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2" r:id="rId4"/>
    <p:sldMasterId id="2147484091" r:id="rId5"/>
    <p:sldMasterId id="2147484123" r:id="rId6"/>
  </p:sldMasterIdLst>
  <p:notesMasterIdLst>
    <p:notesMasterId r:id="rId46"/>
  </p:notesMasterIdLst>
  <p:handoutMasterIdLst>
    <p:handoutMasterId r:id="rId47"/>
  </p:handoutMasterIdLst>
  <p:sldIdLst>
    <p:sldId id="391" r:id="rId7"/>
    <p:sldId id="375" r:id="rId8"/>
    <p:sldId id="448" r:id="rId9"/>
    <p:sldId id="484" r:id="rId10"/>
    <p:sldId id="474" r:id="rId11"/>
    <p:sldId id="406" r:id="rId12"/>
    <p:sldId id="257" r:id="rId13"/>
    <p:sldId id="259" r:id="rId14"/>
    <p:sldId id="376" r:id="rId15"/>
    <p:sldId id="485" r:id="rId16"/>
    <p:sldId id="377" r:id="rId17"/>
    <p:sldId id="486" r:id="rId18"/>
    <p:sldId id="315" r:id="rId19"/>
    <p:sldId id="380" r:id="rId20"/>
    <p:sldId id="476" r:id="rId21"/>
    <p:sldId id="467" r:id="rId22"/>
    <p:sldId id="487" r:id="rId23"/>
    <p:sldId id="473" r:id="rId24"/>
    <p:sldId id="379" r:id="rId25"/>
    <p:sldId id="258" r:id="rId26"/>
    <p:sldId id="261" r:id="rId27"/>
    <p:sldId id="495" r:id="rId28"/>
    <p:sldId id="496" r:id="rId29"/>
    <p:sldId id="497" r:id="rId30"/>
    <p:sldId id="262" r:id="rId31"/>
    <p:sldId id="475" r:id="rId32"/>
    <p:sldId id="477" r:id="rId33"/>
    <p:sldId id="479" r:id="rId34"/>
    <p:sldId id="494" r:id="rId35"/>
    <p:sldId id="491" r:id="rId36"/>
    <p:sldId id="481" r:id="rId37"/>
    <p:sldId id="478" r:id="rId38"/>
    <p:sldId id="488" r:id="rId39"/>
    <p:sldId id="429" r:id="rId40"/>
    <p:sldId id="439" r:id="rId41"/>
    <p:sldId id="489" r:id="rId42"/>
    <p:sldId id="490" r:id="rId43"/>
    <p:sldId id="482" r:id="rId44"/>
    <p:sldId id="483" r:id="rId45"/>
  </p:sldIdLst>
  <p:sldSz cx="9144000" cy="6858000" type="screen4x3"/>
  <p:notesSz cx="7104063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7473B3F-70FD-4285-929F-861EEE7334BE}">
          <p14:sldIdLst>
            <p14:sldId id="391"/>
            <p14:sldId id="375"/>
            <p14:sldId id="448"/>
            <p14:sldId id="484"/>
            <p14:sldId id="474"/>
            <p14:sldId id="406"/>
            <p14:sldId id="257"/>
            <p14:sldId id="259"/>
            <p14:sldId id="376"/>
            <p14:sldId id="485"/>
            <p14:sldId id="377"/>
            <p14:sldId id="486"/>
            <p14:sldId id="315"/>
            <p14:sldId id="380"/>
            <p14:sldId id="476"/>
            <p14:sldId id="467"/>
            <p14:sldId id="487"/>
            <p14:sldId id="473"/>
            <p14:sldId id="379"/>
            <p14:sldId id="258"/>
            <p14:sldId id="261"/>
            <p14:sldId id="495"/>
            <p14:sldId id="496"/>
            <p14:sldId id="497"/>
            <p14:sldId id="262"/>
            <p14:sldId id="475"/>
            <p14:sldId id="477"/>
            <p14:sldId id="479"/>
            <p14:sldId id="494"/>
            <p14:sldId id="491"/>
            <p14:sldId id="481"/>
            <p14:sldId id="478"/>
            <p14:sldId id="488"/>
            <p14:sldId id="429"/>
            <p14:sldId id="439"/>
            <p14:sldId id="489"/>
            <p14:sldId id="490"/>
            <p14:sldId id="482"/>
            <p14:sldId id="4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Salby" initials="RS" lastIdx="8" clrIdx="0">
    <p:extLst>
      <p:ext uri="{19B8F6BF-5375-455C-9EA6-DF929625EA0E}">
        <p15:presenceInfo xmlns:p15="http://schemas.microsoft.com/office/powerpoint/2012/main" userId="S-1-5-21-839522115-2147074499-499215656-100240" providerId="AD"/>
      </p:ext>
    </p:extLst>
  </p:cmAuthor>
  <p:cmAuthor id="2" name="Steven Chang" initials="SC" lastIdx="17" clrIdx="1">
    <p:extLst>
      <p:ext uri="{19B8F6BF-5375-455C-9EA6-DF929625EA0E}">
        <p15:presenceInfo xmlns:p15="http://schemas.microsoft.com/office/powerpoint/2012/main" userId="S-1-5-21-839522115-2147074499-499215656-137195" providerId="AD"/>
      </p:ext>
    </p:extLst>
  </p:cmAuthor>
  <p:cmAuthor id="3" name="Hannah Buttery" initials="HB" lastIdx="1" clrIdx="2">
    <p:extLst>
      <p:ext uri="{19B8F6BF-5375-455C-9EA6-DF929625EA0E}">
        <p15:presenceInfo xmlns:p15="http://schemas.microsoft.com/office/powerpoint/2012/main" userId="S::HButtery@ltu.edu.au::119c7bbe-b95b-4443-8db1-1dcaca44ce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212"/>
    <a:srgbClr val="B22600"/>
    <a:srgbClr val="FFFFFF"/>
    <a:srgbClr val="EDEDED"/>
    <a:srgbClr val="E52212"/>
    <a:srgbClr val="FFBD47"/>
    <a:srgbClr val="AB2328"/>
    <a:srgbClr val="FF9E1B"/>
    <a:srgbClr val="D14124"/>
    <a:srgbClr val="D52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D04B8E-FC64-412A-8A98-5E18591ED8D7}" v="8" dt="2022-03-07T02:41:05.964"/>
  </p1510:revLst>
</p1510:revInfo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7" autoAdjust="0"/>
    <p:restoredTop sz="81212" autoAdjust="0"/>
  </p:normalViewPr>
  <p:slideViewPr>
    <p:cSldViewPr>
      <p:cViewPr varScale="1">
        <p:scale>
          <a:sx n="87" d="100"/>
          <a:sy n="87" d="100"/>
        </p:scale>
        <p:origin x="178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374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996" y="-15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commentAuthors" Target="commentAuthors.xml"/><Relationship Id="rId8" Type="http://schemas.openxmlformats.org/officeDocument/2006/relationships/slide" Target="slides/slide2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F0758E-4D8F-4149-8FD7-6BF2575C827E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AU"/>
        </a:p>
      </dgm:t>
    </dgm:pt>
    <dgm:pt modelId="{E60C0818-6C3A-440C-B68B-CE67DFA71BD8}">
      <dgm:prSet phldrT="[Text]"/>
      <dgm:spPr>
        <a:solidFill>
          <a:srgbClr val="E52212"/>
        </a:solidFill>
      </dgm:spPr>
      <dgm:t>
        <a:bodyPr/>
        <a:lstStyle/>
        <a:p>
          <a:r>
            <a:rPr lang="en-US" altLang="en-US" b="1" dirty="0">
              <a:ea typeface="Arial" pitchFamily="34" charset="0"/>
            </a:rPr>
            <a:t>What is research data management?</a:t>
          </a:r>
          <a:endParaRPr lang="en-AU" b="1" dirty="0"/>
        </a:p>
      </dgm:t>
    </dgm:pt>
    <dgm:pt modelId="{34DD537A-A9E9-42CD-9973-EAD547B3CDBB}" type="parTrans" cxnId="{EB2EF241-5CF8-44A6-AB17-FF18B380C78E}">
      <dgm:prSet/>
      <dgm:spPr/>
      <dgm:t>
        <a:bodyPr/>
        <a:lstStyle/>
        <a:p>
          <a:endParaRPr lang="en-AU" b="1">
            <a:solidFill>
              <a:schemeClr val="bg1"/>
            </a:solidFill>
          </a:endParaRPr>
        </a:p>
      </dgm:t>
    </dgm:pt>
    <dgm:pt modelId="{F3F270D4-225D-4153-A89E-59A17C2867B0}" type="sibTrans" cxnId="{EB2EF241-5CF8-44A6-AB17-FF18B380C78E}">
      <dgm:prSet/>
      <dgm:spPr/>
      <dgm:t>
        <a:bodyPr/>
        <a:lstStyle/>
        <a:p>
          <a:endParaRPr lang="en-AU" b="1">
            <a:solidFill>
              <a:schemeClr val="bg1"/>
            </a:solidFill>
          </a:endParaRPr>
        </a:p>
      </dgm:t>
    </dgm:pt>
    <dgm:pt modelId="{58FAF4B2-9454-4F4A-944A-91FA12244D0A}">
      <dgm:prSet/>
      <dgm:spPr>
        <a:solidFill>
          <a:srgbClr val="E52212"/>
        </a:solidFill>
      </dgm:spPr>
      <dgm:t>
        <a:bodyPr/>
        <a:lstStyle/>
        <a:p>
          <a:r>
            <a:rPr lang="en-US" altLang="en-US" b="1">
              <a:ea typeface="Arial" pitchFamily="34" charset="0"/>
            </a:rPr>
            <a:t>Your data lifecycle</a:t>
          </a:r>
          <a:endParaRPr lang="en-US" altLang="en-US" b="1" dirty="0">
            <a:ea typeface="Arial" pitchFamily="34" charset="0"/>
          </a:endParaRPr>
        </a:p>
      </dgm:t>
    </dgm:pt>
    <dgm:pt modelId="{D171D276-5A88-468B-AF34-3493125BCC59}" type="parTrans" cxnId="{ECC2BE92-31E8-44E2-8F89-7F6C22E95815}">
      <dgm:prSet/>
      <dgm:spPr/>
      <dgm:t>
        <a:bodyPr/>
        <a:lstStyle/>
        <a:p>
          <a:endParaRPr lang="en-AU" b="1">
            <a:solidFill>
              <a:schemeClr val="bg1"/>
            </a:solidFill>
          </a:endParaRPr>
        </a:p>
      </dgm:t>
    </dgm:pt>
    <dgm:pt modelId="{13218250-5BF7-45AB-B14E-1B196B112F6F}" type="sibTrans" cxnId="{ECC2BE92-31E8-44E2-8F89-7F6C22E95815}">
      <dgm:prSet/>
      <dgm:spPr/>
      <dgm:t>
        <a:bodyPr/>
        <a:lstStyle/>
        <a:p>
          <a:endParaRPr lang="en-AU" b="1">
            <a:solidFill>
              <a:schemeClr val="bg1"/>
            </a:solidFill>
          </a:endParaRPr>
        </a:p>
      </dgm:t>
    </dgm:pt>
    <dgm:pt modelId="{7F5761FB-3466-4895-BE49-F5BF89A501BF}">
      <dgm:prSet/>
      <dgm:spPr>
        <a:solidFill>
          <a:srgbClr val="E52212"/>
        </a:solidFill>
      </dgm:spPr>
      <dgm:t>
        <a:bodyPr/>
        <a:lstStyle/>
        <a:p>
          <a:r>
            <a:rPr lang="en-US" altLang="en-US" b="1"/>
            <a:t>Support</a:t>
          </a:r>
          <a:endParaRPr lang="en-US" altLang="en-US" b="1" dirty="0"/>
        </a:p>
      </dgm:t>
    </dgm:pt>
    <dgm:pt modelId="{F20F129D-AC8E-4B5A-B429-DF1CFC0E30FB}" type="parTrans" cxnId="{108325F9-A3DA-4E4B-820C-119800CEFA4B}">
      <dgm:prSet/>
      <dgm:spPr/>
      <dgm:t>
        <a:bodyPr/>
        <a:lstStyle/>
        <a:p>
          <a:endParaRPr lang="en-AU" b="1">
            <a:solidFill>
              <a:schemeClr val="bg1"/>
            </a:solidFill>
          </a:endParaRPr>
        </a:p>
      </dgm:t>
    </dgm:pt>
    <dgm:pt modelId="{097585A0-57DC-42CC-BE54-716DB59C42E5}" type="sibTrans" cxnId="{108325F9-A3DA-4E4B-820C-119800CEFA4B}">
      <dgm:prSet/>
      <dgm:spPr/>
      <dgm:t>
        <a:bodyPr/>
        <a:lstStyle/>
        <a:p>
          <a:endParaRPr lang="en-AU" b="1">
            <a:solidFill>
              <a:schemeClr val="bg1"/>
            </a:solidFill>
          </a:endParaRPr>
        </a:p>
      </dgm:t>
    </dgm:pt>
    <dgm:pt modelId="{E4A34455-E72D-43B8-8C4A-D06D787DD4BD}">
      <dgm:prSet/>
      <dgm:spPr>
        <a:solidFill>
          <a:srgbClr val="E52212"/>
        </a:solidFill>
      </dgm:spPr>
      <dgm:t>
        <a:bodyPr/>
        <a:lstStyle/>
        <a:p>
          <a:r>
            <a:rPr lang="en-US" altLang="en-US" b="1"/>
            <a:t>Principles</a:t>
          </a:r>
          <a:endParaRPr lang="en-US" altLang="en-US" b="1" dirty="0"/>
        </a:p>
      </dgm:t>
    </dgm:pt>
    <dgm:pt modelId="{A718E3EC-AB8C-4FBB-BF69-BFADD95E8949}" type="sibTrans" cxnId="{C7D643AB-35EF-4379-87C1-FC095920597C}">
      <dgm:prSet/>
      <dgm:spPr/>
      <dgm:t>
        <a:bodyPr/>
        <a:lstStyle/>
        <a:p>
          <a:endParaRPr lang="en-AU" b="1">
            <a:solidFill>
              <a:schemeClr val="bg1"/>
            </a:solidFill>
          </a:endParaRPr>
        </a:p>
      </dgm:t>
    </dgm:pt>
    <dgm:pt modelId="{13AAD92A-E9F3-48FB-A7A8-1ED7A0A04D7B}" type="parTrans" cxnId="{C7D643AB-35EF-4379-87C1-FC095920597C}">
      <dgm:prSet/>
      <dgm:spPr/>
      <dgm:t>
        <a:bodyPr/>
        <a:lstStyle/>
        <a:p>
          <a:endParaRPr lang="en-AU" b="1">
            <a:solidFill>
              <a:schemeClr val="bg1"/>
            </a:solidFill>
          </a:endParaRPr>
        </a:p>
      </dgm:t>
    </dgm:pt>
    <dgm:pt modelId="{67172BA7-0C2F-45B8-A98A-4C7441CC27D5}">
      <dgm:prSet/>
      <dgm:spPr>
        <a:solidFill>
          <a:srgbClr val="E52212"/>
        </a:solidFill>
      </dgm:spPr>
      <dgm:t>
        <a:bodyPr/>
        <a:lstStyle/>
        <a:p>
          <a:r>
            <a:rPr lang="en-US" altLang="en-US" b="1"/>
            <a:t>Tools</a:t>
          </a:r>
          <a:endParaRPr lang="en-US" altLang="en-US" b="1" dirty="0"/>
        </a:p>
      </dgm:t>
    </dgm:pt>
    <dgm:pt modelId="{34416699-B590-4C31-87C3-6D327A6517B7}" type="parTrans" cxnId="{14C9FE63-FEB8-4183-AC33-74036F0DB9E1}">
      <dgm:prSet/>
      <dgm:spPr/>
      <dgm:t>
        <a:bodyPr/>
        <a:lstStyle/>
        <a:p>
          <a:endParaRPr lang="en-AU" b="1">
            <a:solidFill>
              <a:schemeClr val="bg1"/>
            </a:solidFill>
          </a:endParaRPr>
        </a:p>
      </dgm:t>
    </dgm:pt>
    <dgm:pt modelId="{76B37243-279B-4B82-B0EB-6231E1C74C10}" type="sibTrans" cxnId="{14C9FE63-FEB8-4183-AC33-74036F0DB9E1}">
      <dgm:prSet/>
      <dgm:spPr/>
      <dgm:t>
        <a:bodyPr/>
        <a:lstStyle/>
        <a:p>
          <a:endParaRPr lang="en-AU" b="1">
            <a:solidFill>
              <a:schemeClr val="bg1"/>
            </a:solidFill>
          </a:endParaRPr>
        </a:p>
      </dgm:t>
    </dgm:pt>
    <dgm:pt modelId="{7FAB58F7-8E9A-43EE-B91B-1449C5276049}" type="pres">
      <dgm:prSet presAssocID="{9BF0758E-4D8F-4149-8FD7-6BF2575C827E}" presName="Name0" presStyleCnt="0">
        <dgm:presLayoutVars>
          <dgm:chMax val="7"/>
          <dgm:chPref val="7"/>
          <dgm:dir/>
        </dgm:presLayoutVars>
      </dgm:prSet>
      <dgm:spPr/>
    </dgm:pt>
    <dgm:pt modelId="{7679EA58-0FBF-49CE-9441-0844E9DF8AEE}" type="pres">
      <dgm:prSet presAssocID="{9BF0758E-4D8F-4149-8FD7-6BF2575C827E}" presName="Name1" presStyleCnt="0"/>
      <dgm:spPr/>
    </dgm:pt>
    <dgm:pt modelId="{4DA9A516-CAF8-44DA-90F3-9EC936ADF07F}" type="pres">
      <dgm:prSet presAssocID="{9BF0758E-4D8F-4149-8FD7-6BF2575C827E}" presName="cycle" presStyleCnt="0"/>
      <dgm:spPr/>
    </dgm:pt>
    <dgm:pt modelId="{E8681616-ED8E-4220-80BF-FB19287CEF16}" type="pres">
      <dgm:prSet presAssocID="{9BF0758E-4D8F-4149-8FD7-6BF2575C827E}" presName="srcNode" presStyleLbl="node1" presStyleIdx="0" presStyleCnt="5"/>
      <dgm:spPr/>
    </dgm:pt>
    <dgm:pt modelId="{75CB498C-30DE-4BF4-9877-634EC6D719E6}" type="pres">
      <dgm:prSet presAssocID="{9BF0758E-4D8F-4149-8FD7-6BF2575C827E}" presName="conn" presStyleLbl="parChTrans1D2" presStyleIdx="0" presStyleCnt="1"/>
      <dgm:spPr/>
    </dgm:pt>
    <dgm:pt modelId="{648FA1D5-3560-4886-99A3-872ECE6DD9EB}" type="pres">
      <dgm:prSet presAssocID="{9BF0758E-4D8F-4149-8FD7-6BF2575C827E}" presName="extraNode" presStyleLbl="node1" presStyleIdx="0" presStyleCnt="5"/>
      <dgm:spPr/>
    </dgm:pt>
    <dgm:pt modelId="{EA6C668B-A2AF-40C5-8926-74A337391509}" type="pres">
      <dgm:prSet presAssocID="{9BF0758E-4D8F-4149-8FD7-6BF2575C827E}" presName="dstNode" presStyleLbl="node1" presStyleIdx="0" presStyleCnt="5"/>
      <dgm:spPr/>
    </dgm:pt>
    <dgm:pt modelId="{5486D467-F5CF-4900-AE84-D2129126D3CD}" type="pres">
      <dgm:prSet presAssocID="{E60C0818-6C3A-440C-B68B-CE67DFA71BD8}" presName="text_1" presStyleLbl="node1" presStyleIdx="0" presStyleCnt="5">
        <dgm:presLayoutVars>
          <dgm:bulletEnabled val="1"/>
        </dgm:presLayoutVars>
      </dgm:prSet>
      <dgm:spPr>
        <a:prstGeom prst="homePlate">
          <a:avLst/>
        </a:prstGeom>
      </dgm:spPr>
    </dgm:pt>
    <dgm:pt modelId="{674238E9-CEB4-4C1C-8E0F-1C8AAD98EEB1}" type="pres">
      <dgm:prSet presAssocID="{E60C0818-6C3A-440C-B68B-CE67DFA71BD8}" presName="accent_1" presStyleCnt="0"/>
      <dgm:spPr/>
    </dgm:pt>
    <dgm:pt modelId="{249AED0D-B581-469A-BE15-711517C60190}" type="pres">
      <dgm:prSet presAssocID="{E60C0818-6C3A-440C-B68B-CE67DFA71BD8}" presName="accentRepeatNode" presStyleLbl="solidFgAcc1" presStyleIdx="0" presStyleCnt="5"/>
      <dgm:spPr/>
    </dgm:pt>
    <dgm:pt modelId="{549FCAB4-CEC7-4466-8CE0-06D2264551DB}" type="pres">
      <dgm:prSet presAssocID="{58FAF4B2-9454-4F4A-944A-91FA12244D0A}" presName="text_2" presStyleLbl="node1" presStyleIdx="1" presStyleCnt="5">
        <dgm:presLayoutVars>
          <dgm:bulletEnabled val="1"/>
        </dgm:presLayoutVars>
      </dgm:prSet>
      <dgm:spPr>
        <a:prstGeom prst="homePlate">
          <a:avLst/>
        </a:prstGeom>
      </dgm:spPr>
    </dgm:pt>
    <dgm:pt modelId="{A75A714E-9629-4D3A-854A-5C2460A7C344}" type="pres">
      <dgm:prSet presAssocID="{58FAF4B2-9454-4F4A-944A-91FA12244D0A}" presName="accent_2" presStyleCnt="0"/>
      <dgm:spPr/>
    </dgm:pt>
    <dgm:pt modelId="{47212524-7F01-4C88-B628-65E4BBB18F1C}" type="pres">
      <dgm:prSet presAssocID="{58FAF4B2-9454-4F4A-944A-91FA12244D0A}" presName="accentRepeatNode" presStyleLbl="solidFgAcc1" presStyleIdx="1" presStyleCnt="5"/>
      <dgm:spPr/>
    </dgm:pt>
    <dgm:pt modelId="{102661BC-D7F3-47DB-A19E-6CDDAF7F30C9}" type="pres">
      <dgm:prSet presAssocID="{E4A34455-E72D-43B8-8C4A-D06D787DD4BD}" presName="text_3" presStyleLbl="node1" presStyleIdx="2" presStyleCnt="5">
        <dgm:presLayoutVars>
          <dgm:bulletEnabled val="1"/>
        </dgm:presLayoutVars>
      </dgm:prSet>
      <dgm:spPr>
        <a:prstGeom prst="homePlate">
          <a:avLst/>
        </a:prstGeom>
      </dgm:spPr>
    </dgm:pt>
    <dgm:pt modelId="{046910C6-F1A1-4B22-B719-C2E3F666968E}" type="pres">
      <dgm:prSet presAssocID="{E4A34455-E72D-43B8-8C4A-D06D787DD4BD}" presName="accent_3" presStyleCnt="0"/>
      <dgm:spPr/>
    </dgm:pt>
    <dgm:pt modelId="{3B7FA79C-75D0-4071-A97E-1A237EDC3E54}" type="pres">
      <dgm:prSet presAssocID="{E4A34455-E72D-43B8-8C4A-D06D787DD4BD}" presName="accentRepeatNode" presStyleLbl="solidFgAcc1" presStyleIdx="2" presStyleCnt="5"/>
      <dgm:spPr/>
    </dgm:pt>
    <dgm:pt modelId="{7D1D9AB3-8C0E-4CFF-AA2F-E55828976C1D}" type="pres">
      <dgm:prSet presAssocID="{67172BA7-0C2F-45B8-A98A-4C7441CC27D5}" presName="text_4" presStyleLbl="node1" presStyleIdx="3" presStyleCnt="5">
        <dgm:presLayoutVars>
          <dgm:bulletEnabled val="1"/>
        </dgm:presLayoutVars>
      </dgm:prSet>
      <dgm:spPr>
        <a:prstGeom prst="homePlate">
          <a:avLst/>
        </a:prstGeom>
      </dgm:spPr>
    </dgm:pt>
    <dgm:pt modelId="{8D720FAC-B79F-4678-B60C-F35A9DCD16FE}" type="pres">
      <dgm:prSet presAssocID="{67172BA7-0C2F-45B8-A98A-4C7441CC27D5}" presName="accent_4" presStyleCnt="0"/>
      <dgm:spPr/>
    </dgm:pt>
    <dgm:pt modelId="{D17FE4FA-187D-40F6-A85B-229DDD32A08C}" type="pres">
      <dgm:prSet presAssocID="{67172BA7-0C2F-45B8-A98A-4C7441CC27D5}" presName="accentRepeatNode" presStyleLbl="solidFgAcc1" presStyleIdx="3" presStyleCnt="5"/>
      <dgm:spPr/>
    </dgm:pt>
    <dgm:pt modelId="{FCA8977F-4252-4936-BFCC-44B02ED2261E}" type="pres">
      <dgm:prSet presAssocID="{7F5761FB-3466-4895-BE49-F5BF89A501BF}" presName="text_5" presStyleLbl="node1" presStyleIdx="4" presStyleCnt="5">
        <dgm:presLayoutVars>
          <dgm:bulletEnabled val="1"/>
        </dgm:presLayoutVars>
      </dgm:prSet>
      <dgm:spPr>
        <a:prstGeom prst="homePlate">
          <a:avLst/>
        </a:prstGeom>
      </dgm:spPr>
    </dgm:pt>
    <dgm:pt modelId="{DD0692BA-94DF-4C9A-AFB4-926DBB05D14C}" type="pres">
      <dgm:prSet presAssocID="{7F5761FB-3466-4895-BE49-F5BF89A501BF}" presName="accent_5" presStyleCnt="0"/>
      <dgm:spPr/>
    </dgm:pt>
    <dgm:pt modelId="{1E06F309-0571-4427-8EB2-94F434016891}" type="pres">
      <dgm:prSet presAssocID="{7F5761FB-3466-4895-BE49-F5BF89A501BF}" presName="accentRepeatNode" presStyleLbl="solidFgAcc1" presStyleIdx="4" presStyleCnt="5"/>
      <dgm:spPr/>
    </dgm:pt>
  </dgm:ptLst>
  <dgm:cxnLst>
    <dgm:cxn modelId="{1874AA0E-2D51-4218-B006-206C87253574}" type="presOf" srcId="{F3F270D4-225D-4153-A89E-59A17C2867B0}" destId="{75CB498C-30DE-4BF4-9877-634EC6D719E6}" srcOrd="0" destOrd="0" presId="urn:microsoft.com/office/officeart/2008/layout/VerticalCurvedList"/>
    <dgm:cxn modelId="{80249736-02E9-4A08-89B1-08818A7200E4}" type="presOf" srcId="{E60C0818-6C3A-440C-B68B-CE67DFA71BD8}" destId="{5486D467-F5CF-4900-AE84-D2129126D3CD}" srcOrd="0" destOrd="0" presId="urn:microsoft.com/office/officeart/2008/layout/VerticalCurvedList"/>
    <dgm:cxn modelId="{15A3663E-4143-4D73-B23D-9B45D73B407C}" type="presOf" srcId="{E4A34455-E72D-43B8-8C4A-D06D787DD4BD}" destId="{102661BC-D7F3-47DB-A19E-6CDDAF7F30C9}" srcOrd="0" destOrd="0" presId="urn:microsoft.com/office/officeart/2008/layout/VerticalCurvedList"/>
    <dgm:cxn modelId="{EB2EF241-5CF8-44A6-AB17-FF18B380C78E}" srcId="{9BF0758E-4D8F-4149-8FD7-6BF2575C827E}" destId="{E60C0818-6C3A-440C-B68B-CE67DFA71BD8}" srcOrd="0" destOrd="0" parTransId="{34DD537A-A9E9-42CD-9973-EAD547B3CDBB}" sibTransId="{F3F270D4-225D-4153-A89E-59A17C2867B0}"/>
    <dgm:cxn modelId="{14C9FE63-FEB8-4183-AC33-74036F0DB9E1}" srcId="{9BF0758E-4D8F-4149-8FD7-6BF2575C827E}" destId="{67172BA7-0C2F-45B8-A98A-4C7441CC27D5}" srcOrd="3" destOrd="0" parTransId="{34416699-B590-4C31-87C3-6D327A6517B7}" sibTransId="{76B37243-279B-4B82-B0EB-6231E1C74C10}"/>
    <dgm:cxn modelId="{92C9DE50-4ABE-43B1-9347-53BE9866209B}" type="presOf" srcId="{67172BA7-0C2F-45B8-A98A-4C7441CC27D5}" destId="{7D1D9AB3-8C0E-4CFF-AA2F-E55828976C1D}" srcOrd="0" destOrd="0" presId="urn:microsoft.com/office/officeart/2008/layout/VerticalCurvedList"/>
    <dgm:cxn modelId="{13513454-AA96-43BB-9EBE-948232A23E37}" type="presOf" srcId="{58FAF4B2-9454-4F4A-944A-91FA12244D0A}" destId="{549FCAB4-CEC7-4466-8CE0-06D2264551DB}" srcOrd="0" destOrd="0" presId="urn:microsoft.com/office/officeart/2008/layout/VerticalCurvedList"/>
    <dgm:cxn modelId="{ECC2BE92-31E8-44E2-8F89-7F6C22E95815}" srcId="{9BF0758E-4D8F-4149-8FD7-6BF2575C827E}" destId="{58FAF4B2-9454-4F4A-944A-91FA12244D0A}" srcOrd="1" destOrd="0" parTransId="{D171D276-5A88-468B-AF34-3493125BCC59}" sibTransId="{13218250-5BF7-45AB-B14E-1B196B112F6F}"/>
    <dgm:cxn modelId="{C7D643AB-35EF-4379-87C1-FC095920597C}" srcId="{9BF0758E-4D8F-4149-8FD7-6BF2575C827E}" destId="{E4A34455-E72D-43B8-8C4A-D06D787DD4BD}" srcOrd="2" destOrd="0" parTransId="{13AAD92A-E9F3-48FB-A7A8-1ED7A0A04D7B}" sibTransId="{A718E3EC-AB8C-4FBB-BF69-BFADD95E8949}"/>
    <dgm:cxn modelId="{505A62E5-403A-449E-91DB-2275DD7A0AAB}" type="presOf" srcId="{7F5761FB-3466-4895-BE49-F5BF89A501BF}" destId="{FCA8977F-4252-4936-BFCC-44B02ED2261E}" srcOrd="0" destOrd="0" presId="urn:microsoft.com/office/officeart/2008/layout/VerticalCurvedList"/>
    <dgm:cxn modelId="{1D9466EB-E818-43AF-99D9-464416FF01AA}" type="presOf" srcId="{9BF0758E-4D8F-4149-8FD7-6BF2575C827E}" destId="{7FAB58F7-8E9A-43EE-B91B-1449C5276049}" srcOrd="0" destOrd="0" presId="urn:microsoft.com/office/officeart/2008/layout/VerticalCurvedList"/>
    <dgm:cxn modelId="{108325F9-A3DA-4E4B-820C-119800CEFA4B}" srcId="{9BF0758E-4D8F-4149-8FD7-6BF2575C827E}" destId="{7F5761FB-3466-4895-BE49-F5BF89A501BF}" srcOrd="4" destOrd="0" parTransId="{F20F129D-AC8E-4B5A-B429-DF1CFC0E30FB}" sibTransId="{097585A0-57DC-42CC-BE54-716DB59C42E5}"/>
    <dgm:cxn modelId="{8D9F6E48-1AFA-45BF-9860-50473EA0F17B}" type="presParOf" srcId="{7FAB58F7-8E9A-43EE-B91B-1449C5276049}" destId="{7679EA58-0FBF-49CE-9441-0844E9DF8AEE}" srcOrd="0" destOrd="0" presId="urn:microsoft.com/office/officeart/2008/layout/VerticalCurvedList"/>
    <dgm:cxn modelId="{AD9E0142-689E-42BF-8875-038D785A3F7B}" type="presParOf" srcId="{7679EA58-0FBF-49CE-9441-0844E9DF8AEE}" destId="{4DA9A516-CAF8-44DA-90F3-9EC936ADF07F}" srcOrd="0" destOrd="0" presId="urn:microsoft.com/office/officeart/2008/layout/VerticalCurvedList"/>
    <dgm:cxn modelId="{6943BB83-CB0D-496A-80D8-40FC79452FA5}" type="presParOf" srcId="{4DA9A516-CAF8-44DA-90F3-9EC936ADF07F}" destId="{E8681616-ED8E-4220-80BF-FB19287CEF16}" srcOrd="0" destOrd="0" presId="urn:microsoft.com/office/officeart/2008/layout/VerticalCurvedList"/>
    <dgm:cxn modelId="{DB602448-EBF5-46C6-BBE2-FFD2AD0F0B18}" type="presParOf" srcId="{4DA9A516-CAF8-44DA-90F3-9EC936ADF07F}" destId="{75CB498C-30DE-4BF4-9877-634EC6D719E6}" srcOrd="1" destOrd="0" presId="urn:microsoft.com/office/officeart/2008/layout/VerticalCurvedList"/>
    <dgm:cxn modelId="{621F7C95-A53D-4A3A-BA12-67214A327F3F}" type="presParOf" srcId="{4DA9A516-CAF8-44DA-90F3-9EC936ADF07F}" destId="{648FA1D5-3560-4886-99A3-872ECE6DD9EB}" srcOrd="2" destOrd="0" presId="urn:microsoft.com/office/officeart/2008/layout/VerticalCurvedList"/>
    <dgm:cxn modelId="{D1FD41C6-AB2C-4E30-BDC3-F93BE659C888}" type="presParOf" srcId="{4DA9A516-CAF8-44DA-90F3-9EC936ADF07F}" destId="{EA6C668B-A2AF-40C5-8926-74A337391509}" srcOrd="3" destOrd="0" presId="urn:microsoft.com/office/officeart/2008/layout/VerticalCurvedList"/>
    <dgm:cxn modelId="{974A9F34-F896-492C-B066-216AB597D6F3}" type="presParOf" srcId="{7679EA58-0FBF-49CE-9441-0844E9DF8AEE}" destId="{5486D467-F5CF-4900-AE84-D2129126D3CD}" srcOrd="1" destOrd="0" presId="urn:microsoft.com/office/officeart/2008/layout/VerticalCurvedList"/>
    <dgm:cxn modelId="{7A2B5E20-B58E-4DF3-84DA-D6BBCC2A2E75}" type="presParOf" srcId="{7679EA58-0FBF-49CE-9441-0844E9DF8AEE}" destId="{674238E9-CEB4-4C1C-8E0F-1C8AAD98EEB1}" srcOrd="2" destOrd="0" presId="urn:microsoft.com/office/officeart/2008/layout/VerticalCurvedList"/>
    <dgm:cxn modelId="{7A2644DB-D8B4-42B9-9214-A8EC955CEFEC}" type="presParOf" srcId="{674238E9-CEB4-4C1C-8E0F-1C8AAD98EEB1}" destId="{249AED0D-B581-469A-BE15-711517C60190}" srcOrd="0" destOrd="0" presId="urn:microsoft.com/office/officeart/2008/layout/VerticalCurvedList"/>
    <dgm:cxn modelId="{EF9897B1-E275-4E43-9457-329083B0373E}" type="presParOf" srcId="{7679EA58-0FBF-49CE-9441-0844E9DF8AEE}" destId="{549FCAB4-CEC7-4466-8CE0-06D2264551DB}" srcOrd="3" destOrd="0" presId="urn:microsoft.com/office/officeart/2008/layout/VerticalCurvedList"/>
    <dgm:cxn modelId="{169F05A3-BAB7-4951-9E28-7FB4D9681641}" type="presParOf" srcId="{7679EA58-0FBF-49CE-9441-0844E9DF8AEE}" destId="{A75A714E-9629-4D3A-854A-5C2460A7C344}" srcOrd="4" destOrd="0" presId="urn:microsoft.com/office/officeart/2008/layout/VerticalCurvedList"/>
    <dgm:cxn modelId="{C9D35D81-04C4-480B-B881-DFFBF5E52296}" type="presParOf" srcId="{A75A714E-9629-4D3A-854A-5C2460A7C344}" destId="{47212524-7F01-4C88-B628-65E4BBB18F1C}" srcOrd="0" destOrd="0" presId="urn:microsoft.com/office/officeart/2008/layout/VerticalCurvedList"/>
    <dgm:cxn modelId="{0225398A-2A5F-4EE9-8F5C-1C95650DB91B}" type="presParOf" srcId="{7679EA58-0FBF-49CE-9441-0844E9DF8AEE}" destId="{102661BC-D7F3-47DB-A19E-6CDDAF7F30C9}" srcOrd="5" destOrd="0" presId="urn:microsoft.com/office/officeart/2008/layout/VerticalCurvedList"/>
    <dgm:cxn modelId="{2D64FDFC-64CA-4B06-B548-4B9452CFA218}" type="presParOf" srcId="{7679EA58-0FBF-49CE-9441-0844E9DF8AEE}" destId="{046910C6-F1A1-4B22-B719-C2E3F666968E}" srcOrd="6" destOrd="0" presId="urn:microsoft.com/office/officeart/2008/layout/VerticalCurvedList"/>
    <dgm:cxn modelId="{56845D47-5CB2-4849-8D30-C87CC6E3FD56}" type="presParOf" srcId="{046910C6-F1A1-4B22-B719-C2E3F666968E}" destId="{3B7FA79C-75D0-4071-A97E-1A237EDC3E54}" srcOrd="0" destOrd="0" presId="urn:microsoft.com/office/officeart/2008/layout/VerticalCurvedList"/>
    <dgm:cxn modelId="{136A03C5-AA2C-47FE-B000-A67F7BEE86C9}" type="presParOf" srcId="{7679EA58-0FBF-49CE-9441-0844E9DF8AEE}" destId="{7D1D9AB3-8C0E-4CFF-AA2F-E55828976C1D}" srcOrd="7" destOrd="0" presId="urn:microsoft.com/office/officeart/2008/layout/VerticalCurvedList"/>
    <dgm:cxn modelId="{BE3A99FC-1F47-4F0E-8A98-5F19C5CB24B4}" type="presParOf" srcId="{7679EA58-0FBF-49CE-9441-0844E9DF8AEE}" destId="{8D720FAC-B79F-4678-B60C-F35A9DCD16FE}" srcOrd="8" destOrd="0" presId="urn:microsoft.com/office/officeart/2008/layout/VerticalCurvedList"/>
    <dgm:cxn modelId="{61A3451C-EC15-455F-9E4A-68C317AB72CB}" type="presParOf" srcId="{8D720FAC-B79F-4678-B60C-F35A9DCD16FE}" destId="{D17FE4FA-187D-40F6-A85B-229DDD32A08C}" srcOrd="0" destOrd="0" presId="urn:microsoft.com/office/officeart/2008/layout/VerticalCurvedList"/>
    <dgm:cxn modelId="{141C68C4-2C71-4B79-AD8F-676E23BC16F4}" type="presParOf" srcId="{7679EA58-0FBF-49CE-9441-0844E9DF8AEE}" destId="{FCA8977F-4252-4936-BFCC-44B02ED2261E}" srcOrd="9" destOrd="0" presId="urn:microsoft.com/office/officeart/2008/layout/VerticalCurvedList"/>
    <dgm:cxn modelId="{203574DE-4842-435B-87F2-EF2F11055EC8}" type="presParOf" srcId="{7679EA58-0FBF-49CE-9441-0844E9DF8AEE}" destId="{DD0692BA-94DF-4C9A-AFB4-926DBB05D14C}" srcOrd="10" destOrd="0" presId="urn:microsoft.com/office/officeart/2008/layout/VerticalCurvedList"/>
    <dgm:cxn modelId="{1B591BCB-87EF-4FC9-88F0-BF4719C62F68}" type="presParOf" srcId="{DD0692BA-94DF-4C9A-AFB4-926DBB05D14C}" destId="{1E06F309-0571-4427-8EB2-94F43401689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B498C-30DE-4BF4-9877-634EC6D719E6}">
      <dsp:nvSpPr>
        <dsp:cNvPr id="0" name=""/>
        <dsp:cNvSpPr/>
      </dsp:nvSpPr>
      <dsp:spPr>
        <a:xfrm>
          <a:off x="-6075839" y="-929635"/>
          <a:ext cx="7232735" cy="7232735"/>
        </a:xfrm>
        <a:prstGeom prst="blockArc">
          <a:avLst>
            <a:gd name="adj1" fmla="val 18900000"/>
            <a:gd name="adj2" fmla="val 2700000"/>
            <a:gd name="adj3" fmla="val 299"/>
          </a:avLst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86D467-F5CF-4900-AE84-D2129126D3CD}">
      <dsp:nvSpPr>
        <dsp:cNvPr id="0" name=""/>
        <dsp:cNvSpPr/>
      </dsp:nvSpPr>
      <dsp:spPr>
        <a:xfrm>
          <a:off x="505540" y="335734"/>
          <a:ext cx="7951801" cy="671897"/>
        </a:xfrm>
        <a:prstGeom prst="homePlate">
          <a:avLst/>
        </a:prstGeom>
        <a:solidFill>
          <a:srgbClr val="E5221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319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500" b="1" kern="1200" dirty="0">
              <a:ea typeface="Arial" pitchFamily="34" charset="0"/>
            </a:rPr>
            <a:t>What is research data management?</a:t>
          </a:r>
          <a:endParaRPr lang="en-AU" sz="3500" b="1" kern="1200" dirty="0"/>
        </a:p>
      </dsp:txBody>
      <dsp:txXfrm>
        <a:off x="505540" y="335734"/>
        <a:ext cx="7783827" cy="671897"/>
      </dsp:txXfrm>
    </dsp:sp>
    <dsp:sp modelId="{249AED0D-B581-469A-BE15-711517C60190}">
      <dsp:nvSpPr>
        <dsp:cNvPr id="0" name=""/>
        <dsp:cNvSpPr/>
      </dsp:nvSpPr>
      <dsp:spPr>
        <a:xfrm>
          <a:off x="85604" y="251746"/>
          <a:ext cx="839872" cy="8398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9FCAB4-CEC7-4466-8CE0-06D2264551DB}">
      <dsp:nvSpPr>
        <dsp:cNvPr id="0" name=""/>
        <dsp:cNvSpPr/>
      </dsp:nvSpPr>
      <dsp:spPr>
        <a:xfrm>
          <a:off x="987003" y="1343258"/>
          <a:ext cx="7470338" cy="671897"/>
        </a:xfrm>
        <a:prstGeom prst="homePlate">
          <a:avLst/>
        </a:prstGeom>
        <a:solidFill>
          <a:srgbClr val="E5221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319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500" b="1" kern="1200">
              <a:ea typeface="Arial" pitchFamily="34" charset="0"/>
            </a:rPr>
            <a:t>Your data lifecycle</a:t>
          </a:r>
          <a:endParaRPr lang="en-US" altLang="en-US" sz="3500" b="1" kern="1200" dirty="0">
            <a:ea typeface="Arial" pitchFamily="34" charset="0"/>
          </a:endParaRPr>
        </a:p>
      </dsp:txBody>
      <dsp:txXfrm>
        <a:off x="987003" y="1343258"/>
        <a:ext cx="7302364" cy="671897"/>
      </dsp:txXfrm>
    </dsp:sp>
    <dsp:sp modelId="{47212524-7F01-4C88-B628-65E4BBB18F1C}">
      <dsp:nvSpPr>
        <dsp:cNvPr id="0" name=""/>
        <dsp:cNvSpPr/>
      </dsp:nvSpPr>
      <dsp:spPr>
        <a:xfrm>
          <a:off x="567066" y="1259271"/>
          <a:ext cx="839872" cy="8398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2661BC-D7F3-47DB-A19E-6CDDAF7F30C9}">
      <dsp:nvSpPr>
        <dsp:cNvPr id="0" name=""/>
        <dsp:cNvSpPr/>
      </dsp:nvSpPr>
      <dsp:spPr>
        <a:xfrm>
          <a:off x="1134773" y="2350783"/>
          <a:ext cx="7322568" cy="671897"/>
        </a:xfrm>
        <a:prstGeom prst="homePlate">
          <a:avLst/>
        </a:prstGeom>
        <a:solidFill>
          <a:srgbClr val="E5221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319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500" b="1" kern="1200"/>
            <a:t>Principles</a:t>
          </a:r>
          <a:endParaRPr lang="en-US" altLang="en-US" sz="3500" b="1" kern="1200" dirty="0"/>
        </a:p>
      </dsp:txBody>
      <dsp:txXfrm>
        <a:off x="1134773" y="2350783"/>
        <a:ext cx="7154594" cy="671897"/>
      </dsp:txXfrm>
    </dsp:sp>
    <dsp:sp modelId="{3B7FA79C-75D0-4071-A97E-1A237EDC3E54}">
      <dsp:nvSpPr>
        <dsp:cNvPr id="0" name=""/>
        <dsp:cNvSpPr/>
      </dsp:nvSpPr>
      <dsp:spPr>
        <a:xfrm>
          <a:off x="714837" y="2266795"/>
          <a:ext cx="839872" cy="8398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1D9AB3-8C0E-4CFF-AA2F-E55828976C1D}">
      <dsp:nvSpPr>
        <dsp:cNvPr id="0" name=""/>
        <dsp:cNvSpPr/>
      </dsp:nvSpPr>
      <dsp:spPr>
        <a:xfrm>
          <a:off x="987003" y="3358307"/>
          <a:ext cx="7470338" cy="671897"/>
        </a:xfrm>
        <a:prstGeom prst="homePlate">
          <a:avLst/>
        </a:prstGeom>
        <a:solidFill>
          <a:srgbClr val="E5221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319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500" b="1" kern="1200"/>
            <a:t>Tools</a:t>
          </a:r>
          <a:endParaRPr lang="en-US" altLang="en-US" sz="3500" b="1" kern="1200" dirty="0"/>
        </a:p>
      </dsp:txBody>
      <dsp:txXfrm>
        <a:off x="987003" y="3358307"/>
        <a:ext cx="7302364" cy="671897"/>
      </dsp:txXfrm>
    </dsp:sp>
    <dsp:sp modelId="{D17FE4FA-187D-40F6-A85B-229DDD32A08C}">
      <dsp:nvSpPr>
        <dsp:cNvPr id="0" name=""/>
        <dsp:cNvSpPr/>
      </dsp:nvSpPr>
      <dsp:spPr>
        <a:xfrm>
          <a:off x="567066" y="3274320"/>
          <a:ext cx="839872" cy="8398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8977F-4252-4936-BFCC-44B02ED2261E}">
      <dsp:nvSpPr>
        <dsp:cNvPr id="0" name=""/>
        <dsp:cNvSpPr/>
      </dsp:nvSpPr>
      <dsp:spPr>
        <a:xfrm>
          <a:off x="505540" y="4365832"/>
          <a:ext cx="7951801" cy="671897"/>
        </a:xfrm>
        <a:prstGeom prst="homePlate">
          <a:avLst/>
        </a:prstGeom>
        <a:solidFill>
          <a:srgbClr val="E5221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319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500" b="1" kern="1200"/>
            <a:t>Support</a:t>
          </a:r>
          <a:endParaRPr lang="en-US" altLang="en-US" sz="3500" b="1" kern="1200" dirty="0"/>
        </a:p>
      </dsp:txBody>
      <dsp:txXfrm>
        <a:off x="505540" y="4365832"/>
        <a:ext cx="7783827" cy="671897"/>
      </dsp:txXfrm>
    </dsp:sp>
    <dsp:sp modelId="{1E06F309-0571-4427-8EB2-94F434016891}">
      <dsp:nvSpPr>
        <dsp:cNvPr id="0" name=""/>
        <dsp:cNvSpPr/>
      </dsp:nvSpPr>
      <dsp:spPr>
        <a:xfrm>
          <a:off x="85604" y="4281844"/>
          <a:ext cx="839872" cy="8398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1731"/>
          </a:xfrm>
          <a:prstGeom prst="rect">
            <a:avLst/>
          </a:prstGeom>
        </p:spPr>
        <p:txBody>
          <a:bodyPr vert="horz" wrap="square" lIns="94796" tIns="47398" rIns="94796" bIns="4739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3661285-F89B-4D58-90AD-8660E9D25A9D}" type="datetimeFigureOut">
              <a:rPr lang="en-AU" altLang="en-US"/>
              <a:pPr/>
              <a:t>09/03/2022</a:t>
            </a:fld>
            <a:endParaRPr lang="en-AU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3" y="9721106"/>
            <a:ext cx="3078427" cy="511731"/>
          </a:xfrm>
          <a:prstGeom prst="rect">
            <a:avLst/>
          </a:prstGeom>
        </p:spPr>
        <p:txBody>
          <a:bodyPr vert="horz" wrap="square" lIns="94796" tIns="47398" rIns="94796" bIns="4739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B26203-2C4F-4321-A9D1-A6F92AE3C5DA}" type="slidenum">
              <a:rPr lang="en-AU" altLang="en-US"/>
              <a:pPr/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714322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39E3D7D1-A815-44A8-A0F3-43B8C403407A}" type="datetimeFigureOut">
              <a:rPr lang="en-AU" smtClean="0"/>
              <a:t>09/03/2022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80A7B5E6-FEC9-471A-8F91-2A79A85057C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64270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100" dirty="0"/>
              <a:t>https://doi.org/10.26181/5e5c41c9f1dde – Slides on OPAL</a:t>
            </a:r>
          </a:p>
          <a:p>
            <a:r>
              <a:rPr lang="en-AU" sz="1100" dirty="0"/>
              <a:t>https://doi.org/10.26181/5f18f93caed88 – research data best practices collection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7B5E6-FEC9-471A-8F91-2A79A85057CF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3751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have logged in previously, the authentication should still be available, so not having to search again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BA03A8-B7E6-4BBF-9068-BCF6C4272CF0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71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BA03A8-B7E6-4BBF-9068-BCF6C4272CF0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8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BA03A8-B7E6-4BBF-9068-BCF6C4272CF0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31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7B5E6-FEC9-471A-8F91-2A79A85057CF}" type="slidenum">
              <a:rPr lang="en-AU" smtClean="0"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4601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5E2B2-B445-48B6-ADFB-5F45D8A906C1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5212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742" indent="-177742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7B5E6-FEC9-471A-8F91-2A79A85057CF}" type="slidenum">
              <a:rPr lang="en-AU" smtClean="0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3512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7B5E6-FEC9-471A-8F91-2A79A85057CF}" type="slidenum">
              <a:rPr lang="en-AU" smtClean="0"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14837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7B5E6-FEC9-471A-8F91-2A79A85057CF}" type="slidenum">
              <a:rPr lang="en-AU" smtClean="0"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6322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7B5E6-FEC9-471A-8F91-2A79A85057CF}" type="slidenum">
              <a:rPr lang="en-AU" smtClean="0"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354046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BA03A8-B7E6-4BBF-9068-BCF6C4272CF0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36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742" indent="-177742">
              <a:buFont typeface="Arial" panose="020B0604020202020204" pitchFamily="34" charset="0"/>
              <a:buChar char="•"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7B5E6-FEC9-471A-8F91-2A79A85057CF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50178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Creating a non-sensitive data set - considerations</a:t>
            </a:r>
          </a:p>
          <a:p>
            <a:endParaRPr lang="en-AU" dirty="0"/>
          </a:p>
          <a:p>
            <a:r>
              <a:rPr lang="en-AU" dirty="0"/>
              <a:t>Anonymisation – removing personally identifying information.</a:t>
            </a:r>
          </a:p>
          <a:p>
            <a:r>
              <a:rPr lang="en-AU" dirty="0"/>
              <a:t>Example above, can see that the names have been assigned a unique identifier, but all other information remains unchanged. </a:t>
            </a:r>
          </a:p>
          <a:p>
            <a:r>
              <a:rPr lang="en-AU" dirty="0"/>
              <a:t>All of the remaining information can be pieced together to identify the participant.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BA03A8-B7E6-4BBF-9068-BCF6C4272C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4016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Here are some examples of deidentification methods, and changes made to the data set to prevent identification.</a:t>
            </a:r>
          </a:p>
          <a:p>
            <a:r>
              <a:rPr lang="en-AU" dirty="0"/>
              <a:t>Any methods of deidentification used on the dataset do need to be logged and described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BA03A8-B7E6-4BBF-9068-BCF6C4272C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0726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7B5E6-FEC9-471A-8F91-2A79A85057CF}" type="slidenum">
              <a:rPr lang="en-AU" smtClean="0"/>
              <a:t>22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79507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Metadata description of the previous example. </a:t>
            </a:r>
          </a:p>
          <a:p>
            <a:r>
              <a:rPr lang="en-AU" dirty="0"/>
              <a:t>What data was collected and recorded?</a:t>
            </a:r>
          </a:p>
          <a:p>
            <a:r>
              <a:rPr lang="en-AU" dirty="0"/>
              <a:t>How many entries are there, when was the data collected, and what was the inclusion criteria that was used?</a:t>
            </a:r>
          </a:p>
          <a:p>
            <a:r>
              <a:rPr lang="en-AU" dirty="0"/>
              <a:t>Is there a method available to share the data, or for another party to access it? – if there is, this needs to </a:t>
            </a:r>
            <a:r>
              <a:rPr lang="en-AU"/>
              <a:t>be described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BA03A8-B7E6-4BBF-9068-BCF6C4272C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072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7B5E6-FEC9-471A-8F91-2A79A85057CF}" type="slidenum">
              <a:rPr lang="en-AU" smtClean="0"/>
              <a:t>24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32344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BA03A8-B7E6-4BBF-9068-BCF6C4272C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8956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7B5E6-FEC9-471A-8F91-2A79A85057CF}" type="slidenum">
              <a:rPr lang="en-AU" smtClean="0"/>
              <a:t>26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801973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7B5E6-FEC9-471A-8F91-2A79A85057CF}" type="slidenum">
              <a:rPr lang="en-AU" smtClean="0"/>
              <a:t>27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86255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7B5E6-FEC9-471A-8F91-2A79A85057CF}" type="slidenum">
              <a:rPr lang="en-AU" smtClean="0"/>
              <a:t>28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60630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Is this data sensitive?</a:t>
            </a:r>
          </a:p>
          <a:p>
            <a:r>
              <a:rPr lang="en-AU" dirty="0"/>
              <a:t>No – share full data openly</a:t>
            </a:r>
          </a:p>
          <a:p>
            <a:r>
              <a:rPr lang="en-AU" dirty="0"/>
              <a:t>Yes – Store securely</a:t>
            </a:r>
          </a:p>
          <a:p>
            <a:r>
              <a:rPr lang="en-AU" dirty="0"/>
              <a:t>Can non-sensitive version be created?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No – share metadata openly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Yes – share de-identified version openly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OPAL (Open @ </a:t>
            </a:r>
            <a:r>
              <a:rPr lang="en-AU" dirty="0" err="1"/>
              <a:t>LaTrobe</a:t>
            </a:r>
            <a:r>
              <a:rPr lang="en-AU" dirty="0"/>
              <a:t>) OSF (Open Science Framework)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BA03A8-B7E6-4BBF-9068-BCF6C4272C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865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742" indent="-177742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7B5E6-FEC9-471A-8F91-2A79A85057CF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82911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7B5E6-FEC9-471A-8F91-2A79A85057CF}" type="slidenum">
              <a:rPr lang="en-AU" smtClean="0"/>
              <a:t>30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402479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7B5E6-FEC9-471A-8F91-2A79A85057CF}" type="slidenum">
              <a:rPr lang="en-AU" smtClean="0"/>
              <a:t>31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994137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742" indent="-177742">
              <a:buFont typeface="Arial" panose="020B0604020202020204" pitchFamily="34" charset="0"/>
              <a:buChar char="•"/>
            </a:pPr>
            <a:endParaRPr lang="en-AU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7B5E6-FEC9-471A-8F91-2A79A85057CF}" type="slidenum">
              <a:rPr lang="en-AU" smtClean="0"/>
              <a:t>32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16906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7B5E6-FEC9-471A-8F91-2A79A85057CF}" type="slidenum">
              <a:rPr lang="en-AU" smtClean="0"/>
              <a:t>33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026600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BA03A8-B7E6-4BBF-9068-BCF6C4272CF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131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BA03A8-B7E6-4BBF-9068-BCF6C4272CF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50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7B5E6-FEC9-471A-8F91-2A79A85057CF}" type="slidenum">
              <a:rPr lang="en-AU" smtClean="0"/>
              <a:t>36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78939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7B5E6-FEC9-471A-8F91-2A79A85057CF}" type="slidenum">
              <a:rPr lang="en-AU" smtClean="0"/>
              <a:t>37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31842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u="sng" dirty="0"/>
              <a:t>latrobe.edu.au/research-infrastructure/digital-research/training-and-events/drop-in</a:t>
            </a:r>
            <a:br>
              <a:rPr lang="en-AU" sz="1200" u="sng" dirty="0"/>
            </a:br>
            <a:br>
              <a:rPr lang="en-AU" sz="1200" u="none" dirty="0"/>
            </a:br>
            <a:endParaRPr lang="en-AU" sz="1200" u="sng" dirty="0"/>
          </a:p>
          <a:p>
            <a:r>
              <a:rPr lang="en-AU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7B5E6-FEC9-471A-8F91-2A79A85057CF}" type="slidenum">
              <a:rPr lang="en-AU" smtClean="0"/>
              <a:t>38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87409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7B5E6-FEC9-471A-8F91-2A79A85057CF}" type="slidenum">
              <a:rPr lang="en-AU" smtClean="0"/>
              <a:t>39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14590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b="0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7B5E6-FEC9-471A-8F91-2A79A85057CF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9968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51721" lvl="1" indent="-177742">
              <a:buFont typeface="Arial" panose="020B0604020202020204" pitchFamily="34" charset="0"/>
              <a:buChar char="•"/>
            </a:pPr>
            <a:endParaRPr lang="en-AU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7B5E6-FEC9-471A-8F91-2A79A85057CF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52421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7B5E6-FEC9-471A-8F91-2A79A85057CF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5299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7B5E6-FEC9-471A-8F91-2A79A85057CF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7454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7B5E6-FEC9-471A-8F91-2A79A85057CF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96854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clicking on log in </a:t>
            </a:r>
            <a:r>
              <a:rPr lang="en-US" dirty="0">
                <a:sym typeface="Wingdings" panose="05000000000000000000" pitchFamily="2" charset="2"/>
              </a:rPr>
              <a:t> select your institution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BA03A8-B7E6-4BBF-9068-BCF6C4272CF0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0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jpe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jpe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jpe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jpe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jpe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E52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2"/>
          <p:cNvSpPr txBox="1">
            <a:spLocks noChangeAspect="1" noChangeArrowheads="1"/>
          </p:cNvSpPr>
          <p:nvPr/>
        </p:nvSpPr>
        <p:spPr bwMode="auto">
          <a:xfrm>
            <a:off x="7953903" y="1"/>
            <a:ext cx="1190098" cy="3035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lIns="144000" tIns="72000" r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latrobe.edu.au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558490" y="6477868"/>
            <a:ext cx="355092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000" r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AU" sz="800" kern="1200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La Trobe University CRICOS Provider Code Number 00115M</a:t>
            </a:r>
            <a:endParaRPr lang="en-US" altLang="en-US" sz="800" kern="1200" baseline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1336041" y="2716111"/>
            <a:ext cx="6466840" cy="1737005"/>
          </a:xfrm>
        </p:spPr>
        <p:txBody>
          <a:bodyPr wrap="square" anchor="b" anchorCtr="1"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36041" y="4858004"/>
            <a:ext cx="6466840" cy="364236"/>
          </a:xfrm>
        </p:spPr>
        <p:txBody>
          <a:bodyPr wrap="square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– Presenter Title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336041" y="5261033"/>
            <a:ext cx="6466840" cy="364236"/>
          </a:xfrm>
        </p:spPr>
        <p:txBody>
          <a:bodyPr wrap="square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628" y="866431"/>
            <a:ext cx="1322744" cy="127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93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Content 1-Col +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713497"/>
            <a:ext cx="78867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5" y="3535266"/>
            <a:ext cx="2643583" cy="2016498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6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29845" y="2775233"/>
            <a:ext cx="2643583" cy="582561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800" kern="1200" dirty="0" smtClean="0">
                <a:solidFill>
                  <a:srgbClr val="3B38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8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3636964" y="2781110"/>
            <a:ext cx="4935537" cy="2770657"/>
          </a:xfrm>
        </p:spPr>
        <p:txBody>
          <a:bodyPr/>
          <a:lstStyle/>
          <a:p>
            <a:pPr lvl="0"/>
            <a:r>
              <a:rPr lang="en-US" altLang="en-US" noProof="0" dirty="0"/>
              <a:t>Click icon to add media</a:t>
            </a:r>
            <a:endParaRPr lang="en-AU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59421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+ Content List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3" y="1569464"/>
            <a:ext cx="2079154" cy="75406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rgbClr val="E52212"/>
                </a:solidFill>
              </a:defRPr>
            </a:lvl1pPr>
            <a:lvl2pPr marL="176209" indent="0">
              <a:buNone/>
              <a:defRPr/>
            </a:lvl2pPr>
          </a:lstStyle>
          <a:p>
            <a:pPr lvl="0"/>
            <a:r>
              <a:rPr lang="en-US" dirty="0"/>
              <a:t>Bulleted subheading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197453" y="1569462"/>
            <a:ext cx="5300041" cy="754064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6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3" y="2677472"/>
            <a:ext cx="2079154" cy="754063"/>
          </a:xfrm>
        </p:spPr>
        <p:txBody>
          <a:bodyPr/>
          <a:lstStyle>
            <a:lvl1pPr marL="215895" marR="0" indent="-215895" algn="l" defTabSz="91437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tabLst/>
              <a:defRPr>
                <a:solidFill>
                  <a:srgbClr val="E52212"/>
                </a:solidFill>
              </a:defRPr>
            </a:lvl1pPr>
            <a:lvl2pPr marL="176209" indent="0">
              <a:buNone/>
              <a:defRPr/>
            </a:lvl2pPr>
          </a:lstStyle>
          <a:p>
            <a:pPr marL="215895" marR="0" lvl="0" indent="-215895" algn="l" defTabSz="91437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tabLst/>
              <a:defRPr/>
            </a:pPr>
            <a:r>
              <a:rPr lang="en-US" dirty="0"/>
              <a:t>Bulleted subheading</a:t>
            </a:r>
          </a:p>
          <a:p>
            <a:pPr lvl="0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197453" y="2677466"/>
            <a:ext cx="5300041" cy="754064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6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3" y="3791602"/>
            <a:ext cx="2079154" cy="75406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rgbClr val="E52212"/>
                </a:solidFill>
              </a:defRPr>
            </a:lvl1pPr>
            <a:lvl2pPr marL="176209" indent="0">
              <a:buNone/>
              <a:defRPr/>
            </a:lvl2pPr>
          </a:lstStyle>
          <a:p>
            <a:pPr lvl="0"/>
            <a:r>
              <a:rPr lang="en-US" dirty="0"/>
              <a:t>Bulleted subheading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3197453" y="3791602"/>
            <a:ext cx="5300041" cy="754064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6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3" y="4899612"/>
            <a:ext cx="2079154" cy="75406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rgbClr val="E52212"/>
                </a:solidFill>
              </a:defRPr>
            </a:lvl1pPr>
            <a:lvl2pPr marL="176209" indent="0">
              <a:buNone/>
              <a:defRPr/>
            </a:lvl2pPr>
          </a:lstStyle>
          <a:p>
            <a:pPr lvl="0"/>
            <a:r>
              <a:rPr lang="en-US" dirty="0"/>
              <a:t>Bulleted subheading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3197453" y="4899606"/>
            <a:ext cx="5300041" cy="754064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6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202371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+ Content Li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3" y="1569464"/>
            <a:ext cx="2079154" cy="75406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rgbClr val="E52212"/>
                </a:solidFill>
              </a:defRPr>
            </a:lvl1pPr>
            <a:lvl2pPr marL="176209" indent="0">
              <a:buNone/>
              <a:defRPr/>
            </a:lvl2pPr>
          </a:lstStyle>
          <a:p>
            <a:pPr lvl="0"/>
            <a:r>
              <a:rPr lang="en-US" dirty="0"/>
              <a:t>Bulleted subheading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197453" y="1569468"/>
            <a:ext cx="5300041" cy="4182409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6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201268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ing, Content + 3 images (Positiona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405060"/>
            <a:ext cx="4572000" cy="3457709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539166" y="71278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 dirty="0"/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6" y="4848781"/>
            <a:ext cx="3768725" cy="1604408"/>
          </a:xfrm>
        </p:spPr>
        <p:txBody>
          <a:bodyPr/>
          <a:lstStyle>
            <a:lvl1pPr marL="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377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566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754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42915" y="3847616"/>
            <a:ext cx="3768725" cy="582561"/>
          </a:xfrm>
        </p:spPr>
        <p:txBody>
          <a:bodyPr/>
          <a:lstStyle>
            <a:lvl1pPr marL="0" indent="0"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Heading</a:t>
            </a:r>
          </a:p>
        </p:txBody>
      </p:sp>
      <p:pic>
        <p:nvPicPr>
          <p:cNvPr id="9" name="Picture 4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8"/>
          <a:stretch/>
        </p:blipFill>
        <p:spPr bwMode="auto">
          <a:xfrm>
            <a:off x="-15240" y="-6443"/>
            <a:ext cx="4587241" cy="343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" r="1532" b="-1"/>
          <a:stretch/>
        </p:blipFill>
        <p:spPr bwMode="auto">
          <a:xfrm>
            <a:off x="4571771" y="-3174"/>
            <a:ext cx="4576992" cy="343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64"/>
          <a:stretch/>
        </p:blipFill>
        <p:spPr bwMode="auto">
          <a:xfrm>
            <a:off x="4571770" y="3429347"/>
            <a:ext cx="4580168" cy="345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161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ing, Conten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429006"/>
            <a:ext cx="4572000" cy="3433763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539166" y="71278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572000" y="3429000"/>
            <a:ext cx="4572000" cy="3429000"/>
          </a:xfrm>
        </p:spPr>
        <p:txBody>
          <a:bodyPr/>
          <a:lstStyle/>
          <a:p>
            <a:pPr lvl="0"/>
            <a:r>
              <a:rPr lang="en-US" altLang="en-US" noProof="0" dirty="0"/>
              <a:t>Click icon to add picture</a:t>
            </a:r>
            <a:endParaRPr lang="en-AU" altLang="en-US" noProof="0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3429000"/>
          </a:xfrm>
        </p:spPr>
        <p:txBody>
          <a:bodyPr/>
          <a:lstStyle/>
          <a:p>
            <a:pPr lvl="0"/>
            <a:r>
              <a:rPr lang="en-US" altLang="en-US" noProof="0" dirty="0"/>
              <a:t>Click icon to add picture</a:t>
            </a:r>
            <a:endParaRPr lang="en-AU" altLang="en-US" noProof="0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3429000"/>
          </a:xfrm>
        </p:spPr>
        <p:txBody>
          <a:bodyPr/>
          <a:lstStyle/>
          <a:p>
            <a:pPr lvl="0"/>
            <a:r>
              <a:rPr lang="en-US" altLang="en-US" noProof="0" dirty="0"/>
              <a:t>Click icon to add picture</a:t>
            </a:r>
            <a:endParaRPr lang="en-AU" altLang="en-US" noProof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6" y="4848781"/>
            <a:ext cx="3768725" cy="1604408"/>
          </a:xfrm>
        </p:spPr>
        <p:txBody>
          <a:bodyPr/>
          <a:lstStyle>
            <a:lvl1pPr marL="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377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566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754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42915" y="3847616"/>
            <a:ext cx="3768725" cy="582561"/>
          </a:xfrm>
        </p:spPr>
        <p:txBody>
          <a:bodyPr/>
          <a:lstStyle>
            <a:lvl1pPr marL="0" indent="0"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551484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ing + 3 images (Positiona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05" y="3429347"/>
            <a:ext cx="4572000" cy="3457709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539166" y="71278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 dirty="0"/>
          </a:p>
        </p:txBody>
      </p:sp>
      <p:sp>
        <p:nvSpPr>
          <p:cNvPr id="9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795055" y="4297566"/>
            <a:ext cx="2326626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0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1450320" y="5189693"/>
            <a:ext cx="2326626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pic>
        <p:nvPicPr>
          <p:cNvPr id="14" name="Picture 4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8"/>
          <a:stretch/>
        </p:blipFill>
        <p:spPr bwMode="auto">
          <a:xfrm>
            <a:off x="-15240" y="-6443"/>
            <a:ext cx="4587241" cy="343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" r="1532" b="-1"/>
          <a:stretch/>
        </p:blipFill>
        <p:spPr bwMode="auto">
          <a:xfrm>
            <a:off x="4571771" y="-3174"/>
            <a:ext cx="4576992" cy="343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64"/>
          <a:stretch/>
        </p:blipFill>
        <p:spPr bwMode="auto">
          <a:xfrm>
            <a:off x="4571770" y="3429347"/>
            <a:ext cx="4580168" cy="345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549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ing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429006"/>
            <a:ext cx="4572000" cy="3433763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539166" y="71278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572000" y="3429000"/>
            <a:ext cx="4572000" cy="3429000"/>
          </a:xfrm>
        </p:spPr>
        <p:txBody>
          <a:bodyPr/>
          <a:lstStyle/>
          <a:p>
            <a:pPr lvl="0"/>
            <a:r>
              <a:rPr lang="en-US" altLang="en-US" noProof="0" dirty="0"/>
              <a:t>Click icon to add picture</a:t>
            </a:r>
            <a:endParaRPr lang="en-AU" altLang="en-US" noProof="0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3429000"/>
          </a:xfrm>
        </p:spPr>
        <p:txBody>
          <a:bodyPr/>
          <a:lstStyle/>
          <a:p>
            <a:pPr lvl="0"/>
            <a:r>
              <a:rPr lang="en-US" altLang="en-US" noProof="0" dirty="0"/>
              <a:t>Click icon to add picture</a:t>
            </a:r>
            <a:endParaRPr lang="en-AU" altLang="en-US" noProof="0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3429000"/>
          </a:xfrm>
        </p:spPr>
        <p:txBody>
          <a:bodyPr/>
          <a:lstStyle/>
          <a:p>
            <a:pPr lvl="0"/>
            <a:r>
              <a:rPr lang="en-US" altLang="en-US" noProof="0" dirty="0"/>
              <a:t>Click icon to add picture</a:t>
            </a:r>
            <a:endParaRPr lang="en-AU" altLang="en-US" noProof="0" dirty="0"/>
          </a:p>
        </p:txBody>
      </p:sp>
      <p:sp>
        <p:nvSpPr>
          <p:cNvPr id="12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795055" y="4297566"/>
            <a:ext cx="2326626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3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1450320" y="5189693"/>
            <a:ext cx="2326626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693834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ing, Content, Call-to-Action + Image 1/2-page (Posi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539166" y="71278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6" y="5073451"/>
            <a:ext cx="3768725" cy="764735"/>
          </a:xfrm>
        </p:spPr>
        <p:txBody>
          <a:bodyPr/>
          <a:lstStyle>
            <a:lvl1pPr marL="0" indent="0">
              <a:lnSpc>
                <a:spcPts val="1900"/>
              </a:lnSpc>
              <a:buFontTx/>
              <a:buNone/>
              <a:defRPr lang="en-US" sz="1600" b="1" kern="1200" cap="all" baseline="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377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566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754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CALL-TO-ACTION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42916" y="1775706"/>
            <a:ext cx="3768725" cy="302046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 marL="176209" indent="0">
              <a:buNone/>
              <a:defRPr/>
            </a:lvl2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42916" y="857699"/>
            <a:ext cx="3768725" cy="582561"/>
          </a:xfrm>
        </p:spPr>
        <p:txBody>
          <a:bodyPr/>
          <a:lstStyle>
            <a:lvl1pPr marL="0" indent="0"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Heading</a:t>
            </a:r>
          </a:p>
        </p:txBody>
      </p:sp>
      <p:pic>
        <p:nvPicPr>
          <p:cNvPr id="9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3" t="-185" r="30605" b="-284"/>
          <a:stretch/>
        </p:blipFill>
        <p:spPr bwMode="auto">
          <a:xfrm>
            <a:off x="4572000" y="2"/>
            <a:ext cx="4572000" cy="689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479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ing, Content, Call-to-Action + Image 1/2-p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539166" y="71278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pPr lvl="0"/>
            <a:r>
              <a:rPr lang="en-US" altLang="en-US" noProof="0" dirty="0"/>
              <a:t>Click icon to add picture</a:t>
            </a:r>
            <a:endParaRPr lang="en-AU" altLang="en-US" noProof="0" dirty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6" y="5073451"/>
            <a:ext cx="3768725" cy="764735"/>
          </a:xfrm>
        </p:spPr>
        <p:txBody>
          <a:bodyPr/>
          <a:lstStyle>
            <a:lvl1pPr marL="0" indent="0">
              <a:lnSpc>
                <a:spcPts val="1900"/>
              </a:lnSpc>
              <a:buFontTx/>
              <a:buNone/>
              <a:defRPr lang="en-US" sz="1600" b="1" kern="1200" cap="all" baseline="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377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566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754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CALL-TO-ACTION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42916" y="1775706"/>
            <a:ext cx="3768725" cy="302046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 marL="176209" indent="0">
              <a:buNone/>
              <a:defRPr/>
            </a:lvl2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42916" y="857699"/>
            <a:ext cx="3768725" cy="582561"/>
          </a:xfrm>
        </p:spPr>
        <p:txBody>
          <a:bodyPr/>
          <a:lstStyle>
            <a:lvl1pPr marL="0" indent="0"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684895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ing + Image Full-page (Posi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5" b="21641"/>
          <a:stretch/>
        </p:blipFill>
        <p:spPr bwMode="auto">
          <a:xfrm flipH="1">
            <a:off x="-184150" y="0"/>
            <a:ext cx="9328150" cy="687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538270" y="628830"/>
            <a:ext cx="3681164" cy="1267458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80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9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538272" y="2018408"/>
            <a:ext cx="1786415" cy="1267458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and</a:t>
            </a:r>
          </a:p>
        </p:txBody>
      </p:sp>
      <p:sp>
        <p:nvSpPr>
          <p:cNvPr id="10" name="Text Placeholder 2"/>
          <p:cNvSpPr>
            <a:spLocks noGrp="1" noChangeAspect="1"/>
          </p:cNvSpPr>
          <p:nvPr>
            <p:ph type="body" idx="10" hasCustomPrompt="1"/>
          </p:nvPr>
        </p:nvSpPr>
        <p:spPr>
          <a:xfrm>
            <a:off x="2233993" y="2204452"/>
            <a:ext cx="3411860" cy="1267458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0" b="1" kern="1200" spc="-300" baseline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7438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slide (Optional)">
    <p:bg>
      <p:bgPr>
        <a:solidFill>
          <a:srgbClr val="E52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1973370" y="1393893"/>
            <a:ext cx="3681164" cy="1267458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80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0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3392989" y="2764677"/>
            <a:ext cx="1786415" cy="1267458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and</a:t>
            </a:r>
          </a:p>
        </p:txBody>
      </p:sp>
      <p:sp>
        <p:nvSpPr>
          <p:cNvPr id="17" name="Text Placeholder 2"/>
          <p:cNvSpPr>
            <a:spLocks noGrp="1" noChangeAspect="1"/>
          </p:cNvSpPr>
          <p:nvPr>
            <p:ph type="body" idx="10" hasCustomPrompt="1"/>
          </p:nvPr>
        </p:nvSpPr>
        <p:spPr>
          <a:xfrm>
            <a:off x="5148277" y="2997720"/>
            <a:ext cx="2086176" cy="1190514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500" b="1" kern="1200" spc="-300" baseline="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506" y="4707177"/>
            <a:ext cx="1538989" cy="125174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558490" y="6477868"/>
            <a:ext cx="355092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000" r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AU" sz="800" kern="1200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La Trobe University CRICOS Provider Code Number 00115M</a:t>
            </a:r>
            <a:endParaRPr lang="en-US" altLang="en-US" sz="800" kern="1200" baseline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4" name="TextBox 32">
            <a:extLst>
              <a:ext uri="{FF2B5EF4-FFF2-40B4-BE49-F238E27FC236}">
                <a16:creationId xmlns:a16="http://schemas.microsoft.com/office/drawing/2014/main" id="{ABF94685-096A-4815-923D-4831A8CA43AC}"/>
              </a:ext>
            </a:extLst>
          </p:cNvPr>
          <p:cNvSpPr txBox="1">
            <a:spLocks noChangeAspect="1" noChangeArrowheads="1"/>
          </p:cNvSpPr>
          <p:nvPr userDrawn="1"/>
        </p:nvSpPr>
        <p:spPr bwMode="auto">
          <a:xfrm>
            <a:off x="7953903" y="1"/>
            <a:ext cx="1190098" cy="3035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lIns="144000" tIns="72000" r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latrobe.edu.au</a:t>
            </a:r>
          </a:p>
        </p:txBody>
      </p:sp>
    </p:spTree>
    <p:extLst>
      <p:ext uri="{BB962C8B-B14F-4D97-AF65-F5344CB8AC3E}">
        <p14:creationId xmlns:p14="http://schemas.microsoft.com/office/powerpoint/2010/main" val="57504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ing + Image Full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en-US" altLang="en-US" noProof="0" dirty="0"/>
              <a:t>Click icon to add picture</a:t>
            </a:r>
            <a:endParaRPr lang="en-AU" altLang="en-US" noProof="0" dirty="0"/>
          </a:p>
        </p:txBody>
      </p:sp>
      <p:sp>
        <p:nvSpPr>
          <p:cNvPr id="6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538270" y="628830"/>
            <a:ext cx="3681164" cy="1267458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80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7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538272" y="2018408"/>
            <a:ext cx="1786415" cy="1267458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and</a:t>
            </a:r>
          </a:p>
        </p:txBody>
      </p:sp>
      <p:sp>
        <p:nvSpPr>
          <p:cNvPr id="9" name="Text Placeholder 2"/>
          <p:cNvSpPr>
            <a:spLocks noGrp="1" noChangeAspect="1"/>
          </p:cNvSpPr>
          <p:nvPr>
            <p:ph type="body" idx="10" hasCustomPrompt="1"/>
          </p:nvPr>
        </p:nvSpPr>
        <p:spPr>
          <a:xfrm>
            <a:off x="2233993" y="2204452"/>
            <a:ext cx="3411860" cy="1267458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0" b="1" kern="1200" spc="-300" baseline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67343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ing, Content + Image 1/2 page (Posi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393574" y="1754391"/>
            <a:ext cx="2326626" cy="775015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48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6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1048839" y="2646518"/>
            <a:ext cx="2326626" cy="775015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601735" y="3834581"/>
            <a:ext cx="2773730" cy="2618608"/>
          </a:xfrm>
        </p:spPr>
        <p:txBody>
          <a:bodyPr/>
          <a:lstStyle>
            <a:lvl1pPr marL="0" indent="0">
              <a:buFontTx/>
              <a:buNone/>
              <a:defRPr lang="en-US" sz="16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377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566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754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9" t="12916" r="18887" b="11942"/>
          <a:stretch/>
        </p:blipFill>
        <p:spPr bwMode="auto">
          <a:xfrm>
            <a:off x="4572003" y="0"/>
            <a:ext cx="4571999" cy="687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2320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ing, Content + Image 1/2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393574" y="1754391"/>
            <a:ext cx="2326626" cy="775015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48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6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1048839" y="2646518"/>
            <a:ext cx="2326626" cy="775015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601735" y="3834581"/>
            <a:ext cx="2773730" cy="2618608"/>
          </a:xfrm>
        </p:spPr>
        <p:txBody>
          <a:bodyPr/>
          <a:lstStyle>
            <a:lvl1pPr marL="0" indent="0">
              <a:buFontTx/>
              <a:buNone/>
              <a:defRPr lang="en-US" sz="16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377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566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754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pPr lvl="0"/>
            <a:r>
              <a:rPr lang="en-US" altLang="en-US" noProof="0" dirty="0"/>
              <a:t>Click icon to add picture</a:t>
            </a:r>
            <a:endParaRPr lang="en-AU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644868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bg>
      <p:bgPr>
        <a:solidFill>
          <a:srgbClr val="E52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2773" y="6115337"/>
            <a:ext cx="84897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 Trobe</a:t>
            </a:r>
            <a:r>
              <a:rPr lang="en-US" sz="1200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University</a:t>
            </a:r>
          </a:p>
          <a:p>
            <a:pPr>
              <a:tabLst>
                <a:tab pos="8251825" algn="r"/>
                <a:tab pos="11123613" algn="r"/>
              </a:tabLst>
            </a:pPr>
            <a:r>
              <a:rPr lang="en-US" sz="1200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CRICOS Provider Code Number 00115M	</a:t>
            </a:r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© Copyright La Trobe University 2017</a:t>
            </a:r>
          </a:p>
        </p:txBody>
      </p:sp>
      <p:sp>
        <p:nvSpPr>
          <p:cNvPr id="6" name="Rectangle 5"/>
          <p:cNvSpPr/>
          <p:nvPr/>
        </p:nvSpPr>
        <p:spPr>
          <a:xfrm>
            <a:off x="967494" y="4376852"/>
            <a:ext cx="7209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latrobe.edu.au</a:t>
            </a:r>
            <a:endParaRPr lang="en-US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506" y="757047"/>
            <a:ext cx="1538989" cy="125174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2386719" y="2652137"/>
            <a:ext cx="2831573" cy="1267458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Thank</a:t>
            </a:r>
          </a:p>
        </p:txBody>
      </p:sp>
      <p:sp>
        <p:nvSpPr>
          <p:cNvPr id="12" name="Text Placeholder 2"/>
          <p:cNvSpPr>
            <a:spLocks noGrp="1" noChangeAspect="1"/>
          </p:cNvSpPr>
          <p:nvPr>
            <p:ph type="body" idx="10" hasCustomPrompt="1"/>
          </p:nvPr>
        </p:nvSpPr>
        <p:spPr>
          <a:xfrm>
            <a:off x="5103028" y="2954376"/>
            <a:ext cx="1648556" cy="1267458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0" b="1" kern="1200" spc="-300" baseline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36582638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431800"/>
            <a:ext cx="8208143" cy="83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624995"/>
            <a:ext cx="82081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86952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31800"/>
            <a:ext cx="8208143" cy="8369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624995"/>
            <a:ext cx="82081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0462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68313" y="1628775"/>
          <a:ext cx="8207376" cy="1808164"/>
        </p:xfrm>
        <a:graphic>
          <a:graphicData uri="http://schemas.openxmlformats.org/drawingml/2006/table">
            <a:tbl>
              <a:tblPr/>
              <a:tblGrid>
                <a:gridCol w="2051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1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1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1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73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3513D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ＭＳ Ｐゴシック" charset="0"/>
                        </a:rPr>
                        <a:t>Click here to enter Title</a:t>
                      </a:r>
                    </a:p>
                  </a:txBody>
                  <a:tcPr marL="71974" marR="71974" marT="72000" marB="72000" anchor="ctr" horzOverflow="overflow">
                    <a:lnL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63513D"/>
                        </a:solidFill>
                        <a:effectLst/>
                        <a:latin typeface="Calibri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1974" marR="71974" marT="72000" marB="72000" anchor="ctr" horzOverflow="overflow">
                    <a:lnL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63513D"/>
                        </a:solidFill>
                        <a:effectLst/>
                        <a:latin typeface="Calibri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1974" marR="71974" marT="72000" marB="72000" anchor="ctr" horzOverflow="overflow">
                    <a:lnL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63513D"/>
                        </a:solidFill>
                        <a:effectLst/>
                        <a:latin typeface="Calibri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1974" marR="71974" marT="72000" marB="72000" anchor="ctr" horzOverflow="overflow">
                    <a:lnL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6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3513D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ＭＳ Ｐゴシック" charset="0"/>
                        </a:rPr>
                        <a:t>Click here to enter Text</a:t>
                      </a:r>
                    </a:p>
                  </a:txBody>
                  <a:tcPr marL="71974" marR="71974" marT="72000" marB="72000" horzOverflow="overflow">
                    <a:lnL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3513D"/>
                        </a:solidFill>
                        <a:effectLst/>
                        <a:latin typeface="Calibri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1974" marR="71974" marT="72000" marB="72000" horzOverflow="overflow">
                    <a:lnL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3513D"/>
                        </a:solidFill>
                        <a:effectLst/>
                        <a:latin typeface="Calibri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1974" marR="71974" marT="72000" marB="72000" horzOverflow="overflow">
                    <a:lnL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3513D"/>
                        </a:solidFill>
                        <a:effectLst/>
                        <a:latin typeface="Calibri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1974" marR="71974" marT="72000" marB="72000" horzOverflow="overflow">
                    <a:lnL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3513D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ＭＳ Ｐゴシック" charset="0"/>
                        </a:rPr>
                        <a:t>Click here to enter Text</a:t>
                      </a:r>
                    </a:p>
                  </a:txBody>
                  <a:tcPr marL="71974" marR="71974" marT="72000" marB="72000" horzOverflow="overflow">
                    <a:lnL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3513D"/>
                        </a:solidFill>
                        <a:effectLst/>
                        <a:latin typeface="Calibri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1974" marR="71974" marT="72000" marB="72000" horzOverflow="overflow">
                    <a:lnL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3513D"/>
                        </a:solidFill>
                        <a:effectLst/>
                        <a:latin typeface="Calibri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1974" marR="71974" marT="72000" marB="72000" horzOverflow="overflow">
                    <a:lnL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3513D"/>
                        </a:solidFill>
                        <a:effectLst/>
                        <a:latin typeface="Calibri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1974" marR="71974" marT="72000" marB="72000" horzOverflow="overflow">
                    <a:lnL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3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3513D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ＭＳ Ｐゴシック" charset="0"/>
                        </a:rPr>
                        <a:t>Click here to enter Text</a:t>
                      </a:r>
                    </a:p>
                  </a:txBody>
                  <a:tcPr marL="71974" marR="71974" marT="72000" marB="72000" horzOverflow="overflow">
                    <a:lnL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3513D"/>
                        </a:solidFill>
                        <a:effectLst/>
                        <a:latin typeface="Calibri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1974" marR="71974" marT="72000" marB="72000" horzOverflow="overflow">
                    <a:lnL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3513D"/>
                        </a:solidFill>
                        <a:effectLst/>
                        <a:latin typeface="Calibri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1974" marR="71974" marT="72000" marB="72000" horzOverflow="overflow">
                    <a:lnL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3513D"/>
                        </a:solidFill>
                        <a:effectLst/>
                        <a:latin typeface="Calibri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1974" marR="71974" marT="72000" marB="72000" horzOverflow="overflow">
                    <a:lnL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3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3513D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ＭＳ Ｐゴシック" charset="0"/>
                        </a:rPr>
                        <a:t>Click here to enter Text</a:t>
                      </a:r>
                    </a:p>
                  </a:txBody>
                  <a:tcPr marL="71974" marR="71974" marT="72000" marB="72000" horzOverflow="overflow">
                    <a:lnL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3513D"/>
                        </a:solidFill>
                        <a:effectLst/>
                        <a:latin typeface="Calibri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1974" marR="71974" marT="72000" marB="72000" horzOverflow="overflow">
                    <a:lnL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3513D"/>
                        </a:solidFill>
                        <a:effectLst/>
                        <a:latin typeface="Calibri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1974" marR="71974" marT="72000" marB="72000" horzOverflow="overflow">
                    <a:lnL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3513D"/>
                        </a:solidFill>
                        <a:effectLst/>
                        <a:latin typeface="Calibri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1974" marR="71974" marT="72000" marB="72000" horzOverflow="overflow">
                    <a:lnL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 noChangeAspect="1"/>
          </p:cNvSpPr>
          <p:nvPr>
            <p:ph type="title"/>
          </p:nvPr>
        </p:nvSpPr>
        <p:spPr>
          <a:xfrm>
            <a:off x="468313" y="431800"/>
            <a:ext cx="8208144" cy="8369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7674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43438" y="1628775"/>
            <a:ext cx="4032250" cy="4679950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11863" y="2349500"/>
            <a:ext cx="1230312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dirty="0"/>
              <a:t>Image area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431800"/>
            <a:ext cx="8207375" cy="83696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624995"/>
            <a:ext cx="4031679" cy="468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1834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31800"/>
            <a:ext cx="8208143" cy="8369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05391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 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54038"/>
            <a:ext cx="23336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95288" y="6423025"/>
            <a:ext cx="11001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1400" b="1" dirty="0">
                <a:solidFill>
                  <a:schemeClr val="bg1"/>
                </a:solidFill>
              </a:rPr>
              <a:t>latrobe.edu.au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203575" y="5732463"/>
            <a:ext cx="131921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1000" dirty="0">
                <a:solidFill>
                  <a:srgbClr val="63513D"/>
                </a:solidFill>
              </a:rPr>
              <a:t>CRICOS Provider 00115M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7596188" y="6483350"/>
            <a:ext cx="11811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dirty="0">
                <a:solidFill>
                  <a:schemeClr val="bg1"/>
                </a:solidFill>
              </a:rPr>
              <a:t>CRICOS Provider 00115M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961596" y="3463020"/>
            <a:ext cx="6182404" cy="2520950"/>
          </a:xfrm>
          <a:solidFill>
            <a:srgbClr val="D6D2C4"/>
          </a:solidFill>
          <a:ln>
            <a:noFill/>
          </a:ln>
        </p:spPr>
        <p:txBody>
          <a:bodyPr lIns="288000" tIns="288000" rIns="180000" bIns="180000"/>
          <a:lstStyle>
            <a:lvl1pPr marL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2288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Number, Heading + Image 1/2-page (Posi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9" t="12916" r="18887" b="11942"/>
          <a:stretch/>
        </p:blipFill>
        <p:spPr bwMode="auto">
          <a:xfrm>
            <a:off x="4572003" y="0"/>
            <a:ext cx="4571999" cy="687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4761" y="0"/>
            <a:ext cx="4576763" cy="6858000"/>
          </a:xfrm>
          <a:prstGeom prst="rect">
            <a:avLst/>
          </a:prstGeom>
          <a:solidFill>
            <a:srgbClr val="E5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5098924" y="2657717"/>
            <a:ext cx="2326626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9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5099359" y="3549840"/>
            <a:ext cx="3665134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More heading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-4761" y="0"/>
            <a:ext cx="4576763" cy="6864350"/>
          </a:xfrm>
        </p:spPr>
        <p:txBody>
          <a:bodyPr tIns="144000" anchor="ctr"/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39999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7" name="Text Placeholder 2"/>
          <p:cNvSpPr>
            <a:spLocks noGrp="1" noChangeAspect="1"/>
          </p:cNvSpPr>
          <p:nvPr>
            <p:ph type="body" idx="11" hasCustomPrompt="1"/>
          </p:nvPr>
        </p:nvSpPr>
        <p:spPr>
          <a:xfrm>
            <a:off x="5099359" y="4438564"/>
            <a:ext cx="3665134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More heading</a:t>
            </a:r>
          </a:p>
        </p:txBody>
      </p:sp>
    </p:spTree>
    <p:extLst>
      <p:ext uri="{BB962C8B-B14F-4D97-AF65-F5344CB8AC3E}">
        <p14:creationId xmlns:p14="http://schemas.microsoft.com/office/powerpoint/2010/main" val="3262303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431800"/>
            <a:ext cx="8208143" cy="83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624995"/>
            <a:ext cx="82081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1254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945DD2-FE09-4A47-A76E-161D99814B85}"/>
              </a:ext>
            </a:extLst>
          </p:cNvPr>
          <p:cNvSpPr/>
          <p:nvPr userDrawn="1"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rgbClr val="E5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31800"/>
            <a:ext cx="8208143" cy="8369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624995"/>
            <a:ext cx="82081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250958-15F8-473B-A727-396E4C07CB2E}"/>
              </a:ext>
            </a:extLst>
          </p:cNvPr>
          <p:cNvSpPr/>
          <p:nvPr userDrawn="1"/>
        </p:nvSpPr>
        <p:spPr>
          <a:xfrm>
            <a:off x="0" y="5392564"/>
            <a:ext cx="9144000" cy="1484784"/>
          </a:xfrm>
          <a:prstGeom prst="rect">
            <a:avLst/>
          </a:prstGeom>
          <a:solidFill>
            <a:srgbClr val="E5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32">
            <a:extLst>
              <a:ext uri="{FF2B5EF4-FFF2-40B4-BE49-F238E27FC236}">
                <a16:creationId xmlns:a16="http://schemas.microsoft.com/office/drawing/2014/main" id="{AB318208-E339-459C-8BAD-57BB379ACC3A}"/>
              </a:ext>
            </a:extLst>
          </p:cNvPr>
          <p:cNvSpPr txBox="1">
            <a:spLocks noChangeAspect="1" noChangeArrowheads="1"/>
          </p:cNvSpPr>
          <p:nvPr userDrawn="1"/>
        </p:nvSpPr>
        <p:spPr bwMode="auto">
          <a:xfrm>
            <a:off x="7953903" y="1"/>
            <a:ext cx="1190098" cy="3035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lIns="144000" tIns="72000" r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latrobe.edu.au</a:t>
            </a:r>
          </a:p>
        </p:txBody>
      </p:sp>
    </p:spTree>
    <p:extLst>
      <p:ext uri="{BB962C8B-B14F-4D97-AF65-F5344CB8AC3E}">
        <p14:creationId xmlns:p14="http://schemas.microsoft.com/office/powerpoint/2010/main" val="19200707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&amp;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43438" y="1628775"/>
            <a:ext cx="4032250" cy="4679950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11863" y="2349500"/>
            <a:ext cx="1230312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dirty="0"/>
              <a:t>Image area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431800"/>
            <a:ext cx="8207375" cy="83696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624995"/>
            <a:ext cx="4031679" cy="468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051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6350" y="1639888"/>
            <a:ext cx="288925" cy="1439862"/>
          </a:xfrm>
          <a:prstGeom prst="rect">
            <a:avLst/>
          </a:prstGeom>
          <a:gradFill flip="none" rotWithShape="1">
            <a:gsLst>
              <a:gs pos="20000">
                <a:schemeClr val="accent2"/>
              </a:gs>
              <a:gs pos="0">
                <a:schemeClr val="accent1"/>
              </a:gs>
              <a:gs pos="80000">
                <a:schemeClr val="accent5"/>
              </a:gs>
              <a:gs pos="60000">
                <a:schemeClr val="accent4"/>
              </a:gs>
              <a:gs pos="40000">
                <a:schemeClr val="accent3"/>
              </a:gs>
              <a:gs pos="100000">
                <a:schemeClr val="accent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8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68312" y="1639888"/>
            <a:ext cx="8208143" cy="1440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AU" sz="2400" baseline="0" dirty="0" smtClean="0"/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1273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8DBD5F-C6EC-485E-8ECE-A5152736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6EBB0E32-0304-4451-ADB8-C044457D5B85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6C0BE6-E24A-4679-B786-AAB41ADC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B9417-93D4-4C41-8E0E-1553E0B5D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34">
            <a:extLst>
              <a:ext uri="{FF2B5EF4-FFF2-40B4-BE49-F238E27FC236}">
                <a16:creationId xmlns:a16="http://schemas.microsoft.com/office/drawing/2014/main" id="{54987689-6D43-479A-A86C-E7808F4D1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008"/>
            <a:ext cx="9141714" cy="84124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6F8384-BA9F-4DAB-891F-BD002A4111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5825" y="2247900"/>
            <a:ext cx="7372350" cy="2362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700"/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951287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3D38-0AAF-410F-BC01-BFB69D78D3B2}" type="datetimeFigureOut">
              <a:rPr lang="en-AU" smtClean="0"/>
              <a:t>09/03/2022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5E3A-C233-4EB6-99E8-8FC6A014E9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29768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ection Number, Heading + Image 1/2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pPr lvl="0"/>
            <a:r>
              <a:rPr lang="en-US" altLang="en-US" noProof="0" dirty="0"/>
              <a:t>Click icon to add picture</a:t>
            </a:r>
            <a:endParaRPr lang="en-AU" altLang="en-US" noProof="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4762" y="0"/>
            <a:ext cx="4576763" cy="6858000"/>
          </a:xfrm>
          <a:prstGeom prst="rect">
            <a:avLst/>
          </a:prstGeom>
          <a:solidFill>
            <a:srgbClr val="E5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624896" y="4288741"/>
            <a:ext cx="2151899" cy="728849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45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9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5099359" y="332916"/>
            <a:ext cx="2743407" cy="590349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More heading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-4762" y="372162"/>
            <a:ext cx="4576763" cy="3429000"/>
          </a:xfrm>
        </p:spPr>
        <p:txBody>
          <a:bodyPr lIns="144000" tIns="0" rIns="108000" anchor="ctr"/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0050" b="1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8071ADB-0988-482B-84C4-B699453E931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69253" y="6226630"/>
            <a:ext cx="4028732" cy="66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None/>
              <a:defRPr lang="en-US" altLang="en-US" sz="1800" b="0" kern="12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Roboto Condensed" panose="02000000000000000000" pitchFamily="2" charset="0"/>
              <a:buNone/>
              <a:defRPr lang="en-US" altLang="en-US"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tabLst>
                <a:tab pos="625475" algn="l"/>
              </a:tabLst>
              <a:defRPr lang="en-US" altLang="en-US"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350" dirty="0"/>
              <a:t>http://doi.org/10.26181/5e58ad3146104</a:t>
            </a:r>
          </a:p>
          <a:p>
            <a:pPr algn="l"/>
            <a:r>
              <a:rPr lang="en-AU" sz="1350" dirty="0"/>
              <a:t>This presentation is sharable and reusable: CC BY 4.0</a:t>
            </a:r>
          </a:p>
        </p:txBody>
      </p:sp>
    </p:spTree>
    <p:extLst>
      <p:ext uri="{BB962C8B-B14F-4D97-AF65-F5344CB8AC3E}">
        <p14:creationId xmlns:p14="http://schemas.microsoft.com/office/powerpoint/2010/main" val="6181517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E52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2"/>
          <p:cNvSpPr txBox="1">
            <a:spLocks noChangeAspect="1" noChangeArrowheads="1"/>
          </p:cNvSpPr>
          <p:nvPr userDrawn="1"/>
        </p:nvSpPr>
        <p:spPr bwMode="auto">
          <a:xfrm>
            <a:off x="7953903" y="1"/>
            <a:ext cx="1190098" cy="3035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lIns="144000" tIns="72000" r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latrobe.edu.au</a:t>
            </a: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5558490" y="6477868"/>
            <a:ext cx="355092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000" r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AU" sz="800" kern="1200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La Trobe University CRICOS Provider Code Number 00115M</a:t>
            </a:r>
            <a:endParaRPr lang="en-US" altLang="en-US" sz="800" kern="1200" baseline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1336041" y="2716111"/>
            <a:ext cx="6466840" cy="1737005"/>
          </a:xfrm>
        </p:spPr>
        <p:txBody>
          <a:bodyPr wrap="square" anchor="b" anchorCtr="1"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36041" y="4858004"/>
            <a:ext cx="6466840" cy="364236"/>
          </a:xfrm>
        </p:spPr>
        <p:txBody>
          <a:bodyPr wrap="square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– Presenter Title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336041" y="5261033"/>
            <a:ext cx="6466840" cy="364236"/>
          </a:xfrm>
        </p:spPr>
        <p:txBody>
          <a:bodyPr wrap="square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628" y="866431"/>
            <a:ext cx="1322744" cy="127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941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(Optional)">
    <p:bg>
      <p:bgPr>
        <a:solidFill>
          <a:srgbClr val="E52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1973370" y="1393893"/>
            <a:ext cx="3681164" cy="1267458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80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0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3392989" y="2764677"/>
            <a:ext cx="1786415" cy="1267458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and</a:t>
            </a:r>
          </a:p>
        </p:txBody>
      </p:sp>
      <p:sp>
        <p:nvSpPr>
          <p:cNvPr id="17" name="Text Placeholder 2"/>
          <p:cNvSpPr>
            <a:spLocks noGrp="1" noChangeAspect="1"/>
          </p:cNvSpPr>
          <p:nvPr>
            <p:ph type="body" idx="10" hasCustomPrompt="1"/>
          </p:nvPr>
        </p:nvSpPr>
        <p:spPr>
          <a:xfrm>
            <a:off x="5148277" y="2997720"/>
            <a:ext cx="2086176" cy="1190514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500" b="1" kern="1200" spc="-300" baseline="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2018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506" y="4707177"/>
            <a:ext cx="1538989" cy="125174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5558490" y="6477868"/>
            <a:ext cx="355092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000" r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AU" sz="800" kern="1200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La Trobe University CRICOS Provider Code Number 00115M</a:t>
            </a:r>
            <a:endParaRPr lang="en-US" altLang="en-US" sz="800" kern="1200" baseline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6629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Number, Heading + Image 1/2-page (Posi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9" t="12916" r="18887" b="11942"/>
          <a:stretch/>
        </p:blipFill>
        <p:spPr bwMode="auto">
          <a:xfrm>
            <a:off x="4572003" y="0"/>
            <a:ext cx="4571999" cy="687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-4761" y="0"/>
            <a:ext cx="4576763" cy="6858000"/>
          </a:xfrm>
          <a:prstGeom prst="rect">
            <a:avLst/>
          </a:prstGeom>
          <a:solidFill>
            <a:srgbClr val="E5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5098924" y="2657717"/>
            <a:ext cx="2326626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9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5099359" y="3549840"/>
            <a:ext cx="3665134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More heading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-4761" y="0"/>
            <a:ext cx="4576763" cy="6864350"/>
          </a:xfrm>
        </p:spPr>
        <p:txBody>
          <a:bodyPr tIns="144000" anchor="ctr"/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39999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7" name="Text Placeholder 2"/>
          <p:cNvSpPr>
            <a:spLocks noGrp="1" noChangeAspect="1"/>
          </p:cNvSpPr>
          <p:nvPr>
            <p:ph type="body" idx="11" hasCustomPrompt="1"/>
          </p:nvPr>
        </p:nvSpPr>
        <p:spPr>
          <a:xfrm>
            <a:off x="5099359" y="4438564"/>
            <a:ext cx="3665134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More heading</a:t>
            </a:r>
          </a:p>
        </p:txBody>
      </p:sp>
    </p:spTree>
    <p:extLst>
      <p:ext uri="{BB962C8B-B14F-4D97-AF65-F5344CB8AC3E}">
        <p14:creationId xmlns:p14="http://schemas.microsoft.com/office/powerpoint/2010/main" val="241796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Number, Heading + Image 1/2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pPr lvl="0"/>
            <a:r>
              <a:rPr lang="en-US" altLang="en-US" noProof="0" dirty="0"/>
              <a:t>Click icon to add picture</a:t>
            </a:r>
            <a:endParaRPr lang="en-AU" altLang="en-US" noProof="0" dirty="0"/>
          </a:p>
        </p:txBody>
      </p:sp>
      <p:sp>
        <p:nvSpPr>
          <p:cNvPr id="5" name="Rectangle 4"/>
          <p:cNvSpPr/>
          <p:nvPr/>
        </p:nvSpPr>
        <p:spPr>
          <a:xfrm>
            <a:off x="-4761" y="0"/>
            <a:ext cx="4576763" cy="6858000"/>
          </a:xfrm>
          <a:prstGeom prst="rect">
            <a:avLst/>
          </a:prstGeom>
          <a:solidFill>
            <a:srgbClr val="E5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5098924" y="2657717"/>
            <a:ext cx="2326626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9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5099359" y="3549840"/>
            <a:ext cx="3665134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More heading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-4761" y="0"/>
            <a:ext cx="4576763" cy="6864350"/>
          </a:xfrm>
        </p:spPr>
        <p:txBody>
          <a:bodyPr tIns="144000" anchor="ctr"/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39999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2"/>
          <p:cNvSpPr>
            <a:spLocks noGrp="1" noChangeAspect="1"/>
          </p:cNvSpPr>
          <p:nvPr>
            <p:ph type="body" idx="13" hasCustomPrompt="1"/>
          </p:nvPr>
        </p:nvSpPr>
        <p:spPr>
          <a:xfrm>
            <a:off x="5099359" y="4441963"/>
            <a:ext cx="3665134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More heading</a:t>
            </a:r>
          </a:p>
        </p:txBody>
      </p:sp>
    </p:spTree>
    <p:extLst>
      <p:ext uri="{BB962C8B-B14F-4D97-AF65-F5344CB8AC3E}">
        <p14:creationId xmlns:p14="http://schemas.microsoft.com/office/powerpoint/2010/main" val="12171036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Number, Heading + Image 1/2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4761" y="0"/>
            <a:ext cx="4576763" cy="6858000"/>
          </a:xfrm>
          <a:prstGeom prst="rect">
            <a:avLst/>
          </a:prstGeom>
          <a:solidFill>
            <a:srgbClr val="E5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5098924" y="2657717"/>
            <a:ext cx="2326626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9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5099359" y="3549840"/>
            <a:ext cx="3665134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More heading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-4761" y="0"/>
            <a:ext cx="4576763" cy="6864350"/>
          </a:xfrm>
        </p:spPr>
        <p:txBody>
          <a:bodyPr tIns="144000" anchor="ctr"/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39999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2"/>
          <p:cNvSpPr>
            <a:spLocks noGrp="1" noChangeAspect="1"/>
          </p:cNvSpPr>
          <p:nvPr>
            <p:ph type="body" idx="13" hasCustomPrompt="1"/>
          </p:nvPr>
        </p:nvSpPr>
        <p:spPr>
          <a:xfrm>
            <a:off x="5099359" y="4441963"/>
            <a:ext cx="3665134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More heading</a:t>
            </a:r>
          </a:p>
        </p:txBody>
      </p:sp>
    </p:spTree>
    <p:extLst>
      <p:ext uri="{BB962C8B-B14F-4D97-AF65-F5344CB8AC3E}">
        <p14:creationId xmlns:p14="http://schemas.microsoft.com/office/powerpoint/2010/main" val="3402375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Bulleted List 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628650" y="2772704"/>
            <a:ext cx="7886700" cy="340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60363" indent="-236533">
              <a:buFont typeface="Roboto Condensed" panose="02000000000000000000" pitchFamily="2" charset="0"/>
              <a:buChar char="–"/>
              <a:defRPr/>
            </a:lvl2pPr>
          </a:lstStyle>
          <a:p>
            <a:pPr lvl="0"/>
            <a:r>
              <a:rPr lang="en-US" altLang="en-US" noProof="0" dirty="0"/>
              <a:t>Bulleted list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92809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28650" y="71280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dirty="0"/>
              <a:t>Heading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628650" y="2772704"/>
            <a:ext cx="7886700" cy="340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60363" indent="-236533">
              <a:buFont typeface="Roboto Condensed" panose="02000000000000000000" pitchFamily="2" charset="0"/>
              <a:buChar char="–"/>
              <a:defRPr/>
            </a:lvl2pPr>
          </a:lstStyle>
          <a:p>
            <a:pPr lvl="0"/>
            <a:r>
              <a:rPr lang="en-US" altLang="en-US" noProof="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9883723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28650" y="71280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Example of table style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3849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Content 2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2772699"/>
            <a:ext cx="3886200" cy="3404264"/>
          </a:xfrm>
        </p:spPr>
        <p:txBody>
          <a:bodyPr/>
          <a:lstStyle>
            <a:lvl1pPr>
              <a:defRPr/>
            </a:lvl1pPr>
            <a:lvl4pPr marL="1371566" indent="0">
              <a:buNone/>
              <a:defRPr/>
            </a:lvl4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772699"/>
            <a:ext cx="3886200" cy="34042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Bulleted list</a:t>
            </a:r>
          </a:p>
        </p:txBody>
      </p:sp>
    </p:spTree>
    <p:extLst>
      <p:ext uri="{BB962C8B-B14F-4D97-AF65-F5344CB8AC3E}">
        <p14:creationId xmlns:p14="http://schemas.microsoft.com/office/powerpoint/2010/main" val="40781189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Heading + Content 2-col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712806"/>
            <a:ext cx="78867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2772698"/>
            <a:ext cx="3868340" cy="513244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b="0" kern="1200" dirty="0" smtClean="0">
                <a:solidFill>
                  <a:srgbClr val="3B38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3429006"/>
            <a:ext cx="3868340" cy="23904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2" y="2772698"/>
            <a:ext cx="3887391" cy="513244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kern="1200" dirty="0" smtClean="0">
                <a:solidFill>
                  <a:srgbClr val="3B38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2" y="3429006"/>
            <a:ext cx="3887391" cy="23904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Bulleted list</a:t>
            </a:r>
          </a:p>
        </p:txBody>
      </p:sp>
    </p:spTree>
    <p:extLst>
      <p:ext uri="{BB962C8B-B14F-4D97-AF65-F5344CB8AC3E}">
        <p14:creationId xmlns:p14="http://schemas.microsoft.com/office/powerpoint/2010/main" val="36637641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702929"/>
            <a:ext cx="78867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2772703"/>
            <a:ext cx="3868340" cy="3179751"/>
          </a:xfr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None/>
              <a:defRPr lang="en-US" sz="1800" kern="1200" baseline="0" dirty="0" smtClean="0">
                <a:solidFill>
                  <a:srgbClr val="3B38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Subheading / Intro paragraph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29152" y="2772703"/>
            <a:ext cx="3887391" cy="317975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 marL="176209" indent="0">
              <a:buNone/>
              <a:defRPr/>
            </a:lvl2pPr>
          </a:lstStyle>
          <a:p>
            <a:pPr lvl="0"/>
            <a:r>
              <a:rPr lang="en-US" dirty="0"/>
              <a:t>Bulleted list</a:t>
            </a:r>
          </a:p>
        </p:txBody>
      </p:sp>
    </p:spTree>
    <p:extLst>
      <p:ext uri="{BB962C8B-B14F-4D97-AF65-F5344CB8AC3E}">
        <p14:creationId xmlns:p14="http://schemas.microsoft.com/office/powerpoint/2010/main" val="26896638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1-Col +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713497"/>
            <a:ext cx="78867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5" y="3535266"/>
            <a:ext cx="2643583" cy="2016498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6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29845" y="2775233"/>
            <a:ext cx="2643583" cy="582561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800" kern="1200" dirty="0" smtClean="0">
                <a:solidFill>
                  <a:srgbClr val="3B38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8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3636964" y="2781110"/>
            <a:ext cx="4935537" cy="2770657"/>
          </a:xfrm>
        </p:spPr>
        <p:txBody>
          <a:bodyPr/>
          <a:lstStyle/>
          <a:p>
            <a:pPr lvl="0"/>
            <a:r>
              <a:rPr lang="en-US" altLang="en-US" noProof="0"/>
              <a:t>Click icon to add media</a:t>
            </a:r>
            <a:endParaRPr lang="en-AU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8216737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508002" y="1143000"/>
            <a:ext cx="8128000" cy="4572000"/>
          </a:xfrm>
        </p:spPr>
        <p:txBody>
          <a:bodyPr/>
          <a:lstStyle/>
          <a:p>
            <a:pPr lvl="0"/>
            <a:r>
              <a:rPr lang="en-US" altLang="en-US" noProof="0"/>
              <a:t>Click icon to add media</a:t>
            </a:r>
            <a:endParaRPr lang="en-AU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7291719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713497"/>
            <a:ext cx="78867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29843" y="2772704"/>
            <a:ext cx="3868341" cy="3232845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800" kern="1200" dirty="0" smtClean="0">
                <a:solidFill>
                  <a:srgbClr val="3B38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Text 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4629151" y="2772704"/>
            <a:ext cx="3886200" cy="3232845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altLang="en-US" sz="1800" kern="1200" dirty="0" smtClean="0">
                <a:solidFill>
                  <a:srgbClr val="3B38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085978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+ Bulleted List 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628650" y="2772704"/>
            <a:ext cx="7886700" cy="340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60363" indent="-236533">
              <a:buFont typeface="Roboto Condensed" panose="02000000000000000000" pitchFamily="2" charset="0"/>
              <a:buChar char="–"/>
              <a:defRPr/>
            </a:lvl2pPr>
          </a:lstStyle>
          <a:p>
            <a:pPr lvl="0"/>
            <a:r>
              <a:rPr lang="en-US" altLang="en-US" noProof="0" dirty="0"/>
              <a:t>Bulleted list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40557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+ Content List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3" y="1569464"/>
            <a:ext cx="2079154" cy="75406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rgbClr val="E52212"/>
                </a:solidFill>
              </a:defRPr>
            </a:lvl1pPr>
            <a:lvl2pPr marL="176209" indent="0">
              <a:buNone/>
              <a:defRPr/>
            </a:lvl2pPr>
          </a:lstStyle>
          <a:p>
            <a:pPr lvl="0"/>
            <a:r>
              <a:rPr lang="en-US" dirty="0"/>
              <a:t>Bulleted subheading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197453" y="1569462"/>
            <a:ext cx="5300041" cy="754064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6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3" y="2677472"/>
            <a:ext cx="2079154" cy="754063"/>
          </a:xfrm>
        </p:spPr>
        <p:txBody>
          <a:bodyPr/>
          <a:lstStyle>
            <a:lvl1pPr marL="215895" marR="0" indent="-215895" algn="l" defTabSz="91437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tabLst/>
              <a:defRPr>
                <a:solidFill>
                  <a:srgbClr val="E52212"/>
                </a:solidFill>
              </a:defRPr>
            </a:lvl1pPr>
            <a:lvl2pPr marL="176209" indent="0">
              <a:buNone/>
              <a:defRPr/>
            </a:lvl2pPr>
          </a:lstStyle>
          <a:p>
            <a:pPr marL="215895" marR="0" lvl="0" indent="-215895" algn="l" defTabSz="91437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tabLst/>
              <a:defRPr/>
            </a:pPr>
            <a:r>
              <a:rPr lang="en-US" dirty="0"/>
              <a:t>Bulleted subheading</a:t>
            </a:r>
          </a:p>
          <a:p>
            <a:pPr lvl="0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197453" y="2677466"/>
            <a:ext cx="5300041" cy="754064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6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3" y="3791602"/>
            <a:ext cx="2079154" cy="75406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rgbClr val="E52212"/>
                </a:solidFill>
              </a:defRPr>
            </a:lvl1pPr>
            <a:lvl2pPr marL="176209" indent="0">
              <a:buNone/>
              <a:defRPr/>
            </a:lvl2pPr>
          </a:lstStyle>
          <a:p>
            <a:pPr lvl="0"/>
            <a:r>
              <a:rPr lang="en-US" dirty="0"/>
              <a:t>Bulleted subheading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3197453" y="3791602"/>
            <a:ext cx="5300041" cy="754064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6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3" y="4899612"/>
            <a:ext cx="2079154" cy="75406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rgbClr val="E52212"/>
                </a:solidFill>
              </a:defRPr>
            </a:lvl1pPr>
            <a:lvl2pPr marL="176209" indent="0">
              <a:buNone/>
              <a:defRPr/>
            </a:lvl2pPr>
          </a:lstStyle>
          <a:p>
            <a:pPr lvl="0"/>
            <a:r>
              <a:rPr lang="en-US" dirty="0"/>
              <a:t>Bulleted subheading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3197453" y="4899606"/>
            <a:ext cx="5300041" cy="754064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6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9147675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+ Content Li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3" y="1569464"/>
            <a:ext cx="2079154" cy="75406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rgbClr val="E52212"/>
                </a:solidFill>
              </a:defRPr>
            </a:lvl1pPr>
            <a:lvl2pPr marL="176209" indent="0">
              <a:buNone/>
              <a:defRPr/>
            </a:lvl2pPr>
          </a:lstStyle>
          <a:p>
            <a:pPr lvl="0"/>
            <a:r>
              <a:rPr lang="en-US" dirty="0"/>
              <a:t>Bulleted subheading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197453" y="1569468"/>
            <a:ext cx="5300041" cy="4182409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6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0637290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+ 3 images (Positiona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24237"/>
            <a:ext cx="4572000" cy="3433763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539166" y="71278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6" y="4275791"/>
            <a:ext cx="3768725" cy="2177403"/>
          </a:xfrm>
        </p:spPr>
        <p:txBody>
          <a:bodyPr/>
          <a:lstStyle>
            <a:lvl1pPr marL="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377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566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754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9" name="Picture 4"/>
          <p:cNvPicPr preferRelativeResize="0"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8"/>
          <a:stretch/>
        </p:blipFill>
        <p:spPr bwMode="auto">
          <a:xfrm>
            <a:off x="-15240" y="-6443"/>
            <a:ext cx="4587241" cy="343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" r="1532" b="-1"/>
          <a:stretch/>
        </p:blipFill>
        <p:spPr bwMode="auto">
          <a:xfrm>
            <a:off x="4571771" y="-3174"/>
            <a:ext cx="4576992" cy="343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64"/>
          <a:stretch/>
        </p:blipFill>
        <p:spPr bwMode="auto">
          <a:xfrm>
            <a:off x="4571770" y="3429347"/>
            <a:ext cx="4580168" cy="345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668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29006"/>
            <a:ext cx="4572000" cy="3433763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539166" y="71278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572000" y="3429000"/>
            <a:ext cx="4572000" cy="3429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3429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3429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442916" y="4275791"/>
            <a:ext cx="3768725" cy="2177403"/>
          </a:xfrm>
        </p:spPr>
        <p:txBody>
          <a:bodyPr/>
          <a:lstStyle>
            <a:lvl1pPr marL="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377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566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754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8718823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 + 3 images (Positiona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05060"/>
            <a:ext cx="4572000" cy="3457709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539166" y="71278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6" y="4848781"/>
            <a:ext cx="3768725" cy="1604408"/>
          </a:xfrm>
        </p:spPr>
        <p:txBody>
          <a:bodyPr/>
          <a:lstStyle>
            <a:lvl1pPr marL="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377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566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754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42915" y="3847616"/>
            <a:ext cx="3768725" cy="582561"/>
          </a:xfrm>
        </p:spPr>
        <p:txBody>
          <a:bodyPr/>
          <a:lstStyle>
            <a:lvl1pPr marL="0" indent="0"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Heading</a:t>
            </a:r>
          </a:p>
        </p:txBody>
      </p:sp>
      <p:pic>
        <p:nvPicPr>
          <p:cNvPr id="9" name="Picture 4"/>
          <p:cNvPicPr preferRelativeResize="0"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8"/>
          <a:stretch/>
        </p:blipFill>
        <p:spPr bwMode="auto">
          <a:xfrm>
            <a:off x="-15240" y="-6443"/>
            <a:ext cx="4587241" cy="343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" r="1532" b="-1"/>
          <a:stretch/>
        </p:blipFill>
        <p:spPr bwMode="auto">
          <a:xfrm>
            <a:off x="4571771" y="-3174"/>
            <a:ext cx="4576992" cy="343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64"/>
          <a:stretch/>
        </p:blipFill>
        <p:spPr bwMode="auto">
          <a:xfrm>
            <a:off x="4571770" y="3429347"/>
            <a:ext cx="4580168" cy="345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2892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29006"/>
            <a:ext cx="4572000" cy="3433763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539166" y="71278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572000" y="3429000"/>
            <a:ext cx="4572000" cy="3429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3429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3429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6" y="4848781"/>
            <a:ext cx="3768725" cy="1604408"/>
          </a:xfrm>
        </p:spPr>
        <p:txBody>
          <a:bodyPr/>
          <a:lstStyle>
            <a:lvl1pPr marL="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377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566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754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42915" y="3847616"/>
            <a:ext cx="3768725" cy="582561"/>
          </a:xfrm>
        </p:spPr>
        <p:txBody>
          <a:bodyPr/>
          <a:lstStyle>
            <a:lvl1pPr marL="0" indent="0"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6742814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 + 3 images (Positiona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05" y="3429347"/>
            <a:ext cx="4572000" cy="3457709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539166" y="71278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9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795055" y="4297566"/>
            <a:ext cx="2326626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0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1450320" y="5189693"/>
            <a:ext cx="2326626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pic>
        <p:nvPicPr>
          <p:cNvPr id="14" name="Picture 4"/>
          <p:cNvPicPr preferRelativeResize="0"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8"/>
          <a:stretch/>
        </p:blipFill>
        <p:spPr bwMode="auto">
          <a:xfrm>
            <a:off x="-15240" y="-6443"/>
            <a:ext cx="4587241" cy="343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" r="1532" b="-1"/>
          <a:stretch/>
        </p:blipFill>
        <p:spPr bwMode="auto">
          <a:xfrm>
            <a:off x="4571771" y="-3174"/>
            <a:ext cx="4576992" cy="343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64"/>
          <a:stretch/>
        </p:blipFill>
        <p:spPr bwMode="auto">
          <a:xfrm>
            <a:off x="4571770" y="3429347"/>
            <a:ext cx="4580168" cy="345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3070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29006"/>
            <a:ext cx="4572000" cy="3433763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539166" y="71278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572000" y="3429000"/>
            <a:ext cx="4572000" cy="3429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3429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3429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12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795055" y="4297566"/>
            <a:ext cx="2326626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3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1450320" y="5189693"/>
            <a:ext cx="2326626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506252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, Call-to-Action + Image 1/2-page (Posi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8539166" y="71278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6" y="5073451"/>
            <a:ext cx="3768725" cy="764735"/>
          </a:xfrm>
        </p:spPr>
        <p:txBody>
          <a:bodyPr/>
          <a:lstStyle>
            <a:lvl1pPr marL="0" indent="0">
              <a:lnSpc>
                <a:spcPts val="1900"/>
              </a:lnSpc>
              <a:buFontTx/>
              <a:buNone/>
              <a:defRPr lang="en-US" sz="1600" b="1" kern="1200" cap="all" baseline="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377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566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754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CALL-TO-ACTION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42916" y="1775706"/>
            <a:ext cx="3768725" cy="302046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 marL="176209" indent="0">
              <a:buNone/>
              <a:defRPr/>
            </a:lvl2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42916" y="857699"/>
            <a:ext cx="3768725" cy="582561"/>
          </a:xfrm>
        </p:spPr>
        <p:txBody>
          <a:bodyPr/>
          <a:lstStyle>
            <a:lvl1pPr marL="0" indent="0"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Heading</a:t>
            </a:r>
          </a:p>
        </p:txBody>
      </p:sp>
      <p:pic>
        <p:nvPicPr>
          <p:cNvPr id="9" name="Pictur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3" t="-185" r="30605" b="-284"/>
          <a:stretch/>
        </p:blipFill>
        <p:spPr bwMode="auto">
          <a:xfrm>
            <a:off x="4572000" y="2"/>
            <a:ext cx="4572000" cy="689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1282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, Call-to-Action + Image 1/2-p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8539166" y="71278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6" y="5073451"/>
            <a:ext cx="3768725" cy="764735"/>
          </a:xfrm>
        </p:spPr>
        <p:txBody>
          <a:bodyPr/>
          <a:lstStyle>
            <a:lvl1pPr marL="0" indent="0">
              <a:lnSpc>
                <a:spcPts val="1900"/>
              </a:lnSpc>
              <a:buFontTx/>
              <a:buNone/>
              <a:defRPr lang="en-US" sz="1600" b="1" kern="1200" cap="all" baseline="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377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566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754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CALL-TO-ACTION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42916" y="1775706"/>
            <a:ext cx="3768725" cy="302046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 marL="176209" indent="0">
              <a:buNone/>
              <a:defRPr/>
            </a:lvl2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42916" y="857699"/>
            <a:ext cx="3768725" cy="582561"/>
          </a:xfrm>
        </p:spPr>
        <p:txBody>
          <a:bodyPr/>
          <a:lstStyle>
            <a:lvl1pPr marL="0" indent="0"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431747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28650" y="71280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dirty="0"/>
              <a:t>Heading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628650" y="2772704"/>
            <a:ext cx="7886700" cy="340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60363" indent="-236533">
              <a:buFont typeface="Roboto Condensed" panose="02000000000000000000" pitchFamily="2" charset="0"/>
              <a:buChar char="–"/>
              <a:defRPr/>
            </a:lvl2pPr>
          </a:lstStyle>
          <a:p>
            <a:pPr lvl="0"/>
            <a:r>
              <a:rPr lang="en-US" altLang="en-US" noProof="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1710090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 + Image Full-page (Posi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5" b="21641"/>
          <a:stretch/>
        </p:blipFill>
        <p:spPr bwMode="auto">
          <a:xfrm flipH="1">
            <a:off x="-184150" y="0"/>
            <a:ext cx="9328150" cy="687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538270" y="628830"/>
            <a:ext cx="3681164" cy="1267458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80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9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538272" y="2018408"/>
            <a:ext cx="1786415" cy="1267458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and</a:t>
            </a:r>
          </a:p>
        </p:txBody>
      </p:sp>
      <p:sp>
        <p:nvSpPr>
          <p:cNvPr id="10" name="Text Placeholder 2"/>
          <p:cNvSpPr>
            <a:spLocks noGrp="1" noChangeAspect="1"/>
          </p:cNvSpPr>
          <p:nvPr>
            <p:ph type="body" idx="10" hasCustomPrompt="1"/>
          </p:nvPr>
        </p:nvSpPr>
        <p:spPr>
          <a:xfrm>
            <a:off x="2233993" y="2204452"/>
            <a:ext cx="3411860" cy="1267458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0" b="1" kern="1200" spc="-300" baseline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9636359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 + Image Full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6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538270" y="628830"/>
            <a:ext cx="3681164" cy="1267458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80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7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538272" y="2018408"/>
            <a:ext cx="1786415" cy="1267458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and</a:t>
            </a:r>
          </a:p>
        </p:txBody>
      </p:sp>
      <p:sp>
        <p:nvSpPr>
          <p:cNvPr id="9" name="Text Placeholder 2"/>
          <p:cNvSpPr>
            <a:spLocks noGrp="1" noChangeAspect="1"/>
          </p:cNvSpPr>
          <p:nvPr>
            <p:ph type="body" idx="10" hasCustomPrompt="1"/>
          </p:nvPr>
        </p:nvSpPr>
        <p:spPr>
          <a:xfrm>
            <a:off x="2233993" y="2204452"/>
            <a:ext cx="3411860" cy="1267458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0" b="1" kern="1200" spc="-300" baseline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2564643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 + Image 1/2 page (Posi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393574" y="1754391"/>
            <a:ext cx="2326626" cy="775015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48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6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1048839" y="2646518"/>
            <a:ext cx="2326626" cy="775015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601735" y="3834581"/>
            <a:ext cx="2773730" cy="2618608"/>
          </a:xfrm>
        </p:spPr>
        <p:txBody>
          <a:bodyPr/>
          <a:lstStyle>
            <a:lvl1pPr marL="0" indent="0">
              <a:buFontTx/>
              <a:buNone/>
              <a:defRPr lang="en-US" sz="16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377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566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754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8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9" t="12916" r="18887" b="11942"/>
          <a:stretch/>
        </p:blipFill>
        <p:spPr bwMode="auto">
          <a:xfrm>
            <a:off x="4572003" y="0"/>
            <a:ext cx="4571999" cy="687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6388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 + Image 1/2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393574" y="1754391"/>
            <a:ext cx="2326626" cy="775015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48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6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1048839" y="2646518"/>
            <a:ext cx="2326626" cy="775015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601735" y="3834581"/>
            <a:ext cx="2773730" cy="2618608"/>
          </a:xfrm>
        </p:spPr>
        <p:txBody>
          <a:bodyPr/>
          <a:lstStyle>
            <a:lvl1pPr marL="0" indent="0">
              <a:buFontTx/>
              <a:buNone/>
              <a:defRPr lang="en-US" sz="16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377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566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754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0331483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E52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82773" y="6115337"/>
            <a:ext cx="84897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 Trobe</a:t>
            </a:r>
            <a:r>
              <a:rPr lang="en-US" sz="1200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University</a:t>
            </a:r>
          </a:p>
          <a:p>
            <a:pPr>
              <a:tabLst>
                <a:tab pos="8251825" algn="r"/>
                <a:tab pos="11123613" algn="r"/>
              </a:tabLst>
            </a:pPr>
            <a:r>
              <a:rPr lang="en-US" sz="1200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CRICOS Provider Code Number 00115M	</a:t>
            </a:r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© Copyright La Trobe University 2017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967494" y="4376852"/>
            <a:ext cx="7209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latrobe.edu.au</a:t>
            </a:r>
            <a:endParaRPr lang="en-US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506" y="757047"/>
            <a:ext cx="1538989" cy="125174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2386719" y="2652137"/>
            <a:ext cx="2831573" cy="1267458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Thank</a:t>
            </a:r>
          </a:p>
        </p:txBody>
      </p:sp>
      <p:sp>
        <p:nvSpPr>
          <p:cNvPr id="12" name="Text Placeholder 2"/>
          <p:cNvSpPr>
            <a:spLocks noGrp="1" noChangeAspect="1"/>
          </p:cNvSpPr>
          <p:nvPr>
            <p:ph type="body" idx="10" hasCustomPrompt="1"/>
          </p:nvPr>
        </p:nvSpPr>
        <p:spPr>
          <a:xfrm>
            <a:off x="5103028" y="2954376"/>
            <a:ext cx="1648556" cy="1267458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0" b="1" kern="1200" spc="-300" baseline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8476182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431800"/>
            <a:ext cx="8208143" cy="83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624995"/>
            <a:ext cx="82081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2698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31800"/>
            <a:ext cx="8208143" cy="8369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624995"/>
            <a:ext cx="82081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4738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20077-9243-4E1E-8AAA-0963A383F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A2336-E42C-4D4E-99F0-9DA335161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EAB56-5FEC-4314-AFBD-134F7B690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21-DC10-4AFF-A536-2488B65E5AB1}" type="datetimeFigureOut">
              <a:rPr lang="en-AU" smtClean="0"/>
              <a:t>09/03/2022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8AD9-7A25-48D7-8BAE-DFD26D926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CA30B-D40C-49EE-B29D-C1C45AE0C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A1E1C-6F84-470E-8C68-E1421F47F0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71893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E52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2"/>
          <p:cNvSpPr txBox="1">
            <a:spLocks noChangeAspect="1" noChangeArrowheads="1"/>
          </p:cNvSpPr>
          <p:nvPr userDrawn="1"/>
        </p:nvSpPr>
        <p:spPr bwMode="auto">
          <a:xfrm>
            <a:off x="7953903" y="1"/>
            <a:ext cx="1190098" cy="3035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lIns="144000" tIns="72000" r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latrobe.edu.au</a:t>
            </a: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5558490" y="6477868"/>
            <a:ext cx="355092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000" r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AU" sz="800" kern="1200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La Trobe University CRICOS Provider Code Number 00115M</a:t>
            </a:r>
            <a:endParaRPr lang="en-US" altLang="en-US" sz="800" kern="1200" baseline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1336041" y="2716111"/>
            <a:ext cx="6466840" cy="1737005"/>
          </a:xfrm>
        </p:spPr>
        <p:txBody>
          <a:bodyPr wrap="square" anchor="b" anchorCtr="1"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36041" y="4858004"/>
            <a:ext cx="6466840" cy="364236"/>
          </a:xfrm>
        </p:spPr>
        <p:txBody>
          <a:bodyPr wrap="square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– Presenter Title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336041" y="5261033"/>
            <a:ext cx="6466840" cy="364236"/>
          </a:xfrm>
        </p:spPr>
        <p:txBody>
          <a:bodyPr wrap="square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628" y="866431"/>
            <a:ext cx="1322744" cy="127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353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(Optional)">
    <p:bg>
      <p:bgPr>
        <a:solidFill>
          <a:srgbClr val="E52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1973370" y="1393893"/>
            <a:ext cx="3681164" cy="1267458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80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0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3392989" y="2764677"/>
            <a:ext cx="1786415" cy="1267458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and</a:t>
            </a:r>
          </a:p>
        </p:txBody>
      </p:sp>
      <p:sp>
        <p:nvSpPr>
          <p:cNvPr id="17" name="Text Placeholder 2"/>
          <p:cNvSpPr>
            <a:spLocks noGrp="1" noChangeAspect="1"/>
          </p:cNvSpPr>
          <p:nvPr>
            <p:ph type="body" idx="10" hasCustomPrompt="1"/>
          </p:nvPr>
        </p:nvSpPr>
        <p:spPr>
          <a:xfrm>
            <a:off x="5148277" y="2997720"/>
            <a:ext cx="2086176" cy="1190514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500" b="1" kern="1200" spc="-300" baseline="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2018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506" y="4707177"/>
            <a:ext cx="1538989" cy="125174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5558490" y="6477868"/>
            <a:ext cx="355092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000" r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AU" sz="800" kern="1200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La Trobe University CRICOS Provider Code Number 00115M</a:t>
            </a:r>
            <a:endParaRPr lang="en-US" altLang="en-US" sz="800" kern="1200" baseline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29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28650" y="71280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Example of table style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273375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Number, Heading + Image 1/2-page (Posi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9" t="12916" r="18887" b="11942"/>
          <a:stretch/>
        </p:blipFill>
        <p:spPr bwMode="auto">
          <a:xfrm>
            <a:off x="4572003" y="0"/>
            <a:ext cx="4571999" cy="687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-4761" y="0"/>
            <a:ext cx="4576763" cy="6858000"/>
          </a:xfrm>
          <a:prstGeom prst="rect">
            <a:avLst/>
          </a:prstGeom>
          <a:solidFill>
            <a:srgbClr val="E5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5098924" y="2657717"/>
            <a:ext cx="2326626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9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5099359" y="3549840"/>
            <a:ext cx="3665134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More heading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-4761" y="0"/>
            <a:ext cx="4576763" cy="6864350"/>
          </a:xfrm>
        </p:spPr>
        <p:txBody>
          <a:bodyPr tIns="144000" anchor="ctr"/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39999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7" name="Text Placeholder 2"/>
          <p:cNvSpPr>
            <a:spLocks noGrp="1" noChangeAspect="1"/>
          </p:cNvSpPr>
          <p:nvPr>
            <p:ph type="body" idx="11" hasCustomPrompt="1"/>
          </p:nvPr>
        </p:nvSpPr>
        <p:spPr>
          <a:xfrm>
            <a:off x="5099359" y="4438564"/>
            <a:ext cx="3665134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More heading</a:t>
            </a:r>
          </a:p>
        </p:txBody>
      </p:sp>
    </p:spTree>
    <p:extLst>
      <p:ext uri="{BB962C8B-B14F-4D97-AF65-F5344CB8AC3E}">
        <p14:creationId xmlns:p14="http://schemas.microsoft.com/office/powerpoint/2010/main" val="13632536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Number, Heading + Image 1/2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4761" y="0"/>
            <a:ext cx="4576763" cy="6858000"/>
          </a:xfrm>
          <a:prstGeom prst="rect">
            <a:avLst/>
          </a:prstGeom>
          <a:solidFill>
            <a:srgbClr val="E5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5098924" y="2657717"/>
            <a:ext cx="2326626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9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5099359" y="3549840"/>
            <a:ext cx="3665134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More heading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-4761" y="0"/>
            <a:ext cx="4576763" cy="6864350"/>
          </a:xfrm>
        </p:spPr>
        <p:txBody>
          <a:bodyPr tIns="144000" anchor="ctr"/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39999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2"/>
          <p:cNvSpPr>
            <a:spLocks noGrp="1" noChangeAspect="1"/>
          </p:cNvSpPr>
          <p:nvPr>
            <p:ph type="body" idx="13" hasCustomPrompt="1"/>
          </p:nvPr>
        </p:nvSpPr>
        <p:spPr>
          <a:xfrm>
            <a:off x="5099359" y="4441963"/>
            <a:ext cx="3665134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More heading</a:t>
            </a:r>
          </a:p>
        </p:txBody>
      </p:sp>
    </p:spTree>
    <p:extLst>
      <p:ext uri="{BB962C8B-B14F-4D97-AF65-F5344CB8AC3E}">
        <p14:creationId xmlns:p14="http://schemas.microsoft.com/office/powerpoint/2010/main" val="21024910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Bulleted List 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628650" y="2772704"/>
            <a:ext cx="7886700" cy="340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60363" indent="-236533">
              <a:buFont typeface="Roboto Condensed" panose="02000000000000000000" pitchFamily="2" charset="0"/>
              <a:buChar char="–"/>
              <a:defRPr/>
            </a:lvl2pPr>
          </a:lstStyle>
          <a:p>
            <a:pPr lvl="0"/>
            <a:r>
              <a:rPr lang="en-US" altLang="en-US" noProof="0" dirty="0"/>
              <a:t>Bulleted list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56420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28650" y="71280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dirty="0"/>
              <a:t>Heading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628650" y="2772704"/>
            <a:ext cx="7886700" cy="340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60363" indent="-236533">
              <a:buFont typeface="Roboto Condensed" panose="02000000000000000000" pitchFamily="2" charset="0"/>
              <a:buChar char="–"/>
              <a:defRPr/>
            </a:lvl2pPr>
          </a:lstStyle>
          <a:p>
            <a:pPr lvl="0"/>
            <a:r>
              <a:rPr lang="en-US" altLang="en-US" noProof="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736094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28650" y="71280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Example of table style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99108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Content 2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2772699"/>
            <a:ext cx="3886200" cy="3404264"/>
          </a:xfrm>
        </p:spPr>
        <p:txBody>
          <a:bodyPr/>
          <a:lstStyle>
            <a:lvl1pPr>
              <a:defRPr/>
            </a:lvl1pPr>
            <a:lvl4pPr marL="1371566" indent="0">
              <a:buNone/>
              <a:defRPr/>
            </a:lvl4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772699"/>
            <a:ext cx="3886200" cy="34042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Bulleted list</a:t>
            </a:r>
          </a:p>
        </p:txBody>
      </p:sp>
    </p:spTree>
    <p:extLst>
      <p:ext uri="{BB962C8B-B14F-4D97-AF65-F5344CB8AC3E}">
        <p14:creationId xmlns:p14="http://schemas.microsoft.com/office/powerpoint/2010/main" val="2818410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Heading + Content 2-col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712806"/>
            <a:ext cx="78867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2772698"/>
            <a:ext cx="3868340" cy="513244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b="0" kern="1200" dirty="0" smtClean="0">
                <a:solidFill>
                  <a:srgbClr val="3B38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3429006"/>
            <a:ext cx="3868340" cy="23904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2" y="2772698"/>
            <a:ext cx="3887391" cy="513244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kern="1200" dirty="0" smtClean="0">
                <a:solidFill>
                  <a:srgbClr val="3B38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2" y="3429006"/>
            <a:ext cx="3887391" cy="23904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Bulleted list</a:t>
            </a:r>
          </a:p>
        </p:txBody>
      </p:sp>
    </p:spTree>
    <p:extLst>
      <p:ext uri="{BB962C8B-B14F-4D97-AF65-F5344CB8AC3E}">
        <p14:creationId xmlns:p14="http://schemas.microsoft.com/office/powerpoint/2010/main" val="6228626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702929"/>
            <a:ext cx="78867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2772703"/>
            <a:ext cx="3868340" cy="3179751"/>
          </a:xfr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None/>
              <a:defRPr lang="en-US" sz="1800" kern="1200" baseline="0" dirty="0" smtClean="0">
                <a:solidFill>
                  <a:srgbClr val="3B38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Subheading / Intro paragraph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29152" y="2772703"/>
            <a:ext cx="3887391" cy="317975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 marL="176209" indent="0">
              <a:buNone/>
              <a:defRPr/>
            </a:lvl2pPr>
          </a:lstStyle>
          <a:p>
            <a:pPr lvl="0"/>
            <a:r>
              <a:rPr lang="en-US" dirty="0"/>
              <a:t>Bulleted list</a:t>
            </a:r>
          </a:p>
        </p:txBody>
      </p:sp>
    </p:spTree>
    <p:extLst>
      <p:ext uri="{BB962C8B-B14F-4D97-AF65-F5344CB8AC3E}">
        <p14:creationId xmlns:p14="http://schemas.microsoft.com/office/powerpoint/2010/main" val="8436707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1-Col +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713497"/>
            <a:ext cx="78867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5" y="3535266"/>
            <a:ext cx="2643583" cy="2016498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6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29845" y="2775233"/>
            <a:ext cx="2643583" cy="582561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800" kern="1200" dirty="0" smtClean="0">
                <a:solidFill>
                  <a:srgbClr val="3B38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8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3636964" y="2781110"/>
            <a:ext cx="4935537" cy="2770657"/>
          </a:xfrm>
        </p:spPr>
        <p:txBody>
          <a:bodyPr/>
          <a:lstStyle/>
          <a:p>
            <a:pPr lvl="0"/>
            <a:r>
              <a:rPr lang="en-US" altLang="en-US" noProof="0"/>
              <a:t>Click icon to add media</a:t>
            </a:r>
            <a:endParaRPr lang="en-AU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3776162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508002" y="1143000"/>
            <a:ext cx="8128000" cy="4572000"/>
          </a:xfrm>
        </p:spPr>
        <p:txBody>
          <a:bodyPr/>
          <a:lstStyle/>
          <a:p>
            <a:pPr lvl="0"/>
            <a:r>
              <a:rPr lang="en-US" altLang="en-US" noProof="0"/>
              <a:t>Click icon to add media</a:t>
            </a:r>
            <a:endParaRPr lang="en-AU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12044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Heading + Content 2-col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712806"/>
            <a:ext cx="78867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2772698"/>
            <a:ext cx="3868340" cy="513244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b="0" kern="1200" dirty="0" smtClean="0">
                <a:solidFill>
                  <a:srgbClr val="3B38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3429006"/>
            <a:ext cx="3868340" cy="23904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2" y="2772698"/>
            <a:ext cx="3887391" cy="513244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kern="1200" dirty="0" smtClean="0">
                <a:solidFill>
                  <a:srgbClr val="3B38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2" y="3429006"/>
            <a:ext cx="3887391" cy="23904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Bulleted list</a:t>
            </a:r>
          </a:p>
        </p:txBody>
      </p:sp>
    </p:spTree>
    <p:extLst>
      <p:ext uri="{BB962C8B-B14F-4D97-AF65-F5344CB8AC3E}">
        <p14:creationId xmlns:p14="http://schemas.microsoft.com/office/powerpoint/2010/main" val="23387309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713497"/>
            <a:ext cx="78867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29843" y="2772704"/>
            <a:ext cx="3868341" cy="3232845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800" kern="1200" dirty="0" smtClean="0">
                <a:solidFill>
                  <a:srgbClr val="3B38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Text 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4629151" y="2772704"/>
            <a:ext cx="3886200" cy="3232845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altLang="en-US" sz="1800" kern="1200" dirty="0" smtClean="0">
                <a:solidFill>
                  <a:srgbClr val="3B38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8387384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+ Content List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3" y="1569464"/>
            <a:ext cx="2079154" cy="75406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rgbClr val="E52212"/>
                </a:solidFill>
              </a:defRPr>
            </a:lvl1pPr>
            <a:lvl2pPr marL="176209" indent="0">
              <a:buNone/>
              <a:defRPr/>
            </a:lvl2pPr>
          </a:lstStyle>
          <a:p>
            <a:pPr lvl="0"/>
            <a:r>
              <a:rPr lang="en-US" dirty="0"/>
              <a:t>Bulleted subheading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197453" y="1569462"/>
            <a:ext cx="5300041" cy="754064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6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3" y="2677472"/>
            <a:ext cx="2079154" cy="754063"/>
          </a:xfrm>
        </p:spPr>
        <p:txBody>
          <a:bodyPr/>
          <a:lstStyle>
            <a:lvl1pPr marL="215895" marR="0" indent="-215895" algn="l" defTabSz="91437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tabLst/>
              <a:defRPr>
                <a:solidFill>
                  <a:srgbClr val="E52212"/>
                </a:solidFill>
              </a:defRPr>
            </a:lvl1pPr>
            <a:lvl2pPr marL="176209" indent="0">
              <a:buNone/>
              <a:defRPr/>
            </a:lvl2pPr>
          </a:lstStyle>
          <a:p>
            <a:pPr marL="215895" marR="0" lvl="0" indent="-215895" algn="l" defTabSz="91437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tabLst/>
              <a:defRPr/>
            </a:pPr>
            <a:r>
              <a:rPr lang="en-US" dirty="0"/>
              <a:t>Bulleted subheading</a:t>
            </a:r>
          </a:p>
          <a:p>
            <a:pPr lvl="0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197453" y="2677466"/>
            <a:ext cx="5300041" cy="754064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6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3" y="3791602"/>
            <a:ext cx="2079154" cy="75406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rgbClr val="E52212"/>
                </a:solidFill>
              </a:defRPr>
            </a:lvl1pPr>
            <a:lvl2pPr marL="176209" indent="0">
              <a:buNone/>
              <a:defRPr/>
            </a:lvl2pPr>
          </a:lstStyle>
          <a:p>
            <a:pPr lvl="0"/>
            <a:r>
              <a:rPr lang="en-US" dirty="0"/>
              <a:t>Bulleted subheading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3197453" y="3791602"/>
            <a:ext cx="5300041" cy="754064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6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3" y="4899612"/>
            <a:ext cx="2079154" cy="75406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rgbClr val="E52212"/>
                </a:solidFill>
              </a:defRPr>
            </a:lvl1pPr>
            <a:lvl2pPr marL="176209" indent="0">
              <a:buNone/>
              <a:defRPr/>
            </a:lvl2pPr>
          </a:lstStyle>
          <a:p>
            <a:pPr lvl="0"/>
            <a:r>
              <a:rPr lang="en-US" dirty="0"/>
              <a:t>Bulleted subheading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3197453" y="4899606"/>
            <a:ext cx="5300041" cy="754064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6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4923848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+ Content Li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3" y="1569464"/>
            <a:ext cx="2079154" cy="75406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rgbClr val="E52212"/>
                </a:solidFill>
              </a:defRPr>
            </a:lvl1pPr>
            <a:lvl2pPr marL="176209" indent="0">
              <a:buNone/>
              <a:defRPr/>
            </a:lvl2pPr>
          </a:lstStyle>
          <a:p>
            <a:pPr lvl="0"/>
            <a:r>
              <a:rPr lang="en-US" dirty="0"/>
              <a:t>Bulleted subheading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197453" y="1569468"/>
            <a:ext cx="5300041" cy="4182409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6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9783596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+ 3 images (Positiona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24237"/>
            <a:ext cx="4572000" cy="3433763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539166" y="71278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6" y="4275791"/>
            <a:ext cx="3768725" cy="2177403"/>
          </a:xfrm>
        </p:spPr>
        <p:txBody>
          <a:bodyPr/>
          <a:lstStyle>
            <a:lvl1pPr marL="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377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566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754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9" name="Picture 4"/>
          <p:cNvPicPr preferRelativeResize="0"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8"/>
          <a:stretch/>
        </p:blipFill>
        <p:spPr bwMode="auto">
          <a:xfrm>
            <a:off x="-15240" y="-6443"/>
            <a:ext cx="4587241" cy="343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" r="1532" b="-1"/>
          <a:stretch/>
        </p:blipFill>
        <p:spPr bwMode="auto">
          <a:xfrm>
            <a:off x="4571771" y="-3174"/>
            <a:ext cx="4576992" cy="343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64"/>
          <a:stretch/>
        </p:blipFill>
        <p:spPr bwMode="auto">
          <a:xfrm>
            <a:off x="4571770" y="3429347"/>
            <a:ext cx="4580168" cy="345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9319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29006"/>
            <a:ext cx="4572000" cy="3433763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539166" y="71278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572000" y="3429000"/>
            <a:ext cx="4572000" cy="3429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3429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3429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442916" y="4275791"/>
            <a:ext cx="3768725" cy="2177403"/>
          </a:xfrm>
        </p:spPr>
        <p:txBody>
          <a:bodyPr/>
          <a:lstStyle>
            <a:lvl1pPr marL="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377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566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754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185385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 + 3 images (Positiona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05060"/>
            <a:ext cx="4572000" cy="3457709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539166" y="71278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6" y="4848781"/>
            <a:ext cx="3768725" cy="1604408"/>
          </a:xfrm>
        </p:spPr>
        <p:txBody>
          <a:bodyPr/>
          <a:lstStyle>
            <a:lvl1pPr marL="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377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566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754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42915" y="3847616"/>
            <a:ext cx="3768725" cy="582561"/>
          </a:xfrm>
        </p:spPr>
        <p:txBody>
          <a:bodyPr/>
          <a:lstStyle>
            <a:lvl1pPr marL="0" indent="0"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Heading</a:t>
            </a:r>
          </a:p>
        </p:txBody>
      </p:sp>
      <p:pic>
        <p:nvPicPr>
          <p:cNvPr id="9" name="Picture 4"/>
          <p:cNvPicPr preferRelativeResize="0"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8"/>
          <a:stretch/>
        </p:blipFill>
        <p:spPr bwMode="auto">
          <a:xfrm>
            <a:off x="-15240" y="-6443"/>
            <a:ext cx="4587241" cy="343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" r="1532" b="-1"/>
          <a:stretch/>
        </p:blipFill>
        <p:spPr bwMode="auto">
          <a:xfrm>
            <a:off x="4571771" y="-3174"/>
            <a:ext cx="4576992" cy="343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64"/>
          <a:stretch/>
        </p:blipFill>
        <p:spPr bwMode="auto">
          <a:xfrm>
            <a:off x="4571770" y="3429347"/>
            <a:ext cx="4580168" cy="345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2739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29006"/>
            <a:ext cx="4572000" cy="3433763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539166" y="71278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572000" y="3429000"/>
            <a:ext cx="4572000" cy="3429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3429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3429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6" y="4848781"/>
            <a:ext cx="3768725" cy="1604408"/>
          </a:xfrm>
        </p:spPr>
        <p:txBody>
          <a:bodyPr/>
          <a:lstStyle>
            <a:lvl1pPr marL="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377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566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754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42915" y="3847616"/>
            <a:ext cx="3768725" cy="582561"/>
          </a:xfrm>
        </p:spPr>
        <p:txBody>
          <a:bodyPr/>
          <a:lstStyle>
            <a:lvl1pPr marL="0" indent="0"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5995209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 + 3 images (Positiona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05" y="3429347"/>
            <a:ext cx="4572000" cy="3457709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539166" y="71278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9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795055" y="4297566"/>
            <a:ext cx="2326626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0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1450320" y="5189693"/>
            <a:ext cx="2326626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pic>
        <p:nvPicPr>
          <p:cNvPr id="14" name="Picture 4"/>
          <p:cNvPicPr preferRelativeResize="0"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8"/>
          <a:stretch/>
        </p:blipFill>
        <p:spPr bwMode="auto">
          <a:xfrm>
            <a:off x="-15240" y="-6443"/>
            <a:ext cx="4587241" cy="343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" r="1532" b="-1"/>
          <a:stretch/>
        </p:blipFill>
        <p:spPr bwMode="auto">
          <a:xfrm>
            <a:off x="4571771" y="-3174"/>
            <a:ext cx="4576992" cy="343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64"/>
          <a:stretch/>
        </p:blipFill>
        <p:spPr bwMode="auto">
          <a:xfrm>
            <a:off x="4571770" y="3429347"/>
            <a:ext cx="4580168" cy="345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47222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29006"/>
            <a:ext cx="4572000" cy="3433763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539166" y="71278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572000" y="3429000"/>
            <a:ext cx="4572000" cy="3429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3429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3429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12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795055" y="4297566"/>
            <a:ext cx="2326626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3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1450320" y="5189693"/>
            <a:ext cx="2326626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86773802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, Call-to-Action + Image 1/2-page (Posi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8539166" y="71278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6" y="5073451"/>
            <a:ext cx="3768725" cy="764735"/>
          </a:xfrm>
        </p:spPr>
        <p:txBody>
          <a:bodyPr/>
          <a:lstStyle>
            <a:lvl1pPr marL="0" indent="0">
              <a:lnSpc>
                <a:spcPts val="1900"/>
              </a:lnSpc>
              <a:buFontTx/>
              <a:buNone/>
              <a:defRPr lang="en-US" sz="1600" b="1" kern="1200" cap="all" baseline="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377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566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754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CALL-TO-ACTION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42916" y="1775706"/>
            <a:ext cx="3768725" cy="302046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 marL="176209" indent="0">
              <a:buNone/>
              <a:defRPr/>
            </a:lvl2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42916" y="857699"/>
            <a:ext cx="3768725" cy="582561"/>
          </a:xfrm>
        </p:spPr>
        <p:txBody>
          <a:bodyPr/>
          <a:lstStyle>
            <a:lvl1pPr marL="0" indent="0"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Heading</a:t>
            </a:r>
          </a:p>
        </p:txBody>
      </p:sp>
      <p:pic>
        <p:nvPicPr>
          <p:cNvPr id="9" name="Pictur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3" t="-185" r="30605" b="-284"/>
          <a:stretch/>
        </p:blipFill>
        <p:spPr bwMode="auto">
          <a:xfrm>
            <a:off x="4572000" y="2"/>
            <a:ext cx="4572000" cy="689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781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Content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702929"/>
            <a:ext cx="78867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2772703"/>
            <a:ext cx="3868340" cy="3179751"/>
          </a:xfr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None/>
              <a:defRPr lang="en-US" sz="1800" kern="1200" baseline="0" dirty="0" smtClean="0">
                <a:solidFill>
                  <a:srgbClr val="3B38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Subheading / Intro paragraph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29152" y="2772703"/>
            <a:ext cx="3887391" cy="317975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 marL="176209" indent="0">
              <a:buNone/>
              <a:defRPr/>
            </a:lvl2pPr>
          </a:lstStyle>
          <a:p>
            <a:pPr lvl="0"/>
            <a:r>
              <a:rPr lang="en-US" dirty="0"/>
              <a:t>Bulleted list</a:t>
            </a:r>
          </a:p>
        </p:txBody>
      </p:sp>
    </p:spTree>
    <p:extLst>
      <p:ext uri="{BB962C8B-B14F-4D97-AF65-F5344CB8AC3E}">
        <p14:creationId xmlns:p14="http://schemas.microsoft.com/office/powerpoint/2010/main" val="11164346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, Call-to-Action + Image 1/2-p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8539166" y="71278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6" y="5073451"/>
            <a:ext cx="3768725" cy="764735"/>
          </a:xfrm>
        </p:spPr>
        <p:txBody>
          <a:bodyPr/>
          <a:lstStyle>
            <a:lvl1pPr marL="0" indent="0">
              <a:lnSpc>
                <a:spcPts val="1900"/>
              </a:lnSpc>
              <a:buFontTx/>
              <a:buNone/>
              <a:defRPr lang="en-US" sz="1600" b="1" kern="1200" cap="all" baseline="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377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566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754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CALL-TO-ACTION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42916" y="1775706"/>
            <a:ext cx="3768725" cy="302046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 marL="176209" indent="0">
              <a:buNone/>
              <a:defRPr/>
            </a:lvl2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42916" y="857699"/>
            <a:ext cx="3768725" cy="582561"/>
          </a:xfrm>
        </p:spPr>
        <p:txBody>
          <a:bodyPr/>
          <a:lstStyle>
            <a:lvl1pPr marL="0" indent="0"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3877987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 + Image Full-page (Posi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5" b="21641"/>
          <a:stretch/>
        </p:blipFill>
        <p:spPr bwMode="auto">
          <a:xfrm flipH="1">
            <a:off x="-184150" y="0"/>
            <a:ext cx="9328150" cy="687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538270" y="628830"/>
            <a:ext cx="3681164" cy="1267458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80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9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538272" y="2018408"/>
            <a:ext cx="1786415" cy="1267458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and</a:t>
            </a:r>
          </a:p>
        </p:txBody>
      </p:sp>
      <p:sp>
        <p:nvSpPr>
          <p:cNvPr id="10" name="Text Placeholder 2"/>
          <p:cNvSpPr>
            <a:spLocks noGrp="1" noChangeAspect="1"/>
          </p:cNvSpPr>
          <p:nvPr>
            <p:ph type="body" idx="10" hasCustomPrompt="1"/>
          </p:nvPr>
        </p:nvSpPr>
        <p:spPr>
          <a:xfrm>
            <a:off x="2233993" y="2204452"/>
            <a:ext cx="3411860" cy="1267458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0" b="1" kern="1200" spc="-300" baseline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64932677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 + Image Full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6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538270" y="628830"/>
            <a:ext cx="3681164" cy="1267458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80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7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538272" y="2018408"/>
            <a:ext cx="1786415" cy="1267458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and</a:t>
            </a:r>
          </a:p>
        </p:txBody>
      </p:sp>
      <p:sp>
        <p:nvSpPr>
          <p:cNvPr id="9" name="Text Placeholder 2"/>
          <p:cNvSpPr>
            <a:spLocks noGrp="1" noChangeAspect="1"/>
          </p:cNvSpPr>
          <p:nvPr>
            <p:ph type="body" idx="10" hasCustomPrompt="1"/>
          </p:nvPr>
        </p:nvSpPr>
        <p:spPr>
          <a:xfrm>
            <a:off x="2233993" y="2204452"/>
            <a:ext cx="3411860" cy="1267458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0" b="1" kern="1200" spc="-300" baseline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88158506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 + Image 1/2 page (Posi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393574" y="1754391"/>
            <a:ext cx="2326626" cy="775015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48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6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1048839" y="2646518"/>
            <a:ext cx="2326626" cy="775015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601735" y="3834581"/>
            <a:ext cx="2773730" cy="2618608"/>
          </a:xfrm>
        </p:spPr>
        <p:txBody>
          <a:bodyPr/>
          <a:lstStyle>
            <a:lvl1pPr marL="0" indent="0">
              <a:buFontTx/>
              <a:buNone/>
              <a:defRPr lang="en-US" sz="16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377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566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754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8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9" t="12916" r="18887" b="11942"/>
          <a:stretch/>
        </p:blipFill>
        <p:spPr bwMode="auto">
          <a:xfrm>
            <a:off x="4572003" y="0"/>
            <a:ext cx="4571999" cy="687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6325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 + Image 1/2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393574" y="1754391"/>
            <a:ext cx="2326626" cy="775015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48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6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1048839" y="2646518"/>
            <a:ext cx="2326626" cy="775015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601735" y="3834581"/>
            <a:ext cx="2773730" cy="2618608"/>
          </a:xfrm>
        </p:spPr>
        <p:txBody>
          <a:bodyPr/>
          <a:lstStyle>
            <a:lvl1pPr marL="0" indent="0">
              <a:buFontTx/>
              <a:buNone/>
              <a:defRPr lang="en-US" sz="16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377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566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754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6362016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E52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82773" y="6115337"/>
            <a:ext cx="84897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 Trobe</a:t>
            </a:r>
            <a:r>
              <a:rPr lang="en-US" sz="1200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University</a:t>
            </a:r>
          </a:p>
          <a:p>
            <a:pPr>
              <a:tabLst>
                <a:tab pos="8251825" algn="r"/>
                <a:tab pos="11123613" algn="r"/>
              </a:tabLst>
            </a:pPr>
            <a:r>
              <a:rPr lang="en-US" sz="1200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CRICOS Provider Code Number 00115M	</a:t>
            </a:r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© Copyright La Trobe University 2017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967494" y="4376852"/>
            <a:ext cx="7209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latrobe.edu.au</a:t>
            </a:r>
            <a:endParaRPr lang="en-US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506" y="757047"/>
            <a:ext cx="1538989" cy="125174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2386719" y="2652137"/>
            <a:ext cx="2831573" cy="1267458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Thank</a:t>
            </a:r>
          </a:p>
        </p:txBody>
      </p:sp>
      <p:sp>
        <p:nvSpPr>
          <p:cNvPr id="12" name="Text Placeholder 2"/>
          <p:cNvSpPr>
            <a:spLocks noGrp="1" noChangeAspect="1"/>
          </p:cNvSpPr>
          <p:nvPr>
            <p:ph type="body" idx="10" hasCustomPrompt="1"/>
          </p:nvPr>
        </p:nvSpPr>
        <p:spPr>
          <a:xfrm>
            <a:off x="5103028" y="2954376"/>
            <a:ext cx="1648556" cy="1267458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0" b="1" kern="1200" spc="-300" baseline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29679516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431800"/>
            <a:ext cx="8208143" cy="83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624995"/>
            <a:ext cx="82081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1428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31800"/>
            <a:ext cx="8208143" cy="8369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624995"/>
            <a:ext cx="82081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50664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20077-9243-4E1E-8AAA-0963A383F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A2336-E42C-4D4E-99F0-9DA335161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EAB56-5FEC-4314-AFBD-134F7B690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21-DC10-4AFF-A536-2488B65E5AB1}" type="datetimeFigureOut">
              <a:rPr lang="en-AU" smtClean="0"/>
              <a:t>09/03/2022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8AD9-7A25-48D7-8BAE-DFD26D926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CA30B-D40C-49EE-B29D-C1C45AE0C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A1E1C-6F84-470E-8C68-E1421F47F0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037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34" Type="http://schemas.openxmlformats.org/officeDocument/2006/relationships/image" Target="../media/image13.png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33" Type="http://schemas.openxmlformats.org/officeDocument/2006/relationships/image" Target="../media/image12.png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29" Type="http://schemas.openxmlformats.org/officeDocument/2006/relationships/slideLayout" Target="../slideLayouts/slideLayout65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slideLayout" Target="../slideLayouts/slideLayout67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slideLayout" Target="../slideLayouts/slideLayout6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88.xml"/><Relationship Id="rId34" Type="http://schemas.openxmlformats.org/officeDocument/2006/relationships/image" Target="../media/image13.png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image" Target="../media/image12.png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theme" Target="../theme/theme3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712788"/>
            <a:ext cx="78867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Heading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795594"/>
            <a:ext cx="78867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Bulleted list</a:t>
            </a:r>
          </a:p>
        </p:txBody>
      </p:sp>
      <p:sp>
        <p:nvSpPr>
          <p:cNvPr id="8" name="TextBox 32"/>
          <p:cNvSpPr txBox="1">
            <a:spLocks noChangeAspect="1" noChangeArrowheads="1"/>
          </p:cNvSpPr>
          <p:nvPr/>
        </p:nvSpPr>
        <p:spPr bwMode="auto">
          <a:xfrm>
            <a:off x="7953903" y="1"/>
            <a:ext cx="1190098" cy="3035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lIns="144000" tIns="72000" r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latrobe.edu.au</a:t>
            </a:r>
          </a:p>
        </p:txBody>
      </p:sp>
      <p:pic>
        <p:nvPicPr>
          <p:cNvPr id="7" name="Picture 11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949" y="6417675"/>
            <a:ext cx="10842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772" y="6359525"/>
            <a:ext cx="13557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12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1" r:id="rId8"/>
    <p:sldLayoutId id="2147484062" r:id="rId9"/>
    <p:sldLayoutId id="2147484063" r:id="rId10"/>
    <p:sldLayoutId id="2147484066" r:id="rId11"/>
    <p:sldLayoutId id="2147484067" r:id="rId12"/>
    <p:sldLayoutId id="2147484070" r:id="rId13"/>
    <p:sldLayoutId id="2147484071" r:id="rId14"/>
    <p:sldLayoutId id="2147484072" r:id="rId15"/>
    <p:sldLayoutId id="2147484073" r:id="rId16"/>
    <p:sldLayoutId id="2147484074" r:id="rId17"/>
    <p:sldLayoutId id="2147484075" r:id="rId18"/>
    <p:sldLayoutId id="2147484076" r:id="rId19"/>
    <p:sldLayoutId id="2147484077" r:id="rId20"/>
    <p:sldLayoutId id="2147484078" r:id="rId21"/>
    <p:sldLayoutId id="2147484079" r:id="rId22"/>
    <p:sldLayoutId id="2147484080" r:id="rId23"/>
    <p:sldLayoutId id="2147484081" r:id="rId24"/>
    <p:sldLayoutId id="2147484083" r:id="rId25"/>
    <p:sldLayoutId id="2147484084" r:id="rId26"/>
    <p:sldLayoutId id="2147484085" r:id="rId27"/>
    <p:sldLayoutId id="2147484086" r:id="rId28"/>
    <p:sldLayoutId id="2147484046" r:id="rId29"/>
    <p:sldLayoutId id="2147484043" r:id="rId30"/>
    <p:sldLayoutId id="2147484044" r:id="rId31"/>
    <p:sldLayoutId id="2147484049" r:id="rId32"/>
    <p:sldLayoutId id="2147484050" r:id="rId33"/>
    <p:sldLayoutId id="2147484088" r:id="rId34"/>
    <p:sldLayoutId id="2147484089" r:id="rId35"/>
    <p:sldLayoutId id="2147484090" r:id="rId36"/>
  </p:sldLayoutIdLst>
  <p:txStyles>
    <p:titleStyle>
      <a:lvl1pPr algn="l" rtl="0" eaLnBrk="1" fontAlgn="base" hangingPunct="1">
        <a:lnSpc>
          <a:spcPts val="5500"/>
        </a:lnSpc>
        <a:spcBef>
          <a:spcPct val="0"/>
        </a:spcBef>
        <a:spcAft>
          <a:spcPct val="0"/>
        </a:spcAft>
        <a:defRPr lang="en-US" altLang="en-US" sz="4800" b="1" kern="1200" dirty="0">
          <a:solidFill>
            <a:srgbClr val="E52212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1pPr>
      <a:lvl2pPr algn="l" rtl="0" eaLnBrk="1" fontAlgn="base" hangingPunct="1">
        <a:lnSpc>
          <a:spcPts val="5500"/>
        </a:lnSpc>
        <a:spcBef>
          <a:spcPct val="0"/>
        </a:spcBef>
        <a:spcAft>
          <a:spcPct val="0"/>
        </a:spcAft>
        <a:defRPr sz="5400" b="1">
          <a:solidFill>
            <a:srgbClr val="E52212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2pPr>
      <a:lvl3pPr algn="l" rtl="0" eaLnBrk="1" fontAlgn="base" hangingPunct="1">
        <a:lnSpc>
          <a:spcPts val="5500"/>
        </a:lnSpc>
        <a:spcBef>
          <a:spcPct val="0"/>
        </a:spcBef>
        <a:spcAft>
          <a:spcPct val="0"/>
        </a:spcAft>
        <a:defRPr sz="5400" b="1">
          <a:solidFill>
            <a:srgbClr val="E52212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3pPr>
      <a:lvl4pPr algn="l" rtl="0" eaLnBrk="1" fontAlgn="base" hangingPunct="1">
        <a:lnSpc>
          <a:spcPts val="5500"/>
        </a:lnSpc>
        <a:spcBef>
          <a:spcPct val="0"/>
        </a:spcBef>
        <a:spcAft>
          <a:spcPct val="0"/>
        </a:spcAft>
        <a:defRPr sz="5400" b="1">
          <a:solidFill>
            <a:srgbClr val="E52212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4pPr>
      <a:lvl5pPr algn="l" rtl="0" eaLnBrk="1" fontAlgn="base" hangingPunct="1">
        <a:lnSpc>
          <a:spcPts val="5500"/>
        </a:lnSpc>
        <a:spcBef>
          <a:spcPct val="0"/>
        </a:spcBef>
        <a:spcAft>
          <a:spcPct val="0"/>
        </a:spcAft>
        <a:defRPr sz="5400" b="1">
          <a:solidFill>
            <a:srgbClr val="E52212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5pPr>
      <a:lvl6pPr marL="4571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37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15895" indent="-215895" algn="l" rtl="0" eaLnBrk="1" fontAlgn="base" hangingPunct="1">
        <a:spcBef>
          <a:spcPct val="0"/>
        </a:spcBef>
        <a:spcAft>
          <a:spcPts val="1500"/>
        </a:spcAft>
        <a:buClr>
          <a:srgbClr val="E52212"/>
        </a:buClr>
        <a:buSzPct val="100000"/>
        <a:buFont typeface="Wingdings 2" panose="05020102010507070707" pitchFamily="18" charset="2"/>
        <a:buChar char=""/>
        <a:defRPr lang="en-US" altLang="en-US" sz="1600" kern="1200" dirty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471476" indent="-241294" algn="l" rtl="0" eaLnBrk="1" fontAlgn="base" hangingPunct="1">
        <a:lnSpc>
          <a:spcPct val="90000"/>
        </a:lnSpc>
        <a:spcBef>
          <a:spcPts val="500"/>
        </a:spcBef>
        <a:spcAft>
          <a:spcPts val="1000"/>
        </a:spcAft>
        <a:buClr>
          <a:srgbClr val="E52212"/>
        </a:buClr>
        <a:buSzPct val="100000"/>
        <a:buFont typeface="Roboto Condensed" panose="02000000000000000000" pitchFamily="2" charset="0"/>
        <a:buChar char="–"/>
        <a:defRPr lang="en-US" altLang="en-US" sz="1600" kern="1200" dirty="0">
          <a:solidFill>
            <a:srgbClr val="A6A6A6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2pPr>
      <a:lvl3pPr marL="536561" indent="-176209" algn="l" rtl="0" eaLnBrk="1" fontAlgn="base" hangingPunct="1">
        <a:lnSpc>
          <a:spcPct val="90000"/>
        </a:lnSpc>
        <a:spcBef>
          <a:spcPts val="500"/>
        </a:spcBef>
        <a:spcAft>
          <a:spcPts val="1000"/>
        </a:spcAft>
        <a:buClr>
          <a:srgbClr val="E52212"/>
        </a:buClr>
        <a:buSzPct val="100000"/>
        <a:buFont typeface="Wingdings 2" panose="05020102010507070707" pitchFamily="18" charset="2"/>
        <a:buChar char=""/>
        <a:defRPr lang="en-US" altLang="en-US" sz="1600" kern="1200" dirty="0">
          <a:solidFill>
            <a:srgbClr val="A6A6A6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3pPr>
      <a:lvl4pPr marL="1600160" indent="-228594" algn="l" rtl="0" eaLnBrk="1" fontAlgn="base" hangingPunct="1">
        <a:lnSpc>
          <a:spcPct val="90000"/>
        </a:lnSpc>
        <a:spcBef>
          <a:spcPts val="500"/>
        </a:spcBef>
        <a:spcAft>
          <a:spcPts val="1000"/>
        </a:spcAft>
        <a:buClr>
          <a:srgbClr val="E52212"/>
        </a:buClr>
        <a:buSzPct val="150000"/>
        <a:buFont typeface="Arial" panose="020B0604020202020204" pitchFamily="34" charset="0"/>
        <a:buChar char="•"/>
        <a:defRPr lang="en-US" altLang="en-US" sz="1600" kern="1200" dirty="0">
          <a:solidFill>
            <a:srgbClr val="A6A6A6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4pPr>
      <a:lvl5pPr marL="2057349" indent="-228594" algn="l" rtl="0" eaLnBrk="1" fontAlgn="base" hangingPunct="1">
        <a:lnSpc>
          <a:spcPct val="90000"/>
        </a:lnSpc>
        <a:spcBef>
          <a:spcPts val="500"/>
        </a:spcBef>
        <a:spcAft>
          <a:spcPts val="1000"/>
        </a:spcAft>
        <a:buClr>
          <a:srgbClr val="E52212"/>
        </a:buClr>
        <a:buSzPct val="150000"/>
        <a:buFont typeface="Arial" panose="020B0604020202020204" pitchFamily="34" charset="0"/>
        <a:buChar char="•"/>
        <a:defRPr lang="en-US" altLang="en-US" sz="1600" kern="1200" dirty="0">
          <a:solidFill>
            <a:srgbClr val="A6A6A6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712788"/>
            <a:ext cx="78867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Heading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795594"/>
            <a:ext cx="78867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Bulleted list</a:t>
            </a:r>
          </a:p>
        </p:txBody>
      </p:sp>
      <p:sp>
        <p:nvSpPr>
          <p:cNvPr id="8" name="TextBox 32"/>
          <p:cNvSpPr txBox="1">
            <a:spLocks noChangeAspect="1" noChangeArrowheads="1"/>
          </p:cNvSpPr>
          <p:nvPr userDrawn="1"/>
        </p:nvSpPr>
        <p:spPr bwMode="auto">
          <a:xfrm>
            <a:off x="7953903" y="1"/>
            <a:ext cx="1190098" cy="3035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lIns="144000" tIns="72000" r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latrobe.edu.au</a:t>
            </a:r>
          </a:p>
        </p:txBody>
      </p:sp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949" y="6417675"/>
            <a:ext cx="10842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772" y="6359525"/>
            <a:ext cx="13557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68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  <p:sldLayoutId id="2147484103" r:id="rId12"/>
    <p:sldLayoutId id="2147484104" r:id="rId13"/>
    <p:sldLayoutId id="2147484105" r:id="rId14"/>
    <p:sldLayoutId id="2147484106" r:id="rId15"/>
    <p:sldLayoutId id="2147484107" r:id="rId16"/>
    <p:sldLayoutId id="2147484108" r:id="rId17"/>
    <p:sldLayoutId id="2147484109" r:id="rId18"/>
    <p:sldLayoutId id="2147484110" r:id="rId19"/>
    <p:sldLayoutId id="2147484111" r:id="rId20"/>
    <p:sldLayoutId id="2147484112" r:id="rId21"/>
    <p:sldLayoutId id="2147484113" r:id="rId22"/>
    <p:sldLayoutId id="2147484114" r:id="rId23"/>
    <p:sldLayoutId id="2147484115" r:id="rId24"/>
    <p:sldLayoutId id="2147484116" r:id="rId25"/>
    <p:sldLayoutId id="2147484117" r:id="rId26"/>
    <p:sldLayoutId id="2147484118" r:id="rId27"/>
    <p:sldLayoutId id="2147484119" r:id="rId28"/>
    <p:sldLayoutId id="2147484120" r:id="rId29"/>
    <p:sldLayoutId id="2147484121" r:id="rId30"/>
    <p:sldLayoutId id="2147484122" r:id="rId31"/>
  </p:sldLayoutIdLst>
  <p:txStyles>
    <p:titleStyle>
      <a:lvl1pPr algn="l" rtl="0" eaLnBrk="1" fontAlgn="base" hangingPunct="1">
        <a:lnSpc>
          <a:spcPts val="5500"/>
        </a:lnSpc>
        <a:spcBef>
          <a:spcPct val="0"/>
        </a:spcBef>
        <a:spcAft>
          <a:spcPct val="0"/>
        </a:spcAft>
        <a:defRPr lang="en-US" altLang="en-US" sz="4800" b="1" kern="1200" dirty="0">
          <a:solidFill>
            <a:srgbClr val="E52212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1pPr>
      <a:lvl2pPr algn="l" rtl="0" eaLnBrk="1" fontAlgn="base" hangingPunct="1">
        <a:lnSpc>
          <a:spcPts val="5500"/>
        </a:lnSpc>
        <a:spcBef>
          <a:spcPct val="0"/>
        </a:spcBef>
        <a:spcAft>
          <a:spcPct val="0"/>
        </a:spcAft>
        <a:defRPr sz="5400" b="1">
          <a:solidFill>
            <a:srgbClr val="E52212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2pPr>
      <a:lvl3pPr algn="l" rtl="0" eaLnBrk="1" fontAlgn="base" hangingPunct="1">
        <a:lnSpc>
          <a:spcPts val="5500"/>
        </a:lnSpc>
        <a:spcBef>
          <a:spcPct val="0"/>
        </a:spcBef>
        <a:spcAft>
          <a:spcPct val="0"/>
        </a:spcAft>
        <a:defRPr sz="5400" b="1">
          <a:solidFill>
            <a:srgbClr val="E52212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3pPr>
      <a:lvl4pPr algn="l" rtl="0" eaLnBrk="1" fontAlgn="base" hangingPunct="1">
        <a:lnSpc>
          <a:spcPts val="5500"/>
        </a:lnSpc>
        <a:spcBef>
          <a:spcPct val="0"/>
        </a:spcBef>
        <a:spcAft>
          <a:spcPct val="0"/>
        </a:spcAft>
        <a:defRPr sz="5400" b="1">
          <a:solidFill>
            <a:srgbClr val="E52212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4pPr>
      <a:lvl5pPr algn="l" rtl="0" eaLnBrk="1" fontAlgn="base" hangingPunct="1">
        <a:lnSpc>
          <a:spcPts val="5500"/>
        </a:lnSpc>
        <a:spcBef>
          <a:spcPct val="0"/>
        </a:spcBef>
        <a:spcAft>
          <a:spcPct val="0"/>
        </a:spcAft>
        <a:defRPr sz="5400" b="1">
          <a:solidFill>
            <a:srgbClr val="E52212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5pPr>
      <a:lvl6pPr marL="4571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37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15895" indent="-215895" algn="l" rtl="0" eaLnBrk="1" fontAlgn="base" hangingPunct="1">
        <a:spcBef>
          <a:spcPct val="0"/>
        </a:spcBef>
        <a:spcAft>
          <a:spcPts val="1500"/>
        </a:spcAft>
        <a:buClr>
          <a:srgbClr val="E52212"/>
        </a:buClr>
        <a:buSzPct val="100000"/>
        <a:buFont typeface="Wingdings 2" panose="05020102010507070707" pitchFamily="18" charset="2"/>
        <a:buChar char=""/>
        <a:defRPr lang="en-US" altLang="en-US" sz="1600" kern="1200" dirty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471476" indent="-241294" algn="l" rtl="0" eaLnBrk="1" fontAlgn="base" hangingPunct="1">
        <a:lnSpc>
          <a:spcPct val="90000"/>
        </a:lnSpc>
        <a:spcBef>
          <a:spcPts val="500"/>
        </a:spcBef>
        <a:spcAft>
          <a:spcPts val="1000"/>
        </a:spcAft>
        <a:buClr>
          <a:srgbClr val="E52212"/>
        </a:buClr>
        <a:buSzPct val="100000"/>
        <a:buFont typeface="Roboto Condensed" panose="02000000000000000000" pitchFamily="2" charset="0"/>
        <a:buChar char="–"/>
        <a:defRPr lang="en-US" altLang="en-US" sz="1600" kern="1200" dirty="0">
          <a:solidFill>
            <a:srgbClr val="A6A6A6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2pPr>
      <a:lvl3pPr marL="536561" indent="-176209" algn="l" rtl="0" eaLnBrk="1" fontAlgn="base" hangingPunct="1">
        <a:lnSpc>
          <a:spcPct val="90000"/>
        </a:lnSpc>
        <a:spcBef>
          <a:spcPts val="500"/>
        </a:spcBef>
        <a:spcAft>
          <a:spcPts val="1000"/>
        </a:spcAft>
        <a:buClr>
          <a:srgbClr val="E52212"/>
        </a:buClr>
        <a:buSzPct val="100000"/>
        <a:buFont typeface="Wingdings 2" panose="05020102010507070707" pitchFamily="18" charset="2"/>
        <a:buChar char=""/>
        <a:defRPr lang="en-US" altLang="en-US" sz="1600" kern="1200" dirty="0">
          <a:solidFill>
            <a:srgbClr val="A6A6A6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3pPr>
      <a:lvl4pPr marL="1600160" indent="-228594" algn="l" rtl="0" eaLnBrk="1" fontAlgn="base" hangingPunct="1">
        <a:lnSpc>
          <a:spcPct val="90000"/>
        </a:lnSpc>
        <a:spcBef>
          <a:spcPts val="500"/>
        </a:spcBef>
        <a:spcAft>
          <a:spcPts val="1000"/>
        </a:spcAft>
        <a:buClr>
          <a:srgbClr val="E52212"/>
        </a:buClr>
        <a:buSzPct val="150000"/>
        <a:buFont typeface="Arial" panose="020B0604020202020204" pitchFamily="34" charset="0"/>
        <a:buChar char="•"/>
        <a:defRPr lang="en-US" altLang="en-US" sz="1600" kern="1200" dirty="0">
          <a:solidFill>
            <a:srgbClr val="A6A6A6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4pPr>
      <a:lvl5pPr marL="2057349" indent="-228594" algn="l" rtl="0" eaLnBrk="1" fontAlgn="base" hangingPunct="1">
        <a:lnSpc>
          <a:spcPct val="90000"/>
        </a:lnSpc>
        <a:spcBef>
          <a:spcPts val="500"/>
        </a:spcBef>
        <a:spcAft>
          <a:spcPts val="1000"/>
        </a:spcAft>
        <a:buClr>
          <a:srgbClr val="E52212"/>
        </a:buClr>
        <a:buSzPct val="150000"/>
        <a:buFont typeface="Arial" panose="020B0604020202020204" pitchFamily="34" charset="0"/>
        <a:buChar char="•"/>
        <a:defRPr lang="en-US" altLang="en-US" sz="1600" kern="1200" dirty="0">
          <a:solidFill>
            <a:srgbClr val="A6A6A6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712788"/>
            <a:ext cx="78867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Heading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795594"/>
            <a:ext cx="78867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Bulleted list</a:t>
            </a:r>
          </a:p>
        </p:txBody>
      </p:sp>
      <p:sp>
        <p:nvSpPr>
          <p:cNvPr id="8" name="TextBox 32"/>
          <p:cNvSpPr txBox="1">
            <a:spLocks noChangeAspect="1" noChangeArrowheads="1"/>
          </p:cNvSpPr>
          <p:nvPr userDrawn="1"/>
        </p:nvSpPr>
        <p:spPr bwMode="auto">
          <a:xfrm>
            <a:off x="7953903" y="1"/>
            <a:ext cx="1190098" cy="3035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lIns="144000" tIns="72000" r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latrobe.edu.au</a:t>
            </a:r>
          </a:p>
        </p:txBody>
      </p:sp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949" y="6417675"/>
            <a:ext cx="10842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772" y="6359525"/>
            <a:ext cx="13557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59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  <p:sldLayoutId id="2147484135" r:id="rId12"/>
    <p:sldLayoutId id="2147484136" r:id="rId13"/>
    <p:sldLayoutId id="2147484137" r:id="rId14"/>
    <p:sldLayoutId id="2147484138" r:id="rId15"/>
    <p:sldLayoutId id="2147484139" r:id="rId16"/>
    <p:sldLayoutId id="2147484140" r:id="rId17"/>
    <p:sldLayoutId id="2147484141" r:id="rId18"/>
    <p:sldLayoutId id="2147484142" r:id="rId19"/>
    <p:sldLayoutId id="2147484143" r:id="rId20"/>
    <p:sldLayoutId id="2147484144" r:id="rId21"/>
    <p:sldLayoutId id="2147484145" r:id="rId22"/>
    <p:sldLayoutId id="2147484146" r:id="rId23"/>
    <p:sldLayoutId id="2147484147" r:id="rId24"/>
    <p:sldLayoutId id="2147484148" r:id="rId25"/>
    <p:sldLayoutId id="2147484149" r:id="rId26"/>
    <p:sldLayoutId id="2147484150" r:id="rId27"/>
    <p:sldLayoutId id="2147484151" r:id="rId28"/>
    <p:sldLayoutId id="2147484152" r:id="rId29"/>
    <p:sldLayoutId id="2147484153" r:id="rId30"/>
    <p:sldLayoutId id="2147484154" r:id="rId31"/>
  </p:sldLayoutIdLst>
  <p:txStyles>
    <p:titleStyle>
      <a:lvl1pPr algn="l" rtl="0" eaLnBrk="1" fontAlgn="base" hangingPunct="1">
        <a:lnSpc>
          <a:spcPts val="5500"/>
        </a:lnSpc>
        <a:spcBef>
          <a:spcPct val="0"/>
        </a:spcBef>
        <a:spcAft>
          <a:spcPct val="0"/>
        </a:spcAft>
        <a:defRPr lang="en-US" altLang="en-US" sz="4800" b="1" kern="1200" dirty="0">
          <a:solidFill>
            <a:srgbClr val="E52212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1pPr>
      <a:lvl2pPr algn="l" rtl="0" eaLnBrk="1" fontAlgn="base" hangingPunct="1">
        <a:lnSpc>
          <a:spcPts val="5500"/>
        </a:lnSpc>
        <a:spcBef>
          <a:spcPct val="0"/>
        </a:spcBef>
        <a:spcAft>
          <a:spcPct val="0"/>
        </a:spcAft>
        <a:defRPr sz="5400" b="1">
          <a:solidFill>
            <a:srgbClr val="E52212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2pPr>
      <a:lvl3pPr algn="l" rtl="0" eaLnBrk="1" fontAlgn="base" hangingPunct="1">
        <a:lnSpc>
          <a:spcPts val="5500"/>
        </a:lnSpc>
        <a:spcBef>
          <a:spcPct val="0"/>
        </a:spcBef>
        <a:spcAft>
          <a:spcPct val="0"/>
        </a:spcAft>
        <a:defRPr sz="5400" b="1">
          <a:solidFill>
            <a:srgbClr val="E52212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3pPr>
      <a:lvl4pPr algn="l" rtl="0" eaLnBrk="1" fontAlgn="base" hangingPunct="1">
        <a:lnSpc>
          <a:spcPts val="5500"/>
        </a:lnSpc>
        <a:spcBef>
          <a:spcPct val="0"/>
        </a:spcBef>
        <a:spcAft>
          <a:spcPct val="0"/>
        </a:spcAft>
        <a:defRPr sz="5400" b="1">
          <a:solidFill>
            <a:srgbClr val="E52212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4pPr>
      <a:lvl5pPr algn="l" rtl="0" eaLnBrk="1" fontAlgn="base" hangingPunct="1">
        <a:lnSpc>
          <a:spcPts val="5500"/>
        </a:lnSpc>
        <a:spcBef>
          <a:spcPct val="0"/>
        </a:spcBef>
        <a:spcAft>
          <a:spcPct val="0"/>
        </a:spcAft>
        <a:defRPr sz="5400" b="1">
          <a:solidFill>
            <a:srgbClr val="E52212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5pPr>
      <a:lvl6pPr marL="4571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37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15895" indent="-215895" algn="l" rtl="0" eaLnBrk="1" fontAlgn="base" hangingPunct="1">
        <a:spcBef>
          <a:spcPct val="0"/>
        </a:spcBef>
        <a:spcAft>
          <a:spcPts val="1500"/>
        </a:spcAft>
        <a:buClr>
          <a:srgbClr val="E52212"/>
        </a:buClr>
        <a:buSzPct val="100000"/>
        <a:buFont typeface="Wingdings 2" panose="05020102010507070707" pitchFamily="18" charset="2"/>
        <a:buChar char=""/>
        <a:defRPr lang="en-US" altLang="en-US" sz="1600" kern="1200" dirty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471476" indent="-241294" algn="l" rtl="0" eaLnBrk="1" fontAlgn="base" hangingPunct="1">
        <a:lnSpc>
          <a:spcPct val="90000"/>
        </a:lnSpc>
        <a:spcBef>
          <a:spcPts val="500"/>
        </a:spcBef>
        <a:spcAft>
          <a:spcPts val="1000"/>
        </a:spcAft>
        <a:buClr>
          <a:srgbClr val="E52212"/>
        </a:buClr>
        <a:buSzPct val="100000"/>
        <a:buFont typeface="Roboto Condensed" panose="02000000000000000000" pitchFamily="2" charset="0"/>
        <a:buChar char="–"/>
        <a:defRPr lang="en-US" altLang="en-US" sz="1600" kern="1200" dirty="0">
          <a:solidFill>
            <a:srgbClr val="A6A6A6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2pPr>
      <a:lvl3pPr marL="536561" indent="-176209" algn="l" rtl="0" eaLnBrk="1" fontAlgn="base" hangingPunct="1">
        <a:lnSpc>
          <a:spcPct val="90000"/>
        </a:lnSpc>
        <a:spcBef>
          <a:spcPts val="500"/>
        </a:spcBef>
        <a:spcAft>
          <a:spcPts val="1000"/>
        </a:spcAft>
        <a:buClr>
          <a:srgbClr val="E52212"/>
        </a:buClr>
        <a:buSzPct val="100000"/>
        <a:buFont typeface="Wingdings 2" panose="05020102010507070707" pitchFamily="18" charset="2"/>
        <a:buChar char=""/>
        <a:defRPr lang="en-US" altLang="en-US" sz="1600" kern="1200" dirty="0">
          <a:solidFill>
            <a:srgbClr val="A6A6A6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3pPr>
      <a:lvl4pPr marL="1600160" indent="-228594" algn="l" rtl="0" eaLnBrk="1" fontAlgn="base" hangingPunct="1">
        <a:lnSpc>
          <a:spcPct val="90000"/>
        </a:lnSpc>
        <a:spcBef>
          <a:spcPts val="500"/>
        </a:spcBef>
        <a:spcAft>
          <a:spcPts val="1000"/>
        </a:spcAft>
        <a:buClr>
          <a:srgbClr val="E52212"/>
        </a:buClr>
        <a:buSzPct val="150000"/>
        <a:buFont typeface="Arial" panose="020B0604020202020204" pitchFamily="34" charset="0"/>
        <a:buChar char="•"/>
        <a:defRPr lang="en-US" altLang="en-US" sz="1600" kern="1200" dirty="0">
          <a:solidFill>
            <a:srgbClr val="A6A6A6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4pPr>
      <a:lvl5pPr marL="2057349" indent="-228594" algn="l" rtl="0" eaLnBrk="1" fontAlgn="base" hangingPunct="1">
        <a:lnSpc>
          <a:spcPct val="90000"/>
        </a:lnSpc>
        <a:spcBef>
          <a:spcPts val="500"/>
        </a:spcBef>
        <a:spcAft>
          <a:spcPts val="1000"/>
        </a:spcAft>
        <a:buClr>
          <a:srgbClr val="E52212"/>
        </a:buClr>
        <a:buSzPct val="150000"/>
        <a:buFont typeface="Arial" panose="020B0604020202020204" pitchFamily="34" charset="0"/>
        <a:buChar char="•"/>
        <a:defRPr lang="en-US" altLang="en-US" sz="1600" kern="1200" dirty="0">
          <a:solidFill>
            <a:srgbClr val="A6A6A6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loudstor.aarnet.edu.a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stor.aarnet.edu.a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stor.aarnet.edu.a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Relationship Id="rId5" Type="http://schemas.openxmlformats.org/officeDocument/2006/relationships/hyperlink" Target="https://aushib.labarchives.com/" TargetMode="Externa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aushib.labarchives.com/" TargetMode="Externa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0.png"/><Relationship Id="rId5" Type="http://schemas.openxmlformats.org/officeDocument/2006/relationships/hyperlink" Target="https://doi.org/10.5061/dryad.2j48p/7" TargetMode="Externa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anaging-qualitative-data.org/modules/3/b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anaging-qualitative-data.org/modules/3/b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ds.org.au/working-with-data/sensitive-data/sharing-sensitive-data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8.xml"/><Relationship Id="rId4" Type="http://schemas.openxmlformats.org/officeDocument/2006/relationships/hyperlink" Target="https://www.oaic.gov.au/privacy/guidance-and-advice/de-identification-and-the-privacy-act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oaic.gov.au/privacy/guidance-and-advice/guide-to-data-analytics-and-the-australian-privacy-principles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43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Relationship Id="rId5" Type="http://schemas.openxmlformats.org/officeDocument/2006/relationships/hyperlink" Target="mailto:records@latrobe.edu.au" TargetMode="External"/><Relationship Id="rId4" Type="http://schemas.openxmlformats.org/officeDocument/2006/relationships/image" Target="../media/image43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5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mrc.gov.au/about-us/resources/open-access-policy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olicies.latrobe.edu.au/document/view.php?id=293" TargetMode="External"/><Relationship Id="rId4" Type="http://schemas.openxmlformats.org/officeDocument/2006/relationships/hyperlink" Target="https://www.arc.gov.au/policies-strategies/policy/arc-open-access-policy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commons.wikimedia.org/wiki/File:Preprint_postprint_published.png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herpa.ac.uk/romeo/search.php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5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olicies.latrobe.edu.au/document/view.php?id=10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www.nhmrc.gov.au/guidelines-publications/r4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trobe.edu.au/researchers/research-office/ethics/human-ethic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www.latrobe.edu.au/researchers/research-office/ethics/human-ethics" TargetMode="Externa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stor.aarnet.edu.a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2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ChangeAspect="1"/>
          </p:cNvSpPr>
          <p:nvPr/>
        </p:nvSpPr>
        <p:spPr bwMode="auto">
          <a:xfrm>
            <a:off x="5343250" y="4297920"/>
            <a:ext cx="2368304" cy="12674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44000" tIns="36000" rIns="14400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altLang="en-US" sz="80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pPr algn="ctr"/>
            <a:r>
              <a:rPr lang="en-AU"/>
              <a:t>2022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FC009E-2606-4D5D-9D17-D21B9F3BAB9F}"/>
              </a:ext>
            </a:extLst>
          </p:cNvPr>
          <p:cNvSpPr txBox="1">
            <a:spLocks noChangeAspect="1"/>
          </p:cNvSpPr>
          <p:nvPr/>
        </p:nvSpPr>
        <p:spPr bwMode="auto">
          <a:xfrm>
            <a:off x="795791" y="2675328"/>
            <a:ext cx="7552417" cy="12674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44000" tIns="36000" rIns="14400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altLang="en-US" sz="80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pPr algn="ctr"/>
            <a:r>
              <a:rPr lang="en-AU" dirty="0"/>
              <a:t>Data Management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5F6B7EB-F6CA-47A5-B3D7-24ED1E00EFFC}"/>
              </a:ext>
            </a:extLst>
          </p:cNvPr>
          <p:cNvSpPr txBox="1">
            <a:spLocks noChangeAspect="1"/>
          </p:cNvSpPr>
          <p:nvPr/>
        </p:nvSpPr>
        <p:spPr bwMode="auto">
          <a:xfrm>
            <a:off x="2051720" y="1052736"/>
            <a:ext cx="3964896" cy="12674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44000" tIns="36000" rIns="14400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altLang="en-US" sz="80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pPr algn="ctr"/>
            <a:r>
              <a:rPr lang="en-AU" dirty="0"/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411177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28EF80A-73AC-4635-9870-0E4B41187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47253"/>
            <a:ext cx="7886700" cy="1325563"/>
          </a:xfrm>
        </p:spPr>
        <p:txBody>
          <a:bodyPr/>
          <a:lstStyle/>
          <a:p>
            <a:r>
              <a:rPr lang="en-AU" sz="4400" dirty="0"/>
              <a:t>Accessing </a:t>
            </a:r>
            <a:r>
              <a:rPr lang="en-AU" sz="4400" dirty="0" err="1"/>
              <a:t>CloudStor</a:t>
            </a:r>
            <a:endParaRPr lang="en-AU"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E17B9A-5728-4A24-9BE4-A2B68C9492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" r="1"/>
          <a:stretch/>
        </p:blipFill>
        <p:spPr>
          <a:xfrm>
            <a:off x="454844" y="1205006"/>
            <a:ext cx="8008636" cy="561592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192891C-FE41-4E67-BB14-0E3542F9523A}"/>
              </a:ext>
            </a:extLst>
          </p:cNvPr>
          <p:cNvSpPr txBox="1">
            <a:spLocks/>
          </p:cNvSpPr>
          <p:nvPr/>
        </p:nvSpPr>
        <p:spPr bwMode="auto">
          <a:xfrm>
            <a:off x="5580112" y="269852"/>
            <a:ext cx="3672408" cy="84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None/>
              <a:defRPr lang="en-US" altLang="en-US"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60363" indent="-236533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  <a:defRPr lang="en-US" altLang="en-US" sz="1600" kern="120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536561" indent="-176209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600160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2057349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0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https://cloudstor.aarnet.edu.au</a:t>
            </a:r>
            <a:br>
              <a:rPr lang="en-AU" sz="2000" dirty="0"/>
            </a:br>
            <a:br>
              <a:rPr lang="en-AU" sz="2000" dirty="0"/>
            </a:br>
            <a:endParaRPr lang="en-AU" sz="2000" dirty="0"/>
          </a:p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60591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016A8EB-E5C2-4A1D-8496-E6F0699FC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47253"/>
            <a:ext cx="7886700" cy="1325563"/>
          </a:xfrm>
        </p:spPr>
        <p:txBody>
          <a:bodyPr/>
          <a:lstStyle/>
          <a:p>
            <a:r>
              <a:rPr lang="en-AU" sz="4400" dirty="0"/>
              <a:t>Accessing </a:t>
            </a:r>
            <a:r>
              <a:rPr lang="en-AU" sz="4400" dirty="0" err="1"/>
              <a:t>CloudStor</a:t>
            </a:r>
            <a:endParaRPr lang="en-AU" sz="44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CA66B44-BF36-49B7-83F7-453182AFF21A}"/>
              </a:ext>
            </a:extLst>
          </p:cNvPr>
          <p:cNvSpPr txBox="1">
            <a:spLocks/>
          </p:cNvSpPr>
          <p:nvPr/>
        </p:nvSpPr>
        <p:spPr bwMode="auto">
          <a:xfrm>
            <a:off x="5580112" y="259905"/>
            <a:ext cx="3672408" cy="84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None/>
              <a:defRPr lang="en-US" altLang="en-US"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60363" indent="-236533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  <a:defRPr lang="en-US" altLang="en-US" sz="1600" kern="120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536561" indent="-176209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600160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2057349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0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https://cloudstor.aarnet.edu.au</a:t>
            </a:r>
            <a:br>
              <a:rPr lang="en-AU" sz="2000" dirty="0"/>
            </a:br>
            <a:br>
              <a:rPr lang="en-AU" sz="2000" dirty="0"/>
            </a:br>
            <a:endParaRPr lang="en-AU" sz="2000" dirty="0"/>
          </a:p>
          <a:p>
            <a:endParaRPr lang="en-AU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1EC35F-1DE8-4393-ACAA-9FDB54069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590" y="1212258"/>
            <a:ext cx="9199180" cy="564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5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016A8EB-E5C2-4A1D-8496-E6F0699FC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47253"/>
            <a:ext cx="7886700" cy="1325563"/>
          </a:xfrm>
        </p:spPr>
        <p:txBody>
          <a:bodyPr/>
          <a:lstStyle/>
          <a:p>
            <a:r>
              <a:rPr lang="en-AU" sz="4400" dirty="0"/>
              <a:t>Accessing </a:t>
            </a:r>
            <a:r>
              <a:rPr lang="en-AU" sz="4400" dirty="0" err="1"/>
              <a:t>CloudStor</a:t>
            </a:r>
            <a:endParaRPr lang="en-AU" sz="44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CA66B44-BF36-49B7-83F7-453182AFF21A}"/>
              </a:ext>
            </a:extLst>
          </p:cNvPr>
          <p:cNvSpPr txBox="1">
            <a:spLocks/>
          </p:cNvSpPr>
          <p:nvPr/>
        </p:nvSpPr>
        <p:spPr bwMode="auto">
          <a:xfrm>
            <a:off x="5580112" y="348374"/>
            <a:ext cx="3672408" cy="84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None/>
              <a:defRPr lang="en-US" altLang="en-US"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60363" indent="-236533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  <a:defRPr lang="en-US" altLang="en-US" sz="1600" kern="120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536561" indent="-176209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600160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2057349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0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https://cloudstor.aarnet.edu.au</a:t>
            </a:r>
            <a:br>
              <a:rPr lang="en-AU" sz="2000" dirty="0"/>
            </a:br>
            <a:br>
              <a:rPr lang="en-AU" sz="2000" dirty="0"/>
            </a:br>
            <a:endParaRPr lang="en-AU" sz="2000" dirty="0"/>
          </a:p>
          <a:p>
            <a:endParaRPr lang="en-AU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EFD68B-74C5-4A0C-A133-5683DCAC5A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9236" b="20704"/>
          <a:stretch/>
        </p:blipFill>
        <p:spPr>
          <a:xfrm>
            <a:off x="251520" y="1089676"/>
            <a:ext cx="8476559" cy="5768324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5F75752F-6426-4A33-AD7F-A01DEACB700E}"/>
              </a:ext>
            </a:extLst>
          </p:cNvPr>
          <p:cNvSpPr/>
          <p:nvPr/>
        </p:nvSpPr>
        <p:spPr>
          <a:xfrm rot="10800000">
            <a:off x="1648871" y="3329484"/>
            <a:ext cx="1092200" cy="432048"/>
          </a:xfrm>
          <a:prstGeom prst="rightArrow">
            <a:avLst/>
          </a:prstGeom>
          <a:solidFill>
            <a:srgbClr val="E5221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6659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E97CF2D-79B2-4D10-A211-0584D91AB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27" y="1494503"/>
            <a:ext cx="8131345" cy="431892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5813425"/>
            <a:ext cx="9144000" cy="1044575"/>
            <a:chOff x="0" y="5813425"/>
            <a:chExt cx="9144000" cy="1044575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9036050" y="5813425"/>
              <a:ext cx="107950" cy="10445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35725"/>
              <a:ext cx="1530350" cy="422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780174" y="6035615"/>
              <a:ext cx="11290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00" dirty="0">
                  <a:solidFill>
                    <a:srgbClr val="FF0000"/>
                  </a:solidFill>
                </a:rPr>
                <a:t>Office of Research Infrastructure</a:t>
              </a: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DA85CA38-0F08-410E-8448-B70CB5076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47253"/>
            <a:ext cx="8564492" cy="1325563"/>
          </a:xfrm>
        </p:spPr>
        <p:txBody>
          <a:bodyPr/>
          <a:lstStyle/>
          <a:p>
            <a:r>
              <a:rPr lang="en-AU" sz="4400" dirty="0"/>
              <a:t>Accessing Online Research Notebook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1677F42-6F25-4743-B416-BF570D8B2E0F}"/>
              </a:ext>
            </a:extLst>
          </p:cNvPr>
          <p:cNvSpPr txBox="1">
            <a:spLocks/>
          </p:cNvSpPr>
          <p:nvPr/>
        </p:nvSpPr>
        <p:spPr bwMode="auto">
          <a:xfrm>
            <a:off x="433395" y="1092084"/>
            <a:ext cx="7911281" cy="84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None/>
              <a:defRPr lang="en-US" altLang="en-US"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60363" indent="-236533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  <a:defRPr lang="en-US" altLang="en-US" sz="1600" kern="120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536561" indent="-176209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600160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2057349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000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https://aushib.labarchives.com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1729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5813425"/>
            <a:ext cx="9144000" cy="1078396"/>
            <a:chOff x="0" y="5813425"/>
            <a:chExt cx="9144000" cy="1078396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9036050" y="5813425"/>
              <a:ext cx="107950" cy="10445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35725"/>
              <a:ext cx="1530350" cy="422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903032" y="6491711"/>
              <a:ext cx="11290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00" dirty="0">
                  <a:solidFill>
                    <a:srgbClr val="FF0000"/>
                  </a:solidFill>
                </a:rPr>
                <a:t>Office of Research Infrastructure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3E65AB5-8458-4CFB-95CB-48FC4367E8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517"/>
          <a:stretch/>
        </p:blipFill>
        <p:spPr>
          <a:xfrm>
            <a:off x="8414" y="1416794"/>
            <a:ext cx="9135586" cy="544120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BC8171D-FF17-4DC2-91CD-FDACBFBE5EAD}"/>
              </a:ext>
            </a:extLst>
          </p:cNvPr>
          <p:cNvSpPr txBox="1">
            <a:spLocks/>
          </p:cNvSpPr>
          <p:nvPr/>
        </p:nvSpPr>
        <p:spPr bwMode="auto">
          <a:xfrm>
            <a:off x="467544" y="447253"/>
            <a:ext cx="856449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lang="en-US" altLang="en-US" sz="48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r>
              <a:rPr lang="en-AU" sz="4400"/>
              <a:t>Accessing Online Research Notebook</a:t>
            </a:r>
            <a:endParaRPr lang="en-AU" sz="44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3F01D4-0A54-473D-8880-9FE9FEB200C2}"/>
              </a:ext>
            </a:extLst>
          </p:cNvPr>
          <p:cNvSpPr txBox="1">
            <a:spLocks/>
          </p:cNvSpPr>
          <p:nvPr/>
        </p:nvSpPr>
        <p:spPr bwMode="auto">
          <a:xfrm>
            <a:off x="433395" y="1092084"/>
            <a:ext cx="7911281" cy="84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None/>
              <a:defRPr lang="en-US" altLang="en-US"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60363" indent="-236533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  <a:defRPr lang="en-US" altLang="en-US" sz="1600" kern="120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536561" indent="-176209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600160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2057349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000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https://aushib.labarchives.com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6689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6061F-E551-4231-BC8A-02B220136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/>
              <a:t>Tidy storage</a:t>
            </a:r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C7393E48-04B0-4F90-815C-90AA840E643D}"/>
              </a:ext>
            </a:extLst>
          </p:cNvPr>
          <p:cNvGrpSpPr/>
          <p:nvPr/>
        </p:nvGrpSpPr>
        <p:grpSpPr>
          <a:xfrm>
            <a:off x="219340" y="1451297"/>
            <a:ext cx="8924660" cy="802304"/>
            <a:chOff x="1621290" y="3302151"/>
            <a:chExt cx="6899400" cy="620238"/>
          </a:xfrm>
        </p:grpSpPr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DD5D4C4F-5AF4-4FD5-8617-83BA5434288D}"/>
                </a:ext>
              </a:extLst>
            </p:cNvPr>
            <p:cNvGrpSpPr/>
            <p:nvPr/>
          </p:nvGrpSpPr>
          <p:grpSpPr>
            <a:xfrm>
              <a:off x="1932117" y="3393744"/>
              <a:ext cx="6588573" cy="407897"/>
              <a:chOff x="1932117" y="3393744"/>
              <a:chExt cx="6588573" cy="407897"/>
            </a:xfrm>
          </p:grpSpPr>
          <p:sp>
            <p:nvSpPr>
              <p:cNvPr id="8" name="Arrow: Right 7">
                <a:extLst>
                  <a:ext uri="{FF2B5EF4-FFF2-40B4-BE49-F238E27FC236}">
                    <a16:creationId xmlns:a16="http://schemas.microsoft.com/office/drawing/2014/main" id="{49C25F6B-6D44-43A4-A9CF-2A5D4D304E29}"/>
                  </a:ext>
                </a:extLst>
              </p:cNvPr>
              <p:cNvSpPr/>
              <p:nvPr/>
            </p:nvSpPr>
            <p:spPr>
              <a:xfrm>
                <a:off x="1932117" y="3393744"/>
                <a:ext cx="6588573" cy="407897"/>
              </a:xfrm>
              <a:prstGeom prst="rightArrow">
                <a:avLst>
                  <a:gd name="adj1" fmla="val 100000"/>
                  <a:gd name="adj2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400" dirty="0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319191B-3A3D-4EAC-94F1-68A1CD3E42F5}"/>
                  </a:ext>
                </a:extLst>
              </p:cNvPr>
              <p:cNvSpPr txBox="1"/>
              <p:nvPr/>
            </p:nvSpPr>
            <p:spPr>
              <a:xfrm>
                <a:off x="2258424" y="3443694"/>
                <a:ext cx="2064082" cy="333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ZA" sz="2800" dirty="0"/>
                  <a:t>Working Storage</a:t>
                </a:r>
              </a:p>
            </p:txBody>
          </p:sp>
        </p:grpSp>
        <p:sp>
          <p:nvSpPr>
            <p:cNvPr id="125" name="Oval 124" title="Circle Background">
              <a:extLst>
                <a:ext uri="{FF2B5EF4-FFF2-40B4-BE49-F238E27FC236}">
                  <a16:creationId xmlns:a16="http://schemas.microsoft.com/office/drawing/2014/main" id="{8C1FECA6-7433-4B91-956D-499A050AF6E5}"/>
                </a:ext>
              </a:extLst>
            </p:cNvPr>
            <p:cNvSpPr/>
            <p:nvPr/>
          </p:nvSpPr>
          <p:spPr>
            <a:xfrm>
              <a:off x="1621290" y="3302151"/>
              <a:ext cx="620238" cy="620238"/>
            </a:xfrm>
            <a:prstGeom prst="ellipse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0" dirty="0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38D41F6-1376-4E96-8891-8865BE46D3D4}"/>
                </a:ext>
              </a:extLst>
            </p:cNvPr>
            <p:cNvGrpSpPr/>
            <p:nvPr/>
          </p:nvGrpSpPr>
          <p:grpSpPr>
            <a:xfrm>
              <a:off x="1681509" y="3365402"/>
              <a:ext cx="490884" cy="490884"/>
              <a:chOff x="1670532" y="3355795"/>
              <a:chExt cx="490884" cy="490884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14F35DA-6117-48EE-81FC-71E3D3B27696}"/>
                  </a:ext>
                </a:extLst>
              </p:cNvPr>
              <p:cNvSpPr/>
              <p:nvPr/>
            </p:nvSpPr>
            <p:spPr>
              <a:xfrm>
                <a:off x="1670532" y="3355795"/>
                <a:ext cx="490884" cy="490884"/>
              </a:xfrm>
              <a:custGeom>
                <a:avLst/>
                <a:gdLst>
                  <a:gd name="connsiteX0" fmla="*/ 482703 w 490884"/>
                  <a:gd name="connsiteY0" fmla="*/ 204903 h 490884"/>
                  <a:gd name="connsiteX1" fmla="*/ 424976 w 490884"/>
                  <a:gd name="connsiteY1" fmla="*/ 147158 h 490884"/>
                  <a:gd name="connsiteX2" fmla="*/ 441870 w 490884"/>
                  <a:gd name="connsiteY2" fmla="*/ 106358 h 490884"/>
                  <a:gd name="connsiteX3" fmla="*/ 441870 w 490884"/>
                  <a:gd name="connsiteY3" fmla="*/ 94790 h 490884"/>
                  <a:gd name="connsiteX4" fmla="*/ 396119 w 490884"/>
                  <a:gd name="connsiteY4" fmla="*/ 49015 h 490884"/>
                  <a:gd name="connsiteX5" fmla="*/ 384551 w 490884"/>
                  <a:gd name="connsiteY5" fmla="*/ 49015 h 490884"/>
                  <a:gd name="connsiteX6" fmla="*/ 321619 w 490884"/>
                  <a:gd name="connsiteY6" fmla="*/ 61532 h 490884"/>
                  <a:gd name="connsiteX7" fmla="*/ 285981 w 490884"/>
                  <a:gd name="connsiteY7" fmla="*/ 8181 h 490884"/>
                  <a:gd name="connsiteX8" fmla="*/ 277800 w 490884"/>
                  <a:gd name="connsiteY8" fmla="*/ 0 h 490884"/>
                  <a:gd name="connsiteX9" fmla="*/ 213085 w 490884"/>
                  <a:gd name="connsiteY9" fmla="*/ 0 h 490884"/>
                  <a:gd name="connsiteX10" fmla="*/ 204903 w 490884"/>
                  <a:gd name="connsiteY10" fmla="*/ 8181 h 490884"/>
                  <a:gd name="connsiteX11" fmla="*/ 169265 w 490884"/>
                  <a:gd name="connsiteY11" fmla="*/ 61532 h 490884"/>
                  <a:gd name="connsiteX12" fmla="*/ 106358 w 490884"/>
                  <a:gd name="connsiteY12" fmla="*/ 49015 h 490884"/>
                  <a:gd name="connsiteX13" fmla="*/ 94790 w 490884"/>
                  <a:gd name="connsiteY13" fmla="*/ 49015 h 490884"/>
                  <a:gd name="connsiteX14" fmla="*/ 49015 w 490884"/>
                  <a:gd name="connsiteY14" fmla="*/ 94765 h 490884"/>
                  <a:gd name="connsiteX15" fmla="*/ 49015 w 490884"/>
                  <a:gd name="connsiteY15" fmla="*/ 106334 h 490884"/>
                  <a:gd name="connsiteX16" fmla="*/ 61532 w 490884"/>
                  <a:gd name="connsiteY16" fmla="*/ 169265 h 490884"/>
                  <a:gd name="connsiteX17" fmla="*/ 8181 w 490884"/>
                  <a:gd name="connsiteY17" fmla="*/ 204903 h 490884"/>
                  <a:gd name="connsiteX18" fmla="*/ 0 w 490884"/>
                  <a:gd name="connsiteY18" fmla="*/ 213085 h 490884"/>
                  <a:gd name="connsiteX19" fmla="*/ 0 w 490884"/>
                  <a:gd name="connsiteY19" fmla="*/ 277799 h 490884"/>
                  <a:gd name="connsiteX20" fmla="*/ 8181 w 490884"/>
                  <a:gd name="connsiteY20" fmla="*/ 285981 h 490884"/>
                  <a:gd name="connsiteX21" fmla="*/ 61532 w 490884"/>
                  <a:gd name="connsiteY21" fmla="*/ 321619 h 490884"/>
                  <a:gd name="connsiteX22" fmla="*/ 49015 w 490884"/>
                  <a:gd name="connsiteY22" fmla="*/ 384526 h 490884"/>
                  <a:gd name="connsiteX23" fmla="*/ 49015 w 490884"/>
                  <a:gd name="connsiteY23" fmla="*/ 396094 h 490884"/>
                  <a:gd name="connsiteX24" fmla="*/ 94765 w 490884"/>
                  <a:gd name="connsiteY24" fmla="*/ 441845 h 490884"/>
                  <a:gd name="connsiteX25" fmla="*/ 106334 w 490884"/>
                  <a:gd name="connsiteY25" fmla="*/ 441845 h 490884"/>
                  <a:gd name="connsiteX26" fmla="*/ 187985 w 490884"/>
                  <a:gd name="connsiteY26" fmla="*/ 441829 h 490884"/>
                  <a:gd name="connsiteX27" fmla="*/ 204903 w 490884"/>
                  <a:gd name="connsiteY27" fmla="*/ 482703 h 490884"/>
                  <a:gd name="connsiteX28" fmla="*/ 213085 w 490884"/>
                  <a:gd name="connsiteY28" fmla="*/ 490884 h 490884"/>
                  <a:gd name="connsiteX29" fmla="*/ 277800 w 490884"/>
                  <a:gd name="connsiteY29" fmla="*/ 490884 h 490884"/>
                  <a:gd name="connsiteX30" fmla="*/ 285981 w 490884"/>
                  <a:gd name="connsiteY30" fmla="*/ 482703 h 490884"/>
                  <a:gd name="connsiteX31" fmla="*/ 343726 w 490884"/>
                  <a:gd name="connsiteY31" fmla="*/ 424975 h 490884"/>
                  <a:gd name="connsiteX32" fmla="*/ 384526 w 490884"/>
                  <a:gd name="connsiteY32" fmla="*/ 441869 h 490884"/>
                  <a:gd name="connsiteX33" fmla="*/ 396095 w 490884"/>
                  <a:gd name="connsiteY33" fmla="*/ 441869 h 490884"/>
                  <a:gd name="connsiteX34" fmla="*/ 441845 w 490884"/>
                  <a:gd name="connsiteY34" fmla="*/ 396119 h 490884"/>
                  <a:gd name="connsiteX35" fmla="*/ 441845 w 490884"/>
                  <a:gd name="connsiteY35" fmla="*/ 384550 h 490884"/>
                  <a:gd name="connsiteX36" fmla="*/ 441830 w 490884"/>
                  <a:gd name="connsiteY36" fmla="*/ 302899 h 490884"/>
                  <a:gd name="connsiteX37" fmla="*/ 482703 w 490884"/>
                  <a:gd name="connsiteY37" fmla="*/ 285981 h 490884"/>
                  <a:gd name="connsiteX38" fmla="*/ 490884 w 490884"/>
                  <a:gd name="connsiteY38" fmla="*/ 277799 h 490884"/>
                  <a:gd name="connsiteX39" fmla="*/ 490884 w 490884"/>
                  <a:gd name="connsiteY39" fmla="*/ 213085 h 490884"/>
                  <a:gd name="connsiteX40" fmla="*/ 482703 w 490884"/>
                  <a:gd name="connsiteY40" fmla="*/ 204903 h 490884"/>
                  <a:gd name="connsiteX41" fmla="*/ 474522 w 490884"/>
                  <a:gd name="connsiteY41" fmla="*/ 270043 h 490884"/>
                  <a:gd name="connsiteX42" fmla="*/ 409056 w 490884"/>
                  <a:gd name="connsiteY42" fmla="*/ 351973 h 490884"/>
                  <a:gd name="connsiteX43" fmla="*/ 424820 w 490884"/>
                  <a:gd name="connsiteY43" fmla="*/ 390032 h 490884"/>
                  <a:gd name="connsiteX44" fmla="*/ 390032 w 490884"/>
                  <a:gd name="connsiteY44" fmla="*/ 424819 h 490884"/>
                  <a:gd name="connsiteX45" fmla="*/ 285808 w 490884"/>
                  <a:gd name="connsiteY45" fmla="*/ 436462 h 490884"/>
                  <a:gd name="connsiteX46" fmla="*/ 270044 w 490884"/>
                  <a:gd name="connsiteY46" fmla="*/ 474521 h 490884"/>
                  <a:gd name="connsiteX47" fmla="*/ 220841 w 490884"/>
                  <a:gd name="connsiteY47" fmla="*/ 474521 h 490884"/>
                  <a:gd name="connsiteX48" fmla="*/ 138911 w 490884"/>
                  <a:gd name="connsiteY48" fmla="*/ 409055 h 490884"/>
                  <a:gd name="connsiteX49" fmla="*/ 100852 w 490884"/>
                  <a:gd name="connsiteY49" fmla="*/ 424819 h 490884"/>
                  <a:gd name="connsiteX50" fmla="*/ 66065 w 490884"/>
                  <a:gd name="connsiteY50" fmla="*/ 390032 h 490884"/>
                  <a:gd name="connsiteX51" fmla="*/ 76643 w 490884"/>
                  <a:gd name="connsiteY51" fmla="*/ 315360 h 490884"/>
                  <a:gd name="connsiteX52" fmla="*/ 16363 w 490884"/>
                  <a:gd name="connsiteY52" fmla="*/ 270043 h 490884"/>
                  <a:gd name="connsiteX53" fmla="*/ 16363 w 490884"/>
                  <a:gd name="connsiteY53" fmla="*/ 220841 h 490884"/>
                  <a:gd name="connsiteX54" fmla="*/ 76643 w 490884"/>
                  <a:gd name="connsiteY54" fmla="*/ 175524 h 490884"/>
                  <a:gd name="connsiteX55" fmla="*/ 66065 w 490884"/>
                  <a:gd name="connsiteY55" fmla="*/ 100852 h 490884"/>
                  <a:gd name="connsiteX56" fmla="*/ 100852 w 490884"/>
                  <a:gd name="connsiteY56" fmla="*/ 66065 h 490884"/>
                  <a:gd name="connsiteX57" fmla="*/ 175524 w 490884"/>
                  <a:gd name="connsiteY57" fmla="*/ 76643 h 490884"/>
                  <a:gd name="connsiteX58" fmla="*/ 220841 w 490884"/>
                  <a:gd name="connsiteY58" fmla="*/ 16363 h 490884"/>
                  <a:gd name="connsiteX59" fmla="*/ 270044 w 490884"/>
                  <a:gd name="connsiteY59" fmla="*/ 16363 h 490884"/>
                  <a:gd name="connsiteX60" fmla="*/ 315361 w 490884"/>
                  <a:gd name="connsiteY60" fmla="*/ 76643 h 490884"/>
                  <a:gd name="connsiteX61" fmla="*/ 390032 w 490884"/>
                  <a:gd name="connsiteY61" fmla="*/ 66065 h 490884"/>
                  <a:gd name="connsiteX62" fmla="*/ 424820 w 490884"/>
                  <a:gd name="connsiteY62" fmla="*/ 100852 h 490884"/>
                  <a:gd name="connsiteX63" fmla="*/ 436462 w 490884"/>
                  <a:gd name="connsiteY63" fmla="*/ 205077 h 490884"/>
                  <a:gd name="connsiteX64" fmla="*/ 474522 w 490884"/>
                  <a:gd name="connsiteY64" fmla="*/ 220841 h 490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90884" h="490884">
                    <a:moveTo>
                      <a:pt x="482703" y="204903"/>
                    </a:moveTo>
                    <a:cubicBezTo>
                      <a:pt x="450816" y="204898"/>
                      <a:pt x="424971" y="179045"/>
                      <a:pt x="424976" y="147158"/>
                    </a:cubicBezTo>
                    <a:cubicBezTo>
                      <a:pt x="424978" y="131857"/>
                      <a:pt x="431055" y="117182"/>
                      <a:pt x="441870" y="106358"/>
                    </a:cubicBezTo>
                    <a:cubicBezTo>
                      <a:pt x="445064" y="103163"/>
                      <a:pt x="445064" y="97985"/>
                      <a:pt x="441870" y="94790"/>
                    </a:cubicBezTo>
                    <a:lnTo>
                      <a:pt x="396119" y="49015"/>
                    </a:lnTo>
                    <a:cubicBezTo>
                      <a:pt x="392924" y="45821"/>
                      <a:pt x="387746" y="45821"/>
                      <a:pt x="384551" y="49015"/>
                    </a:cubicBezTo>
                    <a:cubicBezTo>
                      <a:pt x="368158" y="65757"/>
                      <a:pt x="343172" y="70727"/>
                      <a:pt x="321619" y="61532"/>
                    </a:cubicBezTo>
                    <a:cubicBezTo>
                      <a:pt x="299883" y="52789"/>
                      <a:pt x="285735" y="31609"/>
                      <a:pt x="285981" y="8181"/>
                    </a:cubicBezTo>
                    <a:cubicBezTo>
                      <a:pt x="285981" y="3663"/>
                      <a:pt x="282318" y="0"/>
                      <a:pt x="277800" y="0"/>
                    </a:cubicBezTo>
                    <a:lnTo>
                      <a:pt x="213085" y="0"/>
                    </a:lnTo>
                    <a:cubicBezTo>
                      <a:pt x="208566" y="0"/>
                      <a:pt x="204903" y="3663"/>
                      <a:pt x="204903" y="8181"/>
                    </a:cubicBezTo>
                    <a:cubicBezTo>
                      <a:pt x="205150" y="31609"/>
                      <a:pt x="191001" y="52789"/>
                      <a:pt x="169265" y="61532"/>
                    </a:cubicBezTo>
                    <a:cubicBezTo>
                      <a:pt x="147719" y="70709"/>
                      <a:pt x="122751" y="65740"/>
                      <a:pt x="106358" y="49015"/>
                    </a:cubicBezTo>
                    <a:cubicBezTo>
                      <a:pt x="103163" y="45821"/>
                      <a:pt x="97985" y="45821"/>
                      <a:pt x="94790" y="49015"/>
                    </a:cubicBezTo>
                    <a:lnTo>
                      <a:pt x="49015" y="94765"/>
                    </a:lnTo>
                    <a:cubicBezTo>
                      <a:pt x="45821" y="97960"/>
                      <a:pt x="45821" y="103139"/>
                      <a:pt x="49015" y="106334"/>
                    </a:cubicBezTo>
                    <a:cubicBezTo>
                      <a:pt x="65753" y="122729"/>
                      <a:pt x="70723" y="147712"/>
                      <a:pt x="61532" y="169265"/>
                    </a:cubicBezTo>
                    <a:cubicBezTo>
                      <a:pt x="52789" y="191001"/>
                      <a:pt x="31609" y="205149"/>
                      <a:pt x="8181" y="204903"/>
                    </a:cubicBezTo>
                    <a:cubicBezTo>
                      <a:pt x="3663" y="204903"/>
                      <a:pt x="0" y="208566"/>
                      <a:pt x="0" y="213085"/>
                    </a:cubicBezTo>
                    <a:lnTo>
                      <a:pt x="0" y="277799"/>
                    </a:lnTo>
                    <a:cubicBezTo>
                      <a:pt x="0" y="282318"/>
                      <a:pt x="3663" y="285981"/>
                      <a:pt x="8181" y="285981"/>
                    </a:cubicBezTo>
                    <a:cubicBezTo>
                      <a:pt x="31609" y="285735"/>
                      <a:pt x="52789" y="299883"/>
                      <a:pt x="61532" y="321619"/>
                    </a:cubicBezTo>
                    <a:cubicBezTo>
                      <a:pt x="70711" y="343165"/>
                      <a:pt x="65743" y="368134"/>
                      <a:pt x="49015" y="384526"/>
                    </a:cubicBezTo>
                    <a:cubicBezTo>
                      <a:pt x="45821" y="387721"/>
                      <a:pt x="45821" y="392899"/>
                      <a:pt x="49015" y="396094"/>
                    </a:cubicBezTo>
                    <a:lnTo>
                      <a:pt x="94765" y="441845"/>
                    </a:lnTo>
                    <a:cubicBezTo>
                      <a:pt x="97960" y="445039"/>
                      <a:pt x="103139" y="445039"/>
                      <a:pt x="106334" y="441845"/>
                    </a:cubicBezTo>
                    <a:cubicBezTo>
                      <a:pt x="128877" y="419293"/>
                      <a:pt x="165433" y="419286"/>
                      <a:pt x="187985" y="441829"/>
                    </a:cubicBezTo>
                    <a:cubicBezTo>
                      <a:pt x="198827" y="452667"/>
                      <a:pt x="204914" y="467372"/>
                      <a:pt x="204903" y="482703"/>
                    </a:cubicBezTo>
                    <a:cubicBezTo>
                      <a:pt x="204903" y="487221"/>
                      <a:pt x="208566" y="490884"/>
                      <a:pt x="213085" y="490884"/>
                    </a:cubicBezTo>
                    <a:lnTo>
                      <a:pt x="277800" y="490884"/>
                    </a:lnTo>
                    <a:cubicBezTo>
                      <a:pt x="282318" y="490884"/>
                      <a:pt x="285981" y="487221"/>
                      <a:pt x="285981" y="482703"/>
                    </a:cubicBezTo>
                    <a:cubicBezTo>
                      <a:pt x="285986" y="450816"/>
                      <a:pt x="311839" y="424971"/>
                      <a:pt x="343726" y="424975"/>
                    </a:cubicBezTo>
                    <a:cubicBezTo>
                      <a:pt x="359028" y="424978"/>
                      <a:pt x="373702" y="431054"/>
                      <a:pt x="384526" y="441869"/>
                    </a:cubicBezTo>
                    <a:cubicBezTo>
                      <a:pt x="387721" y="445063"/>
                      <a:pt x="392900" y="445063"/>
                      <a:pt x="396095" y="441869"/>
                    </a:cubicBezTo>
                    <a:lnTo>
                      <a:pt x="441845" y="396119"/>
                    </a:lnTo>
                    <a:cubicBezTo>
                      <a:pt x="445039" y="392924"/>
                      <a:pt x="445039" y="387745"/>
                      <a:pt x="441845" y="384550"/>
                    </a:cubicBezTo>
                    <a:cubicBezTo>
                      <a:pt x="419293" y="362007"/>
                      <a:pt x="419286" y="325450"/>
                      <a:pt x="441830" y="302899"/>
                    </a:cubicBezTo>
                    <a:cubicBezTo>
                      <a:pt x="452667" y="292057"/>
                      <a:pt x="467373" y="285970"/>
                      <a:pt x="482703" y="285981"/>
                    </a:cubicBezTo>
                    <a:cubicBezTo>
                      <a:pt x="487222" y="285981"/>
                      <a:pt x="490884" y="282318"/>
                      <a:pt x="490884" y="277799"/>
                    </a:cubicBezTo>
                    <a:lnTo>
                      <a:pt x="490884" y="213085"/>
                    </a:lnTo>
                    <a:cubicBezTo>
                      <a:pt x="490884" y="208566"/>
                      <a:pt x="487222" y="204903"/>
                      <a:pt x="482703" y="204903"/>
                    </a:cubicBezTo>
                    <a:close/>
                    <a:moveTo>
                      <a:pt x="474522" y="270043"/>
                    </a:moveTo>
                    <a:cubicBezTo>
                      <a:pt x="433819" y="274590"/>
                      <a:pt x="404509" y="311271"/>
                      <a:pt x="409056" y="351973"/>
                    </a:cubicBezTo>
                    <a:cubicBezTo>
                      <a:pt x="410610" y="365893"/>
                      <a:pt x="416076" y="379089"/>
                      <a:pt x="424820" y="390032"/>
                    </a:cubicBezTo>
                    <a:lnTo>
                      <a:pt x="390032" y="424819"/>
                    </a:lnTo>
                    <a:cubicBezTo>
                      <a:pt x="358036" y="399254"/>
                      <a:pt x="311374" y="404466"/>
                      <a:pt x="285808" y="436462"/>
                    </a:cubicBezTo>
                    <a:cubicBezTo>
                      <a:pt x="277064" y="447406"/>
                      <a:pt x="271598" y="460601"/>
                      <a:pt x="270044" y="474521"/>
                    </a:cubicBezTo>
                    <a:lnTo>
                      <a:pt x="220841" y="474521"/>
                    </a:lnTo>
                    <a:cubicBezTo>
                      <a:pt x="216294" y="433819"/>
                      <a:pt x="179613" y="404509"/>
                      <a:pt x="138911" y="409055"/>
                    </a:cubicBezTo>
                    <a:cubicBezTo>
                      <a:pt x="124991" y="410610"/>
                      <a:pt x="111795" y="416076"/>
                      <a:pt x="100852" y="424819"/>
                    </a:cubicBezTo>
                    <a:lnTo>
                      <a:pt x="66065" y="390032"/>
                    </a:lnTo>
                    <a:cubicBezTo>
                      <a:pt x="83211" y="369049"/>
                      <a:pt x="87287" y="340280"/>
                      <a:pt x="76643" y="315360"/>
                    </a:cubicBezTo>
                    <a:cubicBezTo>
                      <a:pt x="66556" y="290208"/>
                      <a:pt x="43327" y="272746"/>
                      <a:pt x="16363" y="270043"/>
                    </a:cubicBezTo>
                    <a:lnTo>
                      <a:pt x="16363" y="220841"/>
                    </a:lnTo>
                    <a:cubicBezTo>
                      <a:pt x="43327" y="218138"/>
                      <a:pt x="66556" y="200676"/>
                      <a:pt x="76643" y="175524"/>
                    </a:cubicBezTo>
                    <a:cubicBezTo>
                      <a:pt x="87287" y="150604"/>
                      <a:pt x="83211" y="121835"/>
                      <a:pt x="66065" y="100852"/>
                    </a:cubicBezTo>
                    <a:lnTo>
                      <a:pt x="100852" y="66065"/>
                    </a:lnTo>
                    <a:cubicBezTo>
                      <a:pt x="121835" y="83211"/>
                      <a:pt x="150604" y="87287"/>
                      <a:pt x="175524" y="76643"/>
                    </a:cubicBezTo>
                    <a:cubicBezTo>
                      <a:pt x="200676" y="66556"/>
                      <a:pt x="218138" y="43327"/>
                      <a:pt x="220841" y="16363"/>
                    </a:cubicBezTo>
                    <a:lnTo>
                      <a:pt x="270044" y="16363"/>
                    </a:lnTo>
                    <a:cubicBezTo>
                      <a:pt x="272746" y="43327"/>
                      <a:pt x="290208" y="66556"/>
                      <a:pt x="315361" y="76643"/>
                    </a:cubicBezTo>
                    <a:cubicBezTo>
                      <a:pt x="340280" y="87287"/>
                      <a:pt x="369049" y="83211"/>
                      <a:pt x="390032" y="66065"/>
                    </a:cubicBezTo>
                    <a:lnTo>
                      <a:pt x="424820" y="100852"/>
                    </a:lnTo>
                    <a:cubicBezTo>
                      <a:pt x="399254" y="132848"/>
                      <a:pt x="404467" y="179511"/>
                      <a:pt x="436462" y="205077"/>
                    </a:cubicBezTo>
                    <a:cubicBezTo>
                      <a:pt x="447406" y="213820"/>
                      <a:pt x="460601" y="219285"/>
                      <a:pt x="474522" y="220841"/>
                    </a:cubicBezTo>
                    <a:close/>
                  </a:path>
                </a:pathLst>
              </a:custGeom>
              <a:solidFill>
                <a:schemeClr val="bg1"/>
              </a:solidFill>
              <a:ln w="8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240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95246BD-46A7-4D5A-835E-26F4FF451900}"/>
                  </a:ext>
                </a:extLst>
              </p:cNvPr>
              <p:cNvSpPr/>
              <p:nvPr/>
            </p:nvSpPr>
            <p:spPr>
              <a:xfrm>
                <a:off x="1752346" y="3437609"/>
                <a:ext cx="327256" cy="327256"/>
              </a:xfrm>
              <a:custGeom>
                <a:avLst/>
                <a:gdLst>
                  <a:gd name="connsiteX0" fmla="*/ 163628 w 327256"/>
                  <a:gd name="connsiteY0" fmla="*/ 0 h 327256"/>
                  <a:gd name="connsiteX1" fmla="*/ 0 w 327256"/>
                  <a:gd name="connsiteY1" fmla="*/ 163628 h 327256"/>
                  <a:gd name="connsiteX2" fmla="*/ 163628 w 327256"/>
                  <a:gd name="connsiteY2" fmla="*/ 327256 h 327256"/>
                  <a:gd name="connsiteX3" fmla="*/ 327256 w 327256"/>
                  <a:gd name="connsiteY3" fmla="*/ 163628 h 327256"/>
                  <a:gd name="connsiteX4" fmla="*/ 163628 w 327256"/>
                  <a:gd name="connsiteY4" fmla="*/ 0 h 327256"/>
                  <a:gd name="connsiteX5" fmla="*/ 163628 w 327256"/>
                  <a:gd name="connsiteY5" fmla="*/ 310893 h 327256"/>
                  <a:gd name="connsiteX6" fmla="*/ 16363 w 327256"/>
                  <a:gd name="connsiteY6" fmla="*/ 163628 h 327256"/>
                  <a:gd name="connsiteX7" fmla="*/ 163628 w 327256"/>
                  <a:gd name="connsiteY7" fmla="*/ 16363 h 327256"/>
                  <a:gd name="connsiteX8" fmla="*/ 310893 w 327256"/>
                  <a:gd name="connsiteY8" fmla="*/ 163628 h 327256"/>
                  <a:gd name="connsiteX9" fmla="*/ 163628 w 327256"/>
                  <a:gd name="connsiteY9" fmla="*/ 310893 h 327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7256" h="327256">
                    <a:moveTo>
                      <a:pt x="163628" y="0"/>
                    </a:moveTo>
                    <a:cubicBezTo>
                      <a:pt x="73259" y="0"/>
                      <a:pt x="0" y="73259"/>
                      <a:pt x="0" y="163628"/>
                    </a:cubicBezTo>
                    <a:cubicBezTo>
                      <a:pt x="0" y="253997"/>
                      <a:pt x="73259" y="327256"/>
                      <a:pt x="163628" y="327256"/>
                    </a:cubicBezTo>
                    <a:cubicBezTo>
                      <a:pt x="253997" y="327256"/>
                      <a:pt x="327256" y="253997"/>
                      <a:pt x="327256" y="163628"/>
                    </a:cubicBezTo>
                    <a:cubicBezTo>
                      <a:pt x="327152" y="73302"/>
                      <a:pt x="253954" y="104"/>
                      <a:pt x="163628" y="0"/>
                    </a:cubicBezTo>
                    <a:close/>
                    <a:moveTo>
                      <a:pt x="163628" y="310893"/>
                    </a:moveTo>
                    <a:cubicBezTo>
                      <a:pt x="82296" y="310893"/>
                      <a:pt x="16363" y="244960"/>
                      <a:pt x="16363" y="163628"/>
                    </a:cubicBezTo>
                    <a:cubicBezTo>
                      <a:pt x="16363" y="82296"/>
                      <a:pt x="82296" y="16363"/>
                      <a:pt x="163628" y="16363"/>
                    </a:cubicBezTo>
                    <a:cubicBezTo>
                      <a:pt x="244960" y="16363"/>
                      <a:pt x="310893" y="82296"/>
                      <a:pt x="310893" y="163628"/>
                    </a:cubicBezTo>
                    <a:cubicBezTo>
                      <a:pt x="310799" y="244921"/>
                      <a:pt x="244921" y="310798"/>
                      <a:pt x="163628" y="310893"/>
                    </a:cubicBezTo>
                    <a:close/>
                  </a:path>
                </a:pathLst>
              </a:custGeom>
              <a:solidFill>
                <a:schemeClr val="bg1"/>
              </a:solidFill>
              <a:ln w="8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240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8932C30-8EE1-42FF-8782-9FED599A6BCD}"/>
                  </a:ext>
                </a:extLst>
              </p:cNvPr>
              <p:cNvSpPr/>
              <p:nvPr/>
            </p:nvSpPr>
            <p:spPr>
              <a:xfrm>
                <a:off x="1809515" y="3601256"/>
                <a:ext cx="229079" cy="114540"/>
              </a:xfrm>
              <a:custGeom>
                <a:avLst/>
                <a:gdLst>
                  <a:gd name="connsiteX0" fmla="*/ 180263 w 229079"/>
                  <a:gd name="connsiteY0" fmla="*/ 22832 h 114539"/>
                  <a:gd name="connsiteX1" fmla="*/ 168637 w 229079"/>
                  <a:gd name="connsiteY1" fmla="*/ 69294 h 114539"/>
                  <a:gd name="connsiteX2" fmla="*/ 137777 w 229079"/>
                  <a:gd name="connsiteY2" fmla="*/ 73131 h 114539"/>
                  <a:gd name="connsiteX3" fmla="*/ 114338 w 229079"/>
                  <a:gd name="connsiteY3" fmla="*/ 37951 h 114539"/>
                  <a:gd name="connsiteX4" fmla="*/ 87267 w 229079"/>
                  <a:gd name="connsiteY4" fmla="*/ 16503 h 114539"/>
                  <a:gd name="connsiteX5" fmla="*/ 65928 w 229079"/>
                  <a:gd name="connsiteY5" fmla="*/ 37133 h 114539"/>
                  <a:gd name="connsiteX6" fmla="*/ 44157 w 229079"/>
                  <a:gd name="connsiteY6" fmla="*/ 58887 h 114539"/>
                  <a:gd name="connsiteX7" fmla="*/ 9787 w 229079"/>
                  <a:gd name="connsiteY7" fmla="*/ 54033 h 114539"/>
                  <a:gd name="connsiteX8" fmla="*/ 4934 w 229079"/>
                  <a:gd name="connsiteY8" fmla="*/ 88403 h 114539"/>
                  <a:gd name="connsiteX9" fmla="*/ 39303 w 229079"/>
                  <a:gd name="connsiteY9" fmla="*/ 93257 h 114539"/>
                  <a:gd name="connsiteX10" fmla="*/ 48804 w 229079"/>
                  <a:gd name="connsiteY10" fmla="*/ 77377 h 114539"/>
                  <a:gd name="connsiteX11" fmla="*/ 70583 w 229079"/>
                  <a:gd name="connsiteY11" fmla="*/ 55614 h 114539"/>
                  <a:gd name="connsiteX12" fmla="*/ 104600 w 229079"/>
                  <a:gd name="connsiteY12" fmla="*/ 60648 h 114539"/>
                  <a:gd name="connsiteX13" fmla="*/ 107858 w 229079"/>
                  <a:gd name="connsiteY13" fmla="*/ 57742 h 114539"/>
                  <a:gd name="connsiteX14" fmla="*/ 131298 w 229079"/>
                  <a:gd name="connsiteY14" fmla="*/ 92922 h 114539"/>
                  <a:gd name="connsiteX15" fmla="*/ 158313 w 229079"/>
                  <a:gd name="connsiteY15" fmla="*/ 114419 h 114539"/>
                  <a:gd name="connsiteX16" fmla="*/ 179920 w 229079"/>
                  <a:gd name="connsiteY16" fmla="*/ 91694 h 114539"/>
                  <a:gd name="connsiteX17" fmla="*/ 191537 w 229079"/>
                  <a:gd name="connsiteY17" fmla="*/ 45232 h 114539"/>
                  <a:gd name="connsiteX18" fmla="*/ 225434 w 229079"/>
                  <a:gd name="connsiteY18" fmla="*/ 37759 h 114539"/>
                  <a:gd name="connsiteX19" fmla="*/ 217961 w 229079"/>
                  <a:gd name="connsiteY19" fmla="*/ 3862 h 114539"/>
                  <a:gd name="connsiteX20" fmla="*/ 184064 w 229079"/>
                  <a:gd name="connsiteY20" fmla="*/ 11335 h 114539"/>
                  <a:gd name="connsiteX21" fmla="*/ 180263 w 229079"/>
                  <a:gd name="connsiteY21" fmla="*/ 22856 h 114539"/>
                  <a:gd name="connsiteX22" fmla="*/ 24645 w 229079"/>
                  <a:gd name="connsiteY22" fmla="*/ 81795 h 114539"/>
                  <a:gd name="connsiteX23" fmla="*/ 16463 w 229079"/>
                  <a:gd name="connsiteY23" fmla="*/ 73613 h 114539"/>
                  <a:gd name="connsiteX24" fmla="*/ 24645 w 229079"/>
                  <a:gd name="connsiteY24" fmla="*/ 65432 h 114539"/>
                  <a:gd name="connsiteX25" fmla="*/ 32826 w 229079"/>
                  <a:gd name="connsiteY25" fmla="*/ 73613 h 114539"/>
                  <a:gd name="connsiteX26" fmla="*/ 24645 w 229079"/>
                  <a:gd name="connsiteY26" fmla="*/ 81795 h 114539"/>
                  <a:gd name="connsiteX27" fmla="*/ 90096 w 229079"/>
                  <a:gd name="connsiteY27" fmla="*/ 49069 h 114539"/>
                  <a:gd name="connsiteX28" fmla="*/ 81915 w 229079"/>
                  <a:gd name="connsiteY28" fmla="*/ 40888 h 114539"/>
                  <a:gd name="connsiteX29" fmla="*/ 90096 w 229079"/>
                  <a:gd name="connsiteY29" fmla="*/ 32706 h 114539"/>
                  <a:gd name="connsiteX30" fmla="*/ 98277 w 229079"/>
                  <a:gd name="connsiteY30" fmla="*/ 40888 h 114539"/>
                  <a:gd name="connsiteX31" fmla="*/ 90096 w 229079"/>
                  <a:gd name="connsiteY31" fmla="*/ 49069 h 114539"/>
                  <a:gd name="connsiteX32" fmla="*/ 155547 w 229079"/>
                  <a:gd name="connsiteY32" fmla="*/ 98158 h 114539"/>
                  <a:gd name="connsiteX33" fmla="*/ 147366 w 229079"/>
                  <a:gd name="connsiteY33" fmla="*/ 89976 h 114539"/>
                  <a:gd name="connsiteX34" fmla="*/ 155547 w 229079"/>
                  <a:gd name="connsiteY34" fmla="*/ 81795 h 114539"/>
                  <a:gd name="connsiteX35" fmla="*/ 163729 w 229079"/>
                  <a:gd name="connsiteY35" fmla="*/ 89976 h 114539"/>
                  <a:gd name="connsiteX36" fmla="*/ 155547 w 229079"/>
                  <a:gd name="connsiteY36" fmla="*/ 98158 h 114539"/>
                  <a:gd name="connsiteX37" fmla="*/ 212817 w 229079"/>
                  <a:gd name="connsiteY37" fmla="*/ 24525 h 114539"/>
                  <a:gd name="connsiteX38" fmla="*/ 204636 w 229079"/>
                  <a:gd name="connsiteY38" fmla="*/ 32706 h 114539"/>
                  <a:gd name="connsiteX39" fmla="*/ 196454 w 229079"/>
                  <a:gd name="connsiteY39" fmla="*/ 24525 h 114539"/>
                  <a:gd name="connsiteX40" fmla="*/ 204636 w 229079"/>
                  <a:gd name="connsiteY40" fmla="*/ 16344 h 114539"/>
                  <a:gd name="connsiteX41" fmla="*/ 212817 w 229079"/>
                  <a:gd name="connsiteY41" fmla="*/ 24525 h 11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29079" h="114539">
                    <a:moveTo>
                      <a:pt x="180263" y="22832"/>
                    </a:moveTo>
                    <a:lnTo>
                      <a:pt x="168637" y="69294"/>
                    </a:lnTo>
                    <a:cubicBezTo>
                      <a:pt x="158776" y="62944"/>
                      <a:pt x="145784" y="64559"/>
                      <a:pt x="137777" y="73131"/>
                    </a:cubicBezTo>
                    <a:lnTo>
                      <a:pt x="114338" y="37951"/>
                    </a:lnTo>
                    <a:cubicBezTo>
                      <a:pt x="112785" y="24553"/>
                      <a:pt x="100665" y="14950"/>
                      <a:pt x="87267" y="16503"/>
                    </a:cubicBezTo>
                    <a:cubicBezTo>
                      <a:pt x="76312" y="17773"/>
                      <a:pt x="67567" y="26227"/>
                      <a:pt x="65928" y="37133"/>
                    </a:cubicBezTo>
                    <a:lnTo>
                      <a:pt x="44157" y="58887"/>
                    </a:lnTo>
                    <a:cubicBezTo>
                      <a:pt x="36007" y="48056"/>
                      <a:pt x="20619" y="45883"/>
                      <a:pt x="9787" y="54033"/>
                    </a:cubicBezTo>
                    <a:cubicBezTo>
                      <a:pt x="-1043" y="62184"/>
                      <a:pt x="-3217" y="77572"/>
                      <a:pt x="4934" y="88403"/>
                    </a:cubicBezTo>
                    <a:cubicBezTo>
                      <a:pt x="13084" y="99234"/>
                      <a:pt x="28472" y="101407"/>
                      <a:pt x="39303" y="93257"/>
                    </a:cubicBezTo>
                    <a:cubicBezTo>
                      <a:pt x="44421" y="89406"/>
                      <a:pt x="47831" y="83707"/>
                      <a:pt x="48804" y="77377"/>
                    </a:cubicBezTo>
                    <a:lnTo>
                      <a:pt x="70583" y="55614"/>
                    </a:lnTo>
                    <a:cubicBezTo>
                      <a:pt x="78586" y="66397"/>
                      <a:pt x="93816" y="68651"/>
                      <a:pt x="104600" y="60648"/>
                    </a:cubicBezTo>
                    <a:cubicBezTo>
                      <a:pt x="105771" y="59779"/>
                      <a:pt x="106861" y="58806"/>
                      <a:pt x="107858" y="57742"/>
                    </a:cubicBezTo>
                    <a:lnTo>
                      <a:pt x="131298" y="92922"/>
                    </a:lnTo>
                    <a:cubicBezTo>
                      <a:pt x="132822" y="106319"/>
                      <a:pt x="144917" y="115943"/>
                      <a:pt x="158313" y="114419"/>
                    </a:cubicBezTo>
                    <a:cubicBezTo>
                      <a:pt x="170072" y="113082"/>
                      <a:pt x="179177" y="103505"/>
                      <a:pt x="179920" y="91694"/>
                    </a:cubicBezTo>
                    <a:lnTo>
                      <a:pt x="191537" y="45232"/>
                    </a:lnTo>
                    <a:cubicBezTo>
                      <a:pt x="202961" y="52529"/>
                      <a:pt x="218137" y="49183"/>
                      <a:pt x="225434" y="37759"/>
                    </a:cubicBezTo>
                    <a:cubicBezTo>
                      <a:pt x="232731" y="26336"/>
                      <a:pt x="229385" y="11159"/>
                      <a:pt x="217961" y="3862"/>
                    </a:cubicBezTo>
                    <a:cubicBezTo>
                      <a:pt x="206537" y="-3434"/>
                      <a:pt x="191361" y="-89"/>
                      <a:pt x="184064" y="11335"/>
                    </a:cubicBezTo>
                    <a:cubicBezTo>
                      <a:pt x="181853" y="14797"/>
                      <a:pt x="180546" y="18758"/>
                      <a:pt x="180263" y="22856"/>
                    </a:cubicBezTo>
                    <a:close/>
                    <a:moveTo>
                      <a:pt x="24645" y="81795"/>
                    </a:moveTo>
                    <a:cubicBezTo>
                      <a:pt x="20126" y="81795"/>
                      <a:pt x="16463" y="78132"/>
                      <a:pt x="16463" y="73613"/>
                    </a:cubicBezTo>
                    <a:cubicBezTo>
                      <a:pt x="16463" y="69095"/>
                      <a:pt x="20126" y="65432"/>
                      <a:pt x="24645" y="65432"/>
                    </a:cubicBezTo>
                    <a:cubicBezTo>
                      <a:pt x="29163" y="65432"/>
                      <a:pt x="32826" y="69095"/>
                      <a:pt x="32826" y="73613"/>
                    </a:cubicBezTo>
                    <a:cubicBezTo>
                      <a:pt x="32826" y="78132"/>
                      <a:pt x="29163" y="81795"/>
                      <a:pt x="24645" y="81795"/>
                    </a:cubicBezTo>
                    <a:close/>
                    <a:moveTo>
                      <a:pt x="90096" y="49069"/>
                    </a:moveTo>
                    <a:cubicBezTo>
                      <a:pt x="85577" y="49069"/>
                      <a:pt x="81915" y="45406"/>
                      <a:pt x="81915" y="40888"/>
                    </a:cubicBezTo>
                    <a:cubicBezTo>
                      <a:pt x="81915" y="36369"/>
                      <a:pt x="85577" y="32706"/>
                      <a:pt x="90096" y="32706"/>
                    </a:cubicBezTo>
                    <a:cubicBezTo>
                      <a:pt x="94615" y="32706"/>
                      <a:pt x="98277" y="36369"/>
                      <a:pt x="98277" y="40888"/>
                    </a:cubicBezTo>
                    <a:cubicBezTo>
                      <a:pt x="98277" y="45406"/>
                      <a:pt x="94615" y="49069"/>
                      <a:pt x="90096" y="49069"/>
                    </a:cubicBezTo>
                    <a:close/>
                    <a:moveTo>
                      <a:pt x="155547" y="98158"/>
                    </a:moveTo>
                    <a:cubicBezTo>
                      <a:pt x="151029" y="98158"/>
                      <a:pt x="147366" y="94495"/>
                      <a:pt x="147366" y="89976"/>
                    </a:cubicBezTo>
                    <a:cubicBezTo>
                      <a:pt x="147366" y="85458"/>
                      <a:pt x="151029" y="81795"/>
                      <a:pt x="155547" y="81795"/>
                    </a:cubicBezTo>
                    <a:cubicBezTo>
                      <a:pt x="160066" y="81795"/>
                      <a:pt x="163729" y="85458"/>
                      <a:pt x="163729" y="89976"/>
                    </a:cubicBezTo>
                    <a:cubicBezTo>
                      <a:pt x="163729" y="94495"/>
                      <a:pt x="160066" y="98158"/>
                      <a:pt x="155547" y="98158"/>
                    </a:cubicBezTo>
                    <a:close/>
                    <a:moveTo>
                      <a:pt x="212817" y="24525"/>
                    </a:moveTo>
                    <a:cubicBezTo>
                      <a:pt x="212817" y="29044"/>
                      <a:pt x="209154" y="32706"/>
                      <a:pt x="204636" y="32706"/>
                    </a:cubicBezTo>
                    <a:cubicBezTo>
                      <a:pt x="200117" y="32706"/>
                      <a:pt x="196454" y="29044"/>
                      <a:pt x="196454" y="24525"/>
                    </a:cubicBezTo>
                    <a:cubicBezTo>
                      <a:pt x="196454" y="20006"/>
                      <a:pt x="200117" y="16344"/>
                      <a:pt x="204636" y="16344"/>
                    </a:cubicBezTo>
                    <a:cubicBezTo>
                      <a:pt x="209154" y="16344"/>
                      <a:pt x="212817" y="20006"/>
                      <a:pt x="212817" y="24525"/>
                    </a:cubicBezTo>
                    <a:close/>
                  </a:path>
                </a:pathLst>
              </a:custGeom>
              <a:solidFill>
                <a:schemeClr val="bg1"/>
              </a:solidFill>
              <a:ln w="8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240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90616A7B-85A8-448F-A4EB-A2026A5B44FA}"/>
                  </a:ext>
                </a:extLst>
              </p:cNvPr>
              <p:cNvSpPr/>
              <p:nvPr/>
            </p:nvSpPr>
            <p:spPr>
              <a:xfrm>
                <a:off x="1784971" y="3503067"/>
                <a:ext cx="229079" cy="114540"/>
              </a:xfrm>
              <a:custGeom>
                <a:avLst/>
                <a:gdLst>
                  <a:gd name="connsiteX0" fmla="*/ 48804 w 229079"/>
                  <a:gd name="connsiteY0" fmla="*/ 93760 h 114539"/>
                  <a:gd name="connsiteX1" fmla="*/ 70583 w 229079"/>
                  <a:gd name="connsiteY1" fmla="*/ 71990 h 114539"/>
                  <a:gd name="connsiteX2" fmla="*/ 104574 w 229079"/>
                  <a:gd name="connsiteY2" fmla="*/ 77040 h 114539"/>
                  <a:gd name="connsiteX3" fmla="*/ 111539 w 229079"/>
                  <a:gd name="connsiteY3" fmla="*/ 68963 h 114539"/>
                  <a:gd name="connsiteX4" fmla="*/ 131641 w 229079"/>
                  <a:gd name="connsiteY4" fmla="*/ 79009 h 114539"/>
                  <a:gd name="connsiteX5" fmla="*/ 160730 w 229079"/>
                  <a:gd name="connsiteY5" fmla="*/ 97692 h 114539"/>
                  <a:gd name="connsiteX6" fmla="*/ 179911 w 229079"/>
                  <a:gd name="connsiteY6" fmla="*/ 75540 h 114539"/>
                  <a:gd name="connsiteX7" fmla="*/ 190302 w 229079"/>
                  <a:gd name="connsiteY7" fmla="*/ 44369 h 114539"/>
                  <a:gd name="connsiteX8" fmla="*/ 224598 w 229079"/>
                  <a:gd name="connsiteY8" fmla="*/ 39019 h 114539"/>
                  <a:gd name="connsiteX9" fmla="*/ 219247 w 229079"/>
                  <a:gd name="connsiteY9" fmla="*/ 4722 h 114539"/>
                  <a:gd name="connsiteX10" fmla="*/ 184951 w 229079"/>
                  <a:gd name="connsiteY10" fmla="*/ 10074 h 114539"/>
                  <a:gd name="connsiteX11" fmla="*/ 180304 w 229079"/>
                  <a:gd name="connsiteY11" fmla="*/ 22639 h 114539"/>
                  <a:gd name="connsiteX12" fmla="*/ 169914 w 229079"/>
                  <a:gd name="connsiteY12" fmla="*/ 53811 h 114539"/>
                  <a:gd name="connsiteX13" fmla="*/ 135988 w 229079"/>
                  <a:gd name="connsiteY13" fmla="*/ 58977 h 114539"/>
                  <a:gd name="connsiteX14" fmla="*/ 134120 w 229079"/>
                  <a:gd name="connsiteY14" fmla="*/ 61943 h 114539"/>
                  <a:gd name="connsiteX15" fmla="*/ 114018 w 229079"/>
                  <a:gd name="connsiteY15" fmla="*/ 51896 h 114539"/>
                  <a:gd name="connsiteX16" fmla="*/ 84833 w 229079"/>
                  <a:gd name="connsiteY16" fmla="*/ 33322 h 114539"/>
                  <a:gd name="connsiteX17" fmla="*/ 65953 w 229079"/>
                  <a:gd name="connsiteY17" fmla="*/ 53532 h 114539"/>
                  <a:gd name="connsiteX18" fmla="*/ 44157 w 229079"/>
                  <a:gd name="connsiteY18" fmla="*/ 75262 h 114539"/>
                  <a:gd name="connsiteX19" fmla="*/ 9787 w 229079"/>
                  <a:gd name="connsiteY19" fmla="*/ 70408 h 114539"/>
                  <a:gd name="connsiteX20" fmla="*/ 4934 w 229079"/>
                  <a:gd name="connsiteY20" fmla="*/ 104778 h 114539"/>
                  <a:gd name="connsiteX21" fmla="*/ 39303 w 229079"/>
                  <a:gd name="connsiteY21" fmla="*/ 109632 h 114539"/>
                  <a:gd name="connsiteX22" fmla="*/ 48804 w 229079"/>
                  <a:gd name="connsiteY22" fmla="*/ 93752 h 114539"/>
                  <a:gd name="connsiteX23" fmla="*/ 204636 w 229079"/>
                  <a:gd name="connsiteY23" fmla="*/ 16356 h 114539"/>
                  <a:gd name="connsiteX24" fmla="*/ 212817 w 229079"/>
                  <a:gd name="connsiteY24" fmla="*/ 24538 h 114539"/>
                  <a:gd name="connsiteX25" fmla="*/ 204636 w 229079"/>
                  <a:gd name="connsiteY25" fmla="*/ 32719 h 114539"/>
                  <a:gd name="connsiteX26" fmla="*/ 196454 w 229079"/>
                  <a:gd name="connsiteY26" fmla="*/ 24538 h 114539"/>
                  <a:gd name="connsiteX27" fmla="*/ 204636 w 229079"/>
                  <a:gd name="connsiteY27" fmla="*/ 16356 h 114539"/>
                  <a:gd name="connsiteX28" fmla="*/ 155547 w 229079"/>
                  <a:gd name="connsiteY28" fmla="*/ 65445 h 114539"/>
                  <a:gd name="connsiteX29" fmla="*/ 163729 w 229079"/>
                  <a:gd name="connsiteY29" fmla="*/ 73626 h 114539"/>
                  <a:gd name="connsiteX30" fmla="*/ 155547 w 229079"/>
                  <a:gd name="connsiteY30" fmla="*/ 81807 h 114539"/>
                  <a:gd name="connsiteX31" fmla="*/ 147366 w 229079"/>
                  <a:gd name="connsiteY31" fmla="*/ 73626 h 114539"/>
                  <a:gd name="connsiteX32" fmla="*/ 155547 w 229079"/>
                  <a:gd name="connsiteY32" fmla="*/ 65445 h 114539"/>
                  <a:gd name="connsiteX33" fmla="*/ 90096 w 229079"/>
                  <a:gd name="connsiteY33" fmla="*/ 49082 h 114539"/>
                  <a:gd name="connsiteX34" fmla="*/ 98277 w 229079"/>
                  <a:gd name="connsiteY34" fmla="*/ 57263 h 114539"/>
                  <a:gd name="connsiteX35" fmla="*/ 90096 w 229079"/>
                  <a:gd name="connsiteY35" fmla="*/ 65445 h 114539"/>
                  <a:gd name="connsiteX36" fmla="*/ 81915 w 229079"/>
                  <a:gd name="connsiteY36" fmla="*/ 57263 h 114539"/>
                  <a:gd name="connsiteX37" fmla="*/ 90096 w 229079"/>
                  <a:gd name="connsiteY37" fmla="*/ 49082 h 114539"/>
                  <a:gd name="connsiteX38" fmla="*/ 16463 w 229079"/>
                  <a:gd name="connsiteY38" fmla="*/ 89989 h 114539"/>
                  <a:gd name="connsiteX39" fmla="*/ 24645 w 229079"/>
                  <a:gd name="connsiteY39" fmla="*/ 81807 h 114539"/>
                  <a:gd name="connsiteX40" fmla="*/ 32826 w 229079"/>
                  <a:gd name="connsiteY40" fmla="*/ 89989 h 114539"/>
                  <a:gd name="connsiteX41" fmla="*/ 24645 w 229079"/>
                  <a:gd name="connsiteY41" fmla="*/ 98170 h 114539"/>
                  <a:gd name="connsiteX42" fmla="*/ 16463 w 229079"/>
                  <a:gd name="connsiteY42" fmla="*/ 89989 h 11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29079" h="114539">
                    <a:moveTo>
                      <a:pt x="48804" y="93760"/>
                    </a:moveTo>
                    <a:lnTo>
                      <a:pt x="70583" y="71990"/>
                    </a:lnTo>
                    <a:cubicBezTo>
                      <a:pt x="78575" y="82770"/>
                      <a:pt x="93793" y="85032"/>
                      <a:pt x="104574" y="77040"/>
                    </a:cubicBezTo>
                    <a:cubicBezTo>
                      <a:pt x="107465" y="74897"/>
                      <a:pt x="109844" y="72138"/>
                      <a:pt x="111539" y="68963"/>
                    </a:cubicBezTo>
                    <a:lnTo>
                      <a:pt x="131641" y="79009"/>
                    </a:lnTo>
                    <a:cubicBezTo>
                      <a:pt x="134514" y="92201"/>
                      <a:pt x="147538" y="100566"/>
                      <a:pt x="160730" y="97692"/>
                    </a:cubicBezTo>
                    <a:cubicBezTo>
                      <a:pt x="171331" y="95383"/>
                      <a:pt x="179142" y="86363"/>
                      <a:pt x="179911" y="75540"/>
                    </a:cubicBezTo>
                    <a:lnTo>
                      <a:pt x="190302" y="44369"/>
                    </a:lnTo>
                    <a:cubicBezTo>
                      <a:pt x="201250" y="52362"/>
                      <a:pt x="216605" y="49966"/>
                      <a:pt x="224598" y="39019"/>
                    </a:cubicBezTo>
                    <a:cubicBezTo>
                      <a:pt x="232591" y="28070"/>
                      <a:pt x="230195" y="12715"/>
                      <a:pt x="219247" y="4722"/>
                    </a:cubicBezTo>
                    <a:cubicBezTo>
                      <a:pt x="208299" y="-3270"/>
                      <a:pt x="192944" y="-875"/>
                      <a:pt x="184951" y="10074"/>
                    </a:cubicBezTo>
                    <a:cubicBezTo>
                      <a:pt x="182267" y="13750"/>
                      <a:pt x="180658" y="18101"/>
                      <a:pt x="180304" y="22639"/>
                    </a:cubicBezTo>
                    <a:lnTo>
                      <a:pt x="169914" y="53811"/>
                    </a:lnTo>
                    <a:cubicBezTo>
                      <a:pt x="159118" y="45869"/>
                      <a:pt x="143930" y="48182"/>
                      <a:pt x="135988" y="58977"/>
                    </a:cubicBezTo>
                    <a:cubicBezTo>
                      <a:pt x="135294" y="59920"/>
                      <a:pt x="134670" y="60910"/>
                      <a:pt x="134120" y="61943"/>
                    </a:cubicBezTo>
                    <a:lnTo>
                      <a:pt x="114018" y="51896"/>
                    </a:lnTo>
                    <a:cubicBezTo>
                      <a:pt x="111088" y="38708"/>
                      <a:pt x="98021" y="30391"/>
                      <a:pt x="84833" y="33322"/>
                    </a:cubicBezTo>
                    <a:cubicBezTo>
                      <a:pt x="74969" y="35513"/>
                      <a:pt x="67468" y="43543"/>
                      <a:pt x="65953" y="53532"/>
                    </a:cubicBezTo>
                    <a:lnTo>
                      <a:pt x="44157" y="75262"/>
                    </a:lnTo>
                    <a:cubicBezTo>
                      <a:pt x="36007" y="64431"/>
                      <a:pt x="20619" y="62258"/>
                      <a:pt x="9787" y="70408"/>
                    </a:cubicBezTo>
                    <a:cubicBezTo>
                      <a:pt x="-1043" y="78559"/>
                      <a:pt x="-3217" y="93947"/>
                      <a:pt x="4934" y="104778"/>
                    </a:cubicBezTo>
                    <a:cubicBezTo>
                      <a:pt x="13084" y="115610"/>
                      <a:pt x="28472" y="117783"/>
                      <a:pt x="39303" y="109632"/>
                    </a:cubicBezTo>
                    <a:cubicBezTo>
                      <a:pt x="44421" y="105781"/>
                      <a:pt x="47831" y="100082"/>
                      <a:pt x="48804" y="93752"/>
                    </a:cubicBezTo>
                    <a:close/>
                    <a:moveTo>
                      <a:pt x="204636" y="16356"/>
                    </a:moveTo>
                    <a:cubicBezTo>
                      <a:pt x="209154" y="16356"/>
                      <a:pt x="212817" y="20019"/>
                      <a:pt x="212817" y="24538"/>
                    </a:cubicBezTo>
                    <a:cubicBezTo>
                      <a:pt x="212817" y="29056"/>
                      <a:pt x="209154" y="32719"/>
                      <a:pt x="204636" y="32719"/>
                    </a:cubicBezTo>
                    <a:cubicBezTo>
                      <a:pt x="200117" y="32719"/>
                      <a:pt x="196454" y="29056"/>
                      <a:pt x="196454" y="24538"/>
                    </a:cubicBezTo>
                    <a:cubicBezTo>
                      <a:pt x="196454" y="20019"/>
                      <a:pt x="200117" y="16356"/>
                      <a:pt x="204636" y="16356"/>
                    </a:cubicBezTo>
                    <a:close/>
                    <a:moveTo>
                      <a:pt x="155547" y="65445"/>
                    </a:moveTo>
                    <a:cubicBezTo>
                      <a:pt x="160066" y="65445"/>
                      <a:pt x="163729" y="69107"/>
                      <a:pt x="163729" y="73626"/>
                    </a:cubicBezTo>
                    <a:cubicBezTo>
                      <a:pt x="163729" y="78145"/>
                      <a:pt x="160066" y="81807"/>
                      <a:pt x="155547" y="81807"/>
                    </a:cubicBezTo>
                    <a:cubicBezTo>
                      <a:pt x="151029" y="81807"/>
                      <a:pt x="147366" y="78145"/>
                      <a:pt x="147366" y="73626"/>
                    </a:cubicBezTo>
                    <a:cubicBezTo>
                      <a:pt x="147366" y="69107"/>
                      <a:pt x="151029" y="65445"/>
                      <a:pt x="155547" y="65445"/>
                    </a:cubicBezTo>
                    <a:close/>
                    <a:moveTo>
                      <a:pt x="90096" y="49082"/>
                    </a:moveTo>
                    <a:cubicBezTo>
                      <a:pt x="94615" y="49082"/>
                      <a:pt x="98277" y="52745"/>
                      <a:pt x="98277" y="57263"/>
                    </a:cubicBezTo>
                    <a:cubicBezTo>
                      <a:pt x="98277" y="61782"/>
                      <a:pt x="94615" y="65445"/>
                      <a:pt x="90096" y="65445"/>
                    </a:cubicBezTo>
                    <a:cubicBezTo>
                      <a:pt x="85577" y="65445"/>
                      <a:pt x="81915" y="61782"/>
                      <a:pt x="81915" y="57263"/>
                    </a:cubicBezTo>
                    <a:cubicBezTo>
                      <a:pt x="81915" y="52745"/>
                      <a:pt x="85577" y="49082"/>
                      <a:pt x="90096" y="49082"/>
                    </a:cubicBezTo>
                    <a:close/>
                    <a:moveTo>
                      <a:pt x="16463" y="89989"/>
                    </a:moveTo>
                    <a:cubicBezTo>
                      <a:pt x="16463" y="85470"/>
                      <a:pt x="20126" y="81807"/>
                      <a:pt x="24645" y="81807"/>
                    </a:cubicBezTo>
                    <a:cubicBezTo>
                      <a:pt x="29163" y="81807"/>
                      <a:pt x="32826" y="85470"/>
                      <a:pt x="32826" y="89989"/>
                    </a:cubicBezTo>
                    <a:cubicBezTo>
                      <a:pt x="32826" y="94507"/>
                      <a:pt x="29163" y="98170"/>
                      <a:pt x="24645" y="98170"/>
                    </a:cubicBezTo>
                    <a:cubicBezTo>
                      <a:pt x="20126" y="98170"/>
                      <a:pt x="16463" y="94507"/>
                      <a:pt x="16463" y="89989"/>
                    </a:cubicBezTo>
                    <a:close/>
                  </a:path>
                </a:pathLst>
              </a:custGeom>
              <a:solidFill>
                <a:schemeClr val="bg1"/>
              </a:solidFill>
              <a:ln w="8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2400" dirty="0"/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F69676E-61D6-457E-A748-76AFEBDFE8E4}"/>
              </a:ext>
            </a:extLst>
          </p:cNvPr>
          <p:cNvSpPr txBox="1"/>
          <p:nvPr/>
        </p:nvSpPr>
        <p:spPr>
          <a:xfrm>
            <a:off x="6179934" y="1918950"/>
            <a:ext cx="2809359" cy="2185214"/>
          </a:xfrm>
          <a:prstGeom prst="rect">
            <a:avLst/>
          </a:prstGeom>
          <a:solidFill>
            <a:srgbClr val="E52212"/>
          </a:solidFill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Principles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Tidy data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Organisation &amp; description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files &amp; folders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rows &amp; columns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datasets &amp; collections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Version management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Automation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F94D5E-F431-4736-88DF-C97E48B03866}"/>
              </a:ext>
            </a:extLst>
          </p:cNvPr>
          <p:cNvSpPr txBox="1"/>
          <p:nvPr/>
        </p:nvSpPr>
        <p:spPr>
          <a:xfrm>
            <a:off x="6179933" y="255812"/>
            <a:ext cx="2809359" cy="1446550"/>
          </a:xfrm>
          <a:prstGeom prst="rect">
            <a:avLst/>
          </a:prstGeom>
          <a:solidFill>
            <a:srgbClr val="E52212"/>
          </a:solidFill>
        </p:spPr>
        <p:txBody>
          <a:bodyPr wrap="square" rtlCol="0" anchor="b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Tools &amp; Support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600" b="1" dirty="0" err="1">
                <a:solidFill>
                  <a:schemeClr val="bg1"/>
                </a:solidFill>
              </a:rPr>
              <a:t>CloudStor</a:t>
            </a:r>
            <a:endParaRPr lang="en-AU" sz="1600" b="1" dirty="0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Research drive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Online Research Notebook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Data carpentry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4544A69-B275-469E-891C-18DD86A82B44}"/>
              </a:ext>
            </a:extLst>
          </p:cNvPr>
          <p:cNvSpPr/>
          <p:nvPr/>
        </p:nvSpPr>
        <p:spPr>
          <a:xfrm>
            <a:off x="1021644" y="2359883"/>
            <a:ext cx="3834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Aft>
                <a:spcPts val="1500"/>
              </a:spcAft>
              <a:buClr>
                <a:srgbClr val="E52212"/>
              </a:buClr>
              <a:buSzPct val="100000"/>
              <a:defRPr/>
            </a:pPr>
            <a:r>
              <a:rPr lang="en-AU" altLang="en-US" sz="2400" dirty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Untidy data is valueless</a:t>
            </a:r>
            <a:endParaRPr lang="en-AU" altLang="en-US" sz="1400" dirty="0">
              <a:solidFill>
                <a:srgbClr val="A6A6A6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614E181D-835F-409C-B3C8-8798CAEF212B}"/>
              </a:ext>
            </a:extLst>
          </p:cNvPr>
          <p:cNvSpPr txBox="1">
            <a:spLocks/>
          </p:cNvSpPr>
          <p:nvPr/>
        </p:nvSpPr>
        <p:spPr bwMode="auto">
          <a:xfrm>
            <a:off x="297236" y="3016326"/>
            <a:ext cx="5727991" cy="37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15895" indent="-215895" algn="l" rtl="0" eaLnBrk="1" fontAlgn="base" hangingPunct="1">
              <a:spcBef>
                <a:spcPct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lang="en-US" altLang="en-US"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71476" indent="-2412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536561" indent="-176209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600160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2057349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AU" sz="2000" dirty="0"/>
              <a:t>Imagine your future self or colleagues in 10 years trying to find and understand your data. What would you need to know?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AU" sz="2000" dirty="0"/>
              <a:t>Context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AU" sz="2000" dirty="0"/>
              <a:t>Meaning of fields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AU" sz="2000" dirty="0"/>
              <a:t>Nature of measurements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AU" sz="2000" dirty="0"/>
              <a:t>Data methodologies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AU" sz="2000" dirty="0"/>
              <a:t>Timestamps or dates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AU" sz="2000" dirty="0"/>
              <a:t>Why the dataset/collection is valuable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354229-C4F5-49BC-B7D2-C4FBA9A1FAF0}"/>
              </a:ext>
            </a:extLst>
          </p:cNvPr>
          <p:cNvSpPr/>
          <p:nvPr/>
        </p:nvSpPr>
        <p:spPr>
          <a:xfrm>
            <a:off x="6025226" y="4700371"/>
            <a:ext cx="2993569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AU" sz="2000" dirty="0"/>
              <a:t>This is all </a:t>
            </a:r>
            <a:r>
              <a:rPr lang="en-AU" sz="2000" i="1" dirty="0"/>
              <a:t>metadata</a:t>
            </a:r>
            <a:r>
              <a:rPr lang="en-AU" sz="2000" dirty="0"/>
              <a:t>: the data that makes your data make sense</a:t>
            </a:r>
          </a:p>
        </p:txBody>
      </p:sp>
    </p:spTree>
    <p:extLst>
      <p:ext uri="{BB962C8B-B14F-4D97-AF65-F5344CB8AC3E}">
        <p14:creationId xmlns:p14="http://schemas.microsoft.com/office/powerpoint/2010/main" val="2407285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-1" r="18056" b="-125"/>
          <a:stretch/>
        </p:blipFill>
        <p:spPr>
          <a:xfrm>
            <a:off x="0" y="1412776"/>
            <a:ext cx="9143999" cy="4873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E8EF60-BF8D-454F-9FEC-BA9302882769}"/>
              </a:ext>
            </a:extLst>
          </p:cNvPr>
          <p:cNvSpPr/>
          <p:nvPr/>
        </p:nvSpPr>
        <p:spPr>
          <a:xfrm>
            <a:off x="7670800" y="4297465"/>
            <a:ext cx="1466799" cy="10081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E69D9DF-FF70-43F3-BCFA-A1B7EBC8B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00" y="4343081"/>
            <a:ext cx="1005656" cy="100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22929CD-0EC8-466D-978F-7833CC087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31800"/>
            <a:ext cx="8208143" cy="836960"/>
          </a:xfrm>
        </p:spPr>
        <p:txBody>
          <a:bodyPr/>
          <a:lstStyle/>
          <a:p>
            <a:pPr algn="l"/>
            <a:r>
              <a:rPr lang="en-AU" dirty="0"/>
              <a:t>Tidy storage</a:t>
            </a:r>
          </a:p>
        </p:txBody>
      </p:sp>
    </p:spTree>
    <p:extLst>
      <p:ext uri="{BB962C8B-B14F-4D97-AF65-F5344CB8AC3E}">
        <p14:creationId xmlns:p14="http://schemas.microsoft.com/office/powerpoint/2010/main" val="852015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AF6DC0A-5287-4FB0-A97A-BCC03299FE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18056" b="-125"/>
          <a:stretch/>
        </p:blipFill>
        <p:spPr>
          <a:xfrm>
            <a:off x="0" y="1412776"/>
            <a:ext cx="9143999" cy="4873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86704A8-09AA-4463-A5ED-6808E3407327}"/>
              </a:ext>
            </a:extLst>
          </p:cNvPr>
          <p:cNvSpPr/>
          <p:nvPr/>
        </p:nvSpPr>
        <p:spPr>
          <a:xfrm>
            <a:off x="7670800" y="4297465"/>
            <a:ext cx="1466799" cy="10081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5DC8102-9947-4210-A0F1-AE1B1DA43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91400" y="4343081"/>
            <a:ext cx="1005656" cy="100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F0CC3292-F068-41D7-9557-2C908BE4E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09050" y="5445224"/>
            <a:ext cx="3328549" cy="841081"/>
          </a:xfrm>
          <a:solidFill>
            <a:srgbClr val="FFFFFF"/>
          </a:solidFill>
        </p:spPr>
        <p:txBody>
          <a:bodyPr lIns="144000" tIns="36000" rIns="36000" bIns="36000"/>
          <a:lstStyle/>
          <a:p>
            <a:pPr marL="0" indent="0">
              <a:buNone/>
            </a:pPr>
            <a:r>
              <a:rPr lang="en-AU" altLang="en-US" sz="1200" dirty="0"/>
              <a:t>L. Behrman, Emily; Watson, Samuel S.; R. O'Brien, Katherine; </a:t>
            </a:r>
            <a:r>
              <a:rPr lang="en-AU" altLang="en-US" sz="1200" dirty="0" err="1"/>
              <a:t>Heschel</a:t>
            </a:r>
            <a:r>
              <a:rPr lang="en-AU" altLang="en-US" sz="1200" dirty="0"/>
              <a:t>, Shane M.; S. Schmidt, Paul (2015): metadata. figshare. Paper. </a:t>
            </a:r>
            <a:r>
              <a:rPr lang="en-AU" altLang="en-US" sz="1200" dirty="0">
                <a:hlinkClick r:id="rId5" tooltip="Press Ctrl/Cmd + C to copy"/>
              </a:rPr>
              <a:t>https://doi.org/10.5061/dryad.2j48p/7</a:t>
            </a:r>
            <a:endParaRPr lang="en-AU" altLang="en-US" sz="1200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926EAC09-A4BE-4805-9CAE-93C4C4B88181}"/>
              </a:ext>
            </a:extLst>
          </p:cNvPr>
          <p:cNvSpPr/>
          <p:nvPr/>
        </p:nvSpPr>
        <p:spPr>
          <a:xfrm rot="19683863">
            <a:off x="6830910" y="3311903"/>
            <a:ext cx="167059" cy="18745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718E9C9-245C-49D9-9EB7-5B5882E40171}"/>
              </a:ext>
            </a:extLst>
          </p:cNvPr>
          <p:cNvSpPr/>
          <p:nvPr/>
        </p:nvSpPr>
        <p:spPr>
          <a:xfrm rot="15315975">
            <a:off x="5759613" y="4980296"/>
            <a:ext cx="167059" cy="18745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D7F4FE-B199-4FD7-A094-0E432EA8F9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1" y="3644900"/>
            <a:ext cx="5802649" cy="3201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C58371-655F-4169-909C-7E1DB806C9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5927" y="0"/>
            <a:ext cx="5508074" cy="3356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1FE72D9-39F0-4A87-A6AE-EF2AC29EC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31800"/>
            <a:ext cx="8208143" cy="836960"/>
          </a:xfrm>
        </p:spPr>
        <p:txBody>
          <a:bodyPr/>
          <a:lstStyle/>
          <a:p>
            <a:pPr algn="l"/>
            <a:r>
              <a:rPr lang="en-AU" dirty="0"/>
              <a:t>Tidy storage</a:t>
            </a:r>
          </a:p>
        </p:txBody>
      </p:sp>
    </p:spTree>
    <p:extLst>
      <p:ext uri="{BB962C8B-B14F-4D97-AF65-F5344CB8AC3E}">
        <p14:creationId xmlns:p14="http://schemas.microsoft.com/office/powerpoint/2010/main" val="3791180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25A2D29F-BB85-47B2-B3D0-2159EF052CF0}"/>
              </a:ext>
            </a:extLst>
          </p:cNvPr>
          <p:cNvGrpSpPr/>
          <p:nvPr/>
        </p:nvGrpSpPr>
        <p:grpSpPr>
          <a:xfrm>
            <a:off x="219340" y="1451297"/>
            <a:ext cx="8924660" cy="802304"/>
            <a:chOff x="1621290" y="3302151"/>
            <a:chExt cx="6899400" cy="620238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DCF3A8FA-4E38-4124-849D-7D924AFE5ABE}"/>
                </a:ext>
              </a:extLst>
            </p:cNvPr>
            <p:cNvGrpSpPr/>
            <p:nvPr/>
          </p:nvGrpSpPr>
          <p:grpSpPr>
            <a:xfrm>
              <a:off x="1932117" y="3393744"/>
              <a:ext cx="6588573" cy="407897"/>
              <a:chOff x="1932117" y="3393744"/>
              <a:chExt cx="6588573" cy="407897"/>
            </a:xfrm>
          </p:grpSpPr>
          <p:sp>
            <p:nvSpPr>
              <p:cNvPr id="77" name="Arrow: Right 76">
                <a:extLst>
                  <a:ext uri="{FF2B5EF4-FFF2-40B4-BE49-F238E27FC236}">
                    <a16:creationId xmlns:a16="http://schemas.microsoft.com/office/drawing/2014/main" id="{6C973279-E092-47F9-B6F9-8DC515F84A9A}"/>
                  </a:ext>
                </a:extLst>
              </p:cNvPr>
              <p:cNvSpPr/>
              <p:nvPr/>
            </p:nvSpPr>
            <p:spPr>
              <a:xfrm>
                <a:off x="1932117" y="3393744"/>
                <a:ext cx="6588573" cy="407897"/>
              </a:xfrm>
              <a:prstGeom prst="rightArrow">
                <a:avLst>
                  <a:gd name="adj1" fmla="val 100000"/>
                  <a:gd name="adj2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400" dirty="0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79F8EA7-503B-4345-9A60-CDB4387315E2}"/>
                  </a:ext>
                </a:extLst>
              </p:cNvPr>
              <p:cNvSpPr txBox="1"/>
              <p:nvPr/>
            </p:nvSpPr>
            <p:spPr>
              <a:xfrm>
                <a:off x="2258424" y="3443694"/>
                <a:ext cx="2064082" cy="333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ZA" sz="2800" dirty="0"/>
                  <a:t>Working Storage</a:t>
                </a:r>
              </a:p>
            </p:txBody>
          </p:sp>
        </p:grpSp>
        <p:sp>
          <p:nvSpPr>
            <p:cNvPr id="71" name="Oval 70" title="Circle Background">
              <a:extLst>
                <a:ext uri="{FF2B5EF4-FFF2-40B4-BE49-F238E27FC236}">
                  <a16:creationId xmlns:a16="http://schemas.microsoft.com/office/drawing/2014/main" id="{A51D2654-044C-4796-BC76-1AD8D0F3C827}"/>
                </a:ext>
              </a:extLst>
            </p:cNvPr>
            <p:cNvSpPr/>
            <p:nvPr/>
          </p:nvSpPr>
          <p:spPr>
            <a:xfrm>
              <a:off x="1621290" y="3302151"/>
              <a:ext cx="620238" cy="620238"/>
            </a:xfrm>
            <a:prstGeom prst="ellipse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0" dirty="0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2C63A04-FDAE-4BF5-99DA-0EC33C2E7615}"/>
                </a:ext>
              </a:extLst>
            </p:cNvPr>
            <p:cNvGrpSpPr/>
            <p:nvPr/>
          </p:nvGrpSpPr>
          <p:grpSpPr>
            <a:xfrm>
              <a:off x="1681509" y="3365402"/>
              <a:ext cx="490884" cy="490884"/>
              <a:chOff x="1670532" y="3355795"/>
              <a:chExt cx="490884" cy="490884"/>
            </a:xfrm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0EA8668E-1C45-4FF3-915F-059AE1409E11}"/>
                  </a:ext>
                </a:extLst>
              </p:cNvPr>
              <p:cNvSpPr/>
              <p:nvPr/>
            </p:nvSpPr>
            <p:spPr>
              <a:xfrm>
                <a:off x="1670532" y="3355795"/>
                <a:ext cx="490884" cy="490884"/>
              </a:xfrm>
              <a:custGeom>
                <a:avLst/>
                <a:gdLst>
                  <a:gd name="connsiteX0" fmla="*/ 482703 w 490884"/>
                  <a:gd name="connsiteY0" fmla="*/ 204903 h 490884"/>
                  <a:gd name="connsiteX1" fmla="*/ 424976 w 490884"/>
                  <a:gd name="connsiteY1" fmla="*/ 147158 h 490884"/>
                  <a:gd name="connsiteX2" fmla="*/ 441870 w 490884"/>
                  <a:gd name="connsiteY2" fmla="*/ 106358 h 490884"/>
                  <a:gd name="connsiteX3" fmla="*/ 441870 w 490884"/>
                  <a:gd name="connsiteY3" fmla="*/ 94790 h 490884"/>
                  <a:gd name="connsiteX4" fmla="*/ 396119 w 490884"/>
                  <a:gd name="connsiteY4" fmla="*/ 49015 h 490884"/>
                  <a:gd name="connsiteX5" fmla="*/ 384551 w 490884"/>
                  <a:gd name="connsiteY5" fmla="*/ 49015 h 490884"/>
                  <a:gd name="connsiteX6" fmla="*/ 321619 w 490884"/>
                  <a:gd name="connsiteY6" fmla="*/ 61532 h 490884"/>
                  <a:gd name="connsiteX7" fmla="*/ 285981 w 490884"/>
                  <a:gd name="connsiteY7" fmla="*/ 8181 h 490884"/>
                  <a:gd name="connsiteX8" fmla="*/ 277800 w 490884"/>
                  <a:gd name="connsiteY8" fmla="*/ 0 h 490884"/>
                  <a:gd name="connsiteX9" fmla="*/ 213085 w 490884"/>
                  <a:gd name="connsiteY9" fmla="*/ 0 h 490884"/>
                  <a:gd name="connsiteX10" fmla="*/ 204903 w 490884"/>
                  <a:gd name="connsiteY10" fmla="*/ 8181 h 490884"/>
                  <a:gd name="connsiteX11" fmla="*/ 169265 w 490884"/>
                  <a:gd name="connsiteY11" fmla="*/ 61532 h 490884"/>
                  <a:gd name="connsiteX12" fmla="*/ 106358 w 490884"/>
                  <a:gd name="connsiteY12" fmla="*/ 49015 h 490884"/>
                  <a:gd name="connsiteX13" fmla="*/ 94790 w 490884"/>
                  <a:gd name="connsiteY13" fmla="*/ 49015 h 490884"/>
                  <a:gd name="connsiteX14" fmla="*/ 49015 w 490884"/>
                  <a:gd name="connsiteY14" fmla="*/ 94765 h 490884"/>
                  <a:gd name="connsiteX15" fmla="*/ 49015 w 490884"/>
                  <a:gd name="connsiteY15" fmla="*/ 106334 h 490884"/>
                  <a:gd name="connsiteX16" fmla="*/ 61532 w 490884"/>
                  <a:gd name="connsiteY16" fmla="*/ 169265 h 490884"/>
                  <a:gd name="connsiteX17" fmla="*/ 8181 w 490884"/>
                  <a:gd name="connsiteY17" fmla="*/ 204903 h 490884"/>
                  <a:gd name="connsiteX18" fmla="*/ 0 w 490884"/>
                  <a:gd name="connsiteY18" fmla="*/ 213085 h 490884"/>
                  <a:gd name="connsiteX19" fmla="*/ 0 w 490884"/>
                  <a:gd name="connsiteY19" fmla="*/ 277799 h 490884"/>
                  <a:gd name="connsiteX20" fmla="*/ 8181 w 490884"/>
                  <a:gd name="connsiteY20" fmla="*/ 285981 h 490884"/>
                  <a:gd name="connsiteX21" fmla="*/ 61532 w 490884"/>
                  <a:gd name="connsiteY21" fmla="*/ 321619 h 490884"/>
                  <a:gd name="connsiteX22" fmla="*/ 49015 w 490884"/>
                  <a:gd name="connsiteY22" fmla="*/ 384526 h 490884"/>
                  <a:gd name="connsiteX23" fmla="*/ 49015 w 490884"/>
                  <a:gd name="connsiteY23" fmla="*/ 396094 h 490884"/>
                  <a:gd name="connsiteX24" fmla="*/ 94765 w 490884"/>
                  <a:gd name="connsiteY24" fmla="*/ 441845 h 490884"/>
                  <a:gd name="connsiteX25" fmla="*/ 106334 w 490884"/>
                  <a:gd name="connsiteY25" fmla="*/ 441845 h 490884"/>
                  <a:gd name="connsiteX26" fmla="*/ 187985 w 490884"/>
                  <a:gd name="connsiteY26" fmla="*/ 441829 h 490884"/>
                  <a:gd name="connsiteX27" fmla="*/ 204903 w 490884"/>
                  <a:gd name="connsiteY27" fmla="*/ 482703 h 490884"/>
                  <a:gd name="connsiteX28" fmla="*/ 213085 w 490884"/>
                  <a:gd name="connsiteY28" fmla="*/ 490884 h 490884"/>
                  <a:gd name="connsiteX29" fmla="*/ 277800 w 490884"/>
                  <a:gd name="connsiteY29" fmla="*/ 490884 h 490884"/>
                  <a:gd name="connsiteX30" fmla="*/ 285981 w 490884"/>
                  <a:gd name="connsiteY30" fmla="*/ 482703 h 490884"/>
                  <a:gd name="connsiteX31" fmla="*/ 343726 w 490884"/>
                  <a:gd name="connsiteY31" fmla="*/ 424975 h 490884"/>
                  <a:gd name="connsiteX32" fmla="*/ 384526 w 490884"/>
                  <a:gd name="connsiteY32" fmla="*/ 441869 h 490884"/>
                  <a:gd name="connsiteX33" fmla="*/ 396095 w 490884"/>
                  <a:gd name="connsiteY33" fmla="*/ 441869 h 490884"/>
                  <a:gd name="connsiteX34" fmla="*/ 441845 w 490884"/>
                  <a:gd name="connsiteY34" fmla="*/ 396119 h 490884"/>
                  <a:gd name="connsiteX35" fmla="*/ 441845 w 490884"/>
                  <a:gd name="connsiteY35" fmla="*/ 384550 h 490884"/>
                  <a:gd name="connsiteX36" fmla="*/ 441830 w 490884"/>
                  <a:gd name="connsiteY36" fmla="*/ 302899 h 490884"/>
                  <a:gd name="connsiteX37" fmla="*/ 482703 w 490884"/>
                  <a:gd name="connsiteY37" fmla="*/ 285981 h 490884"/>
                  <a:gd name="connsiteX38" fmla="*/ 490884 w 490884"/>
                  <a:gd name="connsiteY38" fmla="*/ 277799 h 490884"/>
                  <a:gd name="connsiteX39" fmla="*/ 490884 w 490884"/>
                  <a:gd name="connsiteY39" fmla="*/ 213085 h 490884"/>
                  <a:gd name="connsiteX40" fmla="*/ 482703 w 490884"/>
                  <a:gd name="connsiteY40" fmla="*/ 204903 h 490884"/>
                  <a:gd name="connsiteX41" fmla="*/ 474522 w 490884"/>
                  <a:gd name="connsiteY41" fmla="*/ 270043 h 490884"/>
                  <a:gd name="connsiteX42" fmla="*/ 409056 w 490884"/>
                  <a:gd name="connsiteY42" fmla="*/ 351973 h 490884"/>
                  <a:gd name="connsiteX43" fmla="*/ 424820 w 490884"/>
                  <a:gd name="connsiteY43" fmla="*/ 390032 h 490884"/>
                  <a:gd name="connsiteX44" fmla="*/ 390032 w 490884"/>
                  <a:gd name="connsiteY44" fmla="*/ 424819 h 490884"/>
                  <a:gd name="connsiteX45" fmla="*/ 285808 w 490884"/>
                  <a:gd name="connsiteY45" fmla="*/ 436462 h 490884"/>
                  <a:gd name="connsiteX46" fmla="*/ 270044 w 490884"/>
                  <a:gd name="connsiteY46" fmla="*/ 474521 h 490884"/>
                  <a:gd name="connsiteX47" fmla="*/ 220841 w 490884"/>
                  <a:gd name="connsiteY47" fmla="*/ 474521 h 490884"/>
                  <a:gd name="connsiteX48" fmla="*/ 138911 w 490884"/>
                  <a:gd name="connsiteY48" fmla="*/ 409055 h 490884"/>
                  <a:gd name="connsiteX49" fmla="*/ 100852 w 490884"/>
                  <a:gd name="connsiteY49" fmla="*/ 424819 h 490884"/>
                  <a:gd name="connsiteX50" fmla="*/ 66065 w 490884"/>
                  <a:gd name="connsiteY50" fmla="*/ 390032 h 490884"/>
                  <a:gd name="connsiteX51" fmla="*/ 76643 w 490884"/>
                  <a:gd name="connsiteY51" fmla="*/ 315360 h 490884"/>
                  <a:gd name="connsiteX52" fmla="*/ 16363 w 490884"/>
                  <a:gd name="connsiteY52" fmla="*/ 270043 h 490884"/>
                  <a:gd name="connsiteX53" fmla="*/ 16363 w 490884"/>
                  <a:gd name="connsiteY53" fmla="*/ 220841 h 490884"/>
                  <a:gd name="connsiteX54" fmla="*/ 76643 w 490884"/>
                  <a:gd name="connsiteY54" fmla="*/ 175524 h 490884"/>
                  <a:gd name="connsiteX55" fmla="*/ 66065 w 490884"/>
                  <a:gd name="connsiteY55" fmla="*/ 100852 h 490884"/>
                  <a:gd name="connsiteX56" fmla="*/ 100852 w 490884"/>
                  <a:gd name="connsiteY56" fmla="*/ 66065 h 490884"/>
                  <a:gd name="connsiteX57" fmla="*/ 175524 w 490884"/>
                  <a:gd name="connsiteY57" fmla="*/ 76643 h 490884"/>
                  <a:gd name="connsiteX58" fmla="*/ 220841 w 490884"/>
                  <a:gd name="connsiteY58" fmla="*/ 16363 h 490884"/>
                  <a:gd name="connsiteX59" fmla="*/ 270044 w 490884"/>
                  <a:gd name="connsiteY59" fmla="*/ 16363 h 490884"/>
                  <a:gd name="connsiteX60" fmla="*/ 315361 w 490884"/>
                  <a:gd name="connsiteY60" fmla="*/ 76643 h 490884"/>
                  <a:gd name="connsiteX61" fmla="*/ 390032 w 490884"/>
                  <a:gd name="connsiteY61" fmla="*/ 66065 h 490884"/>
                  <a:gd name="connsiteX62" fmla="*/ 424820 w 490884"/>
                  <a:gd name="connsiteY62" fmla="*/ 100852 h 490884"/>
                  <a:gd name="connsiteX63" fmla="*/ 436462 w 490884"/>
                  <a:gd name="connsiteY63" fmla="*/ 205077 h 490884"/>
                  <a:gd name="connsiteX64" fmla="*/ 474522 w 490884"/>
                  <a:gd name="connsiteY64" fmla="*/ 220841 h 490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90884" h="490884">
                    <a:moveTo>
                      <a:pt x="482703" y="204903"/>
                    </a:moveTo>
                    <a:cubicBezTo>
                      <a:pt x="450816" y="204898"/>
                      <a:pt x="424971" y="179045"/>
                      <a:pt x="424976" y="147158"/>
                    </a:cubicBezTo>
                    <a:cubicBezTo>
                      <a:pt x="424978" y="131857"/>
                      <a:pt x="431055" y="117182"/>
                      <a:pt x="441870" y="106358"/>
                    </a:cubicBezTo>
                    <a:cubicBezTo>
                      <a:pt x="445064" y="103163"/>
                      <a:pt x="445064" y="97985"/>
                      <a:pt x="441870" y="94790"/>
                    </a:cubicBezTo>
                    <a:lnTo>
                      <a:pt x="396119" y="49015"/>
                    </a:lnTo>
                    <a:cubicBezTo>
                      <a:pt x="392924" y="45821"/>
                      <a:pt x="387746" y="45821"/>
                      <a:pt x="384551" y="49015"/>
                    </a:cubicBezTo>
                    <a:cubicBezTo>
                      <a:pt x="368158" y="65757"/>
                      <a:pt x="343172" y="70727"/>
                      <a:pt x="321619" y="61532"/>
                    </a:cubicBezTo>
                    <a:cubicBezTo>
                      <a:pt x="299883" y="52789"/>
                      <a:pt x="285735" y="31609"/>
                      <a:pt x="285981" y="8181"/>
                    </a:cubicBezTo>
                    <a:cubicBezTo>
                      <a:pt x="285981" y="3663"/>
                      <a:pt x="282318" y="0"/>
                      <a:pt x="277800" y="0"/>
                    </a:cubicBezTo>
                    <a:lnTo>
                      <a:pt x="213085" y="0"/>
                    </a:lnTo>
                    <a:cubicBezTo>
                      <a:pt x="208566" y="0"/>
                      <a:pt x="204903" y="3663"/>
                      <a:pt x="204903" y="8181"/>
                    </a:cubicBezTo>
                    <a:cubicBezTo>
                      <a:pt x="205150" y="31609"/>
                      <a:pt x="191001" y="52789"/>
                      <a:pt x="169265" y="61532"/>
                    </a:cubicBezTo>
                    <a:cubicBezTo>
                      <a:pt x="147719" y="70709"/>
                      <a:pt x="122751" y="65740"/>
                      <a:pt x="106358" y="49015"/>
                    </a:cubicBezTo>
                    <a:cubicBezTo>
                      <a:pt x="103163" y="45821"/>
                      <a:pt x="97985" y="45821"/>
                      <a:pt x="94790" y="49015"/>
                    </a:cubicBezTo>
                    <a:lnTo>
                      <a:pt x="49015" y="94765"/>
                    </a:lnTo>
                    <a:cubicBezTo>
                      <a:pt x="45821" y="97960"/>
                      <a:pt x="45821" y="103139"/>
                      <a:pt x="49015" y="106334"/>
                    </a:cubicBezTo>
                    <a:cubicBezTo>
                      <a:pt x="65753" y="122729"/>
                      <a:pt x="70723" y="147712"/>
                      <a:pt x="61532" y="169265"/>
                    </a:cubicBezTo>
                    <a:cubicBezTo>
                      <a:pt x="52789" y="191001"/>
                      <a:pt x="31609" y="205149"/>
                      <a:pt x="8181" y="204903"/>
                    </a:cubicBezTo>
                    <a:cubicBezTo>
                      <a:pt x="3663" y="204903"/>
                      <a:pt x="0" y="208566"/>
                      <a:pt x="0" y="213085"/>
                    </a:cubicBezTo>
                    <a:lnTo>
                      <a:pt x="0" y="277799"/>
                    </a:lnTo>
                    <a:cubicBezTo>
                      <a:pt x="0" y="282318"/>
                      <a:pt x="3663" y="285981"/>
                      <a:pt x="8181" y="285981"/>
                    </a:cubicBezTo>
                    <a:cubicBezTo>
                      <a:pt x="31609" y="285735"/>
                      <a:pt x="52789" y="299883"/>
                      <a:pt x="61532" y="321619"/>
                    </a:cubicBezTo>
                    <a:cubicBezTo>
                      <a:pt x="70711" y="343165"/>
                      <a:pt x="65743" y="368134"/>
                      <a:pt x="49015" y="384526"/>
                    </a:cubicBezTo>
                    <a:cubicBezTo>
                      <a:pt x="45821" y="387721"/>
                      <a:pt x="45821" y="392899"/>
                      <a:pt x="49015" y="396094"/>
                    </a:cubicBezTo>
                    <a:lnTo>
                      <a:pt x="94765" y="441845"/>
                    </a:lnTo>
                    <a:cubicBezTo>
                      <a:pt x="97960" y="445039"/>
                      <a:pt x="103139" y="445039"/>
                      <a:pt x="106334" y="441845"/>
                    </a:cubicBezTo>
                    <a:cubicBezTo>
                      <a:pt x="128877" y="419293"/>
                      <a:pt x="165433" y="419286"/>
                      <a:pt x="187985" y="441829"/>
                    </a:cubicBezTo>
                    <a:cubicBezTo>
                      <a:pt x="198827" y="452667"/>
                      <a:pt x="204914" y="467372"/>
                      <a:pt x="204903" y="482703"/>
                    </a:cubicBezTo>
                    <a:cubicBezTo>
                      <a:pt x="204903" y="487221"/>
                      <a:pt x="208566" y="490884"/>
                      <a:pt x="213085" y="490884"/>
                    </a:cubicBezTo>
                    <a:lnTo>
                      <a:pt x="277800" y="490884"/>
                    </a:lnTo>
                    <a:cubicBezTo>
                      <a:pt x="282318" y="490884"/>
                      <a:pt x="285981" y="487221"/>
                      <a:pt x="285981" y="482703"/>
                    </a:cubicBezTo>
                    <a:cubicBezTo>
                      <a:pt x="285986" y="450816"/>
                      <a:pt x="311839" y="424971"/>
                      <a:pt x="343726" y="424975"/>
                    </a:cubicBezTo>
                    <a:cubicBezTo>
                      <a:pt x="359028" y="424978"/>
                      <a:pt x="373702" y="431054"/>
                      <a:pt x="384526" y="441869"/>
                    </a:cubicBezTo>
                    <a:cubicBezTo>
                      <a:pt x="387721" y="445063"/>
                      <a:pt x="392900" y="445063"/>
                      <a:pt x="396095" y="441869"/>
                    </a:cubicBezTo>
                    <a:lnTo>
                      <a:pt x="441845" y="396119"/>
                    </a:lnTo>
                    <a:cubicBezTo>
                      <a:pt x="445039" y="392924"/>
                      <a:pt x="445039" y="387745"/>
                      <a:pt x="441845" y="384550"/>
                    </a:cubicBezTo>
                    <a:cubicBezTo>
                      <a:pt x="419293" y="362007"/>
                      <a:pt x="419286" y="325450"/>
                      <a:pt x="441830" y="302899"/>
                    </a:cubicBezTo>
                    <a:cubicBezTo>
                      <a:pt x="452667" y="292057"/>
                      <a:pt x="467373" y="285970"/>
                      <a:pt x="482703" y="285981"/>
                    </a:cubicBezTo>
                    <a:cubicBezTo>
                      <a:pt x="487222" y="285981"/>
                      <a:pt x="490884" y="282318"/>
                      <a:pt x="490884" y="277799"/>
                    </a:cubicBezTo>
                    <a:lnTo>
                      <a:pt x="490884" y="213085"/>
                    </a:lnTo>
                    <a:cubicBezTo>
                      <a:pt x="490884" y="208566"/>
                      <a:pt x="487222" y="204903"/>
                      <a:pt x="482703" y="204903"/>
                    </a:cubicBezTo>
                    <a:close/>
                    <a:moveTo>
                      <a:pt x="474522" y="270043"/>
                    </a:moveTo>
                    <a:cubicBezTo>
                      <a:pt x="433819" y="274590"/>
                      <a:pt x="404509" y="311271"/>
                      <a:pt x="409056" y="351973"/>
                    </a:cubicBezTo>
                    <a:cubicBezTo>
                      <a:pt x="410610" y="365893"/>
                      <a:pt x="416076" y="379089"/>
                      <a:pt x="424820" y="390032"/>
                    </a:cubicBezTo>
                    <a:lnTo>
                      <a:pt x="390032" y="424819"/>
                    </a:lnTo>
                    <a:cubicBezTo>
                      <a:pt x="358036" y="399254"/>
                      <a:pt x="311374" y="404466"/>
                      <a:pt x="285808" y="436462"/>
                    </a:cubicBezTo>
                    <a:cubicBezTo>
                      <a:pt x="277064" y="447406"/>
                      <a:pt x="271598" y="460601"/>
                      <a:pt x="270044" y="474521"/>
                    </a:cubicBezTo>
                    <a:lnTo>
                      <a:pt x="220841" y="474521"/>
                    </a:lnTo>
                    <a:cubicBezTo>
                      <a:pt x="216294" y="433819"/>
                      <a:pt x="179613" y="404509"/>
                      <a:pt x="138911" y="409055"/>
                    </a:cubicBezTo>
                    <a:cubicBezTo>
                      <a:pt x="124991" y="410610"/>
                      <a:pt x="111795" y="416076"/>
                      <a:pt x="100852" y="424819"/>
                    </a:cubicBezTo>
                    <a:lnTo>
                      <a:pt x="66065" y="390032"/>
                    </a:lnTo>
                    <a:cubicBezTo>
                      <a:pt x="83211" y="369049"/>
                      <a:pt x="87287" y="340280"/>
                      <a:pt x="76643" y="315360"/>
                    </a:cubicBezTo>
                    <a:cubicBezTo>
                      <a:pt x="66556" y="290208"/>
                      <a:pt x="43327" y="272746"/>
                      <a:pt x="16363" y="270043"/>
                    </a:cubicBezTo>
                    <a:lnTo>
                      <a:pt x="16363" y="220841"/>
                    </a:lnTo>
                    <a:cubicBezTo>
                      <a:pt x="43327" y="218138"/>
                      <a:pt x="66556" y="200676"/>
                      <a:pt x="76643" y="175524"/>
                    </a:cubicBezTo>
                    <a:cubicBezTo>
                      <a:pt x="87287" y="150604"/>
                      <a:pt x="83211" y="121835"/>
                      <a:pt x="66065" y="100852"/>
                    </a:cubicBezTo>
                    <a:lnTo>
                      <a:pt x="100852" y="66065"/>
                    </a:lnTo>
                    <a:cubicBezTo>
                      <a:pt x="121835" y="83211"/>
                      <a:pt x="150604" y="87287"/>
                      <a:pt x="175524" y="76643"/>
                    </a:cubicBezTo>
                    <a:cubicBezTo>
                      <a:pt x="200676" y="66556"/>
                      <a:pt x="218138" y="43327"/>
                      <a:pt x="220841" y="16363"/>
                    </a:cubicBezTo>
                    <a:lnTo>
                      <a:pt x="270044" y="16363"/>
                    </a:lnTo>
                    <a:cubicBezTo>
                      <a:pt x="272746" y="43327"/>
                      <a:pt x="290208" y="66556"/>
                      <a:pt x="315361" y="76643"/>
                    </a:cubicBezTo>
                    <a:cubicBezTo>
                      <a:pt x="340280" y="87287"/>
                      <a:pt x="369049" y="83211"/>
                      <a:pt x="390032" y="66065"/>
                    </a:cubicBezTo>
                    <a:lnTo>
                      <a:pt x="424820" y="100852"/>
                    </a:lnTo>
                    <a:cubicBezTo>
                      <a:pt x="399254" y="132848"/>
                      <a:pt x="404467" y="179511"/>
                      <a:pt x="436462" y="205077"/>
                    </a:cubicBezTo>
                    <a:cubicBezTo>
                      <a:pt x="447406" y="213820"/>
                      <a:pt x="460601" y="219285"/>
                      <a:pt x="474522" y="220841"/>
                    </a:cubicBezTo>
                    <a:close/>
                  </a:path>
                </a:pathLst>
              </a:custGeom>
              <a:solidFill>
                <a:schemeClr val="bg1"/>
              </a:solidFill>
              <a:ln w="8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240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887DD21E-ACA7-4B19-BAAF-4F25EDAC8219}"/>
                  </a:ext>
                </a:extLst>
              </p:cNvPr>
              <p:cNvSpPr/>
              <p:nvPr/>
            </p:nvSpPr>
            <p:spPr>
              <a:xfrm>
                <a:off x="1752346" y="3437609"/>
                <a:ext cx="327256" cy="327256"/>
              </a:xfrm>
              <a:custGeom>
                <a:avLst/>
                <a:gdLst>
                  <a:gd name="connsiteX0" fmla="*/ 163628 w 327256"/>
                  <a:gd name="connsiteY0" fmla="*/ 0 h 327256"/>
                  <a:gd name="connsiteX1" fmla="*/ 0 w 327256"/>
                  <a:gd name="connsiteY1" fmla="*/ 163628 h 327256"/>
                  <a:gd name="connsiteX2" fmla="*/ 163628 w 327256"/>
                  <a:gd name="connsiteY2" fmla="*/ 327256 h 327256"/>
                  <a:gd name="connsiteX3" fmla="*/ 327256 w 327256"/>
                  <a:gd name="connsiteY3" fmla="*/ 163628 h 327256"/>
                  <a:gd name="connsiteX4" fmla="*/ 163628 w 327256"/>
                  <a:gd name="connsiteY4" fmla="*/ 0 h 327256"/>
                  <a:gd name="connsiteX5" fmla="*/ 163628 w 327256"/>
                  <a:gd name="connsiteY5" fmla="*/ 310893 h 327256"/>
                  <a:gd name="connsiteX6" fmla="*/ 16363 w 327256"/>
                  <a:gd name="connsiteY6" fmla="*/ 163628 h 327256"/>
                  <a:gd name="connsiteX7" fmla="*/ 163628 w 327256"/>
                  <a:gd name="connsiteY7" fmla="*/ 16363 h 327256"/>
                  <a:gd name="connsiteX8" fmla="*/ 310893 w 327256"/>
                  <a:gd name="connsiteY8" fmla="*/ 163628 h 327256"/>
                  <a:gd name="connsiteX9" fmla="*/ 163628 w 327256"/>
                  <a:gd name="connsiteY9" fmla="*/ 310893 h 327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7256" h="327256">
                    <a:moveTo>
                      <a:pt x="163628" y="0"/>
                    </a:moveTo>
                    <a:cubicBezTo>
                      <a:pt x="73259" y="0"/>
                      <a:pt x="0" y="73259"/>
                      <a:pt x="0" y="163628"/>
                    </a:cubicBezTo>
                    <a:cubicBezTo>
                      <a:pt x="0" y="253997"/>
                      <a:pt x="73259" y="327256"/>
                      <a:pt x="163628" y="327256"/>
                    </a:cubicBezTo>
                    <a:cubicBezTo>
                      <a:pt x="253997" y="327256"/>
                      <a:pt x="327256" y="253997"/>
                      <a:pt x="327256" y="163628"/>
                    </a:cubicBezTo>
                    <a:cubicBezTo>
                      <a:pt x="327152" y="73302"/>
                      <a:pt x="253954" y="104"/>
                      <a:pt x="163628" y="0"/>
                    </a:cubicBezTo>
                    <a:close/>
                    <a:moveTo>
                      <a:pt x="163628" y="310893"/>
                    </a:moveTo>
                    <a:cubicBezTo>
                      <a:pt x="82296" y="310893"/>
                      <a:pt x="16363" y="244960"/>
                      <a:pt x="16363" y="163628"/>
                    </a:cubicBezTo>
                    <a:cubicBezTo>
                      <a:pt x="16363" y="82296"/>
                      <a:pt x="82296" y="16363"/>
                      <a:pt x="163628" y="16363"/>
                    </a:cubicBezTo>
                    <a:cubicBezTo>
                      <a:pt x="244960" y="16363"/>
                      <a:pt x="310893" y="82296"/>
                      <a:pt x="310893" y="163628"/>
                    </a:cubicBezTo>
                    <a:cubicBezTo>
                      <a:pt x="310799" y="244921"/>
                      <a:pt x="244921" y="310798"/>
                      <a:pt x="163628" y="310893"/>
                    </a:cubicBezTo>
                    <a:close/>
                  </a:path>
                </a:pathLst>
              </a:custGeom>
              <a:solidFill>
                <a:schemeClr val="bg1"/>
              </a:solidFill>
              <a:ln w="8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2400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11B8B810-B867-421F-A25E-01FB727973C4}"/>
                  </a:ext>
                </a:extLst>
              </p:cNvPr>
              <p:cNvSpPr/>
              <p:nvPr/>
            </p:nvSpPr>
            <p:spPr>
              <a:xfrm>
                <a:off x="1809515" y="3601256"/>
                <a:ext cx="229079" cy="114540"/>
              </a:xfrm>
              <a:custGeom>
                <a:avLst/>
                <a:gdLst>
                  <a:gd name="connsiteX0" fmla="*/ 180263 w 229079"/>
                  <a:gd name="connsiteY0" fmla="*/ 22832 h 114539"/>
                  <a:gd name="connsiteX1" fmla="*/ 168637 w 229079"/>
                  <a:gd name="connsiteY1" fmla="*/ 69294 h 114539"/>
                  <a:gd name="connsiteX2" fmla="*/ 137777 w 229079"/>
                  <a:gd name="connsiteY2" fmla="*/ 73131 h 114539"/>
                  <a:gd name="connsiteX3" fmla="*/ 114338 w 229079"/>
                  <a:gd name="connsiteY3" fmla="*/ 37951 h 114539"/>
                  <a:gd name="connsiteX4" fmla="*/ 87267 w 229079"/>
                  <a:gd name="connsiteY4" fmla="*/ 16503 h 114539"/>
                  <a:gd name="connsiteX5" fmla="*/ 65928 w 229079"/>
                  <a:gd name="connsiteY5" fmla="*/ 37133 h 114539"/>
                  <a:gd name="connsiteX6" fmla="*/ 44157 w 229079"/>
                  <a:gd name="connsiteY6" fmla="*/ 58887 h 114539"/>
                  <a:gd name="connsiteX7" fmla="*/ 9787 w 229079"/>
                  <a:gd name="connsiteY7" fmla="*/ 54033 h 114539"/>
                  <a:gd name="connsiteX8" fmla="*/ 4934 w 229079"/>
                  <a:gd name="connsiteY8" fmla="*/ 88403 h 114539"/>
                  <a:gd name="connsiteX9" fmla="*/ 39303 w 229079"/>
                  <a:gd name="connsiteY9" fmla="*/ 93257 h 114539"/>
                  <a:gd name="connsiteX10" fmla="*/ 48804 w 229079"/>
                  <a:gd name="connsiteY10" fmla="*/ 77377 h 114539"/>
                  <a:gd name="connsiteX11" fmla="*/ 70583 w 229079"/>
                  <a:gd name="connsiteY11" fmla="*/ 55614 h 114539"/>
                  <a:gd name="connsiteX12" fmla="*/ 104600 w 229079"/>
                  <a:gd name="connsiteY12" fmla="*/ 60648 h 114539"/>
                  <a:gd name="connsiteX13" fmla="*/ 107858 w 229079"/>
                  <a:gd name="connsiteY13" fmla="*/ 57742 h 114539"/>
                  <a:gd name="connsiteX14" fmla="*/ 131298 w 229079"/>
                  <a:gd name="connsiteY14" fmla="*/ 92922 h 114539"/>
                  <a:gd name="connsiteX15" fmla="*/ 158313 w 229079"/>
                  <a:gd name="connsiteY15" fmla="*/ 114419 h 114539"/>
                  <a:gd name="connsiteX16" fmla="*/ 179920 w 229079"/>
                  <a:gd name="connsiteY16" fmla="*/ 91694 h 114539"/>
                  <a:gd name="connsiteX17" fmla="*/ 191537 w 229079"/>
                  <a:gd name="connsiteY17" fmla="*/ 45232 h 114539"/>
                  <a:gd name="connsiteX18" fmla="*/ 225434 w 229079"/>
                  <a:gd name="connsiteY18" fmla="*/ 37759 h 114539"/>
                  <a:gd name="connsiteX19" fmla="*/ 217961 w 229079"/>
                  <a:gd name="connsiteY19" fmla="*/ 3862 h 114539"/>
                  <a:gd name="connsiteX20" fmla="*/ 184064 w 229079"/>
                  <a:gd name="connsiteY20" fmla="*/ 11335 h 114539"/>
                  <a:gd name="connsiteX21" fmla="*/ 180263 w 229079"/>
                  <a:gd name="connsiteY21" fmla="*/ 22856 h 114539"/>
                  <a:gd name="connsiteX22" fmla="*/ 24645 w 229079"/>
                  <a:gd name="connsiteY22" fmla="*/ 81795 h 114539"/>
                  <a:gd name="connsiteX23" fmla="*/ 16463 w 229079"/>
                  <a:gd name="connsiteY23" fmla="*/ 73613 h 114539"/>
                  <a:gd name="connsiteX24" fmla="*/ 24645 w 229079"/>
                  <a:gd name="connsiteY24" fmla="*/ 65432 h 114539"/>
                  <a:gd name="connsiteX25" fmla="*/ 32826 w 229079"/>
                  <a:gd name="connsiteY25" fmla="*/ 73613 h 114539"/>
                  <a:gd name="connsiteX26" fmla="*/ 24645 w 229079"/>
                  <a:gd name="connsiteY26" fmla="*/ 81795 h 114539"/>
                  <a:gd name="connsiteX27" fmla="*/ 90096 w 229079"/>
                  <a:gd name="connsiteY27" fmla="*/ 49069 h 114539"/>
                  <a:gd name="connsiteX28" fmla="*/ 81915 w 229079"/>
                  <a:gd name="connsiteY28" fmla="*/ 40888 h 114539"/>
                  <a:gd name="connsiteX29" fmla="*/ 90096 w 229079"/>
                  <a:gd name="connsiteY29" fmla="*/ 32706 h 114539"/>
                  <a:gd name="connsiteX30" fmla="*/ 98277 w 229079"/>
                  <a:gd name="connsiteY30" fmla="*/ 40888 h 114539"/>
                  <a:gd name="connsiteX31" fmla="*/ 90096 w 229079"/>
                  <a:gd name="connsiteY31" fmla="*/ 49069 h 114539"/>
                  <a:gd name="connsiteX32" fmla="*/ 155547 w 229079"/>
                  <a:gd name="connsiteY32" fmla="*/ 98158 h 114539"/>
                  <a:gd name="connsiteX33" fmla="*/ 147366 w 229079"/>
                  <a:gd name="connsiteY33" fmla="*/ 89976 h 114539"/>
                  <a:gd name="connsiteX34" fmla="*/ 155547 w 229079"/>
                  <a:gd name="connsiteY34" fmla="*/ 81795 h 114539"/>
                  <a:gd name="connsiteX35" fmla="*/ 163729 w 229079"/>
                  <a:gd name="connsiteY35" fmla="*/ 89976 h 114539"/>
                  <a:gd name="connsiteX36" fmla="*/ 155547 w 229079"/>
                  <a:gd name="connsiteY36" fmla="*/ 98158 h 114539"/>
                  <a:gd name="connsiteX37" fmla="*/ 212817 w 229079"/>
                  <a:gd name="connsiteY37" fmla="*/ 24525 h 114539"/>
                  <a:gd name="connsiteX38" fmla="*/ 204636 w 229079"/>
                  <a:gd name="connsiteY38" fmla="*/ 32706 h 114539"/>
                  <a:gd name="connsiteX39" fmla="*/ 196454 w 229079"/>
                  <a:gd name="connsiteY39" fmla="*/ 24525 h 114539"/>
                  <a:gd name="connsiteX40" fmla="*/ 204636 w 229079"/>
                  <a:gd name="connsiteY40" fmla="*/ 16344 h 114539"/>
                  <a:gd name="connsiteX41" fmla="*/ 212817 w 229079"/>
                  <a:gd name="connsiteY41" fmla="*/ 24525 h 11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29079" h="114539">
                    <a:moveTo>
                      <a:pt x="180263" y="22832"/>
                    </a:moveTo>
                    <a:lnTo>
                      <a:pt x="168637" y="69294"/>
                    </a:lnTo>
                    <a:cubicBezTo>
                      <a:pt x="158776" y="62944"/>
                      <a:pt x="145784" y="64559"/>
                      <a:pt x="137777" y="73131"/>
                    </a:cubicBezTo>
                    <a:lnTo>
                      <a:pt x="114338" y="37951"/>
                    </a:lnTo>
                    <a:cubicBezTo>
                      <a:pt x="112785" y="24553"/>
                      <a:pt x="100665" y="14950"/>
                      <a:pt x="87267" y="16503"/>
                    </a:cubicBezTo>
                    <a:cubicBezTo>
                      <a:pt x="76312" y="17773"/>
                      <a:pt x="67567" y="26227"/>
                      <a:pt x="65928" y="37133"/>
                    </a:cubicBezTo>
                    <a:lnTo>
                      <a:pt x="44157" y="58887"/>
                    </a:lnTo>
                    <a:cubicBezTo>
                      <a:pt x="36007" y="48056"/>
                      <a:pt x="20619" y="45883"/>
                      <a:pt x="9787" y="54033"/>
                    </a:cubicBezTo>
                    <a:cubicBezTo>
                      <a:pt x="-1043" y="62184"/>
                      <a:pt x="-3217" y="77572"/>
                      <a:pt x="4934" y="88403"/>
                    </a:cubicBezTo>
                    <a:cubicBezTo>
                      <a:pt x="13084" y="99234"/>
                      <a:pt x="28472" y="101407"/>
                      <a:pt x="39303" y="93257"/>
                    </a:cubicBezTo>
                    <a:cubicBezTo>
                      <a:pt x="44421" y="89406"/>
                      <a:pt x="47831" y="83707"/>
                      <a:pt x="48804" y="77377"/>
                    </a:cubicBezTo>
                    <a:lnTo>
                      <a:pt x="70583" y="55614"/>
                    </a:lnTo>
                    <a:cubicBezTo>
                      <a:pt x="78586" y="66397"/>
                      <a:pt x="93816" y="68651"/>
                      <a:pt x="104600" y="60648"/>
                    </a:cubicBezTo>
                    <a:cubicBezTo>
                      <a:pt x="105771" y="59779"/>
                      <a:pt x="106861" y="58806"/>
                      <a:pt x="107858" y="57742"/>
                    </a:cubicBezTo>
                    <a:lnTo>
                      <a:pt x="131298" y="92922"/>
                    </a:lnTo>
                    <a:cubicBezTo>
                      <a:pt x="132822" y="106319"/>
                      <a:pt x="144917" y="115943"/>
                      <a:pt x="158313" y="114419"/>
                    </a:cubicBezTo>
                    <a:cubicBezTo>
                      <a:pt x="170072" y="113082"/>
                      <a:pt x="179177" y="103505"/>
                      <a:pt x="179920" y="91694"/>
                    </a:cubicBezTo>
                    <a:lnTo>
                      <a:pt x="191537" y="45232"/>
                    </a:lnTo>
                    <a:cubicBezTo>
                      <a:pt x="202961" y="52529"/>
                      <a:pt x="218137" y="49183"/>
                      <a:pt x="225434" y="37759"/>
                    </a:cubicBezTo>
                    <a:cubicBezTo>
                      <a:pt x="232731" y="26336"/>
                      <a:pt x="229385" y="11159"/>
                      <a:pt x="217961" y="3862"/>
                    </a:cubicBezTo>
                    <a:cubicBezTo>
                      <a:pt x="206537" y="-3434"/>
                      <a:pt x="191361" y="-89"/>
                      <a:pt x="184064" y="11335"/>
                    </a:cubicBezTo>
                    <a:cubicBezTo>
                      <a:pt x="181853" y="14797"/>
                      <a:pt x="180546" y="18758"/>
                      <a:pt x="180263" y="22856"/>
                    </a:cubicBezTo>
                    <a:close/>
                    <a:moveTo>
                      <a:pt x="24645" y="81795"/>
                    </a:moveTo>
                    <a:cubicBezTo>
                      <a:pt x="20126" y="81795"/>
                      <a:pt x="16463" y="78132"/>
                      <a:pt x="16463" y="73613"/>
                    </a:cubicBezTo>
                    <a:cubicBezTo>
                      <a:pt x="16463" y="69095"/>
                      <a:pt x="20126" y="65432"/>
                      <a:pt x="24645" y="65432"/>
                    </a:cubicBezTo>
                    <a:cubicBezTo>
                      <a:pt x="29163" y="65432"/>
                      <a:pt x="32826" y="69095"/>
                      <a:pt x="32826" y="73613"/>
                    </a:cubicBezTo>
                    <a:cubicBezTo>
                      <a:pt x="32826" y="78132"/>
                      <a:pt x="29163" y="81795"/>
                      <a:pt x="24645" y="81795"/>
                    </a:cubicBezTo>
                    <a:close/>
                    <a:moveTo>
                      <a:pt x="90096" y="49069"/>
                    </a:moveTo>
                    <a:cubicBezTo>
                      <a:pt x="85577" y="49069"/>
                      <a:pt x="81915" y="45406"/>
                      <a:pt x="81915" y="40888"/>
                    </a:cubicBezTo>
                    <a:cubicBezTo>
                      <a:pt x="81915" y="36369"/>
                      <a:pt x="85577" y="32706"/>
                      <a:pt x="90096" y="32706"/>
                    </a:cubicBezTo>
                    <a:cubicBezTo>
                      <a:pt x="94615" y="32706"/>
                      <a:pt x="98277" y="36369"/>
                      <a:pt x="98277" y="40888"/>
                    </a:cubicBezTo>
                    <a:cubicBezTo>
                      <a:pt x="98277" y="45406"/>
                      <a:pt x="94615" y="49069"/>
                      <a:pt x="90096" y="49069"/>
                    </a:cubicBezTo>
                    <a:close/>
                    <a:moveTo>
                      <a:pt x="155547" y="98158"/>
                    </a:moveTo>
                    <a:cubicBezTo>
                      <a:pt x="151029" y="98158"/>
                      <a:pt x="147366" y="94495"/>
                      <a:pt x="147366" y="89976"/>
                    </a:cubicBezTo>
                    <a:cubicBezTo>
                      <a:pt x="147366" y="85458"/>
                      <a:pt x="151029" y="81795"/>
                      <a:pt x="155547" y="81795"/>
                    </a:cubicBezTo>
                    <a:cubicBezTo>
                      <a:pt x="160066" y="81795"/>
                      <a:pt x="163729" y="85458"/>
                      <a:pt x="163729" y="89976"/>
                    </a:cubicBezTo>
                    <a:cubicBezTo>
                      <a:pt x="163729" y="94495"/>
                      <a:pt x="160066" y="98158"/>
                      <a:pt x="155547" y="98158"/>
                    </a:cubicBezTo>
                    <a:close/>
                    <a:moveTo>
                      <a:pt x="212817" y="24525"/>
                    </a:moveTo>
                    <a:cubicBezTo>
                      <a:pt x="212817" y="29044"/>
                      <a:pt x="209154" y="32706"/>
                      <a:pt x="204636" y="32706"/>
                    </a:cubicBezTo>
                    <a:cubicBezTo>
                      <a:pt x="200117" y="32706"/>
                      <a:pt x="196454" y="29044"/>
                      <a:pt x="196454" y="24525"/>
                    </a:cubicBezTo>
                    <a:cubicBezTo>
                      <a:pt x="196454" y="20006"/>
                      <a:pt x="200117" y="16344"/>
                      <a:pt x="204636" y="16344"/>
                    </a:cubicBezTo>
                    <a:cubicBezTo>
                      <a:pt x="209154" y="16344"/>
                      <a:pt x="212817" y="20006"/>
                      <a:pt x="212817" y="24525"/>
                    </a:cubicBezTo>
                    <a:close/>
                  </a:path>
                </a:pathLst>
              </a:custGeom>
              <a:solidFill>
                <a:schemeClr val="bg1"/>
              </a:solidFill>
              <a:ln w="8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240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6FC472E0-AC92-4748-9137-AEF3801A5001}"/>
                  </a:ext>
                </a:extLst>
              </p:cNvPr>
              <p:cNvSpPr/>
              <p:nvPr/>
            </p:nvSpPr>
            <p:spPr>
              <a:xfrm>
                <a:off x="1784971" y="3503067"/>
                <a:ext cx="229079" cy="114540"/>
              </a:xfrm>
              <a:custGeom>
                <a:avLst/>
                <a:gdLst>
                  <a:gd name="connsiteX0" fmla="*/ 48804 w 229079"/>
                  <a:gd name="connsiteY0" fmla="*/ 93760 h 114539"/>
                  <a:gd name="connsiteX1" fmla="*/ 70583 w 229079"/>
                  <a:gd name="connsiteY1" fmla="*/ 71990 h 114539"/>
                  <a:gd name="connsiteX2" fmla="*/ 104574 w 229079"/>
                  <a:gd name="connsiteY2" fmla="*/ 77040 h 114539"/>
                  <a:gd name="connsiteX3" fmla="*/ 111539 w 229079"/>
                  <a:gd name="connsiteY3" fmla="*/ 68963 h 114539"/>
                  <a:gd name="connsiteX4" fmla="*/ 131641 w 229079"/>
                  <a:gd name="connsiteY4" fmla="*/ 79009 h 114539"/>
                  <a:gd name="connsiteX5" fmla="*/ 160730 w 229079"/>
                  <a:gd name="connsiteY5" fmla="*/ 97692 h 114539"/>
                  <a:gd name="connsiteX6" fmla="*/ 179911 w 229079"/>
                  <a:gd name="connsiteY6" fmla="*/ 75540 h 114539"/>
                  <a:gd name="connsiteX7" fmla="*/ 190302 w 229079"/>
                  <a:gd name="connsiteY7" fmla="*/ 44369 h 114539"/>
                  <a:gd name="connsiteX8" fmla="*/ 224598 w 229079"/>
                  <a:gd name="connsiteY8" fmla="*/ 39019 h 114539"/>
                  <a:gd name="connsiteX9" fmla="*/ 219247 w 229079"/>
                  <a:gd name="connsiteY9" fmla="*/ 4722 h 114539"/>
                  <a:gd name="connsiteX10" fmla="*/ 184951 w 229079"/>
                  <a:gd name="connsiteY10" fmla="*/ 10074 h 114539"/>
                  <a:gd name="connsiteX11" fmla="*/ 180304 w 229079"/>
                  <a:gd name="connsiteY11" fmla="*/ 22639 h 114539"/>
                  <a:gd name="connsiteX12" fmla="*/ 169914 w 229079"/>
                  <a:gd name="connsiteY12" fmla="*/ 53811 h 114539"/>
                  <a:gd name="connsiteX13" fmla="*/ 135988 w 229079"/>
                  <a:gd name="connsiteY13" fmla="*/ 58977 h 114539"/>
                  <a:gd name="connsiteX14" fmla="*/ 134120 w 229079"/>
                  <a:gd name="connsiteY14" fmla="*/ 61943 h 114539"/>
                  <a:gd name="connsiteX15" fmla="*/ 114018 w 229079"/>
                  <a:gd name="connsiteY15" fmla="*/ 51896 h 114539"/>
                  <a:gd name="connsiteX16" fmla="*/ 84833 w 229079"/>
                  <a:gd name="connsiteY16" fmla="*/ 33322 h 114539"/>
                  <a:gd name="connsiteX17" fmla="*/ 65953 w 229079"/>
                  <a:gd name="connsiteY17" fmla="*/ 53532 h 114539"/>
                  <a:gd name="connsiteX18" fmla="*/ 44157 w 229079"/>
                  <a:gd name="connsiteY18" fmla="*/ 75262 h 114539"/>
                  <a:gd name="connsiteX19" fmla="*/ 9787 w 229079"/>
                  <a:gd name="connsiteY19" fmla="*/ 70408 h 114539"/>
                  <a:gd name="connsiteX20" fmla="*/ 4934 w 229079"/>
                  <a:gd name="connsiteY20" fmla="*/ 104778 h 114539"/>
                  <a:gd name="connsiteX21" fmla="*/ 39303 w 229079"/>
                  <a:gd name="connsiteY21" fmla="*/ 109632 h 114539"/>
                  <a:gd name="connsiteX22" fmla="*/ 48804 w 229079"/>
                  <a:gd name="connsiteY22" fmla="*/ 93752 h 114539"/>
                  <a:gd name="connsiteX23" fmla="*/ 204636 w 229079"/>
                  <a:gd name="connsiteY23" fmla="*/ 16356 h 114539"/>
                  <a:gd name="connsiteX24" fmla="*/ 212817 w 229079"/>
                  <a:gd name="connsiteY24" fmla="*/ 24538 h 114539"/>
                  <a:gd name="connsiteX25" fmla="*/ 204636 w 229079"/>
                  <a:gd name="connsiteY25" fmla="*/ 32719 h 114539"/>
                  <a:gd name="connsiteX26" fmla="*/ 196454 w 229079"/>
                  <a:gd name="connsiteY26" fmla="*/ 24538 h 114539"/>
                  <a:gd name="connsiteX27" fmla="*/ 204636 w 229079"/>
                  <a:gd name="connsiteY27" fmla="*/ 16356 h 114539"/>
                  <a:gd name="connsiteX28" fmla="*/ 155547 w 229079"/>
                  <a:gd name="connsiteY28" fmla="*/ 65445 h 114539"/>
                  <a:gd name="connsiteX29" fmla="*/ 163729 w 229079"/>
                  <a:gd name="connsiteY29" fmla="*/ 73626 h 114539"/>
                  <a:gd name="connsiteX30" fmla="*/ 155547 w 229079"/>
                  <a:gd name="connsiteY30" fmla="*/ 81807 h 114539"/>
                  <a:gd name="connsiteX31" fmla="*/ 147366 w 229079"/>
                  <a:gd name="connsiteY31" fmla="*/ 73626 h 114539"/>
                  <a:gd name="connsiteX32" fmla="*/ 155547 w 229079"/>
                  <a:gd name="connsiteY32" fmla="*/ 65445 h 114539"/>
                  <a:gd name="connsiteX33" fmla="*/ 90096 w 229079"/>
                  <a:gd name="connsiteY33" fmla="*/ 49082 h 114539"/>
                  <a:gd name="connsiteX34" fmla="*/ 98277 w 229079"/>
                  <a:gd name="connsiteY34" fmla="*/ 57263 h 114539"/>
                  <a:gd name="connsiteX35" fmla="*/ 90096 w 229079"/>
                  <a:gd name="connsiteY35" fmla="*/ 65445 h 114539"/>
                  <a:gd name="connsiteX36" fmla="*/ 81915 w 229079"/>
                  <a:gd name="connsiteY36" fmla="*/ 57263 h 114539"/>
                  <a:gd name="connsiteX37" fmla="*/ 90096 w 229079"/>
                  <a:gd name="connsiteY37" fmla="*/ 49082 h 114539"/>
                  <a:gd name="connsiteX38" fmla="*/ 16463 w 229079"/>
                  <a:gd name="connsiteY38" fmla="*/ 89989 h 114539"/>
                  <a:gd name="connsiteX39" fmla="*/ 24645 w 229079"/>
                  <a:gd name="connsiteY39" fmla="*/ 81807 h 114539"/>
                  <a:gd name="connsiteX40" fmla="*/ 32826 w 229079"/>
                  <a:gd name="connsiteY40" fmla="*/ 89989 h 114539"/>
                  <a:gd name="connsiteX41" fmla="*/ 24645 w 229079"/>
                  <a:gd name="connsiteY41" fmla="*/ 98170 h 114539"/>
                  <a:gd name="connsiteX42" fmla="*/ 16463 w 229079"/>
                  <a:gd name="connsiteY42" fmla="*/ 89989 h 11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29079" h="114539">
                    <a:moveTo>
                      <a:pt x="48804" y="93760"/>
                    </a:moveTo>
                    <a:lnTo>
                      <a:pt x="70583" y="71990"/>
                    </a:lnTo>
                    <a:cubicBezTo>
                      <a:pt x="78575" y="82770"/>
                      <a:pt x="93793" y="85032"/>
                      <a:pt x="104574" y="77040"/>
                    </a:cubicBezTo>
                    <a:cubicBezTo>
                      <a:pt x="107465" y="74897"/>
                      <a:pt x="109844" y="72138"/>
                      <a:pt x="111539" y="68963"/>
                    </a:cubicBezTo>
                    <a:lnTo>
                      <a:pt x="131641" y="79009"/>
                    </a:lnTo>
                    <a:cubicBezTo>
                      <a:pt x="134514" y="92201"/>
                      <a:pt x="147538" y="100566"/>
                      <a:pt x="160730" y="97692"/>
                    </a:cubicBezTo>
                    <a:cubicBezTo>
                      <a:pt x="171331" y="95383"/>
                      <a:pt x="179142" y="86363"/>
                      <a:pt x="179911" y="75540"/>
                    </a:cubicBezTo>
                    <a:lnTo>
                      <a:pt x="190302" y="44369"/>
                    </a:lnTo>
                    <a:cubicBezTo>
                      <a:pt x="201250" y="52362"/>
                      <a:pt x="216605" y="49966"/>
                      <a:pt x="224598" y="39019"/>
                    </a:cubicBezTo>
                    <a:cubicBezTo>
                      <a:pt x="232591" y="28070"/>
                      <a:pt x="230195" y="12715"/>
                      <a:pt x="219247" y="4722"/>
                    </a:cubicBezTo>
                    <a:cubicBezTo>
                      <a:pt x="208299" y="-3270"/>
                      <a:pt x="192944" y="-875"/>
                      <a:pt x="184951" y="10074"/>
                    </a:cubicBezTo>
                    <a:cubicBezTo>
                      <a:pt x="182267" y="13750"/>
                      <a:pt x="180658" y="18101"/>
                      <a:pt x="180304" y="22639"/>
                    </a:cubicBezTo>
                    <a:lnTo>
                      <a:pt x="169914" y="53811"/>
                    </a:lnTo>
                    <a:cubicBezTo>
                      <a:pt x="159118" y="45869"/>
                      <a:pt x="143930" y="48182"/>
                      <a:pt x="135988" y="58977"/>
                    </a:cubicBezTo>
                    <a:cubicBezTo>
                      <a:pt x="135294" y="59920"/>
                      <a:pt x="134670" y="60910"/>
                      <a:pt x="134120" y="61943"/>
                    </a:cubicBezTo>
                    <a:lnTo>
                      <a:pt x="114018" y="51896"/>
                    </a:lnTo>
                    <a:cubicBezTo>
                      <a:pt x="111088" y="38708"/>
                      <a:pt x="98021" y="30391"/>
                      <a:pt x="84833" y="33322"/>
                    </a:cubicBezTo>
                    <a:cubicBezTo>
                      <a:pt x="74969" y="35513"/>
                      <a:pt x="67468" y="43543"/>
                      <a:pt x="65953" y="53532"/>
                    </a:cubicBezTo>
                    <a:lnTo>
                      <a:pt x="44157" y="75262"/>
                    </a:lnTo>
                    <a:cubicBezTo>
                      <a:pt x="36007" y="64431"/>
                      <a:pt x="20619" y="62258"/>
                      <a:pt x="9787" y="70408"/>
                    </a:cubicBezTo>
                    <a:cubicBezTo>
                      <a:pt x="-1043" y="78559"/>
                      <a:pt x="-3217" y="93947"/>
                      <a:pt x="4934" y="104778"/>
                    </a:cubicBezTo>
                    <a:cubicBezTo>
                      <a:pt x="13084" y="115610"/>
                      <a:pt x="28472" y="117783"/>
                      <a:pt x="39303" y="109632"/>
                    </a:cubicBezTo>
                    <a:cubicBezTo>
                      <a:pt x="44421" y="105781"/>
                      <a:pt x="47831" y="100082"/>
                      <a:pt x="48804" y="93752"/>
                    </a:cubicBezTo>
                    <a:close/>
                    <a:moveTo>
                      <a:pt x="204636" y="16356"/>
                    </a:moveTo>
                    <a:cubicBezTo>
                      <a:pt x="209154" y="16356"/>
                      <a:pt x="212817" y="20019"/>
                      <a:pt x="212817" y="24538"/>
                    </a:cubicBezTo>
                    <a:cubicBezTo>
                      <a:pt x="212817" y="29056"/>
                      <a:pt x="209154" y="32719"/>
                      <a:pt x="204636" y="32719"/>
                    </a:cubicBezTo>
                    <a:cubicBezTo>
                      <a:pt x="200117" y="32719"/>
                      <a:pt x="196454" y="29056"/>
                      <a:pt x="196454" y="24538"/>
                    </a:cubicBezTo>
                    <a:cubicBezTo>
                      <a:pt x="196454" y="20019"/>
                      <a:pt x="200117" y="16356"/>
                      <a:pt x="204636" y="16356"/>
                    </a:cubicBezTo>
                    <a:close/>
                    <a:moveTo>
                      <a:pt x="155547" y="65445"/>
                    </a:moveTo>
                    <a:cubicBezTo>
                      <a:pt x="160066" y="65445"/>
                      <a:pt x="163729" y="69107"/>
                      <a:pt x="163729" y="73626"/>
                    </a:cubicBezTo>
                    <a:cubicBezTo>
                      <a:pt x="163729" y="78145"/>
                      <a:pt x="160066" y="81807"/>
                      <a:pt x="155547" y="81807"/>
                    </a:cubicBezTo>
                    <a:cubicBezTo>
                      <a:pt x="151029" y="81807"/>
                      <a:pt x="147366" y="78145"/>
                      <a:pt x="147366" y="73626"/>
                    </a:cubicBezTo>
                    <a:cubicBezTo>
                      <a:pt x="147366" y="69107"/>
                      <a:pt x="151029" y="65445"/>
                      <a:pt x="155547" y="65445"/>
                    </a:cubicBezTo>
                    <a:close/>
                    <a:moveTo>
                      <a:pt x="90096" y="49082"/>
                    </a:moveTo>
                    <a:cubicBezTo>
                      <a:pt x="94615" y="49082"/>
                      <a:pt x="98277" y="52745"/>
                      <a:pt x="98277" y="57263"/>
                    </a:cubicBezTo>
                    <a:cubicBezTo>
                      <a:pt x="98277" y="61782"/>
                      <a:pt x="94615" y="65445"/>
                      <a:pt x="90096" y="65445"/>
                    </a:cubicBezTo>
                    <a:cubicBezTo>
                      <a:pt x="85577" y="65445"/>
                      <a:pt x="81915" y="61782"/>
                      <a:pt x="81915" y="57263"/>
                    </a:cubicBezTo>
                    <a:cubicBezTo>
                      <a:pt x="81915" y="52745"/>
                      <a:pt x="85577" y="49082"/>
                      <a:pt x="90096" y="49082"/>
                    </a:cubicBezTo>
                    <a:close/>
                    <a:moveTo>
                      <a:pt x="16463" y="89989"/>
                    </a:moveTo>
                    <a:cubicBezTo>
                      <a:pt x="16463" y="85470"/>
                      <a:pt x="20126" y="81807"/>
                      <a:pt x="24645" y="81807"/>
                    </a:cubicBezTo>
                    <a:cubicBezTo>
                      <a:pt x="29163" y="81807"/>
                      <a:pt x="32826" y="85470"/>
                      <a:pt x="32826" y="89989"/>
                    </a:cubicBezTo>
                    <a:cubicBezTo>
                      <a:pt x="32826" y="94507"/>
                      <a:pt x="29163" y="98170"/>
                      <a:pt x="24645" y="98170"/>
                    </a:cubicBezTo>
                    <a:cubicBezTo>
                      <a:pt x="20126" y="98170"/>
                      <a:pt x="16463" y="94507"/>
                      <a:pt x="16463" y="89989"/>
                    </a:cubicBezTo>
                    <a:close/>
                  </a:path>
                </a:pathLst>
              </a:custGeom>
              <a:solidFill>
                <a:schemeClr val="bg1"/>
              </a:solidFill>
              <a:ln w="8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2400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B56061F-E551-4231-BC8A-02B220136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/>
              <a:t>Data sensitivity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10C791-4275-4299-9BFB-8D5290C26C6D}"/>
              </a:ext>
            </a:extLst>
          </p:cNvPr>
          <p:cNvSpPr/>
          <p:nvPr/>
        </p:nvSpPr>
        <p:spPr>
          <a:xfrm>
            <a:off x="403066" y="2365720"/>
            <a:ext cx="5465078" cy="1701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Aft>
                <a:spcPts val="1500"/>
              </a:spcAft>
              <a:buClr>
                <a:srgbClr val="E52212"/>
              </a:buClr>
              <a:buSzPct val="100000"/>
              <a:defRPr/>
            </a:pPr>
            <a:r>
              <a:rPr lang="en-AU" altLang="en-US" dirty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“Sensitive data are data that can be used to </a:t>
            </a:r>
            <a:r>
              <a:rPr lang="en-AU" altLang="en-US" b="1" i="1" dirty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identify</a:t>
            </a:r>
            <a:r>
              <a:rPr lang="en-AU" altLang="en-US" dirty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an individual, species, object, or location that </a:t>
            </a:r>
            <a:r>
              <a:rPr lang="en-AU" altLang="en-US" b="1" i="1" dirty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introduces a risk of discrimination, harm, or unwanted attention</a:t>
            </a:r>
            <a:r>
              <a:rPr lang="en-AU" altLang="en-US" dirty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.”</a:t>
            </a:r>
            <a:r>
              <a:rPr lang="en-AU" altLang="en-US" sz="2400" dirty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AU" altLang="en-US" sz="1400" dirty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Australian Research Data Commons</a:t>
            </a:r>
            <a:endParaRPr lang="en-AU" altLang="en-US" sz="2400" i="1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30182" lvl="1" eaLnBrk="1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defRPr/>
            </a:pPr>
            <a:endParaRPr lang="en-AU" altLang="en-US" sz="1100" dirty="0">
              <a:solidFill>
                <a:srgbClr val="A6A6A6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7C187A20-5F0C-4011-BFD6-6F43D8D6B64E}"/>
              </a:ext>
            </a:extLst>
          </p:cNvPr>
          <p:cNvSpPr txBox="1">
            <a:spLocks/>
          </p:cNvSpPr>
          <p:nvPr/>
        </p:nvSpPr>
        <p:spPr bwMode="auto">
          <a:xfrm>
            <a:off x="219340" y="4152619"/>
            <a:ext cx="8924660" cy="238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15895" indent="-215895" algn="l" rtl="0" eaLnBrk="1" fontAlgn="base" hangingPunct="1">
              <a:spcBef>
                <a:spcPct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lang="en-US" altLang="en-US"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71476" indent="-2412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536561" indent="-176209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600160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2057349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AU" sz="2000" dirty="0"/>
              <a:t>How identifiable is your data?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AU" sz="2000" dirty="0"/>
              <a:t>What are your ethical responsibilities as a researcher?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AU" sz="2000" dirty="0"/>
              <a:t>Who has ownership or rights over the data?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AU" sz="2000" dirty="0"/>
              <a:t>What grant/contract conditions and mandates do you have to comply with?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AU" sz="2000" dirty="0"/>
              <a:t>What consent is there for future use?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DE90480-73C2-4B61-86BD-D0A0F05AAB24}"/>
              </a:ext>
            </a:extLst>
          </p:cNvPr>
          <p:cNvSpPr txBox="1"/>
          <p:nvPr/>
        </p:nvSpPr>
        <p:spPr>
          <a:xfrm>
            <a:off x="6179933" y="1916832"/>
            <a:ext cx="2809360" cy="1938992"/>
          </a:xfrm>
          <a:prstGeom prst="rect">
            <a:avLst/>
          </a:prstGeom>
          <a:solidFill>
            <a:srgbClr val="E52212"/>
          </a:solidFill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Principles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Encryption at rest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Encryption in transit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De-identification of personal information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Store re-identification codes separate from data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9AD543-5BB3-4570-9415-93C216B59896}"/>
              </a:ext>
            </a:extLst>
          </p:cNvPr>
          <p:cNvSpPr txBox="1"/>
          <p:nvPr/>
        </p:nvSpPr>
        <p:spPr>
          <a:xfrm>
            <a:off x="6179933" y="502033"/>
            <a:ext cx="2809359" cy="1200329"/>
          </a:xfrm>
          <a:prstGeom prst="rect">
            <a:avLst/>
          </a:prstGeom>
          <a:solidFill>
            <a:srgbClr val="E52212"/>
          </a:solidFill>
        </p:spPr>
        <p:txBody>
          <a:bodyPr wrap="square" rtlCol="0" anchor="b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Tools &amp; Support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600" b="1" dirty="0" err="1">
                <a:solidFill>
                  <a:schemeClr val="bg1"/>
                </a:solidFill>
              </a:rPr>
              <a:t>CloudStor</a:t>
            </a:r>
            <a:endParaRPr lang="en-AU" sz="1600" b="1" dirty="0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Research drive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Online Research Notebook</a:t>
            </a:r>
          </a:p>
        </p:txBody>
      </p:sp>
    </p:spTree>
    <p:extLst>
      <p:ext uri="{BB962C8B-B14F-4D97-AF65-F5344CB8AC3E}">
        <p14:creationId xmlns:p14="http://schemas.microsoft.com/office/powerpoint/2010/main" val="39764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C753933-A79C-4B57-9517-B2F9220737B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22276683"/>
              </p:ext>
            </p:extLst>
          </p:nvPr>
        </p:nvGraphicFramePr>
        <p:xfrm>
          <a:off x="-868" y="1268760"/>
          <a:ext cx="9036497" cy="5040560"/>
        </p:xfrm>
        <a:graphic>
          <a:graphicData uri="http://schemas.openxmlformats.org/drawingml/2006/table">
            <a:tbl>
              <a:tblPr firstRow="1" firstCol="1" bandCol="1">
                <a:tableStyleId>{3B4B98B0-60AC-42C2-AFA5-B58CD77FA1E5}</a:tableStyleId>
              </a:tblPr>
              <a:tblGrid>
                <a:gridCol w="611559">
                  <a:extLst>
                    <a:ext uri="{9D8B030D-6E8A-4147-A177-3AD203B41FA5}">
                      <a16:colId xmlns:a16="http://schemas.microsoft.com/office/drawing/2014/main" val="3849023508"/>
                    </a:ext>
                  </a:extLst>
                </a:gridCol>
                <a:gridCol w="4824536">
                  <a:extLst>
                    <a:ext uri="{9D8B030D-6E8A-4147-A177-3AD203B41FA5}">
                      <a16:colId xmlns:a16="http://schemas.microsoft.com/office/drawing/2014/main" val="613441835"/>
                    </a:ext>
                  </a:extLst>
                </a:gridCol>
                <a:gridCol w="3600402">
                  <a:extLst>
                    <a:ext uri="{9D8B030D-6E8A-4147-A177-3AD203B41FA5}">
                      <a16:colId xmlns:a16="http://schemas.microsoft.com/office/drawing/2014/main" val="2664117920"/>
                    </a:ext>
                  </a:extLst>
                </a:gridCol>
              </a:tblGrid>
              <a:tr h="27341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b="0" i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7" marR="2167" marT="1083" marB="1083">
                    <a:lnT w="12700" cap="flat" cmpd="sng" algn="ctr">
                      <a:solidFill>
                        <a:srgbClr val="E5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dirty="0">
                          <a:effectLst/>
                        </a:rPr>
                        <a:t>Sensitive </a:t>
                      </a:r>
                      <a:endParaRPr lang="en-US" sz="1800" b="0" i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167" marR="2167" marT="1083" marB="1083">
                    <a:lnT w="12700" cap="flat" cmpd="sng" algn="ctr">
                      <a:solidFill>
                        <a:srgbClr val="E5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dirty="0">
                          <a:effectLst/>
                        </a:rPr>
                        <a:t>Not Sensitive </a:t>
                      </a:r>
                      <a:endParaRPr lang="en-US" sz="1800" b="0" i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167" marR="2167" marT="1083" marB="1083">
                    <a:lnT w="12700" cap="flat" cmpd="sng" algn="ctr">
                      <a:solidFill>
                        <a:srgbClr val="E5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058565"/>
                  </a:ext>
                </a:extLst>
              </a:tr>
              <a:tr h="2891866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dirty="0">
                          <a:effectLst/>
                        </a:rPr>
                        <a:t>Human</a:t>
                      </a: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b="0" i="0" dirty="0">
                        <a:effectLst/>
                      </a:endParaRPr>
                    </a:p>
                  </a:txBody>
                  <a:tcPr marL="2167" marR="2167" marT="1083" marB="1083" vert="vert270" anchor="ctr">
                    <a:lnT w="12700" cap="flat" cmpd="sng" algn="ctr">
                      <a:solidFill>
                        <a:srgbClr val="E5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111125" algn="l" rtl="0" fontAlgn="base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effectLst/>
                        </a:rPr>
                        <a:t>Audio/video recordings of individuals or focus groups</a:t>
                      </a:r>
                    </a:p>
                    <a:p>
                      <a:pPr marL="285750" indent="-111125" algn="l" rtl="0" fontAlgn="base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effectLst/>
                        </a:rPr>
                        <a:t>Patient records</a:t>
                      </a:r>
                    </a:p>
                    <a:p>
                      <a:pPr marL="285750" indent="-111125" algn="l" rtl="0" fontAlgn="base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effectLst/>
                        </a:rPr>
                        <a:t>Information that personally identifies a participant </a:t>
                      </a:r>
                    </a:p>
                    <a:p>
                      <a:pPr marL="285750" indent="-111125" algn="l" rtl="0" fontAlgn="base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effectLst/>
                        </a:rPr>
                        <a:t>Addresses, contact details, location, or other Personally Identifiable Information (PII) </a:t>
                      </a:r>
                    </a:p>
                    <a:p>
                      <a:pPr marL="285750" indent="-111125" algn="l" rtl="0" fontAlgn="base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effectLst/>
                        </a:rPr>
                        <a:t>Information that would otherwise cause harm to the reputation or welfare of an individual if divulged </a:t>
                      </a:r>
                    </a:p>
                    <a:p>
                      <a:pPr marL="285750" indent="-111125" algn="l" rtl="0" fontAlgn="base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effectLst/>
                        </a:rPr>
                        <a:t>Mandated confidentiality by external partners</a:t>
                      </a:r>
                    </a:p>
                    <a:p>
                      <a:pPr marL="285750" indent="-111125" algn="l" rtl="0" fontAlgn="base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effectLst/>
                        </a:rPr>
                        <a:t>Research into indigenous culture/society, or involving participants from the indigenous community</a:t>
                      </a:r>
                      <a:endParaRPr lang="en-AU" sz="16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167" marR="2167" marT="1083" marB="1083">
                    <a:lnT w="12700" cap="flat" cmpd="sng" algn="ctr">
                      <a:solidFill>
                        <a:srgbClr val="E5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111125" algn="l" rtl="0" fontAlgn="base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effectLst/>
                        </a:rPr>
                        <a:t>Anonymous survey with no potential content that could identify users </a:t>
                      </a:r>
                    </a:p>
                    <a:p>
                      <a:pPr marL="285750" marR="0" lvl="0" indent="-111125" algn="l" defTabSz="914377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600" dirty="0">
                          <a:effectLst/>
                        </a:rPr>
                        <a:t>De-identified datasets for a large participant population </a:t>
                      </a:r>
                    </a:p>
                    <a:p>
                      <a:pPr marL="285750" indent="-111125" algn="l" rtl="0" fontAlgn="base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effectLst/>
                        </a:rPr>
                        <a:t>Publicly available datasets </a:t>
                      </a:r>
                    </a:p>
                    <a:p>
                      <a:pPr marL="285750" indent="-111125" algn="l" rtl="0" fontAlgn="base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effectLst/>
                        </a:rPr>
                        <a:t>Previous research literature</a:t>
                      </a:r>
                    </a:p>
                    <a:p>
                      <a:pPr marL="285750" indent="-111125" algn="l" rtl="0" fontAlgn="base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effectLst/>
                        </a:rPr>
                        <a:t>Research on subjects of broad historical, political or social interest  </a:t>
                      </a:r>
                      <a:endParaRPr lang="en-AU" sz="16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167" marR="2167" marT="1083" marB="1083">
                    <a:lnT w="12700" cap="flat" cmpd="sng" algn="ctr">
                      <a:solidFill>
                        <a:srgbClr val="E5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2323010"/>
                  </a:ext>
                </a:extLst>
              </a:tr>
              <a:tr h="1872208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dirty="0">
                          <a:effectLst/>
                        </a:rPr>
                        <a:t>Non-Human</a:t>
                      </a: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b="0" i="0" dirty="0">
                        <a:effectLst/>
                      </a:endParaRPr>
                    </a:p>
                  </a:txBody>
                  <a:tcPr marL="2167" marR="2167" marT="1083" marB="1083" vert="vert270" anchor="ctr">
                    <a:lnT w="12700" cap="flat" cmpd="sng" algn="ctr">
                      <a:solidFill>
                        <a:srgbClr val="E5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111125" algn="l" rtl="0" fontAlgn="base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effectLst/>
                        </a:rPr>
                        <a:t>Research undertaken as part of a commercial/partnership arrangement with other entities having strict non-disclosure, intellectual property or in-confidence requirements </a:t>
                      </a:r>
                    </a:p>
                    <a:p>
                      <a:pPr marL="285750" indent="-111125" algn="l" rtl="0" fontAlgn="base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effectLst/>
                        </a:rPr>
                        <a:t>Research funded by commonwealth, state or third-party entities where strict confidentially is required </a:t>
                      </a:r>
                    </a:p>
                    <a:p>
                      <a:pPr marL="285750" indent="-111125" algn="l" rtl="0" fontAlgn="base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effectLst/>
                        </a:rPr>
                        <a:t>Research into endangered species</a:t>
                      </a:r>
                      <a:endParaRPr lang="en-AU" sz="16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167" marR="2167" marT="1083" marB="1083">
                    <a:lnT w="12700" cap="flat" cmpd="sng" algn="ctr">
                      <a:solidFill>
                        <a:srgbClr val="E5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111125" algn="l" rtl="0" fontAlgn="base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effectLst/>
                        </a:rPr>
                        <a:t>Research involving animals, plants, chemical or material subjects</a:t>
                      </a:r>
                    </a:p>
                    <a:p>
                      <a:pPr marL="285750" indent="-111125" algn="l" rtl="0" fontAlgn="base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effectLst/>
                        </a:rPr>
                        <a:t>Research on subjects of broad historical, political or social interest </a:t>
                      </a:r>
                      <a:endParaRPr lang="en-AU" sz="16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167" marR="2167" marT="1083" marB="1083">
                    <a:lnT w="12700" cap="flat" cmpd="sng" algn="ctr">
                      <a:solidFill>
                        <a:srgbClr val="E5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887524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F4D49B20-824C-46DF-9A7C-8D0E16BDF326}"/>
              </a:ext>
            </a:extLst>
          </p:cNvPr>
          <p:cNvSpPr txBox="1">
            <a:spLocks/>
          </p:cNvSpPr>
          <p:nvPr/>
        </p:nvSpPr>
        <p:spPr bwMode="auto">
          <a:xfrm>
            <a:off x="468313" y="431800"/>
            <a:ext cx="8208143" cy="83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lang="en-US" altLang="en-US" sz="48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r>
              <a:rPr lang="en-AU" dirty="0"/>
              <a:t>Data sensitivity examples</a:t>
            </a:r>
          </a:p>
        </p:txBody>
      </p:sp>
    </p:spTree>
    <p:extLst>
      <p:ext uri="{BB962C8B-B14F-4D97-AF65-F5344CB8AC3E}">
        <p14:creationId xmlns:p14="http://schemas.microsoft.com/office/powerpoint/2010/main" val="3745659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Overview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A000828-E10B-4D1D-BA9F-E8498BFC43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2329381"/>
              </p:ext>
            </p:extLst>
          </p:nvPr>
        </p:nvGraphicFramePr>
        <p:xfrm>
          <a:off x="610791" y="1052736"/>
          <a:ext cx="8533210" cy="5373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9318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3948EC5A-500F-4D07-9A7A-D36D5EBC29F4}"/>
              </a:ext>
            </a:extLst>
          </p:cNvPr>
          <p:cNvGraphicFramePr>
            <a:graphicFrameLocks noGrp="1"/>
          </p:cNvGraphicFramePr>
          <p:nvPr/>
        </p:nvGraphicFramePr>
        <p:xfrm>
          <a:off x="410615" y="2020996"/>
          <a:ext cx="8450752" cy="21657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02163">
                  <a:extLst>
                    <a:ext uri="{9D8B030D-6E8A-4147-A177-3AD203B41FA5}">
                      <a16:colId xmlns:a16="http://schemas.microsoft.com/office/drawing/2014/main" val="3973370373"/>
                    </a:ext>
                  </a:extLst>
                </a:gridCol>
                <a:gridCol w="589635">
                  <a:extLst>
                    <a:ext uri="{9D8B030D-6E8A-4147-A177-3AD203B41FA5}">
                      <a16:colId xmlns:a16="http://schemas.microsoft.com/office/drawing/2014/main" val="2506902035"/>
                    </a:ext>
                  </a:extLst>
                </a:gridCol>
                <a:gridCol w="2328194">
                  <a:extLst>
                    <a:ext uri="{9D8B030D-6E8A-4147-A177-3AD203B41FA5}">
                      <a16:colId xmlns:a16="http://schemas.microsoft.com/office/drawing/2014/main" val="4180705238"/>
                    </a:ext>
                  </a:extLst>
                </a:gridCol>
                <a:gridCol w="1139132">
                  <a:extLst>
                    <a:ext uri="{9D8B030D-6E8A-4147-A177-3AD203B41FA5}">
                      <a16:colId xmlns:a16="http://schemas.microsoft.com/office/drawing/2014/main" val="3042637690"/>
                    </a:ext>
                  </a:extLst>
                </a:gridCol>
                <a:gridCol w="1812890">
                  <a:extLst>
                    <a:ext uri="{9D8B030D-6E8A-4147-A177-3AD203B41FA5}">
                      <a16:colId xmlns:a16="http://schemas.microsoft.com/office/drawing/2014/main" val="1587574322"/>
                    </a:ext>
                  </a:extLst>
                </a:gridCol>
                <a:gridCol w="1378738">
                  <a:extLst>
                    <a:ext uri="{9D8B030D-6E8A-4147-A177-3AD203B41FA5}">
                      <a16:colId xmlns:a16="http://schemas.microsoft.com/office/drawing/2014/main" val="663365391"/>
                    </a:ext>
                  </a:extLst>
                </a:gridCol>
              </a:tblGrid>
              <a:tr h="541425">
                <a:tc>
                  <a:txBody>
                    <a:bodyPr/>
                    <a:lstStyle/>
                    <a:p>
                      <a:r>
                        <a:rPr lang="en-AU" sz="14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Age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Previous country</a:t>
                      </a:r>
                    </a:p>
                    <a:p>
                      <a:r>
                        <a:rPr lang="en-AU" sz="1400" dirty="0"/>
                        <a:t>of residence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Most recent</a:t>
                      </a:r>
                      <a:br>
                        <a:rPr lang="en-AU" sz="1400" dirty="0"/>
                      </a:br>
                      <a:r>
                        <a:rPr lang="en-AU" sz="1400" dirty="0"/>
                        <a:t>date of entry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Current address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IP address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71872464"/>
                  </a:ext>
                </a:extLst>
              </a:tr>
              <a:tr h="541425">
                <a:tc>
                  <a:txBody>
                    <a:bodyPr/>
                    <a:lstStyle/>
                    <a:p>
                      <a:r>
                        <a:rPr lang="en-AU" sz="1400" dirty="0"/>
                        <a:t>#0923485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34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Japan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2020-01-12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1 Green St, Bundoora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140.134.209.234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47253047"/>
                  </a:ext>
                </a:extLst>
              </a:tr>
              <a:tr h="541425">
                <a:tc>
                  <a:txBody>
                    <a:bodyPr/>
                    <a:lstStyle/>
                    <a:p>
                      <a:r>
                        <a:rPr lang="en-AU" sz="1400" dirty="0"/>
                        <a:t>#6506544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60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Russia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2018-04-06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2 Gold Rd, </a:t>
                      </a:r>
                      <a:r>
                        <a:rPr lang="en-AU" sz="1400" kern="1200" dirty="0">
                          <a:effectLst/>
                        </a:rPr>
                        <a:t>Gardenvale</a:t>
                      </a:r>
                      <a:endParaRPr lang="en-A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111.040.280.616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1207890"/>
                  </a:ext>
                </a:extLst>
              </a:tr>
              <a:tr h="541425">
                <a:tc>
                  <a:txBody>
                    <a:bodyPr/>
                    <a:lstStyle/>
                    <a:p>
                      <a:r>
                        <a:rPr lang="en-AU" sz="1400" dirty="0"/>
                        <a:t>#6745859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59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Peru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2019-12-24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3 Blue Dr, St Kilda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065.968.234.185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3455473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B56F382-59B3-404B-B255-51FC9470FD14}"/>
              </a:ext>
            </a:extLst>
          </p:cNvPr>
          <p:cNvSpPr txBox="1"/>
          <p:nvPr/>
        </p:nvSpPr>
        <p:spPr>
          <a:xfrm>
            <a:off x="475661" y="4184201"/>
            <a:ext cx="1026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Anonymising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06F81F-1286-4303-A089-3A6B5671A80C}"/>
              </a:ext>
            </a:extLst>
          </p:cNvPr>
          <p:cNvSpPr txBox="1"/>
          <p:nvPr/>
        </p:nvSpPr>
        <p:spPr>
          <a:xfrm>
            <a:off x="1596044" y="4788779"/>
            <a:ext cx="5951912" cy="15337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“I pled guilty in federal court to felonies for the benefit of, at the direction of, and in coordination with Individual 1”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“Individual 1 […] began an ultimately successful campaign for President of the United States.”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- Michael Cohen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E5553A0-DAA0-487B-83E7-5B038BF3F721}"/>
              </a:ext>
            </a:extLst>
          </p:cNvPr>
          <p:cNvSpPr txBox="1">
            <a:spLocks/>
          </p:cNvSpPr>
          <p:nvPr/>
        </p:nvSpPr>
        <p:spPr bwMode="auto">
          <a:xfrm>
            <a:off x="468313" y="431800"/>
            <a:ext cx="8208143" cy="83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lang="en-US" altLang="en-US" sz="48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r>
              <a:rPr lang="en-AU" dirty="0"/>
              <a:t>Anonymisation may not be enough</a:t>
            </a:r>
          </a:p>
        </p:txBody>
      </p:sp>
    </p:spTree>
    <p:extLst>
      <p:ext uri="{BB962C8B-B14F-4D97-AF65-F5344CB8AC3E}">
        <p14:creationId xmlns:p14="http://schemas.microsoft.com/office/powerpoint/2010/main" val="1518449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3948EC5A-500F-4D07-9A7A-D36D5EBC29F4}"/>
              </a:ext>
            </a:extLst>
          </p:cNvPr>
          <p:cNvGraphicFramePr>
            <a:graphicFrameLocks noGrp="1"/>
          </p:cNvGraphicFramePr>
          <p:nvPr/>
        </p:nvGraphicFramePr>
        <p:xfrm>
          <a:off x="410615" y="2018500"/>
          <a:ext cx="8450752" cy="21657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02163">
                  <a:extLst>
                    <a:ext uri="{9D8B030D-6E8A-4147-A177-3AD203B41FA5}">
                      <a16:colId xmlns:a16="http://schemas.microsoft.com/office/drawing/2014/main" val="3973370373"/>
                    </a:ext>
                  </a:extLst>
                </a:gridCol>
                <a:gridCol w="589635">
                  <a:extLst>
                    <a:ext uri="{9D8B030D-6E8A-4147-A177-3AD203B41FA5}">
                      <a16:colId xmlns:a16="http://schemas.microsoft.com/office/drawing/2014/main" val="2506902035"/>
                    </a:ext>
                  </a:extLst>
                </a:gridCol>
                <a:gridCol w="2328194">
                  <a:extLst>
                    <a:ext uri="{9D8B030D-6E8A-4147-A177-3AD203B41FA5}">
                      <a16:colId xmlns:a16="http://schemas.microsoft.com/office/drawing/2014/main" val="4180705238"/>
                    </a:ext>
                  </a:extLst>
                </a:gridCol>
                <a:gridCol w="1139132">
                  <a:extLst>
                    <a:ext uri="{9D8B030D-6E8A-4147-A177-3AD203B41FA5}">
                      <a16:colId xmlns:a16="http://schemas.microsoft.com/office/drawing/2014/main" val="3042637690"/>
                    </a:ext>
                  </a:extLst>
                </a:gridCol>
                <a:gridCol w="1812890">
                  <a:extLst>
                    <a:ext uri="{9D8B030D-6E8A-4147-A177-3AD203B41FA5}">
                      <a16:colId xmlns:a16="http://schemas.microsoft.com/office/drawing/2014/main" val="1587574322"/>
                    </a:ext>
                  </a:extLst>
                </a:gridCol>
                <a:gridCol w="1378738">
                  <a:extLst>
                    <a:ext uri="{9D8B030D-6E8A-4147-A177-3AD203B41FA5}">
                      <a16:colId xmlns:a16="http://schemas.microsoft.com/office/drawing/2014/main" val="663365391"/>
                    </a:ext>
                  </a:extLst>
                </a:gridCol>
              </a:tblGrid>
              <a:tr h="541425">
                <a:tc>
                  <a:txBody>
                    <a:bodyPr/>
                    <a:lstStyle/>
                    <a:p>
                      <a:r>
                        <a:rPr lang="en-AU" sz="14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Age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Previous country</a:t>
                      </a:r>
                    </a:p>
                    <a:p>
                      <a:r>
                        <a:rPr lang="en-AU" sz="1400" dirty="0"/>
                        <a:t>of residence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Most recent</a:t>
                      </a:r>
                      <a:br>
                        <a:rPr lang="en-AU" sz="1400" dirty="0"/>
                      </a:br>
                      <a:r>
                        <a:rPr lang="en-AU" sz="1400" dirty="0"/>
                        <a:t>date of entry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Current address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IP address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71872464"/>
                  </a:ext>
                </a:extLst>
              </a:tr>
              <a:tr h="541425">
                <a:tc>
                  <a:txBody>
                    <a:bodyPr/>
                    <a:lstStyle/>
                    <a:p>
                      <a:r>
                        <a:rPr lang="en-AU" sz="1400" dirty="0"/>
                        <a:t>#0923485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strike="sngStrike" dirty="0"/>
                        <a:t>34</a:t>
                      </a:r>
                    </a:p>
                    <a:p>
                      <a:r>
                        <a:rPr lang="en-AU" sz="1400" dirty="0"/>
                        <a:t>30-39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Japan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strike="sngStrike" dirty="0"/>
                        <a:t>2020-01-12</a:t>
                      </a:r>
                    </a:p>
                    <a:p>
                      <a:r>
                        <a:rPr lang="en-AU" sz="1400" strike="noStrike" dirty="0"/>
                        <a:t>2020-02-10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strike="sngStrike" dirty="0"/>
                        <a:t>1 Green St, </a:t>
                      </a:r>
                      <a:r>
                        <a:rPr lang="en-AU" sz="1400" dirty="0"/>
                        <a:t>Bundoora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strike="sngStrike" dirty="0"/>
                        <a:t>140.134.209.234</a:t>
                      </a:r>
                    </a:p>
                    <a:p>
                      <a:r>
                        <a:rPr lang="en-AU" sz="1400" strike="noStrike" dirty="0"/>
                        <a:t>omitted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47253047"/>
                  </a:ext>
                </a:extLst>
              </a:tr>
              <a:tr h="541425">
                <a:tc>
                  <a:txBody>
                    <a:bodyPr/>
                    <a:lstStyle/>
                    <a:p>
                      <a:r>
                        <a:rPr lang="en-AU" sz="1400" dirty="0"/>
                        <a:t>#6506544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strike="sngStrike" dirty="0"/>
                        <a:t>60</a:t>
                      </a:r>
                    </a:p>
                    <a:p>
                      <a:r>
                        <a:rPr lang="en-AU" sz="1400" dirty="0"/>
                        <a:t>60-69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Russia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strike="sngStrike" dirty="0"/>
                        <a:t>2018-04-06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strike="noStrike" dirty="0"/>
                        <a:t>2018-04-04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strike="sngStrike" dirty="0"/>
                        <a:t>2 Gold Rd, </a:t>
                      </a:r>
                      <a:r>
                        <a:rPr lang="en-AU" sz="1400" kern="1200" dirty="0">
                          <a:effectLst/>
                        </a:rPr>
                        <a:t>Gardenvale</a:t>
                      </a:r>
                      <a:endParaRPr lang="en-A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strike="sngStrike" dirty="0"/>
                        <a:t>111.040.280.616</a:t>
                      </a:r>
                    </a:p>
                    <a:p>
                      <a:r>
                        <a:rPr lang="en-AU" sz="1400" strike="noStrike" dirty="0"/>
                        <a:t>omitted</a:t>
                      </a:r>
                      <a:endParaRPr lang="en-AU" sz="1400" strike="sngStrike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1207890"/>
                  </a:ext>
                </a:extLst>
              </a:tr>
              <a:tr h="541425">
                <a:tc>
                  <a:txBody>
                    <a:bodyPr/>
                    <a:lstStyle/>
                    <a:p>
                      <a:r>
                        <a:rPr lang="en-AU" sz="1400" dirty="0"/>
                        <a:t>#6745859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strike="sngStrike" dirty="0"/>
                        <a:t>59</a:t>
                      </a:r>
                    </a:p>
                    <a:p>
                      <a:r>
                        <a:rPr lang="en-AU" sz="1400" dirty="0"/>
                        <a:t>50-59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Peru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strike="sngStrike" dirty="0"/>
                        <a:t>2019-12-24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strike="noStrike" dirty="0"/>
                        <a:t>2020-01-03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strike="sngStrike" dirty="0"/>
                        <a:t>3 Blue Dr, </a:t>
                      </a:r>
                      <a:r>
                        <a:rPr lang="en-AU" sz="1400" dirty="0"/>
                        <a:t>St Kilda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strike="sngStrike" dirty="0"/>
                        <a:t>065.968.234.185</a:t>
                      </a:r>
                    </a:p>
                    <a:p>
                      <a:r>
                        <a:rPr lang="en-AU" sz="1400" strike="noStrike" dirty="0"/>
                        <a:t>omitted</a:t>
                      </a:r>
                      <a:endParaRPr lang="en-AU" sz="1400" strike="sngStrike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3455473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FD2F10C-F406-4027-994B-32D8F271DAEE}"/>
              </a:ext>
            </a:extLst>
          </p:cNvPr>
          <p:cNvSpPr txBox="1"/>
          <p:nvPr/>
        </p:nvSpPr>
        <p:spPr>
          <a:xfrm>
            <a:off x="1497560" y="4184200"/>
            <a:ext cx="812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Rounding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C1F583-C966-42C7-A807-B62EC016786D}"/>
              </a:ext>
            </a:extLst>
          </p:cNvPr>
          <p:cNvSpPr txBox="1"/>
          <p:nvPr/>
        </p:nvSpPr>
        <p:spPr>
          <a:xfrm>
            <a:off x="6132271" y="4184200"/>
            <a:ext cx="812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Grouping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0C89AD-12A3-4210-9C38-7283906C25F2}"/>
              </a:ext>
            </a:extLst>
          </p:cNvPr>
          <p:cNvSpPr txBox="1"/>
          <p:nvPr/>
        </p:nvSpPr>
        <p:spPr>
          <a:xfrm>
            <a:off x="4488299" y="4184200"/>
            <a:ext cx="1132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Random noise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E1CD02-6601-45C6-B73A-4ED03F536A59}"/>
              </a:ext>
            </a:extLst>
          </p:cNvPr>
          <p:cNvSpPr txBox="1"/>
          <p:nvPr/>
        </p:nvSpPr>
        <p:spPr>
          <a:xfrm>
            <a:off x="7677871" y="4184200"/>
            <a:ext cx="812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Omission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2C17E3-E5FE-4B5E-9461-D27D565573FB}"/>
              </a:ext>
            </a:extLst>
          </p:cNvPr>
          <p:cNvSpPr txBox="1"/>
          <p:nvPr/>
        </p:nvSpPr>
        <p:spPr>
          <a:xfrm>
            <a:off x="475661" y="4184201"/>
            <a:ext cx="1026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Anonymising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8E372D8-3710-45C5-86ED-D7D92F77C9FB}"/>
              </a:ext>
            </a:extLst>
          </p:cNvPr>
          <p:cNvSpPr txBox="1">
            <a:spLocks/>
          </p:cNvSpPr>
          <p:nvPr/>
        </p:nvSpPr>
        <p:spPr bwMode="auto">
          <a:xfrm>
            <a:off x="628649" y="4628092"/>
            <a:ext cx="8332471" cy="231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15895" indent="-215895" algn="l" rtl="0" eaLnBrk="1" fontAlgn="base" hangingPunct="1">
              <a:spcBef>
                <a:spcPct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lang="en-US" altLang="en-US" sz="16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71476" indent="-2412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536561" indent="-176209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600160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2057349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895" marR="0" lvl="0" indent="-21589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Log and describe the changes made to the deidentified dataset</a:t>
            </a:r>
          </a:p>
          <a:p>
            <a:pPr marL="471476" marR="0" lvl="1" indent="-241294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Name: anonymized to a unique identifier</a:t>
            </a:r>
            <a:endParaRPr kumimoji="0" lang="en-US" alt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471476" marR="0" lvl="1" indent="-241294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Age: grouped from age year to age decade</a:t>
            </a:r>
          </a:p>
          <a:p>
            <a:pPr marL="471476" marR="0" lvl="1" indent="-241294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Prev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 country: no changes made to raw data</a:t>
            </a:r>
          </a:p>
          <a:p>
            <a:pPr marL="471476" marR="0" lvl="1" indent="-241294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Date of entry: random noise added, normal distribution,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st.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 dev. = 50 days</a:t>
            </a:r>
          </a:p>
          <a:p>
            <a:pPr marL="471476" marR="0" lvl="1" indent="-241294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  <a:tabLst/>
              <a:defRPr/>
            </a:pPr>
            <a:r>
              <a:rPr kumimoji="0" lang="en-AU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Current address: grouped from street address to suburb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471476" marR="0" lvl="1" indent="-241294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IP address: omitted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FC43B58-E5C7-4EE1-9674-880FBDB5BA95}"/>
              </a:ext>
            </a:extLst>
          </p:cNvPr>
          <p:cNvSpPr txBox="1">
            <a:spLocks/>
          </p:cNvSpPr>
          <p:nvPr/>
        </p:nvSpPr>
        <p:spPr bwMode="auto">
          <a:xfrm>
            <a:off x="468313" y="431800"/>
            <a:ext cx="8208143" cy="83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lang="en-US" altLang="en-US" sz="48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r>
              <a:rPr lang="en-AU" dirty="0"/>
              <a:t>Deidentification methods</a:t>
            </a:r>
          </a:p>
        </p:txBody>
      </p:sp>
    </p:spTree>
    <p:extLst>
      <p:ext uri="{BB962C8B-B14F-4D97-AF65-F5344CB8AC3E}">
        <p14:creationId xmlns:p14="http://schemas.microsoft.com/office/powerpoint/2010/main" val="4229180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3948EC5A-500F-4D07-9A7A-D36D5EBC29F4}"/>
              </a:ext>
            </a:extLst>
          </p:cNvPr>
          <p:cNvGraphicFramePr>
            <a:graphicFrameLocks noGrp="1"/>
          </p:cNvGraphicFramePr>
          <p:nvPr/>
        </p:nvGraphicFramePr>
        <p:xfrm>
          <a:off x="410615" y="2019272"/>
          <a:ext cx="8450752" cy="21657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02164">
                  <a:extLst>
                    <a:ext uri="{9D8B030D-6E8A-4147-A177-3AD203B41FA5}">
                      <a16:colId xmlns:a16="http://schemas.microsoft.com/office/drawing/2014/main" val="3973370373"/>
                    </a:ext>
                  </a:extLst>
                </a:gridCol>
                <a:gridCol w="589635">
                  <a:extLst>
                    <a:ext uri="{9D8B030D-6E8A-4147-A177-3AD203B41FA5}">
                      <a16:colId xmlns:a16="http://schemas.microsoft.com/office/drawing/2014/main" val="2506902035"/>
                    </a:ext>
                  </a:extLst>
                </a:gridCol>
                <a:gridCol w="2328194">
                  <a:extLst>
                    <a:ext uri="{9D8B030D-6E8A-4147-A177-3AD203B41FA5}">
                      <a16:colId xmlns:a16="http://schemas.microsoft.com/office/drawing/2014/main" val="4180705238"/>
                    </a:ext>
                  </a:extLst>
                </a:gridCol>
                <a:gridCol w="1139133">
                  <a:extLst>
                    <a:ext uri="{9D8B030D-6E8A-4147-A177-3AD203B41FA5}">
                      <a16:colId xmlns:a16="http://schemas.microsoft.com/office/drawing/2014/main" val="3042637690"/>
                    </a:ext>
                  </a:extLst>
                </a:gridCol>
                <a:gridCol w="1812889">
                  <a:extLst>
                    <a:ext uri="{9D8B030D-6E8A-4147-A177-3AD203B41FA5}">
                      <a16:colId xmlns:a16="http://schemas.microsoft.com/office/drawing/2014/main" val="1587574322"/>
                    </a:ext>
                  </a:extLst>
                </a:gridCol>
                <a:gridCol w="1378737">
                  <a:extLst>
                    <a:ext uri="{9D8B030D-6E8A-4147-A177-3AD203B41FA5}">
                      <a16:colId xmlns:a16="http://schemas.microsoft.com/office/drawing/2014/main" val="663365391"/>
                    </a:ext>
                  </a:extLst>
                </a:gridCol>
              </a:tblGrid>
              <a:tr h="541425">
                <a:tc>
                  <a:txBody>
                    <a:bodyPr/>
                    <a:lstStyle/>
                    <a:p>
                      <a:r>
                        <a:rPr lang="en-AU" sz="14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Age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Previous country</a:t>
                      </a:r>
                    </a:p>
                    <a:p>
                      <a:r>
                        <a:rPr lang="en-AU" sz="1400" dirty="0"/>
                        <a:t>of residence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Most recent</a:t>
                      </a:r>
                      <a:br>
                        <a:rPr lang="en-AU" sz="1400" dirty="0"/>
                      </a:br>
                      <a:r>
                        <a:rPr lang="en-AU" sz="1400" dirty="0"/>
                        <a:t>date of entry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Current address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IP address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71872464"/>
                  </a:ext>
                </a:extLst>
              </a:tr>
              <a:tr h="541425">
                <a:tc>
                  <a:txBody>
                    <a:bodyPr/>
                    <a:lstStyle/>
                    <a:p>
                      <a:r>
                        <a:rPr lang="en-AU" sz="1400" dirty="0"/>
                        <a:t>#0923485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strike="sngStrike" dirty="0"/>
                        <a:t>34</a:t>
                      </a:r>
                    </a:p>
                    <a:p>
                      <a:r>
                        <a:rPr lang="en-AU" sz="1400" dirty="0"/>
                        <a:t>30-39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strike="sngStrike" dirty="0"/>
                        <a:t>Japan</a:t>
                      </a:r>
                    </a:p>
                    <a:p>
                      <a:r>
                        <a:rPr lang="en-AU" sz="1400" strike="noStrike" dirty="0"/>
                        <a:t>Asia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strike="sngStrike" dirty="0"/>
                        <a:t>2020-01-12</a:t>
                      </a:r>
                    </a:p>
                    <a:p>
                      <a:r>
                        <a:rPr lang="en-AU" sz="1400" strike="noStrike" dirty="0"/>
                        <a:t>2020-01-13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strike="sngStrike" dirty="0"/>
                        <a:t>1 Green St, </a:t>
                      </a:r>
                      <a:r>
                        <a:rPr lang="en-AU" sz="1400" dirty="0"/>
                        <a:t>Bundoora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strike="sngStrike" dirty="0"/>
                        <a:t>140.134.209.234</a:t>
                      </a:r>
                    </a:p>
                    <a:p>
                      <a:r>
                        <a:rPr lang="en-AU" sz="1400" strike="noStrike" dirty="0"/>
                        <a:t>140.134.209.***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47253047"/>
                  </a:ext>
                </a:extLst>
              </a:tr>
              <a:tr h="541425">
                <a:tc>
                  <a:txBody>
                    <a:bodyPr/>
                    <a:lstStyle/>
                    <a:p>
                      <a:r>
                        <a:rPr lang="en-AU" sz="1400" dirty="0"/>
                        <a:t>#6506544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strike="sngStrike" dirty="0"/>
                        <a:t>60</a:t>
                      </a:r>
                    </a:p>
                    <a:p>
                      <a:r>
                        <a:rPr lang="en-AU" sz="1400" dirty="0"/>
                        <a:t>60-69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strike="sngStrike" dirty="0"/>
                        <a:t>Russia</a:t>
                      </a:r>
                    </a:p>
                    <a:p>
                      <a:r>
                        <a:rPr lang="en-AU" sz="1400" strike="noStrike" dirty="0"/>
                        <a:t>Asia</a:t>
                      </a:r>
                      <a:endParaRPr lang="en-AU" sz="1400" strike="sngStrike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strike="sngStrike" dirty="0"/>
                        <a:t>2018-04-06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strike="noStrike" dirty="0"/>
                        <a:t>2018-04-06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strike="sngStrike" dirty="0"/>
                        <a:t>2 Gold Rd, </a:t>
                      </a:r>
                      <a:r>
                        <a:rPr lang="en-AU" sz="1400" kern="1200" dirty="0">
                          <a:effectLst/>
                        </a:rPr>
                        <a:t>Gardenvale</a:t>
                      </a:r>
                      <a:endParaRPr lang="en-A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strike="sngStrike" dirty="0"/>
                        <a:t>111.040.280.616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strike="noStrike" dirty="0"/>
                        <a:t>111.040.280.***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1207890"/>
                  </a:ext>
                </a:extLst>
              </a:tr>
              <a:tr h="541425">
                <a:tc>
                  <a:txBody>
                    <a:bodyPr/>
                    <a:lstStyle/>
                    <a:p>
                      <a:r>
                        <a:rPr lang="en-AU" sz="1400" dirty="0"/>
                        <a:t>#6745859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strike="sngStrike" dirty="0"/>
                        <a:t>59</a:t>
                      </a:r>
                    </a:p>
                    <a:p>
                      <a:r>
                        <a:rPr lang="en-AU" sz="1400" dirty="0"/>
                        <a:t>50-59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strike="sngStrike" dirty="0"/>
                        <a:t>Peru</a:t>
                      </a:r>
                    </a:p>
                    <a:p>
                      <a:r>
                        <a:rPr lang="en-AU" sz="1400" strike="noStrike" dirty="0"/>
                        <a:t>S. America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strike="sngStrike" dirty="0"/>
                        <a:t>2019-12-24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strike="noStrike" dirty="0"/>
                        <a:t>2019-12-22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strike="sngStrike" dirty="0"/>
                        <a:t>3 Blue Dr, </a:t>
                      </a:r>
                      <a:r>
                        <a:rPr lang="en-AU" sz="1400" dirty="0"/>
                        <a:t>St Kilda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strike="sngStrike" dirty="0"/>
                        <a:t>065.968.234.185</a:t>
                      </a:r>
                      <a:endParaRPr lang="en-AU" sz="1400" strike="noStrike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strike="noStrike" dirty="0"/>
                        <a:t>065.968.234.***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3455473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FD2F10C-F406-4027-994B-32D8F271DAEE}"/>
              </a:ext>
            </a:extLst>
          </p:cNvPr>
          <p:cNvSpPr txBox="1"/>
          <p:nvPr/>
        </p:nvSpPr>
        <p:spPr>
          <a:xfrm>
            <a:off x="0" y="4708804"/>
            <a:ext cx="91440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marR="0" lvl="1" indent="-239713" algn="l" defTabSz="85248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  <a:tabLst/>
              <a:defRPr/>
            </a:pPr>
            <a:r>
              <a:rPr kumimoji="0" lang="en-AU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E.g. Age: 	Would random noise preserve the data structure better (continuous vs categorical)</a:t>
            </a:r>
          </a:p>
          <a:p>
            <a:pPr marL="360363" marR="0" lvl="1" indent="-239713" algn="l" defTabSz="85248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  <a:tabLst/>
              <a:defRPr/>
            </a:pPr>
            <a:r>
              <a:rPr kumimoji="0" lang="en-AU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E.g. Country: 	Does large grouping lose too much information or predicted uses by others?</a:t>
            </a:r>
          </a:p>
          <a:p>
            <a:pPr marL="360363" marR="0" lvl="1" indent="-239713" algn="l" defTabSz="85248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  <a:tabLst/>
              <a:defRPr/>
            </a:pPr>
            <a:r>
              <a:rPr kumimoji="0" lang="en-AU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E.g. Entry date:	Is there enough noise? Consider the standard deviation of your data. </a:t>
            </a:r>
          </a:p>
          <a:p>
            <a:pPr marL="360363" marR="0" lvl="1" indent="-239713" algn="l" defTabSz="85248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  <a:tabLst/>
              <a:defRPr/>
            </a:pPr>
            <a:r>
              <a:rPr kumimoji="0" lang="en-AU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E.g. Address: 	Group size variation? Gardenvale only has 900 ppl but Bundoora has 29,000</a:t>
            </a:r>
          </a:p>
          <a:p>
            <a:pPr marL="360363" marR="0" lvl="1" indent="-239713" algn="l" defTabSz="85248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  <a:tabLst/>
              <a:defRPr/>
            </a:pPr>
            <a:r>
              <a:rPr kumimoji="0" lang="en-AU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E.g. IP :	Does this type of de-identification prevent reversal (including if combined with other data)?</a:t>
            </a:r>
          </a:p>
          <a:p>
            <a:pPr marL="360363" marR="0" lvl="1" indent="-239713" algn="l" defTabSz="85248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  <a:tabLst/>
              <a:defRPr/>
            </a:pPr>
            <a:r>
              <a:rPr kumimoji="0" lang="en-AU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Transcripts:	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De-identification while retaining analytic utility of the record is often particularly difficult</a:t>
            </a:r>
            <a:endParaRPr kumimoji="0" lang="en-AU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CE2EFA-E146-4A41-A569-04F8E11EDB5D}"/>
              </a:ext>
            </a:extLst>
          </p:cNvPr>
          <p:cNvSpPr/>
          <p:nvPr/>
        </p:nvSpPr>
        <p:spPr>
          <a:xfrm>
            <a:off x="63991" y="650067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3"/>
              </a:rPr>
              <a:t>https://managing-qualitative-data.org/modules/3/b/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CB51680-46E1-4D72-BDD9-3A9E6DDC649E}"/>
              </a:ext>
            </a:extLst>
          </p:cNvPr>
          <p:cNvSpPr txBox="1">
            <a:spLocks/>
          </p:cNvSpPr>
          <p:nvPr/>
        </p:nvSpPr>
        <p:spPr bwMode="auto">
          <a:xfrm>
            <a:off x="468313" y="431800"/>
            <a:ext cx="8208143" cy="83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lang="en-US" altLang="en-US" sz="48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r>
              <a:rPr lang="en-AU" dirty="0"/>
              <a:t>Deidentification considerations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DDB48F-1918-4B55-8DA8-B1C3F8D642EB}"/>
              </a:ext>
            </a:extLst>
          </p:cNvPr>
          <p:cNvSpPr txBox="1"/>
          <p:nvPr/>
        </p:nvSpPr>
        <p:spPr>
          <a:xfrm>
            <a:off x="475661" y="4184201"/>
            <a:ext cx="1026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Anonymising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AC7440-C30F-454C-B498-EE5B77FB5CCF}"/>
              </a:ext>
            </a:extLst>
          </p:cNvPr>
          <p:cNvSpPr txBox="1"/>
          <p:nvPr/>
        </p:nvSpPr>
        <p:spPr>
          <a:xfrm>
            <a:off x="1497560" y="4184200"/>
            <a:ext cx="812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Rounding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608439-DBA0-4E9E-8DF6-A2A340C36B8B}"/>
              </a:ext>
            </a:extLst>
          </p:cNvPr>
          <p:cNvSpPr txBox="1"/>
          <p:nvPr/>
        </p:nvSpPr>
        <p:spPr>
          <a:xfrm>
            <a:off x="4488299" y="4184200"/>
            <a:ext cx="1132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Random noise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8EBA05-ED3C-4247-8524-131210BFD2E2}"/>
              </a:ext>
            </a:extLst>
          </p:cNvPr>
          <p:cNvSpPr txBox="1"/>
          <p:nvPr/>
        </p:nvSpPr>
        <p:spPr>
          <a:xfrm>
            <a:off x="6132271" y="4184200"/>
            <a:ext cx="812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Grouping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2EB1AF-102E-49DB-AA9D-E753681CCAA4}"/>
              </a:ext>
            </a:extLst>
          </p:cNvPr>
          <p:cNvSpPr txBox="1"/>
          <p:nvPr/>
        </p:nvSpPr>
        <p:spPr>
          <a:xfrm>
            <a:off x="7677871" y="4184200"/>
            <a:ext cx="812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Omission</a:t>
            </a:r>
          </a:p>
        </p:txBody>
      </p:sp>
    </p:spTree>
    <p:extLst>
      <p:ext uri="{BB962C8B-B14F-4D97-AF65-F5344CB8AC3E}">
        <p14:creationId xmlns:p14="http://schemas.microsoft.com/office/powerpoint/2010/main" val="59524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58D48-FA5E-4D63-A30E-BB039F676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40125"/>
            <a:ext cx="8247084" cy="4505087"/>
          </a:xfrm>
        </p:spPr>
        <p:txBody>
          <a:bodyPr/>
          <a:lstStyle/>
          <a:p>
            <a:r>
              <a:rPr lang="en-AU" sz="1800" dirty="0"/>
              <a:t>Perhaps the dataset is so sensitive that de-identification cannot be performed without making the whole thing meaningless (e.g. unstructured data).</a:t>
            </a:r>
          </a:p>
          <a:p>
            <a:r>
              <a:rPr lang="en-AU" sz="1800" dirty="0"/>
              <a:t>Summarise what the dataset contains, and whether/how to apply for access</a:t>
            </a:r>
          </a:p>
          <a:p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9526A27-2F85-4E98-B9BC-BDB07AFC1A9D}"/>
              </a:ext>
            </a:extLst>
          </p:cNvPr>
          <p:cNvSpPr txBox="1">
            <a:spLocks/>
          </p:cNvSpPr>
          <p:nvPr/>
        </p:nvSpPr>
        <p:spPr bwMode="auto">
          <a:xfrm>
            <a:off x="628650" y="3246676"/>
            <a:ext cx="2724668" cy="314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15895" indent="-215895" algn="l" rtl="0" eaLnBrk="1" fontAlgn="base" hangingPunct="1">
              <a:spcBef>
                <a:spcPct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lang="en-US" altLang="en-US" sz="16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71476" indent="-2412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536561" indent="-176209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600160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2057349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895" marR="0" lvl="0" indent="-21589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Data fields</a:t>
            </a:r>
          </a:p>
          <a:p>
            <a:pPr marL="471476" marR="0" lvl="1" indent="-241294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Name</a:t>
            </a:r>
          </a:p>
          <a:p>
            <a:pPr marL="471476" marR="0" lvl="1" indent="-241294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Age</a:t>
            </a:r>
          </a:p>
          <a:p>
            <a:pPr marL="471476" marR="0" lvl="1" indent="-241294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Previous country of residence</a:t>
            </a:r>
          </a:p>
          <a:p>
            <a:pPr marL="471476" marR="0" lvl="1" indent="-241294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Most recent date of entry</a:t>
            </a:r>
          </a:p>
          <a:p>
            <a:pPr marL="471476" marR="0" lvl="1" indent="-241294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Current address</a:t>
            </a:r>
          </a:p>
          <a:p>
            <a:pPr marL="471476" marR="0" lvl="1" indent="-241294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IP address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8C9C082-3F7C-4A36-B7F9-D76C2458F27C}"/>
              </a:ext>
            </a:extLst>
          </p:cNvPr>
          <p:cNvSpPr txBox="1">
            <a:spLocks/>
          </p:cNvSpPr>
          <p:nvPr/>
        </p:nvSpPr>
        <p:spPr bwMode="auto">
          <a:xfrm>
            <a:off x="3209666" y="3246676"/>
            <a:ext cx="2724668" cy="314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15895" indent="-215895" algn="l" rtl="0" eaLnBrk="1" fontAlgn="base" hangingPunct="1">
              <a:spcBef>
                <a:spcPct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lang="en-US" altLang="en-US" sz="16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71476" indent="-2412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536561" indent="-176209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600160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2057349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895" marR="0" lvl="0" indent="-21589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Data description</a:t>
            </a:r>
          </a:p>
          <a:p>
            <a:pPr marL="471476" marR="0" lvl="1" indent="-241294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1500 entries</a:t>
            </a:r>
          </a:p>
          <a:p>
            <a:pPr marL="471476" marR="0" lvl="1" indent="-241294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Collected during 2018</a:t>
            </a:r>
          </a:p>
          <a:p>
            <a:pPr marL="471476" marR="0" lvl="1" indent="-241294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Inclusion criteria of XYZ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C102366-89C7-49E2-8ECB-BD138B48717C}"/>
              </a:ext>
            </a:extLst>
          </p:cNvPr>
          <p:cNvSpPr txBox="1">
            <a:spLocks/>
          </p:cNvSpPr>
          <p:nvPr/>
        </p:nvSpPr>
        <p:spPr bwMode="auto">
          <a:xfrm>
            <a:off x="5934334" y="3246676"/>
            <a:ext cx="2724668" cy="314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15895" indent="-215895" algn="l" rtl="0" eaLnBrk="1" fontAlgn="base" hangingPunct="1">
              <a:spcBef>
                <a:spcPct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lang="en-US" altLang="en-US" sz="16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71476" indent="-2412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536561" indent="-176209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600160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2057349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895" marR="0" lvl="0" indent="-21589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Procedure for accessing raw data</a:t>
            </a:r>
          </a:p>
          <a:p>
            <a:pPr marL="471476" marR="0" lvl="1" indent="-241294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Contact authors</a:t>
            </a:r>
          </a:p>
          <a:p>
            <a:pPr marL="471476" marR="0" lvl="1" indent="-241294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Describe intended usage</a:t>
            </a:r>
          </a:p>
          <a:p>
            <a:pPr marL="471476" marR="0" lvl="1" indent="-241294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May be forwarded to LTU ethics committee for approval?</a:t>
            </a:r>
          </a:p>
          <a:p>
            <a:pPr marL="471476" marR="0" lvl="1" indent="-241294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59FACF5-7AC0-4A90-AD40-812A327AD775}"/>
              </a:ext>
            </a:extLst>
          </p:cNvPr>
          <p:cNvSpPr txBox="1">
            <a:spLocks/>
          </p:cNvSpPr>
          <p:nvPr/>
        </p:nvSpPr>
        <p:spPr bwMode="auto">
          <a:xfrm>
            <a:off x="468313" y="431800"/>
            <a:ext cx="8208143" cy="83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lang="en-US" altLang="en-US" sz="48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r>
              <a:rPr lang="en-AU" dirty="0"/>
              <a:t>Sharing metadata only</a:t>
            </a:r>
          </a:p>
        </p:txBody>
      </p:sp>
    </p:spTree>
    <p:extLst>
      <p:ext uri="{BB962C8B-B14F-4D97-AF65-F5344CB8AC3E}">
        <p14:creationId xmlns:p14="http://schemas.microsoft.com/office/powerpoint/2010/main" val="3731964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030EF-8BE6-4896-B1B7-C07BD37F4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12788"/>
            <a:ext cx="7886700" cy="950507"/>
          </a:xfrm>
        </p:spPr>
        <p:txBody>
          <a:bodyPr/>
          <a:lstStyle/>
          <a:p>
            <a:r>
              <a:rPr lang="en-AU" dirty="0"/>
              <a:t>Transcript redaction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363C5D-55AC-4826-8C9B-44B23FF30969}"/>
              </a:ext>
            </a:extLst>
          </p:cNvPr>
          <p:cNvSpPr/>
          <p:nvPr/>
        </p:nvSpPr>
        <p:spPr>
          <a:xfrm>
            <a:off x="4116521" y="3065337"/>
            <a:ext cx="47877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My father, [</a:t>
            </a:r>
            <a:r>
              <a:rPr lang="en-US" dirty="0">
                <a:highlight>
                  <a:srgbClr val="FFFF00"/>
                </a:highlight>
              </a:rPr>
              <a:t>Michael Rosenzweig</a:t>
            </a:r>
            <a:r>
              <a:rPr lang="en-US" dirty="0"/>
              <a:t>], was Jewish and my mother, [</a:t>
            </a:r>
            <a:r>
              <a:rPr lang="en-US" dirty="0">
                <a:highlight>
                  <a:srgbClr val="FFFF00"/>
                </a:highlight>
              </a:rPr>
              <a:t>Maria Kelly</a:t>
            </a:r>
            <a:r>
              <a:rPr lang="en-US" dirty="0"/>
              <a:t>], was Irish Catholic.</a:t>
            </a:r>
          </a:p>
          <a:p>
            <a:r>
              <a:rPr lang="en-US" dirty="0"/>
              <a:t>My mother went to [</a:t>
            </a:r>
            <a:r>
              <a:rPr lang="en-US" dirty="0">
                <a:highlight>
                  <a:srgbClr val="FFFF00"/>
                </a:highlight>
              </a:rPr>
              <a:t>a girls high school</a:t>
            </a:r>
            <a:r>
              <a:rPr lang="en-US" dirty="0"/>
              <a:t>] in South Philadelphia. My father went to [</a:t>
            </a:r>
            <a:r>
              <a:rPr lang="en-US" dirty="0">
                <a:highlight>
                  <a:srgbClr val="FFFF00"/>
                </a:highlight>
              </a:rPr>
              <a:t>a co-ed high school in South Philadelphia</a:t>
            </a:r>
            <a:r>
              <a:rPr lang="en-US" dirty="0"/>
              <a:t>], and then went to Penn on a [</a:t>
            </a:r>
            <a:r>
              <a:rPr lang="en-US" dirty="0">
                <a:highlight>
                  <a:srgbClr val="FFFF00"/>
                </a:highlight>
              </a:rPr>
              <a:t>sports</a:t>
            </a:r>
            <a:r>
              <a:rPr lang="en-US" dirty="0"/>
              <a:t>] scholarship. [</a:t>
            </a:r>
            <a:r>
              <a:rPr lang="en-US" dirty="0">
                <a:highlight>
                  <a:srgbClr val="FFFF00"/>
                </a:highlight>
              </a:rPr>
              <a:t>description of his role on the team</a:t>
            </a:r>
            <a:r>
              <a:rPr lang="en-US" dirty="0"/>
              <a:t>]. He thought he may have been one of the first Jews to play in the Ivy League. </a:t>
            </a:r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4FD98-AEFC-40E4-8804-B955247B3F09}"/>
              </a:ext>
            </a:extLst>
          </p:cNvPr>
          <p:cNvSpPr/>
          <p:nvPr/>
        </p:nvSpPr>
        <p:spPr>
          <a:xfrm>
            <a:off x="102742" y="6340679"/>
            <a:ext cx="5506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/>
              <a:t>Adapted from : </a:t>
            </a:r>
            <a:r>
              <a:rPr lang="en-AU" sz="1400" dirty="0">
                <a:hlinkClick r:id="rId3"/>
              </a:rPr>
              <a:t>https://managing-qualitative-data.org/modules/3/b</a:t>
            </a:r>
            <a:endParaRPr lang="en-AU" sz="1400" dirty="0"/>
          </a:p>
          <a:p>
            <a:r>
              <a:rPr lang="en-AU" sz="1400" dirty="0"/>
              <a:t>under a CC BY-SA license. This slide is therefore also CC BY-SA licensed.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A9A87F-9DCB-4D83-BF66-1C00BA4403AF}"/>
              </a:ext>
            </a:extLst>
          </p:cNvPr>
          <p:cNvSpPr txBox="1"/>
          <p:nvPr/>
        </p:nvSpPr>
        <p:spPr>
          <a:xfrm>
            <a:off x="457086" y="2042473"/>
            <a:ext cx="3261423" cy="4062651"/>
          </a:xfrm>
          <a:prstGeom prst="rect">
            <a:avLst/>
          </a:prstGeom>
          <a:solidFill>
            <a:srgbClr val="E52212"/>
          </a:solidFill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Principles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chemeClr val="bg1"/>
                </a:solidFill>
              </a:rPr>
              <a:t>Avoid ‘blacked out’ redaction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chemeClr val="bg1"/>
                </a:solidFill>
              </a:rPr>
              <a:t>Replace with altered or summary information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Keep linkages intact by applying pseudonyms, aggregate nouns, and categories consistently</a:t>
            </a:r>
            <a:endParaRPr lang="en-AU" b="1" dirty="0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chemeClr val="bg1"/>
                </a:solidFill>
              </a:rPr>
              <a:t>Clearly indicate altered sections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chemeClr val="bg1"/>
                </a:solidFill>
              </a:rPr>
              <a:t>Document </a:t>
            </a:r>
            <a:r>
              <a:rPr lang="en-US" b="1" dirty="0">
                <a:solidFill>
                  <a:schemeClr val="bg1"/>
                </a:solidFill>
              </a:rPr>
              <a:t>the list of de-identification rules, both for yourself, or for your team should you collaborate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1137A1-1516-4C71-843F-1DA945D2D952}"/>
              </a:ext>
            </a:extLst>
          </p:cNvPr>
          <p:cNvSpPr/>
          <p:nvPr/>
        </p:nvSpPr>
        <p:spPr>
          <a:xfrm>
            <a:off x="6521619" y="2042473"/>
            <a:ext cx="1510302" cy="6352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Replacement pseudonyms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C33733-B0D5-42A5-AA2D-0A978698D607}"/>
              </a:ext>
            </a:extLst>
          </p:cNvPr>
          <p:cNvSpPr/>
          <p:nvPr/>
        </p:nvSpPr>
        <p:spPr>
          <a:xfrm>
            <a:off x="4357154" y="2042473"/>
            <a:ext cx="1111640" cy="6352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Category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AB2316-39BC-4848-B4CE-65F3DFF2BB59}"/>
              </a:ext>
            </a:extLst>
          </p:cNvPr>
          <p:cNvSpPr/>
          <p:nvPr/>
        </p:nvSpPr>
        <p:spPr>
          <a:xfrm>
            <a:off x="6775680" y="5600899"/>
            <a:ext cx="1890445" cy="6352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Broad descriptive summary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B76CF3E1-CCED-4CA0-BFDB-062A4F317DE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184162" y="5318265"/>
            <a:ext cx="1082206" cy="118277"/>
          </a:xfrm>
          <a:prstGeom prst="bentConnector3">
            <a:avLst>
              <a:gd name="adj1" fmla="val 633"/>
            </a:avLst>
          </a:prstGeom>
          <a:ln w="28575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220DED4A-64BA-4506-BA4B-E16F9BE66AB2}"/>
              </a:ext>
            </a:extLst>
          </p:cNvPr>
          <p:cNvCxnSpPr>
            <a:cxnSpLocks/>
            <a:stCxn id="8" idx="2"/>
          </p:cNvCxnSpPr>
          <p:nvPr/>
        </p:nvCxnSpPr>
        <p:spPr>
          <a:xfrm rot="16200000" flipH="1">
            <a:off x="4935759" y="2654895"/>
            <a:ext cx="1123760" cy="1169330"/>
          </a:xfrm>
          <a:prstGeom prst="bentConnector2">
            <a:avLst/>
          </a:prstGeom>
          <a:ln w="28575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7BE424CB-E631-4689-953A-96C83A05F4E8}"/>
              </a:ext>
            </a:extLst>
          </p:cNvPr>
          <p:cNvCxnSpPr>
            <a:cxnSpLocks/>
            <a:stCxn id="7" idx="2"/>
            <a:endCxn id="4" idx="0"/>
          </p:cNvCxnSpPr>
          <p:nvPr/>
        </p:nvCxnSpPr>
        <p:spPr>
          <a:xfrm rot="5400000">
            <a:off x="6699757" y="2488323"/>
            <a:ext cx="387657" cy="766370"/>
          </a:xfrm>
          <a:prstGeom prst="bentConnector3">
            <a:avLst>
              <a:gd name="adj1" fmla="val 50000"/>
            </a:avLst>
          </a:prstGeom>
          <a:ln w="28575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1E79472-8A34-4448-82A4-37D9925AF028}"/>
              </a:ext>
            </a:extLst>
          </p:cNvPr>
          <p:cNvSpPr/>
          <p:nvPr/>
        </p:nvSpPr>
        <p:spPr>
          <a:xfrm>
            <a:off x="4357153" y="5435235"/>
            <a:ext cx="1198407" cy="6352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Aggregate noun</a:t>
            </a: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7878D679-E121-4836-BA4E-D30154D4B0A2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5555560" y="4633645"/>
            <a:ext cx="341806" cy="1119194"/>
          </a:xfrm>
          <a:prstGeom prst="bentConnector2">
            <a:avLst/>
          </a:prstGeom>
          <a:ln w="28575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843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F7CDE-58A9-47E2-AAEE-9E78D86FF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1415"/>
            <a:ext cx="4899314" cy="3969552"/>
          </a:xfrm>
        </p:spPr>
        <p:txBody>
          <a:bodyPr>
            <a:normAutofit/>
          </a:bodyPr>
          <a:lstStyle/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en-AU" sz="1800" dirty="0"/>
              <a:t>Data interactions </a:t>
            </a:r>
            <a:r>
              <a:rPr lang="en-AU" sz="1800"/>
              <a:t>affect de-identification</a:t>
            </a:r>
            <a:endParaRPr lang="en-AU" sz="1800" dirty="0"/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AU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Stronger deidentification of one field may allow less deidentification of another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A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Combination with public data might re-identify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A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Need to know which data to prioritise to preserve integrity</a:t>
            </a:r>
          </a:p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AU" sz="1800" dirty="0"/>
              <a:t>Need to be transparent</a:t>
            </a:r>
            <a:br>
              <a:rPr lang="en-AU" sz="1800" dirty="0"/>
            </a:br>
            <a:r>
              <a:rPr lang="en-AU" sz="1800" dirty="0"/>
              <a:t>(</a:t>
            </a:r>
            <a:r>
              <a:rPr lang="en-AU" sz="1800" i="1" dirty="0"/>
              <a:t>especially</a:t>
            </a:r>
            <a:r>
              <a:rPr lang="en-AU" sz="1800" dirty="0"/>
              <a:t> when data is altered!)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A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has been changed?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A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has been omitted?</a:t>
            </a:r>
          </a:p>
          <a:p>
            <a:pPr lvl="1">
              <a:lnSpc>
                <a:spcPct val="100000"/>
              </a:lnSpc>
            </a:pPr>
            <a:r>
              <a:rPr lang="en-A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there a process to be granted access to the original raw dataset?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793A65-0FB3-4D24-AF58-9203B7676D6A}"/>
              </a:ext>
            </a:extLst>
          </p:cNvPr>
          <p:cNvSpPr txBox="1">
            <a:spLocks/>
          </p:cNvSpPr>
          <p:nvPr/>
        </p:nvSpPr>
        <p:spPr bwMode="auto">
          <a:xfrm>
            <a:off x="5774230" y="3529761"/>
            <a:ext cx="2724668" cy="232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15895" indent="-215895" algn="l" rtl="0" eaLnBrk="1" fontAlgn="base" hangingPunct="1">
              <a:spcBef>
                <a:spcPct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lang="en-US" altLang="en-US" sz="16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71476" indent="-2412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536561" indent="-176209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600160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2057349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895" marR="0" lvl="0" indent="-21589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Common fields to consider</a:t>
            </a:r>
          </a:p>
          <a:p>
            <a:pPr marL="471476" marR="0" lvl="1" indent="-241294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Name</a:t>
            </a:r>
          </a:p>
          <a:p>
            <a:pPr marL="471476" marR="0" lvl="1" indent="-241294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DOB</a:t>
            </a:r>
          </a:p>
          <a:p>
            <a:pPr marL="471476" marR="0" lvl="1" indent="-241294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Address</a:t>
            </a:r>
          </a:p>
          <a:p>
            <a:pPr marL="471476" marR="0" lvl="1" indent="-241294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Profession</a:t>
            </a:r>
          </a:p>
          <a:p>
            <a:pPr marL="471476" marR="0" lvl="1" indent="-241294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Location/postcode</a:t>
            </a:r>
          </a:p>
          <a:p>
            <a:pPr marL="471476" marR="0" lvl="1" indent="-241294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Ethnicity</a:t>
            </a:r>
          </a:p>
          <a:p>
            <a:pPr marL="471476" marR="0" lvl="1" indent="-241294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Education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804916-3300-4D69-B280-43B35A474087}"/>
              </a:ext>
            </a:extLst>
          </p:cNvPr>
          <p:cNvSpPr/>
          <p:nvPr/>
        </p:nvSpPr>
        <p:spPr>
          <a:xfrm>
            <a:off x="257693" y="5838157"/>
            <a:ext cx="660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Safely sharing sensitive data, ANDS 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3"/>
              </a:rPr>
              <a:t>ands.org.au/working-with-data/sensitive-data/sharing-sensitive-data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Guidelines and advice: De-identification and the Privacy Act, Australian government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4"/>
              </a:rPr>
              <a:t>oaic.gov.au/privacy/guidance-and-advice/de-identification-and-the-privacy-act/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9AF2A2-5F02-4964-B180-7463101E69D7}"/>
              </a:ext>
            </a:extLst>
          </p:cNvPr>
          <p:cNvSpPr txBox="1"/>
          <p:nvPr/>
        </p:nvSpPr>
        <p:spPr>
          <a:xfrm>
            <a:off x="5672852" y="1683102"/>
            <a:ext cx="3261423" cy="1846659"/>
          </a:xfrm>
          <a:prstGeom prst="rect">
            <a:avLst/>
          </a:prstGeom>
          <a:solidFill>
            <a:srgbClr val="E5221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Principles</a:t>
            </a:r>
          </a:p>
          <a:p>
            <a:pPr marL="214313" marR="0" lvl="0" indent="-214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Match deidentification method and level to data type</a:t>
            </a:r>
          </a:p>
          <a:p>
            <a:pPr marL="214313" marR="0" lvl="0" indent="-214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Fully document process</a:t>
            </a:r>
          </a:p>
          <a:p>
            <a:pPr marL="214313" marR="0" lvl="0" indent="-214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Re-identification keys are as sensitive as the full raw data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DA59DD4-5D98-421D-9CBF-427A2DC19FC9}"/>
              </a:ext>
            </a:extLst>
          </p:cNvPr>
          <p:cNvSpPr txBox="1">
            <a:spLocks/>
          </p:cNvSpPr>
          <p:nvPr/>
        </p:nvSpPr>
        <p:spPr bwMode="auto">
          <a:xfrm>
            <a:off x="468313" y="431800"/>
            <a:ext cx="8208143" cy="83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lang="en-US" altLang="en-US" sz="48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r>
              <a:rPr lang="en-AU" dirty="0"/>
              <a:t>Judgement calls &amp; transparency</a:t>
            </a:r>
          </a:p>
        </p:txBody>
      </p:sp>
    </p:spTree>
    <p:extLst>
      <p:ext uri="{BB962C8B-B14F-4D97-AF65-F5344CB8AC3E}">
        <p14:creationId xmlns:p14="http://schemas.microsoft.com/office/powerpoint/2010/main" val="2161634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30356-7AD6-434C-AFD9-089C34C2C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Data gathering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3D5F4DC-38E8-401E-A0D5-A7D0C2540BCC}"/>
              </a:ext>
            </a:extLst>
          </p:cNvPr>
          <p:cNvGrpSpPr/>
          <p:nvPr/>
        </p:nvGrpSpPr>
        <p:grpSpPr>
          <a:xfrm>
            <a:off x="301519" y="2564904"/>
            <a:ext cx="1120248" cy="1643101"/>
            <a:chOff x="788582" y="2401754"/>
            <a:chExt cx="1345682" cy="1973754"/>
          </a:xfrm>
        </p:grpSpPr>
        <p:sp>
          <p:nvSpPr>
            <p:cNvPr id="8" name="Arrow: U-Turn Milestone 2" title="Timeline Arrow">
              <a:extLst>
                <a:ext uri="{FF2B5EF4-FFF2-40B4-BE49-F238E27FC236}">
                  <a16:creationId xmlns:a16="http://schemas.microsoft.com/office/drawing/2014/main" id="{CDC6FA9D-7FA0-44B9-B6B3-FBE2306EC140}"/>
                </a:ext>
              </a:extLst>
            </p:cNvPr>
            <p:cNvSpPr/>
            <p:nvPr/>
          </p:nvSpPr>
          <p:spPr>
            <a:xfrm>
              <a:off x="788582" y="3828856"/>
              <a:ext cx="1205537" cy="546652"/>
            </a:xfrm>
            <a:prstGeom prst="bentArrow">
              <a:avLst>
                <a:gd name="adj1" fmla="val 51170"/>
                <a:gd name="adj2" fmla="val 22337"/>
                <a:gd name="adj3" fmla="val 25000"/>
                <a:gd name="adj4" fmla="val 60085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3200" dirty="0">
                <a:solidFill>
                  <a:schemeClr val="tx1"/>
                </a:solidFill>
              </a:endParaRPr>
            </a:p>
          </p:txBody>
        </p:sp>
        <p:sp>
          <p:nvSpPr>
            <p:cNvPr id="9" name="Arrow: U-Turn Milestone 2" title="Timeline Arrow">
              <a:extLst>
                <a:ext uri="{FF2B5EF4-FFF2-40B4-BE49-F238E27FC236}">
                  <a16:creationId xmlns:a16="http://schemas.microsoft.com/office/drawing/2014/main" id="{8C9941D7-082E-4385-AE59-1CD0E5D96798}"/>
                </a:ext>
              </a:extLst>
            </p:cNvPr>
            <p:cNvSpPr/>
            <p:nvPr/>
          </p:nvSpPr>
          <p:spPr>
            <a:xfrm rot="10800000" flipH="1">
              <a:off x="788582" y="3231964"/>
              <a:ext cx="1205537" cy="546652"/>
            </a:xfrm>
            <a:prstGeom prst="bentArrow">
              <a:avLst>
                <a:gd name="adj1" fmla="val 51170"/>
                <a:gd name="adj2" fmla="val 22337"/>
                <a:gd name="adj3" fmla="val 25000"/>
                <a:gd name="adj4" fmla="val 60085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3200" dirty="0">
                <a:solidFill>
                  <a:schemeClr val="tx1"/>
                </a:solidFill>
              </a:endParaRPr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A8C6B1F1-C15C-409D-9513-436E8C4B8DA6}"/>
                </a:ext>
              </a:extLst>
            </p:cNvPr>
            <p:cNvSpPr/>
            <p:nvPr/>
          </p:nvSpPr>
          <p:spPr>
            <a:xfrm rot="5400000">
              <a:off x="1412433" y="2875933"/>
              <a:ext cx="1196010" cy="247652"/>
            </a:xfrm>
            <a:prstGeom prst="rightArrow">
              <a:avLst>
                <a:gd name="adj1" fmla="val 100000"/>
                <a:gd name="adj2" fmla="val 50000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320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EA2534-D61D-48FA-9E29-E069A2C7C7F0}"/>
              </a:ext>
            </a:extLst>
          </p:cNvPr>
          <p:cNvGrpSpPr/>
          <p:nvPr/>
        </p:nvGrpSpPr>
        <p:grpSpPr>
          <a:xfrm>
            <a:off x="1296596" y="3465077"/>
            <a:ext cx="4561819" cy="516334"/>
            <a:chOff x="1621290" y="3302151"/>
            <a:chExt cx="5479819" cy="62023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4EA6CAF-F7FD-4297-A5DC-2372A8E86387}"/>
                </a:ext>
              </a:extLst>
            </p:cNvPr>
            <p:cNvGrpSpPr/>
            <p:nvPr/>
          </p:nvGrpSpPr>
          <p:grpSpPr>
            <a:xfrm>
              <a:off x="1932117" y="3375825"/>
              <a:ext cx="5168992" cy="443654"/>
              <a:chOff x="1932117" y="3375825"/>
              <a:chExt cx="5168992" cy="443654"/>
            </a:xfrm>
          </p:grpSpPr>
          <p:sp>
            <p:nvSpPr>
              <p:cNvPr id="19" name="Arrow: Right 18">
                <a:extLst>
                  <a:ext uri="{FF2B5EF4-FFF2-40B4-BE49-F238E27FC236}">
                    <a16:creationId xmlns:a16="http://schemas.microsoft.com/office/drawing/2014/main" id="{4329654D-EDC5-447B-A5C7-B0FB03CDA5D8}"/>
                  </a:ext>
                </a:extLst>
              </p:cNvPr>
              <p:cNvSpPr/>
              <p:nvPr/>
            </p:nvSpPr>
            <p:spPr>
              <a:xfrm>
                <a:off x="1932117" y="3393744"/>
                <a:ext cx="5168992" cy="407897"/>
              </a:xfrm>
              <a:prstGeom prst="rightArrow">
                <a:avLst>
                  <a:gd name="adj1" fmla="val 100000"/>
                  <a:gd name="adj2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738B5CA-E950-488E-B178-2988466B0F75}"/>
                  </a:ext>
                </a:extLst>
              </p:cNvPr>
              <p:cNvSpPr txBox="1"/>
              <p:nvPr/>
            </p:nvSpPr>
            <p:spPr>
              <a:xfrm>
                <a:off x="2392626" y="3375825"/>
                <a:ext cx="2990198" cy="4436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ZA" sz="2400" dirty="0"/>
                  <a:t>Working Storage</a:t>
                </a:r>
              </a:p>
            </p:txBody>
          </p:sp>
        </p:grpSp>
        <p:sp>
          <p:nvSpPr>
            <p:cNvPr id="13" name="Oval 12" title="Circle Background">
              <a:extLst>
                <a:ext uri="{FF2B5EF4-FFF2-40B4-BE49-F238E27FC236}">
                  <a16:creationId xmlns:a16="http://schemas.microsoft.com/office/drawing/2014/main" id="{99DAFDA6-02CD-4DA0-94CE-D25A122D02A9}"/>
                </a:ext>
              </a:extLst>
            </p:cNvPr>
            <p:cNvSpPr/>
            <p:nvPr/>
          </p:nvSpPr>
          <p:spPr>
            <a:xfrm>
              <a:off x="1621290" y="3302151"/>
              <a:ext cx="620238" cy="620238"/>
            </a:xfrm>
            <a:prstGeom prst="ellipse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3200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54C889B-C189-4C52-8FD7-5CBEA76C3C1A}"/>
                </a:ext>
              </a:extLst>
            </p:cNvPr>
            <p:cNvGrpSpPr/>
            <p:nvPr/>
          </p:nvGrpSpPr>
          <p:grpSpPr>
            <a:xfrm>
              <a:off x="1681509" y="3365402"/>
              <a:ext cx="490884" cy="490884"/>
              <a:chOff x="1670532" y="3355795"/>
              <a:chExt cx="490884" cy="490884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4A29676-409A-4625-B202-82D83898EBF6}"/>
                  </a:ext>
                </a:extLst>
              </p:cNvPr>
              <p:cNvSpPr/>
              <p:nvPr/>
            </p:nvSpPr>
            <p:spPr>
              <a:xfrm>
                <a:off x="1670532" y="3355795"/>
                <a:ext cx="490884" cy="490884"/>
              </a:xfrm>
              <a:custGeom>
                <a:avLst/>
                <a:gdLst>
                  <a:gd name="connsiteX0" fmla="*/ 482703 w 490884"/>
                  <a:gd name="connsiteY0" fmla="*/ 204903 h 490884"/>
                  <a:gd name="connsiteX1" fmla="*/ 424976 w 490884"/>
                  <a:gd name="connsiteY1" fmla="*/ 147158 h 490884"/>
                  <a:gd name="connsiteX2" fmla="*/ 441870 w 490884"/>
                  <a:gd name="connsiteY2" fmla="*/ 106358 h 490884"/>
                  <a:gd name="connsiteX3" fmla="*/ 441870 w 490884"/>
                  <a:gd name="connsiteY3" fmla="*/ 94790 h 490884"/>
                  <a:gd name="connsiteX4" fmla="*/ 396119 w 490884"/>
                  <a:gd name="connsiteY4" fmla="*/ 49015 h 490884"/>
                  <a:gd name="connsiteX5" fmla="*/ 384551 w 490884"/>
                  <a:gd name="connsiteY5" fmla="*/ 49015 h 490884"/>
                  <a:gd name="connsiteX6" fmla="*/ 321619 w 490884"/>
                  <a:gd name="connsiteY6" fmla="*/ 61532 h 490884"/>
                  <a:gd name="connsiteX7" fmla="*/ 285981 w 490884"/>
                  <a:gd name="connsiteY7" fmla="*/ 8181 h 490884"/>
                  <a:gd name="connsiteX8" fmla="*/ 277800 w 490884"/>
                  <a:gd name="connsiteY8" fmla="*/ 0 h 490884"/>
                  <a:gd name="connsiteX9" fmla="*/ 213085 w 490884"/>
                  <a:gd name="connsiteY9" fmla="*/ 0 h 490884"/>
                  <a:gd name="connsiteX10" fmla="*/ 204903 w 490884"/>
                  <a:gd name="connsiteY10" fmla="*/ 8181 h 490884"/>
                  <a:gd name="connsiteX11" fmla="*/ 169265 w 490884"/>
                  <a:gd name="connsiteY11" fmla="*/ 61532 h 490884"/>
                  <a:gd name="connsiteX12" fmla="*/ 106358 w 490884"/>
                  <a:gd name="connsiteY12" fmla="*/ 49015 h 490884"/>
                  <a:gd name="connsiteX13" fmla="*/ 94790 w 490884"/>
                  <a:gd name="connsiteY13" fmla="*/ 49015 h 490884"/>
                  <a:gd name="connsiteX14" fmla="*/ 49015 w 490884"/>
                  <a:gd name="connsiteY14" fmla="*/ 94765 h 490884"/>
                  <a:gd name="connsiteX15" fmla="*/ 49015 w 490884"/>
                  <a:gd name="connsiteY15" fmla="*/ 106334 h 490884"/>
                  <a:gd name="connsiteX16" fmla="*/ 61532 w 490884"/>
                  <a:gd name="connsiteY16" fmla="*/ 169265 h 490884"/>
                  <a:gd name="connsiteX17" fmla="*/ 8181 w 490884"/>
                  <a:gd name="connsiteY17" fmla="*/ 204903 h 490884"/>
                  <a:gd name="connsiteX18" fmla="*/ 0 w 490884"/>
                  <a:gd name="connsiteY18" fmla="*/ 213085 h 490884"/>
                  <a:gd name="connsiteX19" fmla="*/ 0 w 490884"/>
                  <a:gd name="connsiteY19" fmla="*/ 277799 h 490884"/>
                  <a:gd name="connsiteX20" fmla="*/ 8181 w 490884"/>
                  <a:gd name="connsiteY20" fmla="*/ 285981 h 490884"/>
                  <a:gd name="connsiteX21" fmla="*/ 61532 w 490884"/>
                  <a:gd name="connsiteY21" fmla="*/ 321619 h 490884"/>
                  <a:gd name="connsiteX22" fmla="*/ 49015 w 490884"/>
                  <a:gd name="connsiteY22" fmla="*/ 384526 h 490884"/>
                  <a:gd name="connsiteX23" fmla="*/ 49015 w 490884"/>
                  <a:gd name="connsiteY23" fmla="*/ 396094 h 490884"/>
                  <a:gd name="connsiteX24" fmla="*/ 94765 w 490884"/>
                  <a:gd name="connsiteY24" fmla="*/ 441845 h 490884"/>
                  <a:gd name="connsiteX25" fmla="*/ 106334 w 490884"/>
                  <a:gd name="connsiteY25" fmla="*/ 441845 h 490884"/>
                  <a:gd name="connsiteX26" fmla="*/ 187985 w 490884"/>
                  <a:gd name="connsiteY26" fmla="*/ 441829 h 490884"/>
                  <a:gd name="connsiteX27" fmla="*/ 204903 w 490884"/>
                  <a:gd name="connsiteY27" fmla="*/ 482703 h 490884"/>
                  <a:gd name="connsiteX28" fmla="*/ 213085 w 490884"/>
                  <a:gd name="connsiteY28" fmla="*/ 490884 h 490884"/>
                  <a:gd name="connsiteX29" fmla="*/ 277800 w 490884"/>
                  <a:gd name="connsiteY29" fmla="*/ 490884 h 490884"/>
                  <a:gd name="connsiteX30" fmla="*/ 285981 w 490884"/>
                  <a:gd name="connsiteY30" fmla="*/ 482703 h 490884"/>
                  <a:gd name="connsiteX31" fmla="*/ 343726 w 490884"/>
                  <a:gd name="connsiteY31" fmla="*/ 424975 h 490884"/>
                  <a:gd name="connsiteX32" fmla="*/ 384526 w 490884"/>
                  <a:gd name="connsiteY32" fmla="*/ 441869 h 490884"/>
                  <a:gd name="connsiteX33" fmla="*/ 396095 w 490884"/>
                  <a:gd name="connsiteY33" fmla="*/ 441869 h 490884"/>
                  <a:gd name="connsiteX34" fmla="*/ 441845 w 490884"/>
                  <a:gd name="connsiteY34" fmla="*/ 396119 h 490884"/>
                  <a:gd name="connsiteX35" fmla="*/ 441845 w 490884"/>
                  <a:gd name="connsiteY35" fmla="*/ 384550 h 490884"/>
                  <a:gd name="connsiteX36" fmla="*/ 441830 w 490884"/>
                  <a:gd name="connsiteY36" fmla="*/ 302899 h 490884"/>
                  <a:gd name="connsiteX37" fmla="*/ 482703 w 490884"/>
                  <a:gd name="connsiteY37" fmla="*/ 285981 h 490884"/>
                  <a:gd name="connsiteX38" fmla="*/ 490884 w 490884"/>
                  <a:gd name="connsiteY38" fmla="*/ 277799 h 490884"/>
                  <a:gd name="connsiteX39" fmla="*/ 490884 w 490884"/>
                  <a:gd name="connsiteY39" fmla="*/ 213085 h 490884"/>
                  <a:gd name="connsiteX40" fmla="*/ 482703 w 490884"/>
                  <a:gd name="connsiteY40" fmla="*/ 204903 h 490884"/>
                  <a:gd name="connsiteX41" fmla="*/ 474522 w 490884"/>
                  <a:gd name="connsiteY41" fmla="*/ 270043 h 490884"/>
                  <a:gd name="connsiteX42" fmla="*/ 409056 w 490884"/>
                  <a:gd name="connsiteY42" fmla="*/ 351973 h 490884"/>
                  <a:gd name="connsiteX43" fmla="*/ 424820 w 490884"/>
                  <a:gd name="connsiteY43" fmla="*/ 390032 h 490884"/>
                  <a:gd name="connsiteX44" fmla="*/ 390032 w 490884"/>
                  <a:gd name="connsiteY44" fmla="*/ 424819 h 490884"/>
                  <a:gd name="connsiteX45" fmla="*/ 285808 w 490884"/>
                  <a:gd name="connsiteY45" fmla="*/ 436462 h 490884"/>
                  <a:gd name="connsiteX46" fmla="*/ 270044 w 490884"/>
                  <a:gd name="connsiteY46" fmla="*/ 474521 h 490884"/>
                  <a:gd name="connsiteX47" fmla="*/ 220841 w 490884"/>
                  <a:gd name="connsiteY47" fmla="*/ 474521 h 490884"/>
                  <a:gd name="connsiteX48" fmla="*/ 138911 w 490884"/>
                  <a:gd name="connsiteY48" fmla="*/ 409055 h 490884"/>
                  <a:gd name="connsiteX49" fmla="*/ 100852 w 490884"/>
                  <a:gd name="connsiteY49" fmla="*/ 424819 h 490884"/>
                  <a:gd name="connsiteX50" fmla="*/ 66065 w 490884"/>
                  <a:gd name="connsiteY50" fmla="*/ 390032 h 490884"/>
                  <a:gd name="connsiteX51" fmla="*/ 76643 w 490884"/>
                  <a:gd name="connsiteY51" fmla="*/ 315360 h 490884"/>
                  <a:gd name="connsiteX52" fmla="*/ 16363 w 490884"/>
                  <a:gd name="connsiteY52" fmla="*/ 270043 h 490884"/>
                  <a:gd name="connsiteX53" fmla="*/ 16363 w 490884"/>
                  <a:gd name="connsiteY53" fmla="*/ 220841 h 490884"/>
                  <a:gd name="connsiteX54" fmla="*/ 76643 w 490884"/>
                  <a:gd name="connsiteY54" fmla="*/ 175524 h 490884"/>
                  <a:gd name="connsiteX55" fmla="*/ 66065 w 490884"/>
                  <a:gd name="connsiteY55" fmla="*/ 100852 h 490884"/>
                  <a:gd name="connsiteX56" fmla="*/ 100852 w 490884"/>
                  <a:gd name="connsiteY56" fmla="*/ 66065 h 490884"/>
                  <a:gd name="connsiteX57" fmla="*/ 175524 w 490884"/>
                  <a:gd name="connsiteY57" fmla="*/ 76643 h 490884"/>
                  <a:gd name="connsiteX58" fmla="*/ 220841 w 490884"/>
                  <a:gd name="connsiteY58" fmla="*/ 16363 h 490884"/>
                  <a:gd name="connsiteX59" fmla="*/ 270044 w 490884"/>
                  <a:gd name="connsiteY59" fmla="*/ 16363 h 490884"/>
                  <a:gd name="connsiteX60" fmla="*/ 315361 w 490884"/>
                  <a:gd name="connsiteY60" fmla="*/ 76643 h 490884"/>
                  <a:gd name="connsiteX61" fmla="*/ 390032 w 490884"/>
                  <a:gd name="connsiteY61" fmla="*/ 66065 h 490884"/>
                  <a:gd name="connsiteX62" fmla="*/ 424820 w 490884"/>
                  <a:gd name="connsiteY62" fmla="*/ 100852 h 490884"/>
                  <a:gd name="connsiteX63" fmla="*/ 436462 w 490884"/>
                  <a:gd name="connsiteY63" fmla="*/ 205077 h 490884"/>
                  <a:gd name="connsiteX64" fmla="*/ 474522 w 490884"/>
                  <a:gd name="connsiteY64" fmla="*/ 220841 h 490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90884" h="490884">
                    <a:moveTo>
                      <a:pt x="482703" y="204903"/>
                    </a:moveTo>
                    <a:cubicBezTo>
                      <a:pt x="450816" y="204898"/>
                      <a:pt x="424971" y="179045"/>
                      <a:pt x="424976" y="147158"/>
                    </a:cubicBezTo>
                    <a:cubicBezTo>
                      <a:pt x="424978" y="131857"/>
                      <a:pt x="431055" y="117182"/>
                      <a:pt x="441870" y="106358"/>
                    </a:cubicBezTo>
                    <a:cubicBezTo>
                      <a:pt x="445064" y="103163"/>
                      <a:pt x="445064" y="97985"/>
                      <a:pt x="441870" y="94790"/>
                    </a:cubicBezTo>
                    <a:lnTo>
                      <a:pt x="396119" y="49015"/>
                    </a:lnTo>
                    <a:cubicBezTo>
                      <a:pt x="392924" y="45821"/>
                      <a:pt x="387746" y="45821"/>
                      <a:pt x="384551" y="49015"/>
                    </a:cubicBezTo>
                    <a:cubicBezTo>
                      <a:pt x="368158" y="65757"/>
                      <a:pt x="343172" y="70727"/>
                      <a:pt x="321619" y="61532"/>
                    </a:cubicBezTo>
                    <a:cubicBezTo>
                      <a:pt x="299883" y="52789"/>
                      <a:pt x="285735" y="31609"/>
                      <a:pt x="285981" y="8181"/>
                    </a:cubicBezTo>
                    <a:cubicBezTo>
                      <a:pt x="285981" y="3663"/>
                      <a:pt x="282318" y="0"/>
                      <a:pt x="277800" y="0"/>
                    </a:cubicBezTo>
                    <a:lnTo>
                      <a:pt x="213085" y="0"/>
                    </a:lnTo>
                    <a:cubicBezTo>
                      <a:pt x="208566" y="0"/>
                      <a:pt x="204903" y="3663"/>
                      <a:pt x="204903" y="8181"/>
                    </a:cubicBezTo>
                    <a:cubicBezTo>
                      <a:pt x="205150" y="31609"/>
                      <a:pt x="191001" y="52789"/>
                      <a:pt x="169265" y="61532"/>
                    </a:cubicBezTo>
                    <a:cubicBezTo>
                      <a:pt x="147719" y="70709"/>
                      <a:pt x="122751" y="65740"/>
                      <a:pt x="106358" y="49015"/>
                    </a:cubicBezTo>
                    <a:cubicBezTo>
                      <a:pt x="103163" y="45821"/>
                      <a:pt x="97985" y="45821"/>
                      <a:pt x="94790" y="49015"/>
                    </a:cubicBezTo>
                    <a:lnTo>
                      <a:pt x="49015" y="94765"/>
                    </a:lnTo>
                    <a:cubicBezTo>
                      <a:pt x="45821" y="97960"/>
                      <a:pt x="45821" y="103139"/>
                      <a:pt x="49015" y="106334"/>
                    </a:cubicBezTo>
                    <a:cubicBezTo>
                      <a:pt x="65753" y="122729"/>
                      <a:pt x="70723" y="147712"/>
                      <a:pt x="61532" y="169265"/>
                    </a:cubicBezTo>
                    <a:cubicBezTo>
                      <a:pt x="52789" y="191001"/>
                      <a:pt x="31609" y="205149"/>
                      <a:pt x="8181" y="204903"/>
                    </a:cubicBezTo>
                    <a:cubicBezTo>
                      <a:pt x="3663" y="204903"/>
                      <a:pt x="0" y="208566"/>
                      <a:pt x="0" y="213085"/>
                    </a:cubicBezTo>
                    <a:lnTo>
                      <a:pt x="0" y="277799"/>
                    </a:lnTo>
                    <a:cubicBezTo>
                      <a:pt x="0" y="282318"/>
                      <a:pt x="3663" y="285981"/>
                      <a:pt x="8181" y="285981"/>
                    </a:cubicBezTo>
                    <a:cubicBezTo>
                      <a:pt x="31609" y="285735"/>
                      <a:pt x="52789" y="299883"/>
                      <a:pt x="61532" y="321619"/>
                    </a:cubicBezTo>
                    <a:cubicBezTo>
                      <a:pt x="70711" y="343165"/>
                      <a:pt x="65743" y="368134"/>
                      <a:pt x="49015" y="384526"/>
                    </a:cubicBezTo>
                    <a:cubicBezTo>
                      <a:pt x="45821" y="387721"/>
                      <a:pt x="45821" y="392899"/>
                      <a:pt x="49015" y="396094"/>
                    </a:cubicBezTo>
                    <a:lnTo>
                      <a:pt x="94765" y="441845"/>
                    </a:lnTo>
                    <a:cubicBezTo>
                      <a:pt x="97960" y="445039"/>
                      <a:pt x="103139" y="445039"/>
                      <a:pt x="106334" y="441845"/>
                    </a:cubicBezTo>
                    <a:cubicBezTo>
                      <a:pt x="128877" y="419293"/>
                      <a:pt x="165433" y="419286"/>
                      <a:pt x="187985" y="441829"/>
                    </a:cubicBezTo>
                    <a:cubicBezTo>
                      <a:pt x="198827" y="452667"/>
                      <a:pt x="204914" y="467372"/>
                      <a:pt x="204903" y="482703"/>
                    </a:cubicBezTo>
                    <a:cubicBezTo>
                      <a:pt x="204903" y="487221"/>
                      <a:pt x="208566" y="490884"/>
                      <a:pt x="213085" y="490884"/>
                    </a:cubicBezTo>
                    <a:lnTo>
                      <a:pt x="277800" y="490884"/>
                    </a:lnTo>
                    <a:cubicBezTo>
                      <a:pt x="282318" y="490884"/>
                      <a:pt x="285981" y="487221"/>
                      <a:pt x="285981" y="482703"/>
                    </a:cubicBezTo>
                    <a:cubicBezTo>
                      <a:pt x="285986" y="450816"/>
                      <a:pt x="311839" y="424971"/>
                      <a:pt x="343726" y="424975"/>
                    </a:cubicBezTo>
                    <a:cubicBezTo>
                      <a:pt x="359028" y="424978"/>
                      <a:pt x="373702" y="431054"/>
                      <a:pt x="384526" y="441869"/>
                    </a:cubicBezTo>
                    <a:cubicBezTo>
                      <a:pt x="387721" y="445063"/>
                      <a:pt x="392900" y="445063"/>
                      <a:pt x="396095" y="441869"/>
                    </a:cubicBezTo>
                    <a:lnTo>
                      <a:pt x="441845" y="396119"/>
                    </a:lnTo>
                    <a:cubicBezTo>
                      <a:pt x="445039" y="392924"/>
                      <a:pt x="445039" y="387745"/>
                      <a:pt x="441845" y="384550"/>
                    </a:cubicBezTo>
                    <a:cubicBezTo>
                      <a:pt x="419293" y="362007"/>
                      <a:pt x="419286" y="325450"/>
                      <a:pt x="441830" y="302899"/>
                    </a:cubicBezTo>
                    <a:cubicBezTo>
                      <a:pt x="452667" y="292057"/>
                      <a:pt x="467373" y="285970"/>
                      <a:pt x="482703" y="285981"/>
                    </a:cubicBezTo>
                    <a:cubicBezTo>
                      <a:pt x="487222" y="285981"/>
                      <a:pt x="490884" y="282318"/>
                      <a:pt x="490884" y="277799"/>
                    </a:cubicBezTo>
                    <a:lnTo>
                      <a:pt x="490884" y="213085"/>
                    </a:lnTo>
                    <a:cubicBezTo>
                      <a:pt x="490884" y="208566"/>
                      <a:pt x="487222" y="204903"/>
                      <a:pt x="482703" y="204903"/>
                    </a:cubicBezTo>
                    <a:close/>
                    <a:moveTo>
                      <a:pt x="474522" y="270043"/>
                    </a:moveTo>
                    <a:cubicBezTo>
                      <a:pt x="433819" y="274590"/>
                      <a:pt x="404509" y="311271"/>
                      <a:pt x="409056" y="351973"/>
                    </a:cubicBezTo>
                    <a:cubicBezTo>
                      <a:pt x="410610" y="365893"/>
                      <a:pt x="416076" y="379089"/>
                      <a:pt x="424820" y="390032"/>
                    </a:cubicBezTo>
                    <a:lnTo>
                      <a:pt x="390032" y="424819"/>
                    </a:lnTo>
                    <a:cubicBezTo>
                      <a:pt x="358036" y="399254"/>
                      <a:pt x="311374" y="404466"/>
                      <a:pt x="285808" y="436462"/>
                    </a:cubicBezTo>
                    <a:cubicBezTo>
                      <a:pt x="277064" y="447406"/>
                      <a:pt x="271598" y="460601"/>
                      <a:pt x="270044" y="474521"/>
                    </a:cubicBezTo>
                    <a:lnTo>
                      <a:pt x="220841" y="474521"/>
                    </a:lnTo>
                    <a:cubicBezTo>
                      <a:pt x="216294" y="433819"/>
                      <a:pt x="179613" y="404509"/>
                      <a:pt x="138911" y="409055"/>
                    </a:cubicBezTo>
                    <a:cubicBezTo>
                      <a:pt x="124991" y="410610"/>
                      <a:pt x="111795" y="416076"/>
                      <a:pt x="100852" y="424819"/>
                    </a:cubicBezTo>
                    <a:lnTo>
                      <a:pt x="66065" y="390032"/>
                    </a:lnTo>
                    <a:cubicBezTo>
                      <a:pt x="83211" y="369049"/>
                      <a:pt x="87287" y="340280"/>
                      <a:pt x="76643" y="315360"/>
                    </a:cubicBezTo>
                    <a:cubicBezTo>
                      <a:pt x="66556" y="290208"/>
                      <a:pt x="43327" y="272746"/>
                      <a:pt x="16363" y="270043"/>
                    </a:cubicBezTo>
                    <a:lnTo>
                      <a:pt x="16363" y="220841"/>
                    </a:lnTo>
                    <a:cubicBezTo>
                      <a:pt x="43327" y="218138"/>
                      <a:pt x="66556" y="200676"/>
                      <a:pt x="76643" y="175524"/>
                    </a:cubicBezTo>
                    <a:cubicBezTo>
                      <a:pt x="87287" y="150604"/>
                      <a:pt x="83211" y="121835"/>
                      <a:pt x="66065" y="100852"/>
                    </a:cubicBezTo>
                    <a:lnTo>
                      <a:pt x="100852" y="66065"/>
                    </a:lnTo>
                    <a:cubicBezTo>
                      <a:pt x="121835" y="83211"/>
                      <a:pt x="150604" y="87287"/>
                      <a:pt x="175524" y="76643"/>
                    </a:cubicBezTo>
                    <a:cubicBezTo>
                      <a:pt x="200676" y="66556"/>
                      <a:pt x="218138" y="43327"/>
                      <a:pt x="220841" y="16363"/>
                    </a:cubicBezTo>
                    <a:lnTo>
                      <a:pt x="270044" y="16363"/>
                    </a:lnTo>
                    <a:cubicBezTo>
                      <a:pt x="272746" y="43327"/>
                      <a:pt x="290208" y="66556"/>
                      <a:pt x="315361" y="76643"/>
                    </a:cubicBezTo>
                    <a:cubicBezTo>
                      <a:pt x="340280" y="87287"/>
                      <a:pt x="369049" y="83211"/>
                      <a:pt x="390032" y="66065"/>
                    </a:cubicBezTo>
                    <a:lnTo>
                      <a:pt x="424820" y="100852"/>
                    </a:lnTo>
                    <a:cubicBezTo>
                      <a:pt x="399254" y="132848"/>
                      <a:pt x="404467" y="179511"/>
                      <a:pt x="436462" y="205077"/>
                    </a:cubicBezTo>
                    <a:cubicBezTo>
                      <a:pt x="447406" y="213820"/>
                      <a:pt x="460601" y="219285"/>
                      <a:pt x="474522" y="220841"/>
                    </a:cubicBezTo>
                    <a:close/>
                  </a:path>
                </a:pathLst>
              </a:custGeom>
              <a:solidFill>
                <a:schemeClr val="bg1"/>
              </a:solidFill>
              <a:ln w="8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320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1262734-4337-4AB3-9129-E96F95176FAE}"/>
                  </a:ext>
                </a:extLst>
              </p:cNvPr>
              <p:cNvSpPr/>
              <p:nvPr/>
            </p:nvSpPr>
            <p:spPr>
              <a:xfrm>
                <a:off x="1752346" y="3437609"/>
                <a:ext cx="327256" cy="327256"/>
              </a:xfrm>
              <a:custGeom>
                <a:avLst/>
                <a:gdLst>
                  <a:gd name="connsiteX0" fmla="*/ 163628 w 327256"/>
                  <a:gd name="connsiteY0" fmla="*/ 0 h 327256"/>
                  <a:gd name="connsiteX1" fmla="*/ 0 w 327256"/>
                  <a:gd name="connsiteY1" fmla="*/ 163628 h 327256"/>
                  <a:gd name="connsiteX2" fmla="*/ 163628 w 327256"/>
                  <a:gd name="connsiteY2" fmla="*/ 327256 h 327256"/>
                  <a:gd name="connsiteX3" fmla="*/ 327256 w 327256"/>
                  <a:gd name="connsiteY3" fmla="*/ 163628 h 327256"/>
                  <a:gd name="connsiteX4" fmla="*/ 163628 w 327256"/>
                  <a:gd name="connsiteY4" fmla="*/ 0 h 327256"/>
                  <a:gd name="connsiteX5" fmla="*/ 163628 w 327256"/>
                  <a:gd name="connsiteY5" fmla="*/ 310893 h 327256"/>
                  <a:gd name="connsiteX6" fmla="*/ 16363 w 327256"/>
                  <a:gd name="connsiteY6" fmla="*/ 163628 h 327256"/>
                  <a:gd name="connsiteX7" fmla="*/ 163628 w 327256"/>
                  <a:gd name="connsiteY7" fmla="*/ 16363 h 327256"/>
                  <a:gd name="connsiteX8" fmla="*/ 310893 w 327256"/>
                  <a:gd name="connsiteY8" fmla="*/ 163628 h 327256"/>
                  <a:gd name="connsiteX9" fmla="*/ 163628 w 327256"/>
                  <a:gd name="connsiteY9" fmla="*/ 310893 h 327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7256" h="327256">
                    <a:moveTo>
                      <a:pt x="163628" y="0"/>
                    </a:moveTo>
                    <a:cubicBezTo>
                      <a:pt x="73259" y="0"/>
                      <a:pt x="0" y="73259"/>
                      <a:pt x="0" y="163628"/>
                    </a:cubicBezTo>
                    <a:cubicBezTo>
                      <a:pt x="0" y="253997"/>
                      <a:pt x="73259" y="327256"/>
                      <a:pt x="163628" y="327256"/>
                    </a:cubicBezTo>
                    <a:cubicBezTo>
                      <a:pt x="253997" y="327256"/>
                      <a:pt x="327256" y="253997"/>
                      <a:pt x="327256" y="163628"/>
                    </a:cubicBezTo>
                    <a:cubicBezTo>
                      <a:pt x="327152" y="73302"/>
                      <a:pt x="253954" y="104"/>
                      <a:pt x="163628" y="0"/>
                    </a:cubicBezTo>
                    <a:close/>
                    <a:moveTo>
                      <a:pt x="163628" y="310893"/>
                    </a:moveTo>
                    <a:cubicBezTo>
                      <a:pt x="82296" y="310893"/>
                      <a:pt x="16363" y="244960"/>
                      <a:pt x="16363" y="163628"/>
                    </a:cubicBezTo>
                    <a:cubicBezTo>
                      <a:pt x="16363" y="82296"/>
                      <a:pt x="82296" y="16363"/>
                      <a:pt x="163628" y="16363"/>
                    </a:cubicBezTo>
                    <a:cubicBezTo>
                      <a:pt x="244960" y="16363"/>
                      <a:pt x="310893" y="82296"/>
                      <a:pt x="310893" y="163628"/>
                    </a:cubicBezTo>
                    <a:cubicBezTo>
                      <a:pt x="310799" y="244921"/>
                      <a:pt x="244921" y="310798"/>
                      <a:pt x="163628" y="310893"/>
                    </a:cubicBezTo>
                    <a:close/>
                  </a:path>
                </a:pathLst>
              </a:custGeom>
              <a:solidFill>
                <a:schemeClr val="bg1"/>
              </a:solidFill>
              <a:ln w="8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320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C378DF52-18BA-4D9F-B94F-7F58FC0874D5}"/>
                  </a:ext>
                </a:extLst>
              </p:cNvPr>
              <p:cNvSpPr/>
              <p:nvPr/>
            </p:nvSpPr>
            <p:spPr>
              <a:xfrm>
                <a:off x="1809515" y="3601256"/>
                <a:ext cx="229079" cy="114540"/>
              </a:xfrm>
              <a:custGeom>
                <a:avLst/>
                <a:gdLst>
                  <a:gd name="connsiteX0" fmla="*/ 180263 w 229079"/>
                  <a:gd name="connsiteY0" fmla="*/ 22832 h 114539"/>
                  <a:gd name="connsiteX1" fmla="*/ 168637 w 229079"/>
                  <a:gd name="connsiteY1" fmla="*/ 69294 h 114539"/>
                  <a:gd name="connsiteX2" fmla="*/ 137777 w 229079"/>
                  <a:gd name="connsiteY2" fmla="*/ 73131 h 114539"/>
                  <a:gd name="connsiteX3" fmla="*/ 114338 w 229079"/>
                  <a:gd name="connsiteY3" fmla="*/ 37951 h 114539"/>
                  <a:gd name="connsiteX4" fmla="*/ 87267 w 229079"/>
                  <a:gd name="connsiteY4" fmla="*/ 16503 h 114539"/>
                  <a:gd name="connsiteX5" fmla="*/ 65928 w 229079"/>
                  <a:gd name="connsiteY5" fmla="*/ 37133 h 114539"/>
                  <a:gd name="connsiteX6" fmla="*/ 44157 w 229079"/>
                  <a:gd name="connsiteY6" fmla="*/ 58887 h 114539"/>
                  <a:gd name="connsiteX7" fmla="*/ 9787 w 229079"/>
                  <a:gd name="connsiteY7" fmla="*/ 54033 h 114539"/>
                  <a:gd name="connsiteX8" fmla="*/ 4934 w 229079"/>
                  <a:gd name="connsiteY8" fmla="*/ 88403 h 114539"/>
                  <a:gd name="connsiteX9" fmla="*/ 39303 w 229079"/>
                  <a:gd name="connsiteY9" fmla="*/ 93257 h 114539"/>
                  <a:gd name="connsiteX10" fmla="*/ 48804 w 229079"/>
                  <a:gd name="connsiteY10" fmla="*/ 77377 h 114539"/>
                  <a:gd name="connsiteX11" fmla="*/ 70583 w 229079"/>
                  <a:gd name="connsiteY11" fmla="*/ 55614 h 114539"/>
                  <a:gd name="connsiteX12" fmla="*/ 104600 w 229079"/>
                  <a:gd name="connsiteY12" fmla="*/ 60648 h 114539"/>
                  <a:gd name="connsiteX13" fmla="*/ 107858 w 229079"/>
                  <a:gd name="connsiteY13" fmla="*/ 57742 h 114539"/>
                  <a:gd name="connsiteX14" fmla="*/ 131298 w 229079"/>
                  <a:gd name="connsiteY14" fmla="*/ 92922 h 114539"/>
                  <a:gd name="connsiteX15" fmla="*/ 158313 w 229079"/>
                  <a:gd name="connsiteY15" fmla="*/ 114419 h 114539"/>
                  <a:gd name="connsiteX16" fmla="*/ 179920 w 229079"/>
                  <a:gd name="connsiteY16" fmla="*/ 91694 h 114539"/>
                  <a:gd name="connsiteX17" fmla="*/ 191537 w 229079"/>
                  <a:gd name="connsiteY17" fmla="*/ 45232 h 114539"/>
                  <a:gd name="connsiteX18" fmla="*/ 225434 w 229079"/>
                  <a:gd name="connsiteY18" fmla="*/ 37759 h 114539"/>
                  <a:gd name="connsiteX19" fmla="*/ 217961 w 229079"/>
                  <a:gd name="connsiteY19" fmla="*/ 3862 h 114539"/>
                  <a:gd name="connsiteX20" fmla="*/ 184064 w 229079"/>
                  <a:gd name="connsiteY20" fmla="*/ 11335 h 114539"/>
                  <a:gd name="connsiteX21" fmla="*/ 180263 w 229079"/>
                  <a:gd name="connsiteY21" fmla="*/ 22856 h 114539"/>
                  <a:gd name="connsiteX22" fmla="*/ 24645 w 229079"/>
                  <a:gd name="connsiteY22" fmla="*/ 81795 h 114539"/>
                  <a:gd name="connsiteX23" fmla="*/ 16463 w 229079"/>
                  <a:gd name="connsiteY23" fmla="*/ 73613 h 114539"/>
                  <a:gd name="connsiteX24" fmla="*/ 24645 w 229079"/>
                  <a:gd name="connsiteY24" fmla="*/ 65432 h 114539"/>
                  <a:gd name="connsiteX25" fmla="*/ 32826 w 229079"/>
                  <a:gd name="connsiteY25" fmla="*/ 73613 h 114539"/>
                  <a:gd name="connsiteX26" fmla="*/ 24645 w 229079"/>
                  <a:gd name="connsiteY26" fmla="*/ 81795 h 114539"/>
                  <a:gd name="connsiteX27" fmla="*/ 90096 w 229079"/>
                  <a:gd name="connsiteY27" fmla="*/ 49069 h 114539"/>
                  <a:gd name="connsiteX28" fmla="*/ 81915 w 229079"/>
                  <a:gd name="connsiteY28" fmla="*/ 40888 h 114539"/>
                  <a:gd name="connsiteX29" fmla="*/ 90096 w 229079"/>
                  <a:gd name="connsiteY29" fmla="*/ 32706 h 114539"/>
                  <a:gd name="connsiteX30" fmla="*/ 98277 w 229079"/>
                  <a:gd name="connsiteY30" fmla="*/ 40888 h 114539"/>
                  <a:gd name="connsiteX31" fmla="*/ 90096 w 229079"/>
                  <a:gd name="connsiteY31" fmla="*/ 49069 h 114539"/>
                  <a:gd name="connsiteX32" fmla="*/ 155547 w 229079"/>
                  <a:gd name="connsiteY32" fmla="*/ 98158 h 114539"/>
                  <a:gd name="connsiteX33" fmla="*/ 147366 w 229079"/>
                  <a:gd name="connsiteY33" fmla="*/ 89976 h 114539"/>
                  <a:gd name="connsiteX34" fmla="*/ 155547 w 229079"/>
                  <a:gd name="connsiteY34" fmla="*/ 81795 h 114539"/>
                  <a:gd name="connsiteX35" fmla="*/ 163729 w 229079"/>
                  <a:gd name="connsiteY35" fmla="*/ 89976 h 114539"/>
                  <a:gd name="connsiteX36" fmla="*/ 155547 w 229079"/>
                  <a:gd name="connsiteY36" fmla="*/ 98158 h 114539"/>
                  <a:gd name="connsiteX37" fmla="*/ 212817 w 229079"/>
                  <a:gd name="connsiteY37" fmla="*/ 24525 h 114539"/>
                  <a:gd name="connsiteX38" fmla="*/ 204636 w 229079"/>
                  <a:gd name="connsiteY38" fmla="*/ 32706 h 114539"/>
                  <a:gd name="connsiteX39" fmla="*/ 196454 w 229079"/>
                  <a:gd name="connsiteY39" fmla="*/ 24525 h 114539"/>
                  <a:gd name="connsiteX40" fmla="*/ 204636 w 229079"/>
                  <a:gd name="connsiteY40" fmla="*/ 16344 h 114539"/>
                  <a:gd name="connsiteX41" fmla="*/ 212817 w 229079"/>
                  <a:gd name="connsiteY41" fmla="*/ 24525 h 11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29079" h="114539">
                    <a:moveTo>
                      <a:pt x="180263" y="22832"/>
                    </a:moveTo>
                    <a:lnTo>
                      <a:pt x="168637" y="69294"/>
                    </a:lnTo>
                    <a:cubicBezTo>
                      <a:pt x="158776" y="62944"/>
                      <a:pt x="145784" y="64559"/>
                      <a:pt x="137777" y="73131"/>
                    </a:cubicBezTo>
                    <a:lnTo>
                      <a:pt x="114338" y="37951"/>
                    </a:lnTo>
                    <a:cubicBezTo>
                      <a:pt x="112785" y="24553"/>
                      <a:pt x="100665" y="14950"/>
                      <a:pt x="87267" y="16503"/>
                    </a:cubicBezTo>
                    <a:cubicBezTo>
                      <a:pt x="76312" y="17773"/>
                      <a:pt x="67567" y="26227"/>
                      <a:pt x="65928" y="37133"/>
                    </a:cubicBezTo>
                    <a:lnTo>
                      <a:pt x="44157" y="58887"/>
                    </a:lnTo>
                    <a:cubicBezTo>
                      <a:pt x="36007" y="48056"/>
                      <a:pt x="20619" y="45883"/>
                      <a:pt x="9787" y="54033"/>
                    </a:cubicBezTo>
                    <a:cubicBezTo>
                      <a:pt x="-1043" y="62184"/>
                      <a:pt x="-3217" y="77572"/>
                      <a:pt x="4934" y="88403"/>
                    </a:cubicBezTo>
                    <a:cubicBezTo>
                      <a:pt x="13084" y="99234"/>
                      <a:pt x="28472" y="101407"/>
                      <a:pt x="39303" y="93257"/>
                    </a:cubicBezTo>
                    <a:cubicBezTo>
                      <a:pt x="44421" y="89406"/>
                      <a:pt x="47831" y="83707"/>
                      <a:pt x="48804" y="77377"/>
                    </a:cubicBezTo>
                    <a:lnTo>
                      <a:pt x="70583" y="55614"/>
                    </a:lnTo>
                    <a:cubicBezTo>
                      <a:pt x="78586" y="66397"/>
                      <a:pt x="93816" y="68651"/>
                      <a:pt x="104600" y="60648"/>
                    </a:cubicBezTo>
                    <a:cubicBezTo>
                      <a:pt x="105771" y="59779"/>
                      <a:pt x="106861" y="58806"/>
                      <a:pt x="107858" y="57742"/>
                    </a:cubicBezTo>
                    <a:lnTo>
                      <a:pt x="131298" y="92922"/>
                    </a:lnTo>
                    <a:cubicBezTo>
                      <a:pt x="132822" y="106319"/>
                      <a:pt x="144917" y="115943"/>
                      <a:pt x="158313" y="114419"/>
                    </a:cubicBezTo>
                    <a:cubicBezTo>
                      <a:pt x="170072" y="113082"/>
                      <a:pt x="179177" y="103505"/>
                      <a:pt x="179920" y="91694"/>
                    </a:cubicBezTo>
                    <a:lnTo>
                      <a:pt x="191537" y="45232"/>
                    </a:lnTo>
                    <a:cubicBezTo>
                      <a:pt x="202961" y="52529"/>
                      <a:pt x="218137" y="49183"/>
                      <a:pt x="225434" y="37759"/>
                    </a:cubicBezTo>
                    <a:cubicBezTo>
                      <a:pt x="232731" y="26336"/>
                      <a:pt x="229385" y="11159"/>
                      <a:pt x="217961" y="3862"/>
                    </a:cubicBezTo>
                    <a:cubicBezTo>
                      <a:pt x="206537" y="-3434"/>
                      <a:pt x="191361" y="-89"/>
                      <a:pt x="184064" y="11335"/>
                    </a:cubicBezTo>
                    <a:cubicBezTo>
                      <a:pt x="181853" y="14797"/>
                      <a:pt x="180546" y="18758"/>
                      <a:pt x="180263" y="22856"/>
                    </a:cubicBezTo>
                    <a:close/>
                    <a:moveTo>
                      <a:pt x="24645" y="81795"/>
                    </a:moveTo>
                    <a:cubicBezTo>
                      <a:pt x="20126" y="81795"/>
                      <a:pt x="16463" y="78132"/>
                      <a:pt x="16463" y="73613"/>
                    </a:cubicBezTo>
                    <a:cubicBezTo>
                      <a:pt x="16463" y="69095"/>
                      <a:pt x="20126" y="65432"/>
                      <a:pt x="24645" y="65432"/>
                    </a:cubicBezTo>
                    <a:cubicBezTo>
                      <a:pt x="29163" y="65432"/>
                      <a:pt x="32826" y="69095"/>
                      <a:pt x="32826" y="73613"/>
                    </a:cubicBezTo>
                    <a:cubicBezTo>
                      <a:pt x="32826" y="78132"/>
                      <a:pt x="29163" y="81795"/>
                      <a:pt x="24645" y="81795"/>
                    </a:cubicBezTo>
                    <a:close/>
                    <a:moveTo>
                      <a:pt x="90096" y="49069"/>
                    </a:moveTo>
                    <a:cubicBezTo>
                      <a:pt x="85577" y="49069"/>
                      <a:pt x="81915" y="45406"/>
                      <a:pt x="81915" y="40888"/>
                    </a:cubicBezTo>
                    <a:cubicBezTo>
                      <a:pt x="81915" y="36369"/>
                      <a:pt x="85577" y="32706"/>
                      <a:pt x="90096" y="32706"/>
                    </a:cubicBezTo>
                    <a:cubicBezTo>
                      <a:pt x="94615" y="32706"/>
                      <a:pt x="98277" y="36369"/>
                      <a:pt x="98277" y="40888"/>
                    </a:cubicBezTo>
                    <a:cubicBezTo>
                      <a:pt x="98277" y="45406"/>
                      <a:pt x="94615" y="49069"/>
                      <a:pt x="90096" y="49069"/>
                    </a:cubicBezTo>
                    <a:close/>
                    <a:moveTo>
                      <a:pt x="155547" y="98158"/>
                    </a:moveTo>
                    <a:cubicBezTo>
                      <a:pt x="151029" y="98158"/>
                      <a:pt x="147366" y="94495"/>
                      <a:pt x="147366" y="89976"/>
                    </a:cubicBezTo>
                    <a:cubicBezTo>
                      <a:pt x="147366" y="85458"/>
                      <a:pt x="151029" y="81795"/>
                      <a:pt x="155547" y="81795"/>
                    </a:cubicBezTo>
                    <a:cubicBezTo>
                      <a:pt x="160066" y="81795"/>
                      <a:pt x="163729" y="85458"/>
                      <a:pt x="163729" y="89976"/>
                    </a:cubicBezTo>
                    <a:cubicBezTo>
                      <a:pt x="163729" y="94495"/>
                      <a:pt x="160066" y="98158"/>
                      <a:pt x="155547" y="98158"/>
                    </a:cubicBezTo>
                    <a:close/>
                    <a:moveTo>
                      <a:pt x="212817" y="24525"/>
                    </a:moveTo>
                    <a:cubicBezTo>
                      <a:pt x="212817" y="29044"/>
                      <a:pt x="209154" y="32706"/>
                      <a:pt x="204636" y="32706"/>
                    </a:cubicBezTo>
                    <a:cubicBezTo>
                      <a:pt x="200117" y="32706"/>
                      <a:pt x="196454" y="29044"/>
                      <a:pt x="196454" y="24525"/>
                    </a:cubicBezTo>
                    <a:cubicBezTo>
                      <a:pt x="196454" y="20006"/>
                      <a:pt x="200117" y="16344"/>
                      <a:pt x="204636" y="16344"/>
                    </a:cubicBezTo>
                    <a:cubicBezTo>
                      <a:pt x="209154" y="16344"/>
                      <a:pt x="212817" y="20006"/>
                      <a:pt x="212817" y="24525"/>
                    </a:cubicBezTo>
                    <a:close/>
                  </a:path>
                </a:pathLst>
              </a:custGeom>
              <a:solidFill>
                <a:schemeClr val="bg1"/>
              </a:solidFill>
              <a:ln w="8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320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17BD2C6-BE88-48F9-A8B3-A695B64B4C1D}"/>
                  </a:ext>
                </a:extLst>
              </p:cNvPr>
              <p:cNvSpPr/>
              <p:nvPr/>
            </p:nvSpPr>
            <p:spPr>
              <a:xfrm>
                <a:off x="1784971" y="3503067"/>
                <a:ext cx="229079" cy="114540"/>
              </a:xfrm>
              <a:custGeom>
                <a:avLst/>
                <a:gdLst>
                  <a:gd name="connsiteX0" fmla="*/ 48804 w 229079"/>
                  <a:gd name="connsiteY0" fmla="*/ 93760 h 114539"/>
                  <a:gd name="connsiteX1" fmla="*/ 70583 w 229079"/>
                  <a:gd name="connsiteY1" fmla="*/ 71990 h 114539"/>
                  <a:gd name="connsiteX2" fmla="*/ 104574 w 229079"/>
                  <a:gd name="connsiteY2" fmla="*/ 77040 h 114539"/>
                  <a:gd name="connsiteX3" fmla="*/ 111539 w 229079"/>
                  <a:gd name="connsiteY3" fmla="*/ 68963 h 114539"/>
                  <a:gd name="connsiteX4" fmla="*/ 131641 w 229079"/>
                  <a:gd name="connsiteY4" fmla="*/ 79009 h 114539"/>
                  <a:gd name="connsiteX5" fmla="*/ 160730 w 229079"/>
                  <a:gd name="connsiteY5" fmla="*/ 97692 h 114539"/>
                  <a:gd name="connsiteX6" fmla="*/ 179911 w 229079"/>
                  <a:gd name="connsiteY6" fmla="*/ 75540 h 114539"/>
                  <a:gd name="connsiteX7" fmla="*/ 190302 w 229079"/>
                  <a:gd name="connsiteY7" fmla="*/ 44369 h 114539"/>
                  <a:gd name="connsiteX8" fmla="*/ 224598 w 229079"/>
                  <a:gd name="connsiteY8" fmla="*/ 39019 h 114539"/>
                  <a:gd name="connsiteX9" fmla="*/ 219247 w 229079"/>
                  <a:gd name="connsiteY9" fmla="*/ 4722 h 114539"/>
                  <a:gd name="connsiteX10" fmla="*/ 184951 w 229079"/>
                  <a:gd name="connsiteY10" fmla="*/ 10074 h 114539"/>
                  <a:gd name="connsiteX11" fmla="*/ 180304 w 229079"/>
                  <a:gd name="connsiteY11" fmla="*/ 22639 h 114539"/>
                  <a:gd name="connsiteX12" fmla="*/ 169914 w 229079"/>
                  <a:gd name="connsiteY12" fmla="*/ 53811 h 114539"/>
                  <a:gd name="connsiteX13" fmla="*/ 135988 w 229079"/>
                  <a:gd name="connsiteY13" fmla="*/ 58977 h 114539"/>
                  <a:gd name="connsiteX14" fmla="*/ 134120 w 229079"/>
                  <a:gd name="connsiteY14" fmla="*/ 61943 h 114539"/>
                  <a:gd name="connsiteX15" fmla="*/ 114018 w 229079"/>
                  <a:gd name="connsiteY15" fmla="*/ 51896 h 114539"/>
                  <a:gd name="connsiteX16" fmla="*/ 84833 w 229079"/>
                  <a:gd name="connsiteY16" fmla="*/ 33322 h 114539"/>
                  <a:gd name="connsiteX17" fmla="*/ 65953 w 229079"/>
                  <a:gd name="connsiteY17" fmla="*/ 53532 h 114539"/>
                  <a:gd name="connsiteX18" fmla="*/ 44157 w 229079"/>
                  <a:gd name="connsiteY18" fmla="*/ 75262 h 114539"/>
                  <a:gd name="connsiteX19" fmla="*/ 9787 w 229079"/>
                  <a:gd name="connsiteY19" fmla="*/ 70408 h 114539"/>
                  <a:gd name="connsiteX20" fmla="*/ 4934 w 229079"/>
                  <a:gd name="connsiteY20" fmla="*/ 104778 h 114539"/>
                  <a:gd name="connsiteX21" fmla="*/ 39303 w 229079"/>
                  <a:gd name="connsiteY21" fmla="*/ 109632 h 114539"/>
                  <a:gd name="connsiteX22" fmla="*/ 48804 w 229079"/>
                  <a:gd name="connsiteY22" fmla="*/ 93752 h 114539"/>
                  <a:gd name="connsiteX23" fmla="*/ 204636 w 229079"/>
                  <a:gd name="connsiteY23" fmla="*/ 16356 h 114539"/>
                  <a:gd name="connsiteX24" fmla="*/ 212817 w 229079"/>
                  <a:gd name="connsiteY24" fmla="*/ 24538 h 114539"/>
                  <a:gd name="connsiteX25" fmla="*/ 204636 w 229079"/>
                  <a:gd name="connsiteY25" fmla="*/ 32719 h 114539"/>
                  <a:gd name="connsiteX26" fmla="*/ 196454 w 229079"/>
                  <a:gd name="connsiteY26" fmla="*/ 24538 h 114539"/>
                  <a:gd name="connsiteX27" fmla="*/ 204636 w 229079"/>
                  <a:gd name="connsiteY27" fmla="*/ 16356 h 114539"/>
                  <a:gd name="connsiteX28" fmla="*/ 155547 w 229079"/>
                  <a:gd name="connsiteY28" fmla="*/ 65445 h 114539"/>
                  <a:gd name="connsiteX29" fmla="*/ 163729 w 229079"/>
                  <a:gd name="connsiteY29" fmla="*/ 73626 h 114539"/>
                  <a:gd name="connsiteX30" fmla="*/ 155547 w 229079"/>
                  <a:gd name="connsiteY30" fmla="*/ 81807 h 114539"/>
                  <a:gd name="connsiteX31" fmla="*/ 147366 w 229079"/>
                  <a:gd name="connsiteY31" fmla="*/ 73626 h 114539"/>
                  <a:gd name="connsiteX32" fmla="*/ 155547 w 229079"/>
                  <a:gd name="connsiteY32" fmla="*/ 65445 h 114539"/>
                  <a:gd name="connsiteX33" fmla="*/ 90096 w 229079"/>
                  <a:gd name="connsiteY33" fmla="*/ 49082 h 114539"/>
                  <a:gd name="connsiteX34" fmla="*/ 98277 w 229079"/>
                  <a:gd name="connsiteY34" fmla="*/ 57263 h 114539"/>
                  <a:gd name="connsiteX35" fmla="*/ 90096 w 229079"/>
                  <a:gd name="connsiteY35" fmla="*/ 65445 h 114539"/>
                  <a:gd name="connsiteX36" fmla="*/ 81915 w 229079"/>
                  <a:gd name="connsiteY36" fmla="*/ 57263 h 114539"/>
                  <a:gd name="connsiteX37" fmla="*/ 90096 w 229079"/>
                  <a:gd name="connsiteY37" fmla="*/ 49082 h 114539"/>
                  <a:gd name="connsiteX38" fmla="*/ 16463 w 229079"/>
                  <a:gd name="connsiteY38" fmla="*/ 89989 h 114539"/>
                  <a:gd name="connsiteX39" fmla="*/ 24645 w 229079"/>
                  <a:gd name="connsiteY39" fmla="*/ 81807 h 114539"/>
                  <a:gd name="connsiteX40" fmla="*/ 32826 w 229079"/>
                  <a:gd name="connsiteY40" fmla="*/ 89989 h 114539"/>
                  <a:gd name="connsiteX41" fmla="*/ 24645 w 229079"/>
                  <a:gd name="connsiteY41" fmla="*/ 98170 h 114539"/>
                  <a:gd name="connsiteX42" fmla="*/ 16463 w 229079"/>
                  <a:gd name="connsiteY42" fmla="*/ 89989 h 11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29079" h="114539">
                    <a:moveTo>
                      <a:pt x="48804" y="93760"/>
                    </a:moveTo>
                    <a:lnTo>
                      <a:pt x="70583" y="71990"/>
                    </a:lnTo>
                    <a:cubicBezTo>
                      <a:pt x="78575" y="82770"/>
                      <a:pt x="93793" y="85032"/>
                      <a:pt x="104574" y="77040"/>
                    </a:cubicBezTo>
                    <a:cubicBezTo>
                      <a:pt x="107465" y="74897"/>
                      <a:pt x="109844" y="72138"/>
                      <a:pt x="111539" y="68963"/>
                    </a:cubicBezTo>
                    <a:lnTo>
                      <a:pt x="131641" y="79009"/>
                    </a:lnTo>
                    <a:cubicBezTo>
                      <a:pt x="134514" y="92201"/>
                      <a:pt x="147538" y="100566"/>
                      <a:pt x="160730" y="97692"/>
                    </a:cubicBezTo>
                    <a:cubicBezTo>
                      <a:pt x="171331" y="95383"/>
                      <a:pt x="179142" y="86363"/>
                      <a:pt x="179911" y="75540"/>
                    </a:cubicBezTo>
                    <a:lnTo>
                      <a:pt x="190302" y="44369"/>
                    </a:lnTo>
                    <a:cubicBezTo>
                      <a:pt x="201250" y="52362"/>
                      <a:pt x="216605" y="49966"/>
                      <a:pt x="224598" y="39019"/>
                    </a:cubicBezTo>
                    <a:cubicBezTo>
                      <a:pt x="232591" y="28070"/>
                      <a:pt x="230195" y="12715"/>
                      <a:pt x="219247" y="4722"/>
                    </a:cubicBezTo>
                    <a:cubicBezTo>
                      <a:pt x="208299" y="-3270"/>
                      <a:pt x="192944" y="-875"/>
                      <a:pt x="184951" y="10074"/>
                    </a:cubicBezTo>
                    <a:cubicBezTo>
                      <a:pt x="182267" y="13750"/>
                      <a:pt x="180658" y="18101"/>
                      <a:pt x="180304" y="22639"/>
                    </a:cubicBezTo>
                    <a:lnTo>
                      <a:pt x="169914" y="53811"/>
                    </a:lnTo>
                    <a:cubicBezTo>
                      <a:pt x="159118" y="45869"/>
                      <a:pt x="143930" y="48182"/>
                      <a:pt x="135988" y="58977"/>
                    </a:cubicBezTo>
                    <a:cubicBezTo>
                      <a:pt x="135294" y="59920"/>
                      <a:pt x="134670" y="60910"/>
                      <a:pt x="134120" y="61943"/>
                    </a:cubicBezTo>
                    <a:lnTo>
                      <a:pt x="114018" y="51896"/>
                    </a:lnTo>
                    <a:cubicBezTo>
                      <a:pt x="111088" y="38708"/>
                      <a:pt x="98021" y="30391"/>
                      <a:pt x="84833" y="33322"/>
                    </a:cubicBezTo>
                    <a:cubicBezTo>
                      <a:pt x="74969" y="35513"/>
                      <a:pt x="67468" y="43543"/>
                      <a:pt x="65953" y="53532"/>
                    </a:cubicBezTo>
                    <a:lnTo>
                      <a:pt x="44157" y="75262"/>
                    </a:lnTo>
                    <a:cubicBezTo>
                      <a:pt x="36007" y="64431"/>
                      <a:pt x="20619" y="62258"/>
                      <a:pt x="9787" y="70408"/>
                    </a:cubicBezTo>
                    <a:cubicBezTo>
                      <a:pt x="-1043" y="78559"/>
                      <a:pt x="-3217" y="93947"/>
                      <a:pt x="4934" y="104778"/>
                    </a:cubicBezTo>
                    <a:cubicBezTo>
                      <a:pt x="13084" y="115610"/>
                      <a:pt x="28472" y="117783"/>
                      <a:pt x="39303" y="109632"/>
                    </a:cubicBezTo>
                    <a:cubicBezTo>
                      <a:pt x="44421" y="105781"/>
                      <a:pt x="47831" y="100082"/>
                      <a:pt x="48804" y="93752"/>
                    </a:cubicBezTo>
                    <a:close/>
                    <a:moveTo>
                      <a:pt x="204636" y="16356"/>
                    </a:moveTo>
                    <a:cubicBezTo>
                      <a:pt x="209154" y="16356"/>
                      <a:pt x="212817" y="20019"/>
                      <a:pt x="212817" y="24538"/>
                    </a:cubicBezTo>
                    <a:cubicBezTo>
                      <a:pt x="212817" y="29056"/>
                      <a:pt x="209154" y="32719"/>
                      <a:pt x="204636" y="32719"/>
                    </a:cubicBezTo>
                    <a:cubicBezTo>
                      <a:pt x="200117" y="32719"/>
                      <a:pt x="196454" y="29056"/>
                      <a:pt x="196454" y="24538"/>
                    </a:cubicBezTo>
                    <a:cubicBezTo>
                      <a:pt x="196454" y="20019"/>
                      <a:pt x="200117" y="16356"/>
                      <a:pt x="204636" y="16356"/>
                    </a:cubicBezTo>
                    <a:close/>
                    <a:moveTo>
                      <a:pt x="155547" y="65445"/>
                    </a:moveTo>
                    <a:cubicBezTo>
                      <a:pt x="160066" y="65445"/>
                      <a:pt x="163729" y="69107"/>
                      <a:pt x="163729" y="73626"/>
                    </a:cubicBezTo>
                    <a:cubicBezTo>
                      <a:pt x="163729" y="78145"/>
                      <a:pt x="160066" y="81807"/>
                      <a:pt x="155547" y="81807"/>
                    </a:cubicBezTo>
                    <a:cubicBezTo>
                      <a:pt x="151029" y="81807"/>
                      <a:pt x="147366" y="78145"/>
                      <a:pt x="147366" y="73626"/>
                    </a:cubicBezTo>
                    <a:cubicBezTo>
                      <a:pt x="147366" y="69107"/>
                      <a:pt x="151029" y="65445"/>
                      <a:pt x="155547" y="65445"/>
                    </a:cubicBezTo>
                    <a:close/>
                    <a:moveTo>
                      <a:pt x="90096" y="49082"/>
                    </a:moveTo>
                    <a:cubicBezTo>
                      <a:pt x="94615" y="49082"/>
                      <a:pt x="98277" y="52745"/>
                      <a:pt x="98277" y="57263"/>
                    </a:cubicBezTo>
                    <a:cubicBezTo>
                      <a:pt x="98277" y="61782"/>
                      <a:pt x="94615" y="65445"/>
                      <a:pt x="90096" y="65445"/>
                    </a:cubicBezTo>
                    <a:cubicBezTo>
                      <a:pt x="85577" y="65445"/>
                      <a:pt x="81915" y="61782"/>
                      <a:pt x="81915" y="57263"/>
                    </a:cubicBezTo>
                    <a:cubicBezTo>
                      <a:pt x="81915" y="52745"/>
                      <a:pt x="85577" y="49082"/>
                      <a:pt x="90096" y="49082"/>
                    </a:cubicBezTo>
                    <a:close/>
                    <a:moveTo>
                      <a:pt x="16463" y="89989"/>
                    </a:moveTo>
                    <a:cubicBezTo>
                      <a:pt x="16463" y="85470"/>
                      <a:pt x="20126" y="81807"/>
                      <a:pt x="24645" y="81807"/>
                    </a:cubicBezTo>
                    <a:cubicBezTo>
                      <a:pt x="29163" y="81807"/>
                      <a:pt x="32826" y="85470"/>
                      <a:pt x="32826" y="89989"/>
                    </a:cubicBezTo>
                    <a:cubicBezTo>
                      <a:pt x="32826" y="94507"/>
                      <a:pt x="29163" y="98170"/>
                      <a:pt x="24645" y="98170"/>
                    </a:cubicBezTo>
                    <a:cubicBezTo>
                      <a:pt x="20126" y="98170"/>
                      <a:pt x="16463" y="94507"/>
                      <a:pt x="16463" y="89989"/>
                    </a:cubicBezTo>
                    <a:close/>
                  </a:path>
                </a:pathLst>
              </a:custGeom>
              <a:solidFill>
                <a:schemeClr val="bg1"/>
              </a:solidFill>
              <a:ln w="8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3200" dirty="0"/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1FC689F-5464-4F9F-B94C-8C0B948824E0}"/>
              </a:ext>
            </a:extLst>
          </p:cNvPr>
          <p:cNvSpPr txBox="1"/>
          <p:nvPr/>
        </p:nvSpPr>
        <p:spPr>
          <a:xfrm>
            <a:off x="470992" y="1161652"/>
            <a:ext cx="353095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Z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data, information, collections &amp; references needed for the research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B0330D-29C3-41E3-8DAD-8588FA5745F2}"/>
              </a:ext>
            </a:extLst>
          </p:cNvPr>
          <p:cNvSpPr txBox="1"/>
          <p:nvPr/>
        </p:nvSpPr>
        <p:spPr>
          <a:xfrm>
            <a:off x="107504" y="4249830"/>
            <a:ext cx="115741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Z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Published data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132BB9-4B20-4DA4-9961-BC0F6D76A7C4}"/>
              </a:ext>
            </a:extLst>
          </p:cNvPr>
          <p:cNvSpPr txBox="1"/>
          <p:nvPr/>
        </p:nvSpPr>
        <p:spPr>
          <a:xfrm>
            <a:off x="107504" y="2676749"/>
            <a:ext cx="113771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Z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Experiment</a:t>
            </a:r>
          </a:p>
          <a:p>
            <a:r>
              <a:rPr lang="en-Z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4024B3-72D3-4F01-82C3-6CF4853C4A53}"/>
              </a:ext>
            </a:extLst>
          </p:cNvPr>
          <p:cNvSpPr txBox="1"/>
          <p:nvPr/>
        </p:nvSpPr>
        <p:spPr>
          <a:xfrm>
            <a:off x="398485" y="1868343"/>
            <a:ext cx="1896483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Z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Human data</a:t>
            </a:r>
          </a:p>
          <a:p>
            <a:pPr algn="ctr"/>
            <a:r>
              <a:rPr lang="en-Z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(e.g. Surveys &amp; questionnaires)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4FAE75-F157-45B6-9E8D-9D5484792853}"/>
              </a:ext>
            </a:extLst>
          </p:cNvPr>
          <p:cNvSpPr txBox="1"/>
          <p:nvPr/>
        </p:nvSpPr>
        <p:spPr>
          <a:xfrm>
            <a:off x="6372199" y="4249830"/>
            <a:ext cx="2617094" cy="1446550"/>
          </a:xfrm>
          <a:prstGeom prst="rect">
            <a:avLst/>
          </a:prstGeom>
          <a:solidFill>
            <a:srgbClr val="E52212"/>
          </a:solidFill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Principles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Full workflow record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Encryption in transit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Integrated with storage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Integrated with analysis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C610C8-C483-4453-8414-0CC07B9744E5}"/>
              </a:ext>
            </a:extLst>
          </p:cNvPr>
          <p:cNvSpPr txBox="1"/>
          <p:nvPr/>
        </p:nvSpPr>
        <p:spPr>
          <a:xfrm>
            <a:off x="6372200" y="1232173"/>
            <a:ext cx="2617093" cy="1692771"/>
          </a:xfrm>
          <a:prstGeom prst="rect">
            <a:avLst/>
          </a:prstGeom>
          <a:solidFill>
            <a:srgbClr val="E52212"/>
          </a:solidFill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Tools &amp; Support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600" b="1" dirty="0" err="1">
                <a:solidFill>
                  <a:schemeClr val="bg1"/>
                </a:solidFill>
              </a:rPr>
              <a:t>RedCAP</a:t>
            </a:r>
            <a:endParaRPr lang="en-AU" sz="1600" b="1" dirty="0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600" b="1" dirty="0" err="1">
                <a:solidFill>
                  <a:schemeClr val="bg1"/>
                </a:solidFill>
              </a:rPr>
              <a:t>QuestionPro</a:t>
            </a:r>
            <a:endParaRPr lang="en-AU" sz="1600" b="1" dirty="0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Web scraping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Systematic reviews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Literature searching</a:t>
            </a:r>
          </a:p>
        </p:txBody>
      </p:sp>
    </p:spTree>
    <p:extLst>
      <p:ext uri="{BB962C8B-B14F-4D97-AF65-F5344CB8AC3E}">
        <p14:creationId xmlns:p14="http://schemas.microsoft.com/office/powerpoint/2010/main" val="2703355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388D9924-4DB1-446D-922D-8FF652383A82}"/>
              </a:ext>
            </a:extLst>
          </p:cNvPr>
          <p:cNvGrpSpPr/>
          <p:nvPr/>
        </p:nvGrpSpPr>
        <p:grpSpPr>
          <a:xfrm>
            <a:off x="1215605" y="3845546"/>
            <a:ext cx="4480074" cy="1493370"/>
            <a:chOff x="1886615" y="3940108"/>
            <a:chExt cx="5381625" cy="1793889"/>
          </a:xfrm>
        </p:grpSpPr>
        <p:sp>
          <p:nvSpPr>
            <p:cNvPr id="105" name="Arrow: U-Turn Milestone 5" title="Timeline Arrow">
              <a:extLst>
                <a:ext uri="{FF2B5EF4-FFF2-40B4-BE49-F238E27FC236}">
                  <a16:creationId xmlns:a16="http://schemas.microsoft.com/office/drawing/2014/main" id="{360867E1-4A26-4E5D-A8F1-EC264A0917C3}"/>
                </a:ext>
              </a:extLst>
            </p:cNvPr>
            <p:cNvSpPr/>
            <p:nvPr/>
          </p:nvSpPr>
          <p:spPr>
            <a:xfrm rot="10800000">
              <a:off x="1886615" y="3940108"/>
              <a:ext cx="5381625" cy="1793889"/>
            </a:xfrm>
            <a:prstGeom prst="uturnArrow">
              <a:avLst>
                <a:gd name="adj1" fmla="val 32380"/>
                <a:gd name="adj2" fmla="val 6898"/>
                <a:gd name="adj3" fmla="val 7162"/>
                <a:gd name="adj4" fmla="val 24346"/>
                <a:gd name="adj5" fmla="val 96832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3200" dirty="0">
                <a:solidFill>
                  <a:schemeClr val="tx1"/>
                </a:solidFill>
              </a:endParaRP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79CAE686-E798-4E41-BD1D-B7C80320074F}"/>
                </a:ext>
              </a:extLst>
            </p:cNvPr>
            <p:cNvSpPr txBox="1"/>
            <p:nvPr/>
          </p:nvSpPr>
          <p:spPr>
            <a:xfrm>
              <a:off x="2172095" y="5115090"/>
              <a:ext cx="2064083" cy="4436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ZA" sz="2400" dirty="0"/>
                <a:t>Reintegration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69F9E30-2EE7-41F6-AD8A-54461C793B45}"/>
              </a:ext>
            </a:extLst>
          </p:cNvPr>
          <p:cNvGrpSpPr/>
          <p:nvPr/>
        </p:nvGrpSpPr>
        <p:grpSpPr>
          <a:xfrm>
            <a:off x="90075" y="1824163"/>
            <a:ext cx="1847099" cy="2383843"/>
            <a:chOff x="534588" y="1511949"/>
            <a:chExt cx="2218802" cy="2863559"/>
          </a:xfrm>
        </p:grpSpPr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6B5245E3-4035-4760-B649-EB7C65910BA3}"/>
                </a:ext>
              </a:extLst>
            </p:cNvPr>
            <p:cNvSpPr txBox="1"/>
            <p:nvPr/>
          </p:nvSpPr>
          <p:spPr>
            <a:xfrm>
              <a:off x="767408" y="1511949"/>
              <a:ext cx="1767839" cy="4436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ZA" sz="2400" dirty="0"/>
                <a:t>Gathering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1D664B4-96E8-4AAA-89CF-610DCC9EAC38}"/>
                </a:ext>
              </a:extLst>
            </p:cNvPr>
            <p:cNvGrpSpPr/>
            <p:nvPr/>
          </p:nvGrpSpPr>
          <p:grpSpPr>
            <a:xfrm>
              <a:off x="788582" y="2766844"/>
              <a:ext cx="1345683" cy="1608664"/>
              <a:chOff x="788582" y="2766844"/>
              <a:chExt cx="1345683" cy="1608664"/>
            </a:xfrm>
          </p:grpSpPr>
          <p:sp>
            <p:nvSpPr>
              <p:cNvPr id="185" name="Arrow: U-Turn Milestone 2" title="Timeline Arrow">
                <a:extLst>
                  <a:ext uri="{FF2B5EF4-FFF2-40B4-BE49-F238E27FC236}">
                    <a16:creationId xmlns:a16="http://schemas.microsoft.com/office/drawing/2014/main" id="{9D37DFEE-3A11-4C0D-A12A-80512F7F58E6}"/>
                  </a:ext>
                </a:extLst>
              </p:cNvPr>
              <p:cNvSpPr/>
              <p:nvPr/>
            </p:nvSpPr>
            <p:spPr>
              <a:xfrm>
                <a:off x="788582" y="3828856"/>
                <a:ext cx="1205537" cy="546652"/>
              </a:xfrm>
              <a:prstGeom prst="bentArrow">
                <a:avLst>
                  <a:gd name="adj1" fmla="val 51170"/>
                  <a:gd name="adj2" fmla="val 22337"/>
                  <a:gd name="adj3" fmla="val 25000"/>
                  <a:gd name="adj4" fmla="val 60085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Arrow: U-Turn Milestone 2" title="Timeline Arrow">
                <a:extLst>
                  <a:ext uri="{FF2B5EF4-FFF2-40B4-BE49-F238E27FC236}">
                    <a16:creationId xmlns:a16="http://schemas.microsoft.com/office/drawing/2014/main" id="{BADF1A5D-046F-42BC-AC33-F146CE8D1DE1}"/>
                  </a:ext>
                </a:extLst>
              </p:cNvPr>
              <p:cNvSpPr/>
              <p:nvPr/>
            </p:nvSpPr>
            <p:spPr>
              <a:xfrm rot="10800000" flipH="1">
                <a:off x="788582" y="3231964"/>
                <a:ext cx="1205537" cy="546652"/>
              </a:xfrm>
              <a:prstGeom prst="bentArrow">
                <a:avLst>
                  <a:gd name="adj1" fmla="val 51170"/>
                  <a:gd name="adj2" fmla="val 22337"/>
                  <a:gd name="adj3" fmla="val 25000"/>
                  <a:gd name="adj4" fmla="val 60085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Arrow: Right 136">
                <a:extLst>
                  <a:ext uri="{FF2B5EF4-FFF2-40B4-BE49-F238E27FC236}">
                    <a16:creationId xmlns:a16="http://schemas.microsoft.com/office/drawing/2014/main" id="{8943854D-2246-4BD8-B744-2E3E501E6137}"/>
                  </a:ext>
                </a:extLst>
              </p:cNvPr>
              <p:cNvSpPr/>
              <p:nvPr/>
            </p:nvSpPr>
            <p:spPr>
              <a:xfrm rot="5400000">
                <a:off x="1594979" y="3058478"/>
                <a:ext cx="830920" cy="247652"/>
              </a:xfrm>
              <a:prstGeom prst="rightArrow">
                <a:avLst>
                  <a:gd name="adj1" fmla="val 100000"/>
                  <a:gd name="adj2" fmla="val 50000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320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88" name="Connector Milestone 1" title="Connecter Line">
              <a:extLst>
                <a:ext uri="{FF2B5EF4-FFF2-40B4-BE49-F238E27FC236}">
                  <a16:creationId xmlns:a16="http://schemas.microsoft.com/office/drawing/2014/main" id="{74587830-0132-4EFF-AA7B-8B2F3F91F1A2}"/>
                </a:ext>
              </a:extLst>
            </p:cNvPr>
            <p:cNvCxnSpPr>
              <a:cxnSpLocks/>
            </p:cNvCxnSpPr>
            <p:nvPr/>
          </p:nvCxnSpPr>
          <p:spPr>
            <a:xfrm>
              <a:off x="534588" y="2126332"/>
              <a:ext cx="2218802" cy="0"/>
            </a:xfrm>
            <a:prstGeom prst="line">
              <a:avLst/>
            </a:prstGeom>
            <a:ln w="19050">
              <a:solidFill>
                <a:srgbClr val="C4BD97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5B1F49-244E-4EC4-84F7-1C85AE94B5D8}"/>
              </a:ext>
            </a:extLst>
          </p:cNvPr>
          <p:cNvGrpSpPr/>
          <p:nvPr/>
        </p:nvGrpSpPr>
        <p:grpSpPr>
          <a:xfrm>
            <a:off x="2137744" y="1815361"/>
            <a:ext cx="1949038" cy="3174486"/>
            <a:chOff x="2994323" y="1501377"/>
            <a:chExt cx="2341254" cy="381330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4BBE95E-3A39-4CC7-9C55-8C86952F5FEF}"/>
                </a:ext>
              </a:extLst>
            </p:cNvPr>
            <p:cNvGrpSpPr/>
            <p:nvPr/>
          </p:nvGrpSpPr>
          <p:grpSpPr>
            <a:xfrm>
              <a:off x="2994323" y="1501377"/>
              <a:ext cx="2341254" cy="3813305"/>
              <a:chOff x="3086765" y="1501377"/>
              <a:chExt cx="2341254" cy="3813305"/>
            </a:xfrm>
          </p:grpSpPr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57BE9E71-DFEF-4975-BCC6-C716CADF2553}"/>
                  </a:ext>
                </a:extLst>
              </p:cNvPr>
              <p:cNvSpPr txBox="1"/>
              <p:nvPr/>
            </p:nvSpPr>
            <p:spPr>
              <a:xfrm>
                <a:off x="3266654" y="1501377"/>
                <a:ext cx="1693554" cy="4436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ZA" sz="2400" dirty="0"/>
                  <a:t>Analysis</a:t>
                </a:r>
              </a:p>
            </p:txBody>
          </p:sp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B66DA96D-5F9A-44BE-AE83-CE13B9A43F27}"/>
                  </a:ext>
                </a:extLst>
              </p:cNvPr>
              <p:cNvGrpSpPr/>
              <p:nvPr/>
            </p:nvGrpSpPr>
            <p:grpSpPr>
              <a:xfrm>
                <a:off x="3232295" y="2212655"/>
                <a:ext cx="2195724" cy="1395487"/>
                <a:chOff x="3221670" y="2031730"/>
                <a:chExt cx="2195724" cy="1395487"/>
              </a:xfrm>
            </p:grpSpPr>
            <p:sp>
              <p:nvSpPr>
                <p:cNvPr id="192" name="Arrow: U-Turn Milestone 3" title="Timeline Arrow">
                  <a:extLst>
                    <a:ext uri="{FF2B5EF4-FFF2-40B4-BE49-F238E27FC236}">
                      <a16:creationId xmlns:a16="http://schemas.microsoft.com/office/drawing/2014/main" id="{1933FDD6-F066-4538-99D7-94C1D06624C3}"/>
                    </a:ext>
                  </a:extLst>
                </p:cNvPr>
                <p:cNvSpPr/>
                <p:nvPr/>
              </p:nvSpPr>
              <p:spPr>
                <a:xfrm>
                  <a:off x="3221670" y="2192147"/>
                  <a:ext cx="893303" cy="1235070"/>
                </a:xfrm>
                <a:prstGeom prst="uturnArrow">
                  <a:avLst>
                    <a:gd name="adj1" fmla="val 27292"/>
                    <a:gd name="adj2" fmla="val 13691"/>
                    <a:gd name="adj3" fmla="val 16965"/>
                    <a:gd name="adj4" fmla="val 37880"/>
                    <a:gd name="adj5" fmla="val 96832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1" name="Oval 230" title="Circle Background">
                  <a:extLst>
                    <a:ext uri="{FF2B5EF4-FFF2-40B4-BE49-F238E27FC236}">
                      <a16:creationId xmlns:a16="http://schemas.microsoft.com/office/drawing/2014/main" id="{D04A7E40-AE17-466D-B8F1-754FA6B9907D}"/>
                    </a:ext>
                  </a:extLst>
                </p:cNvPr>
                <p:cNvSpPr/>
                <p:nvPr/>
              </p:nvSpPr>
              <p:spPr>
                <a:xfrm>
                  <a:off x="3357514" y="2031730"/>
                  <a:ext cx="620238" cy="620238"/>
                </a:xfrm>
                <a:prstGeom prst="ellipse">
                  <a:avLst/>
                </a:prstGeom>
                <a:solidFill>
                  <a:schemeClr val="tx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 sz="3200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029" name="Graphic 1026">
                  <a:extLst>
                    <a:ext uri="{FF2B5EF4-FFF2-40B4-BE49-F238E27FC236}">
                      <a16:creationId xmlns:a16="http://schemas.microsoft.com/office/drawing/2014/main" id="{B61C9E2F-0072-4D13-8A84-A280DCBE1E4B}"/>
                    </a:ext>
                  </a:extLst>
                </p:cNvPr>
                <p:cNvGrpSpPr/>
                <p:nvPr/>
              </p:nvGrpSpPr>
              <p:grpSpPr>
                <a:xfrm>
                  <a:off x="3444701" y="2082638"/>
                  <a:ext cx="438339" cy="503278"/>
                  <a:chOff x="3444701" y="2082638"/>
                  <a:chExt cx="438339" cy="503278"/>
                </a:xfrm>
                <a:solidFill>
                  <a:srgbClr val="FFFFFF"/>
                </a:solidFill>
              </p:grpSpPr>
              <p:sp>
                <p:nvSpPr>
                  <p:cNvPr id="1030" name="Freeform: Shape 1029">
                    <a:extLst>
                      <a:ext uri="{FF2B5EF4-FFF2-40B4-BE49-F238E27FC236}">
                        <a16:creationId xmlns:a16="http://schemas.microsoft.com/office/drawing/2014/main" id="{3C31E00B-AB25-44CB-8A62-1740105D37E3}"/>
                      </a:ext>
                    </a:extLst>
                  </p:cNvPr>
                  <p:cNvSpPr/>
                  <p:nvPr/>
                </p:nvSpPr>
                <p:spPr>
                  <a:xfrm>
                    <a:off x="3444701" y="2082638"/>
                    <a:ext cx="438339" cy="503278"/>
                  </a:xfrm>
                  <a:custGeom>
                    <a:avLst/>
                    <a:gdLst>
                      <a:gd name="connsiteX0" fmla="*/ 413987 w 438339"/>
                      <a:gd name="connsiteY0" fmla="*/ 178583 h 503278"/>
                      <a:gd name="connsiteX1" fmla="*/ 324696 w 438339"/>
                      <a:gd name="connsiteY1" fmla="*/ 178583 h 503278"/>
                      <a:gd name="connsiteX2" fmla="*/ 324696 w 438339"/>
                      <a:gd name="connsiteY2" fmla="*/ 170465 h 503278"/>
                      <a:gd name="connsiteX3" fmla="*/ 316578 w 438339"/>
                      <a:gd name="connsiteY3" fmla="*/ 162348 h 503278"/>
                      <a:gd name="connsiteX4" fmla="*/ 308461 w 438339"/>
                      <a:gd name="connsiteY4" fmla="*/ 162348 h 503278"/>
                      <a:gd name="connsiteX5" fmla="*/ 308461 w 438339"/>
                      <a:gd name="connsiteY5" fmla="*/ 146113 h 503278"/>
                      <a:gd name="connsiteX6" fmla="*/ 316578 w 438339"/>
                      <a:gd name="connsiteY6" fmla="*/ 146113 h 503278"/>
                      <a:gd name="connsiteX7" fmla="*/ 324696 w 438339"/>
                      <a:gd name="connsiteY7" fmla="*/ 137996 h 503278"/>
                      <a:gd name="connsiteX8" fmla="*/ 324696 w 438339"/>
                      <a:gd name="connsiteY8" fmla="*/ 89291 h 503278"/>
                      <a:gd name="connsiteX9" fmla="*/ 316578 w 438339"/>
                      <a:gd name="connsiteY9" fmla="*/ 81174 h 503278"/>
                      <a:gd name="connsiteX10" fmla="*/ 308461 w 438339"/>
                      <a:gd name="connsiteY10" fmla="*/ 81174 h 503278"/>
                      <a:gd name="connsiteX11" fmla="*/ 308461 w 438339"/>
                      <a:gd name="connsiteY11" fmla="*/ 64939 h 503278"/>
                      <a:gd name="connsiteX12" fmla="*/ 316578 w 438339"/>
                      <a:gd name="connsiteY12" fmla="*/ 64939 h 503278"/>
                      <a:gd name="connsiteX13" fmla="*/ 324696 w 438339"/>
                      <a:gd name="connsiteY13" fmla="*/ 56822 h 503278"/>
                      <a:gd name="connsiteX14" fmla="*/ 324696 w 438339"/>
                      <a:gd name="connsiteY14" fmla="*/ 8117 h 503278"/>
                      <a:gd name="connsiteX15" fmla="*/ 316578 w 438339"/>
                      <a:gd name="connsiteY15" fmla="*/ 0 h 503278"/>
                      <a:gd name="connsiteX16" fmla="*/ 121761 w 438339"/>
                      <a:gd name="connsiteY16" fmla="*/ 0 h 503278"/>
                      <a:gd name="connsiteX17" fmla="*/ 113643 w 438339"/>
                      <a:gd name="connsiteY17" fmla="*/ 8117 h 503278"/>
                      <a:gd name="connsiteX18" fmla="*/ 113643 w 438339"/>
                      <a:gd name="connsiteY18" fmla="*/ 56822 h 503278"/>
                      <a:gd name="connsiteX19" fmla="*/ 121761 w 438339"/>
                      <a:gd name="connsiteY19" fmla="*/ 64939 h 503278"/>
                      <a:gd name="connsiteX20" fmla="*/ 129878 w 438339"/>
                      <a:gd name="connsiteY20" fmla="*/ 64939 h 503278"/>
                      <a:gd name="connsiteX21" fmla="*/ 129878 w 438339"/>
                      <a:gd name="connsiteY21" fmla="*/ 81174 h 503278"/>
                      <a:gd name="connsiteX22" fmla="*/ 121761 w 438339"/>
                      <a:gd name="connsiteY22" fmla="*/ 81174 h 503278"/>
                      <a:gd name="connsiteX23" fmla="*/ 113643 w 438339"/>
                      <a:gd name="connsiteY23" fmla="*/ 89291 h 503278"/>
                      <a:gd name="connsiteX24" fmla="*/ 113643 w 438339"/>
                      <a:gd name="connsiteY24" fmla="*/ 137996 h 503278"/>
                      <a:gd name="connsiteX25" fmla="*/ 121761 w 438339"/>
                      <a:gd name="connsiteY25" fmla="*/ 146113 h 503278"/>
                      <a:gd name="connsiteX26" fmla="*/ 129878 w 438339"/>
                      <a:gd name="connsiteY26" fmla="*/ 146113 h 503278"/>
                      <a:gd name="connsiteX27" fmla="*/ 129878 w 438339"/>
                      <a:gd name="connsiteY27" fmla="*/ 162348 h 503278"/>
                      <a:gd name="connsiteX28" fmla="*/ 121761 w 438339"/>
                      <a:gd name="connsiteY28" fmla="*/ 162348 h 503278"/>
                      <a:gd name="connsiteX29" fmla="*/ 113643 w 438339"/>
                      <a:gd name="connsiteY29" fmla="*/ 170465 h 503278"/>
                      <a:gd name="connsiteX30" fmla="*/ 113643 w 438339"/>
                      <a:gd name="connsiteY30" fmla="*/ 178583 h 503278"/>
                      <a:gd name="connsiteX31" fmla="*/ 24352 w 438339"/>
                      <a:gd name="connsiteY31" fmla="*/ 178583 h 503278"/>
                      <a:gd name="connsiteX32" fmla="*/ 0 w 438339"/>
                      <a:gd name="connsiteY32" fmla="*/ 202935 h 503278"/>
                      <a:gd name="connsiteX33" fmla="*/ 0 w 438339"/>
                      <a:gd name="connsiteY33" fmla="*/ 397752 h 503278"/>
                      <a:gd name="connsiteX34" fmla="*/ 24352 w 438339"/>
                      <a:gd name="connsiteY34" fmla="*/ 422104 h 503278"/>
                      <a:gd name="connsiteX35" fmla="*/ 186700 w 438339"/>
                      <a:gd name="connsiteY35" fmla="*/ 422104 h 503278"/>
                      <a:gd name="connsiteX36" fmla="*/ 186700 w 438339"/>
                      <a:gd name="connsiteY36" fmla="*/ 454574 h 503278"/>
                      <a:gd name="connsiteX37" fmla="*/ 146113 w 438339"/>
                      <a:gd name="connsiteY37" fmla="*/ 454574 h 503278"/>
                      <a:gd name="connsiteX38" fmla="*/ 105526 w 438339"/>
                      <a:gd name="connsiteY38" fmla="*/ 495161 h 503278"/>
                      <a:gd name="connsiteX39" fmla="*/ 113643 w 438339"/>
                      <a:gd name="connsiteY39" fmla="*/ 503278 h 503278"/>
                      <a:gd name="connsiteX40" fmla="*/ 324696 w 438339"/>
                      <a:gd name="connsiteY40" fmla="*/ 503278 h 503278"/>
                      <a:gd name="connsiteX41" fmla="*/ 332813 w 438339"/>
                      <a:gd name="connsiteY41" fmla="*/ 495161 h 503278"/>
                      <a:gd name="connsiteX42" fmla="*/ 292226 w 438339"/>
                      <a:gd name="connsiteY42" fmla="*/ 454574 h 503278"/>
                      <a:gd name="connsiteX43" fmla="*/ 251639 w 438339"/>
                      <a:gd name="connsiteY43" fmla="*/ 454574 h 503278"/>
                      <a:gd name="connsiteX44" fmla="*/ 251639 w 438339"/>
                      <a:gd name="connsiteY44" fmla="*/ 422104 h 503278"/>
                      <a:gd name="connsiteX45" fmla="*/ 413987 w 438339"/>
                      <a:gd name="connsiteY45" fmla="*/ 422104 h 503278"/>
                      <a:gd name="connsiteX46" fmla="*/ 438339 w 438339"/>
                      <a:gd name="connsiteY46" fmla="*/ 397752 h 503278"/>
                      <a:gd name="connsiteX47" fmla="*/ 438339 w 438339"/>
                      <a:gd name="connsiteY47" fmla="*/ 202935 h 503278"/>
                      <a:gd name="connsiteX48" fmla="*/ 413987 w 438339"/>
                      <a:gd name="connsiteY48" fmla="*/ 178583 h 503278"/>
                      <a:gd name="connsiteX49" fmla="*/ 129878 w 438339"/>
                      <a:gd name="connsiteY49" fmla="*/ 16235 h 503278"/>
                      <a:gd name="connsiteX50" fmla="*/ 308461 w 438339"/>
                      <a:gd name="connsiteY50" fmla="*/ 16235 h 503278"/>
                      <a:gd name="connsiteX51" fmla="*/ 308461 w 438339"/>
                      <a:gd name="connsiteY51" fmla="*/ 48704 h 503278"/>
                      <a:gd name="connsiteX52" fmla="*/ 129878 w 438339"/>
                      <a:gd name="connsiteY52" fmla="*/ 48704 h 503278"/>
                      <a:gd name="connsiteX53" fmla="*/ 129878 w 438339"/>
                      <a:gd name="connsiteY53" fmla="*/ 16235 h 503278"/>
                      <a:gd name="connsiteX54" fmla="*/ 146113 w 438339"/>
                      <a:gd name="connsiteY54" fmla="*/ 64939 h 503278"/>
                      <a:gd name="connsiteX55" fmla="*/ 292226 w 438339"/>
                      <a:gd name="connsiteY55" fmla="*/ 64939 h 503278"/>
                      <a:gd name="connsiteX56" fmla="*/ 292226 w 438339"/>
                      <a:gd name="connsiteY56" fmla="*/ 81174 h 503278"/>
                      <a:gd name="connsiteX57" fmla="*/ 146113 w 438339"/>
                      <a:gd name="connsiteY57" fmla="*/ 81174 h 503278"/>
                      <a:gd name="connsiteX58" fmla="*/ 146113 w 438339"/>
                      <a:gd name="connsiteY58" fmla="*/ 64939 h 503278"/>
                      <a:gd name="connsiteX59" fmla="*/ 129878 w 438339"/>
                      <a:gd name="connsiteY59" fmla="*/ 97409 h 503278"/>
                      <a:gd name="connsiteX60" fmla="*/ 308461 w 438339"/>
                      <a:gd name="connsiteY60" fmla="*/ 97409 h 503278"/>
                      <a:gd name="connsiteX61" fmla="*/ 308461 w 438339"/>
                      <a:gd name="connsiteY61" fmla="*/ 129878 h 503278"/>
                      <a:gd name="connsiteX62" fmla="*/ 129878 w 438339"/>
                      <a:gd name="connsiteY62" fmla="*/ 129878 h 503278"/>
                      <a:gd name="connsiteX63" fmla="*/ 129878 w 438339"/>
                      <a:gd name="connsiteY63" fmla="*/ 97409 h 503278"/>
                      <a:gd name="connsiteX64" fmla="*/ 146113 w 438339"/>
                      <a:gd name="connsiteY64" fmla="*/ 146113 h 503278"/>
                      <a:gd name="connsiteX65" fmla="*/ 292226 w 438339"/>
                      <a:gd name="connsiteY65" fmla="*/ 146113 h 503278"/>
                      <a:gd name="connsiteX66" fmla="*/ 292226 w 438339"/>
                      <a:gd name="connsiteY66" fmla="*/ 162348 h 503278"/>
                      <a:gd name="connsiteX67" fmla="*/ 146113 w 438339"/>
                      <a:gd name="connsiteY67" fmla="*/ 162348 h 503278"/>
                      <a:gd name="connsiteX68" fmla="*/ 146113 w 438339"/>
                      <a:gd name="connsiteY68" fmla="*/ 146113 h 503278"/>
                      <a:gd name="connsiteX69" fmla="*/ 129878 w 438339"/>
                      <a:gd name="connsiteY69" fmla="*/ 178583 h 503278"/>
                      <a:gd name="connsiteX70" fmla="*/ 308461 w 438339"/>
                      <a:gd name="connsiteY70" fmla="*/ 178583 h 503278"/>
                      <a:gd name="connsiteX71" fmla="*/ 308461 w 438339"/>
                      <a:gd name="connsiteY71" fmla="*/ 211052 h 503278"/>
                      <a:gd name="connsiteX72" fmla="*/ 129878 w 438339"/>
                      <a:gd name="connsiteY72" fmla="*/ 211052 h 503278"/>
                      <a:gd name="connsiteX73" fmla="*/ 129878 w 438339"/>
                      <a:gd name="connsiteY73" fmla="*/ 178583 h 503278"/>
                      <a:gd name="connsiteX74" fmla="*/ 219170 w 438339"/>
                      <a:gd name="connsiteY74" fmla="*/ 340930 h 503278"/>
                      <a:gd name="connsiteX75" fmla="*/ 235404 w 438339"/>
                      <a:gd name="connsiteY75" fmla="*/ 357165 h 503278"/>
                      <a:gd name="connsiteX76" fmla="*/ 219170 w 438339"/>
                      <a:gd name="connsiteY76" fmla="*/ 373400 h 503278"/>
                      <a:gd name="connsiteX77" fmla="*/ 202935 w 438339"/>
                      <a:gd name="connsiteY77" fmla="*/ 357165 h 503278"/>
                      <a:gd name="connsiteX78" fmla="*/ 219170 w 438339"/>
                      <a:gd name="connsiteY78" fmla="*/ 340930 h 503278"/>
                      <a:gd name="connsiteX79" fmla="*/ 315190 w 438339"/>
                      <a:gd name="connsiteY79" fmla="*/ 487043 h 503278"/>
                      <a:gd name="connsiteX80" fmla="*/ 123149 w 438339"/>
                      <a:gd name="connsiteY80" fmla="*/ 487043 h 503278"/>
                      <a:gd name="connsiteX81" fmla="*/ 146113 w 438339"/>
                      <a:gd name="connsiteY81" fmla="*/ 470808 h 503278"/>
                      <a:gd name="connsiteX82" fmla="*/ 292226 w 438339"/>
                      <a:gd name="connsiteY82" fmla="*/ 470808 h 503278"/>
                      <a:gd name="connsiteX83" fmla="*/ 315190 w 438339"/>
                      <a:gd name="connsiteY83" fmla="*/ 487043 h 503278"/>
                      <a:gd name="connsiteX84" fmla="*/ 235404 w 438339"/>
                      <a:gd name="connsiteY84" fmla="*/ 454574 h 503278"/>
                      <a:gd name="connsiteX85" fmla="*/ 202935 w 438339"/>
                      <a:gd name="connsiteY85" fmla="*/ 454574 h 503278"/>
                      <a:gd name="connsiteX86" fmla="*/ 202935 w 438339"/>
                      <a:gd name="connsiteY86" fmla="*/ 422104 h 503278"/>
                      <a:gd name="connsiteX87" fmla="*/ 235404 w 438339"/>
                      <a:gd name="connsiteY87" fmla="*/ 422104 h 503278"/>
                      <a:gd name="connsiteX88" fmla="*/ 235404 w 438339"/>
                      <a:gd name="connsiteY88" fmla="*/ 454574 h 503278"/>
                      <a:gd name="connsiteX89" fmla="*/ 422104 w 438339"/>
                      <a:gd name="connsiteY89" fmla="*/ 397752 h 503278"/>
                      <a:gd name="connsiteX90" fmla="*/ 413987 w 438339"/>
                      <a:gd name="connsiteY90" fmla="*/ 405869 h 503278"/>
                      <a:gd name="connsiteX91" fmla="*/ 24352 w 438339"/>
                      <a:gd name="connsiteY91" fmla="*/ 405869 h 503278"/>
                      <a:gd name="connsiteX92" fmla="*/ 16235 w 438339"/>
                      <a:gd name="connsiteY92" fmla="*/ 397752 h 503278"/>
                      <a:gd name="connsiteX93" fmla="*/ 16235 w 438339"/>
                      <a:gd name="connsiteY93" fmla="*/ 202935 h 503278"/>
                      <a:gd name="connsiteX94" fmla="*/ 24352 w 438339"/>
                      <a:gd name="connsiteY94" fmla="*/ 194817 h 503278"/>
                      <a:gd name="connsiteX95" fmla="*/ 113643 w 438339"/>
                      <a:gd name="connsiteY95" fmla="*/ 194817 h 503278"/>
                      <a:gd name="connsiteX96" fmla="*/ 113643 w 438339"/>
                      <a:gd name="connsiteY96" fmla="*/ 219169 h 503278"/>
                      <a:gd name="connsiteX97" fmla="*/ 121761 w 438339"/>
                      <a:gd name="connsiteY97" fmla="*/ 227287 h 503278"/>
                      <a:gd name="connsiteX98" fmla="*/ 178583 w 438339"/>
                      <a:gd name="connsiteY98" fmla="*/ 227287 h 503278"/>
                      <a:gd name="connsiteX99" fmla="*/ 178583 w 438339"/>
                      <a:gd name="connsiteY99" fmla="*/ 256396 h 503278"/>
                      <a:gd name="connsiteX100" fmla="*/ 158549 w 438339"/>
                      <a:gd name="connsiteY100" fmla="*/ 276430 h 503278"/>
                      <a:gd name="connsiteX101" fmla="*/ 154230 w 438339"/>
                      <a:gd name="connsiteY101" fmla="*/ 275991 h 503278"/>
                      <a:gd name="connsiteX102" fmla="*/ 121761 w 438339"/>
                      <a:gd name="connsiteY102" fmla="*/ 308461 h 503278"/>
                      <a:gd name="connsiteX103" fmla="*/ 154230 w 438339"/>
                      <a:gd name="connsiteY103" fmla="*/ 340930 h 503278"/>
                      <a:gd name="connsiteX104" fmla="*/ 186700 w 438339"/>
                      <a:gd name="connsiteY104" fmla="*/ 308461 h 503278"/>
                      <a:gd name="connsiteX105" fmla="*/ 174573 w 438339"/>
                      <a:gd name="connsiteY105" fmla="*/ 283362 h 503278"/>
                      <a:gd name="connsiteX106" fmla="*/ 192439 w 438339"/>
                      <a:gd name="connsiteY106" fmla="*/ 265495 h 503278"/>
                      <a:gd name="connsiteX107" fmla="*/ 194817 w 438339"/>
                      <a:gd name="connsiteY107" fmla="*/ 259756 h 503278"/>
                      <a:gd name="connsiteX108" fmla="*/ 194817 w 438339"/>
                      <a:gd name="connsiteY108" fmla="*/ 227287 h 503278"/>
                      <a:gd name="connsiteX109" fmla="*/ 211052 w 438339"/>
                      <a:gd name="connsiteY109" fmla="*/ 227287 h 503278"/>
                      <a:gd name="connsiteX110" fmla="*/ 211052 w 438339"/>
                      <a:gd name="connsiteY110" fmla="*/ 325848 h 503278"/>
                      <a:gd name="connsiteX111" fmla="*/ 186700 w 438339"/>
                      <a:gd name="connsiteY111" fmla="*/ 357165 h 503278"/>
                      <a:gd name="connsiteX112" fmla="*/ 219170 w 438339"/>
                      <a:gd name="connsiteY112" fmla="*/ 389635 h 503278"/>
                      <a:gd name="connsiteX113" fmla="*/ 251639 w 438339"/>
                      <a:gd name="connsiteY113" fmla="*/ 357165 h 503278"/>
                      <a:gd name="connsiteX114" fmla="*/ 227287 w 438339"/>
                      <a:gd name="connsiteY114" fmla="*/ 325848 h 503278"/>
                      <a:gd name="connsiteX115" fmla="*/ 227287 w 438339"/>
                      <a:gd name="connsiteY115" fmla="*/ 227287 h 503278"/>
                      <a:gd name="connsiteX116" fmla="*/ 243522 w 438339"/>
                      <a:gd name="connsiteY116" fmla="*/ 227287 h 503278"/>
                      <a:gd name="connsiteX117" fmla="*/ 243522 w 438339"/>
                      <a:gd name="connsiteY117" fmla="*/ 259756 h 503278"/>
                      <a:gd name="connsiteX118" fmla="*/ 245900 w 438339"/>
                      <a:gd name="connsiteY118" fmla="*/ 265495 h 503278"/>
                      <a:gd name="connsiteX119" fmla="*/ 263767 w 438339"/>
                      <a:gd name="connsiteY119" fmla="*/ 283362 h 503278"/>
                      <a:gd name="connsiteX120" fmla="*/ 251639 w 438339"/>
                      <a:gd name="connsiteY120" fmla="*/ 308461 h 503278"/>
                      <a:gd name="connsiteX121" fmla="*/ 284109 w 438339"/>
                      <a:gd name="connsiteY121" fmla="*/ 340930 h 503278"/>
                      <a:gd name="connsiteX122" fmla="*/ 316578 w 438339"/>
                      <a:gd name="connsiteY122" fmla="*/ 308461 h 503278"/>
                      <a:gd name="connsiteX123" fmla="*/ 284109 w 438339"/>
                      <a:gd name="connsiteY123" fmla="*/ 275991 h 503278"/>
                      <a:gd name="connsiteX124" fmla="*/ 279790 w 438339"/>
                      <a:gd name="connsiteY124" fmla="*/ 276430 h 503278"/>
                      <a:gd name="connsiteX125" fmla="*/ 259757 w 438339"/>
                      <a:gd name="connsiteY125" fmla="*/ 256396 h 503278"/>
                      <a:gd name="connsiteX126" fmla="*/ 259757 w 438339"/>
                      <a:gd name="connsiteY126" fmla="*/ 227287 h 503278"/>
                      <a:gd name="connsiteX127" fmla="*/ 316578 w 438339"/>
                      <a:gd name="connsiteY127" fmla="*/ 227287 h 503278"/>
                      <a:gd name="connsiteX128" fmla="*/ 324696 w 438339"/>
                      <a:gd name="connsiteY128" fmla="*/ 219169 h 503278"/>
                      <a:gd name="connsiteX129" fmla="*/ 324696 w 438339"/>
                      <a:gd name="connsiteY129" fmla="*/ 194817 h 503278"/>
                      <a:gd name="connsiteX130" fmla="*/ 413987 w 438339"/>
                      <a:gd name="connsiteY130" fmla="*/ 194817 h 503278"/>
                      <a:gd name="connsiteX131" fmla="*/ 422104 w 438339"/>
                      <a:gd name="connsiteY131" fmla="*/ 202935 h 503278"/>
                      <a:gd name="connsiteX132" fmla="*/ 422104 w 438339"/>
                      <a:gd name="connsiteY132" fmla="*/ 397752 h 503278"/>
                      <a:gd name="connsiteX133" fmla="*/ 170465 w 438339"/>
                      <a:gd name="connsiteY133" fmla="*/ 308461 h 503278"/>
                      <a:gd name="connsiteX134" fmla="*/ 154230 w 438339"/>
                      <a:gd name="connsiteY134" fmla="*/ 324696 h 503278"/>
                      <a:gd name="connsiteX135" fmla="*/ 137996 w 438339"/>
                      <a:gd name="connsiteY135" fmla="*/ 308461 h 503278"/>
                      <a:gd name="connsiteX136" fmla="*/ 154230 w 438339"/>
                      <a:gd name="connsiteY136" fmla="*/ 292226 h 503278"/>
                      <a:gd name="connsiteX137" fmla="*/ 170465 w 438339"/>
                      <a:gd name="connsiteY137" fmla="*/ 308461 h 503278"/>
                      <a:gd name="connsiteX138" fmla="*/ 284109 w 438339"/>
                      <a:gd name="connsiteY138" fmla="*/ 292226 h 503278"/>
                      <a:gd name="connsiteX139" fmla="*/ 300343 w 438339"/>
                      <a:gd name="connsiteY139" fmla="*/ 308461 h 503278"/>
                      <a:gd name="connsiteX140" fmla="*/ 284109 w 438339"/>
                      <a:gd name="connsiteY140" fmla="*/ 324696 h 503278"/>
                      <a:gd name="connsiteX141" fmla="*/ 267874 w 438339"/>
                      <a:gd name="connsiteY141" fmla="*/ 308461 h 503278"/>
                      <a:gd name="connsiteX142" fmla="*/ 284109 w 438339"/>
                      <a:gd name="connsiteY142" fmla="*/ 292226 h 503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</a:cxnLst>
                    <a:rect l="l" t="t" r="r" b="b"/>
                    <a:pathLst>
                      <a:path w="438339" h="503278">
                        <a:moveTo>
                          <a:pt x="413987" y="178583"/>
                        </a:moveTo>
                        <a:lnTo>
                          <a:pt x="324696" y="178583"/>
                        </a:lnTo>
                        <a:lnTo>
                          <a:pt x="324696" y="170465"/>
                        </a:lnTo>
                        <a:cubicBezTo>
                          <a:pt x="324696" y="165976"/>
                          <a:pt x="321067" y="162348"/>
                          <a:pt x="316578" y="162348"/>
                        </a:cubicBezTo>
                        <a:lnTo>
                          <a:pt x="308461" y="162348"/>
                        </a:lnTo>
                        <a:lnTo>
                          <a:pt x="308461" y="146113"/>
                        </a:lnTo>
                        <a:lnTo>
                          <a:pt x="316578" y="146113"/>
                        </a:lnTo>
                        <a:cubicBezTo>
                          <a:pt x="321067" y="146113"/>
                          <a:pt x="324696" y="142485"/>
                          <a:pt x="324696" y="137996"/>
                        </a:cubicBezTo>
                        <a:lnTo>
                          <a:pt x="324696" y="89291"/>
                        </a:lnTo>
                        <a:cubicBezTo>
                          <a:pt x="324696" y="84802"/>
                          <a:pt x="321067" y="81174"/>
                          <a:pt x="316578" y="81174"/>
                        </a:cubicBezTo>
                        <a:lnTo>
                          <a:pt x="308461" y="81174"/>
                        </a:lnTo>
                        <a:lnTo>
                          <a:pt x="308461" y="64939"/>
                        </a:lnTo>
                        <a:lnTo>
                          <a:pt x="316578" y="64939"/>
                        </a:lnTo>
                        <a:cubicBezTo>
                          <a:pt x="321067" y="64939"/>
                          <a:pt x="324696" y="61311"/>
                          <a:pt x="324696" y="56822"/>
                        </a:cubicBezTo>
                        <a:lnTo>
                          <a:pt x="324696" y="8117"/>
                        </a:lnTo>
                        <a:cubicBezTo>
                          <a:pt x="324696" y="3628"/>
                          <a:pt x="321067" y="0"/>
                          <a:pt x="316578" y="0"/>
                        </a:cubicBezTo>
                        <a:lnTo>
                          <a:pt x="121761" y="0"/>
                        </a:lnTo>
                        <a:cubicBezTo>
                          <a:pt x="117272" y="0"/>
                          <a:pt x="113643" y="3628"/>
                          <a:pt x="113643" y="8117"/>
                        </a:cubicBezTo>
                        <a:lnTo>
                          <a:pt x="113643" y="56822"/>
                        </a:lnTo>
                        <a:cubicBezTo>
                          <a:pt x="113643" y="61311"/>
                          <a:pt x="117272" y="64939"/>
                          <a:pt x="121761" y="64939"/>
                        </a:cubicBezTo>
                        <a:lnTo>
                          <a:pt x="129878" y="64939"/>
                        </a:lnTo>
                        <a:lnTo>
                          <a:pt x="129878" y="81174"/>
                        </a:lnTo>
                        <a:lnTo>
                          <a:pt x="121761" y="81174"/>
                        </a:lnTo>
                        <a:cubicBezTo>
                          <a:pt x="117272" y="81174"/>
                          <a:pt x="113643" y="84802"/>
                          <a:pt x="113643" y="89291"/>
                        </a:cubicBezTo>
                        <a:lnTo>
                          <a:pt x="113643" y="137996"/>
                        </a:lnTo>
                        <a:cubicBezTo>
                          <a:pt x="113643" y="142485"/>
                          <a:pt x="117272" y="146113"/>
                          <a:pt x="121761" y="146113"/>
                        </a:cubicBezTo>
                        <a:lnTo>
                          <a:pt x="129878" y="146113"/>
                        </a:lnTo>
                        <a:lnTo>
                          <a:pt x="129878" y="162348"/>
                        </a:lnTo>
                        <a:lnTo>
                          <a:pt x="121761" y="162348"/>
                        </a:lnTo>
                        <a:cubicBezTo>
                          <a:pt x="117272" y="162348"/>
                          <a:pt x="113643" y="165976"/>
                          <a:pt x="113643" y="170465"/>
                        </a:cubicBezTo>
                        <a:lnTo>
                          <a:pt x="113643" y="178583"/>
                        </a:lnTo>
                        <a:lnTo>
                          <a:pt x="24352" y="178583"/>
                        </a:lnTo>
                        <a:cubicBezTo>
                          <a:pt x="10926" y="178583"/>
                          <a:pt x="0" y="189509"/>
                          <a:pt x="0" y="202935"/>
                        </a:cubicBezTo>
                        <a:lnTo>
                          <a:pt x="0" y="397752"/>
                        </a:lnTo>
                        <a:cubicBezTo>
                          <a:pt x="0" y="411178"/>
                          <a:pt x="10926" y="422104"/>
                          <a:pt x="24352" y="422104"/>
                        </a:cubicBezTo>
                        <a:lnTo>
                          <a:pt x="186700" y="422104"/>
                        </a:lnTo>
                        <a:lnTo>
                          <a:pt x="186700" y="454574"/>
                        </a:lnTo>
                        <a:lnTo>
                          <a:pt x="146113" y="454574"/>
                        </a:lnTo>
                        <a:cubicBezTo>
                          <a:pt x="123733" y="454574"/>
                          <a:pt x="105526" y="472781"/>
                          <a:pt x="105526" y="495161"/>
                        </a:cubicBezTo>
                        <a:cubicBezTo>
                          <a:pt x="105526" y="499650"/>
                          <a:pt x="109155" y="503278"/>
                          <a:pt x="113643" y="503278"/>
                        </a:cubicBezTo>
                        <a:lnTo>
                          <a:pt x="324696" y="503278"/>
                        </a:lnTo>
                        <a:cubicBezTo>
                          <a:pt x="329185" y="503278"/>
                          <a:pt x="332813" y="499650"/>
                          <a:pt x="332813" y="495161"/>
                        </a:cubicBezTo>
                        <a:cubicBezTo>
                          <a:pt x="332813" y="472781"/>
                          <a:pt x="314606" y="454574"/>
                          <a:pt x="292226" y="454574"/>
                        </a:cubicBezTo>
                        <a:lnTo>
                          <a:pt x="251639" y="454574"/>
                        </a:lnTo>
                        <a:lnTo>
                          <a:pt x="251639" y="422104"/>
                        </a:lnTo>
                        <a:lnTo>
                          <a:pt x="413987" y="422104"/>
                        </a:lnTo>
                        <a:cubicBezTo>
                          <a:pt x="427413" y="422104"/>
                          <a:pt x="438339" y="411178"/>
                          <a:pt x="438339" y="397752"/>
                        </a:cubicBezTo>
                        <a:lnTo>
                          <a:pt x="438339" y="202935"/>
                        </a:lnTo>
                        <a:cubicBezTo>
                          <a:pt x="438339" y="189509"/>
                          <a:pt x="427413" y="178583"/>
                          <a:pt x="413987" y="178583"/>
                        </a:cubicBezTo>
                        <a:close/>
                        <a:moveTo>
                          <a:pt x="129878" y="16235"/>
                        </a:moveTo>
                        <a:lnTo>
                          <a:pt x="308461" y="16235"/>
                        </a:lnTo>
                        <a:lnTo>
                          <a:pt x="308461" y="48704"/>
                        </a:lnTo>
                        <a:lnTo>
                          <a:pt x="129878" y="48704"/>
                        </a:lnTo>
                        <a:lnTo>
                          <a:pt x="129878" y="16235"/>
                        </a:lnTo>
                        <a:close/>
                        <a:moveTo>
                          <a:pt x="146113" y="64939"/>
                        </a:moveTo>
                        <a:lnTo>
                          <a:pt x="292226" y="64939"/>
                        </a:lnTo>
                        <a:lnTo>
                          <a:pt x="292226" y="81174"/>
                        </a:lnTo>
                        <a:lnTo>
                          <a:pt x="146113" y="81174"/>
                        </a:lnTo>
                        <a:lnTo>
                          <a:pt x="146113" y="64939"/>
                        </a:lnTo>
                        <a:close/>
                        <a:moveTo>
                          <a:pt x="129878" y="97409"/>
                        </a:moveTo>
                        <a:lnTo>
                          <a:pt x="308461" y="97409"/>
                        </a:lnTo>
                        <a:lnTo>
                          <a:pt x="308461" y="129878"/>
                        </a:lnTo>
                        <a:lnTo>
                          <a:pt x="129878" y="129878"/>
                        </a:lnTo>
                        <a:lnTo>
                          <a:pt x="129878" y="97409"/>
                        </a:lnTo>
                        <a:close/>
                        <a:moveTo>
                          <a:pt x="146113" y="146113"/>
                        </a:moveTo>
                        <a:lnTo>
                          <a:pt x="292226" y="146113"/>
                        </a:lnTo>
                        <a:lnTo>
                          <a:pt x="292226" y="162348"/>
                        </a:lnTo>
                        <a:lnTo>
                          <a:pt x="146113" y="162348"/>
                        </a:lnTo>
                        <a:lnTo>
                          <a:pt x="146113" y="146113"/>
                        </a:lnTo>
                        <a:close/>
                        <a:moveTo>
                          <a:pt x="129878" y="178583"/>
                        </a:moveTo>
                        <a:lnTo>
                          <a:pt x="308461" y="178583"/>
                        </a:lnTo>
                        <a:lnTo>
                          <a:pt x="308461" y="211052"/>
                        </a:lnTo>
                        <a:lnTo>
                          <a:pt x="129878" y="211052"/>
                        </a:lnTo>
                        <a:lnTo>
                          <a:pt x="129878" y="178583"/>
                        </a:lnTo>
                        <a:close/>
                        <a:moveTo>
                          <a:pt x="219170" y="340930"/>
                        </a:moveTo>
                        <a:cubicBezTo>
                          <a:pt x="228123" y="340930"/>
                          <a:pt x="235404" y="348212"/>
                          <a:pt x="235404" y="357165"/>
                        </a:cubicBezTo>
                        <a:cubicBezTo>
                          <a:pt x="235404" y="366119"/>
                          <a:pt x="228123" y="373400"/>
                          <a:pt x="219170" y="373400"/>
                        </a:cubicBezTo>
                        <a:cubicBezTo>
                          <a:pt x="210216" y="373400"/>
                          <a:pt x="202935" y="366119"/>
                          <a:pt x="202935" y="357165"/>
                        </a:cubicBezTo>
                        <a:cubicBezTo>
                          <a:pt x="202935" y="348212"/>
                          <a:pt x="210216" y="340930"/>
                          <a:pt x="219170" y="340930"/>
                        </a:cubicBezTo>
                        <a:close/>
                        <a:moveTo>
                          <a:pt x="315190" y="487043"/>
                        </a:moveTo>
                        <a:lnTo>
                          <a:pt x="123149" y="487043"/>
                        </a:lnTo>
                        <a:cubicBezTo>
                          <a:pt x="126501" y="477595"/>
                          <a:pt x="135528" y="470808"/>
                          <a:pt x="146113" y="470808"/>
                        </a:cubicBezTo>
                        <a:lnTo>
                          <a:pt x="292226" y="470808"/>
                        </a:lnTo>
                        <a:cubicBezTo>
                          <a:pt x="302811" y="470808"/>
                          <a:pt x="311838" y="477595"/>
                          <a:pt x="315190" y="487043"/>
                        </a:cubicBezTo>
                        <a:close/>
                        <a:moveTo>
                          <a:pt x="235404" y="454574"/>
                        </a:moveTo>
                        <a:lnTo>
                          <a:pt x="202935" y="454574"/>
                        </a:lnTo>
                        <a:lnTo>
                          <a:pt x="202935" y="422104"/>
                        </a:lnTo>
                        <a:lnTo>
                          <a:pt x="235404" y="422104"/>
                        </a:lnTo>
                        <a:lnTo>
                          <a:pt x="235404" y="454574"/>
                        </a:lnTo>
                        <a:close/>
                        <a:moveTo>
                          <a:pt x="422104" y="397752"/>
                        </a:moveTo>
                        <a:cubicBezTo>
                          <a:pt x="422104" y="402233"/>
                          <a:pt x="418468" y="405869"/>
                          <a:pt x="413987" y="405869"/>
                        </a:cubicBezTo>
                        <a:lnTo>
                          <a:pt x="24352" y="405869"/>
                        </a:lnTo>
                        <a:cubicBezTo>
                          <a:pt x="19871" y="405869"/>
                          <a:pt x="16235" y="402233"/>
                          <a:pt x="16235" y="397752"/>
                        </a:cubicBezTo>
                        <a:lnTo>
                          <a:pt x="16235" y="202935"/>
                        </a:lnTo>
                        <a:cubicBezTo>
                          <a:pt x="16235" y="198454"/>
                          <a:pt x="19871" y="194817"/>
                          <a:pt x="24352" y="194817"/>
                        </a:cubicBezTo>
                        <a:lnTo>
                          <a:pt x="113643" y="194817"/>
                        </a:lnTo>
                        <a:lnTo>
                          <a:pt x="113643" y="219169"/>
                        </a:lnTo>
                        <a:cubicBezTo>
                          <a:pt x="113643" y="223658"/>
                          <a:pt x="117272" y="227287"/>
                          <a:pt x="121761" y="227287"/>
                        </a:cubicBezTo>
                        <a:lnTo>
                          <a:pt x="178583" y="227287"/>
                        </a:lnTo>
                        <a:lnTo>
                          <a:pt x="178583" y="256396"/>
                        </a:lnTo>
                        <a:lnTo>
                          <a:pt x="158549" y="276430"/>
                        </a:lnTo>
                        <a:cubicBezTo>
                          <a:pt x="157120" y="276235"/>
                          <a:pt x="155708" y="275991"/>
                          <a:pt x="154230" y="275991"/>
                        </a:cubicBezTo>
                        <a:cubicBezTo>
                          <a:pt x="136323" y="275991"/>
                          <a:pt x="121761" y="290554"/>
                          <a:pt x="121761" y="308461"/>
                        </a:cubicBezTo>
                        <a:cubicBezTo>
                          <a:pt x="121761" y="326368"/>
                          <a:pt x="136323" y="340930"/>
                          <a:pt x="154230" y="340930"/>
                        </a:cubicBezTo>
                        <a:cubicBezTo>
                          <a:pt x="172137" y="340930"/>
                          <a:pt x="186700" y="326368"/>
                          <a:pt x="186700" y="308461"/>
                        </a:cubicBezTo>
                        <a:cubicBezTo>
                          <a:pt x="186700" y="298290"/>
                          <a:pt x="181911" y="289320"/>
                          <a:pt x="174573" y="283362"/>
                        </a:cubicBezTo>
                        <a:lnTo>
                          <a:pt x="192439" y="265495"/>
                        </a:lnTo>
                        <a:cubicBezTo>
                          <a:pt x="193965" y="263977"/>
                          <a:pt x="194817" y="261916"/>
                          <a:pt x="194817" y="259756"/>
                        </a:cubicBezTo>
                        <a:lnTo>
                          <a:pt x="194817" y="227287"/>
                        </a:lnTo>
                        <a:lnTo>
                          <a:pt x="211052" y="227287"/>
                        </a:lnTo>
                        <a:lnTo>
                          <a:pt x="211052" y="325848"/>
                        </a:lnTo>
                        <a:cubicBezTo>
                          <a:pt x="197082" y="329477"/>
                          <a:pt x="186700" y="342075"/>
                          <a:pt x="186700" y="357165"/>
                        </a:cubicBezTo>
                        <a:cubicBezTo>
                          <a:pt x="186700" y="375072"/>
                          <a:pt x="201263" y="389635"/>
                          <a:pt x="219170" y="389635"/>
                        </a:cubicBezTo>
                        <a:cubicBezTo>
                          <a:pt x="237077" y="389635"/>
                          <a:pt x="251639" y="375072"/>
                          <a:pt x="251639" y="357165"/>
                        </a:cubicBezTo>
                        <a:cubicBezTo>
                          <a:pt x="251639" y="342075"/>
                          <a:pt x="241257" y="329477"/>
                          <a:pt x="227287" y="325848"/>
                        </a:cubicBezTo>
                        <a:lnTo>
                          <a:pt x="227287" y="227287"/>
                        </a:lnTo>
                        <a:lnTo>
                          <a:pt x="243522" y="227287"/>
                        </a:lnTo>
                        <a:lnTo>
                          <a:pt x="243522" y="259756"/>
                        </a:lnTo>
                        <a:cubicBezTo>
                          <a:pt x="243522" y="261916"/>
                          <a:pt x="244374" y="263977"/>
                          <a:pt x="245900" y="265495"/>
                        </a:cubicBezTo>
                        <a:lnTo>
                          <a:pt x="263767" y="283362"/>
                        </a:lnTo>
                        <a:cubicBezTo>
                          <a:pt x="256428" y="289320"/>
                          <a:pt x="251639" y="298290"/>
                          <a:pt x="251639" y="308461"/>
                        </a:cubicBezTo>
                        <a:cubicBezTo>
                          <a:pt x="251639" y="326368"/>
                          <a:pt x="266202" y="340930"/>
                          <a:pt x="284109" y="340930"/>
                        </a:cubicBezTo>
                        <a:cubicBezTo>
                          <a:pt x="302016" y="340930"/>
                          <a:pt x="316578" y="326368"/>
                          <a:pt x="316578" y="308461"/>
                        </a:cubicBezTo>
                        <a:cubicBezTo>
                          <a:pt x="316578" y="290554"/>
                          <a:pt x="302016" y="275991"/>
                          <a:pt x="284109" y="275991"/>
                        </a:cubicBezTo>
                        <a:cubicBezTo>
                          <a:pt x="282631" y="275991"/>
                          <a:pt x="281219" y="276235"/>
                          <a:pt x="279790" y="276430"/>
                        </a:cubicBezTo>
                        <a:lnTo>
                          <a:pt x="259757" y="256396"/>
                        </a:lnTo>
                        <a:lnTo>
                          <a:pt x="259757" y="227287"/>
                        </a:lnTo>
                        <a:lnTo>
                          <a:pt x="316578" y="227287"/>
                        </a:lnTo>
                        <a:cubicBezTo>
                          <a:pt x="321067" y="227287"/>
                          <a:pt x="324696" y="223658"/>
                          <a:pt x="324696" y="219169"/>
                        </a:cubicBezTo>
                        <a:lnTo>
                          <a:pt x="324696" y="194817"/>
                        </a:lnTo>
                        <a:lnTo>
                          <a:pt x="413987" y="194817"/>
                        </a:lnTo>
                        <a:cubicBezTo>
                          <a:pt x="418468" y="194817"/>
                          <a:pt x="422104" y="198454"/>
                          <a:pt x="422104" y="202935"/>
                        </a:cubicBezTo>
                        <a:lnTo>
                          <a:pt x="422104" y="397752"/>
                        </a:lnTo>
                        <a:close/>
                        <a:moveTo>
                          <a:pt x="170465" y="308461"/>
                        </a:moveTo>
                        <a:cubicBezTo>
                          <a:pt x="170465" y="317414"/>
                          <a:pt x="163184" y="324696"/>
                          <a:pt x="154230" y="324696"/>
                        </a:cubicBezTo>
                        <a:cubicBezTo>
                          <a:pt x="145277" y="324696"/>
                          <a:pt x="137996" y="317414"/>
                          <a:pt x="137996" y="308461"/>
                        </a:cubicBezTo>
                        <a:cubicBezTo>
                          <a:pt x="137996" y="299507"/>
                          <a:pt x="145277" y="292226"/>
                          <a:pt x="154230" y="292226"/>
                        </a:cubicBezTo>
                        <a:cubicBezTo>
                          <a:pt x="163184" y="292226"/>
                          <a:pt x="170465" y="299507"/>
                          <a:pt x="170465" y="308461"/>
                        </a:cubicBezTo>
                        <a:close/>
                        <a:moveTo>
                          <a:pt x="284109" y="292226"/>
                        </a:moveTo>
                        <a:cubicBezTo>
                          <a:pt x="293062" y="292226"/>
                          <a:pt x="300343" y="299507"/>
                          <a:pt x="300343" y="308461"/>
                        </a:cubicBezTo>
                        <a:cubicBezTo>
                          <a:pt x="300343" y="317414"/>
                          <a:pt x="293062" y="324696"/>
                          <a:pt x="284109" y="324696"/>
                        </a:cubicBezTo>
                        <a:cubicBezTo>
                          <a:pt x="275155" y="324696"/>
                          <a:pt x="267874" y="317414"/>
                          <a:pt x="267874" y="308461"/>
                        </a:cubicBezTo>
                        <a:cubicBezTo>
                          <a:pt x="267874" y="299507"/>
                          <a:pt x="275155" y="292226"/>
                          <a:pt x="284109" y="29222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80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1031" name="Freeform: Shape 1030">
                    <a:extLst>
                      <a:ext uri="{FF2B5EF4-FFF2-40B4-BE49-F238E27FC236}">
                        <a16:creationId xmlns:a16="http://schemas.microsoft.com/office/drawing/2014/main" id="{D0773715-DAE8-4AA1-8620-1EB9565E18B6}"/>
                      </a:ext>
                    </a:extLst>
                  </p:cNvPr>
                  <p:cNvSpPr/>
                  <p:nvPr/>
                </p:nvSpPr>
                <p:spPr>
                  <a:xfrm>
                    <a:off x="3477171" y="2293690"/>
                    <a:ext cx="146113" cy="178583"/>
                  </a:xfrm>
                  <a:custGeom>
                    <a:avLst/>
                    <a:gdLst>
                      <a:gd name="connsiteX0" fmla="*/ 16235 w 146113"/>
                      <a:gd name="connsiteY0" fmla="*/ 16235 h 178582"/>
                      <a:gd name="connsiteX1" fmla="*/ 64939 w 146113"/>
                      <a:gd name="connsiteY1" fmla="*/ 16235 h 178582"/>
                      <a:gd name="connsiteX2" fmla="*/ 64939 w 146113"/>
                      <a:gd name="connsiteY2" fmla="*/ 0 h 178582"/>
                      <a:gd name="connsiteX3" fmla="*/ 8117 w 146113"/>
                      <a:gd name="connsiteY3" fmla="*/ 0 h 178582"/>
                      <a:gd name="connsiteX4" fmla="*/ 0 w 146113"/>
                      <a:gd name="connsiteY4" fmla="*/ 8117 h 178582"/>
                      <a:gd name="connsiteX5" fmla="*/ 0 w 146113"/>
                      <a:gd name="connsiteY5" fmla="*/ 170465 h 178582"/>
                      <a:gd name="connsiteX6" fmla="*/ 8117 w 146113"/>
                      <a:gd name="connsiteY6" fmla="*/ 178583 h 178582"/>
                      <a:gd name="connsiteX7" fmla="*/ 146113 w 146113"/>
                      <a:gd name="connsiteY7" fmla="*/ 178583 h 178582"/>
                      <a:gd name="connsiteX8" fmla="*/ 146113 w 146113"/>
                      <a:gd name="connsiteY8" fmla="*/ 162348 h 178582"/>
                      <a:gd name="connsiteX9" fmla="*/ 16235 w 146113"/>
                      <a:gd name="connsiteY9" fmla="*/ 162348 h 178582"/>
                      <a:gd name="connsiteX10" fmla="*/ 16235 w 146113"/>
                      <a:gd name="connsiteY10" fmla="*/ 16235 h 1785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46113" h="178582">
                        <a:moveTo>
                          <a:pt x="16235" y="16235"/>
                        </a:moveTo>
                        <a:lnTo>
                          <a:pt x="64939" y="16235"/>
                        </a:lnTo>
                        <a:lnTo>
                          <a:pt x="64939" y="0"/>
                        </a:lnTo>
                        <a:lnTo>
                          <a:pt x="8117" y="0"/>
                        </a:lnTo>
                        <a:cubicBezTo>
                          <a:pt x="3628" y="0"/>
                          <a:pt x="0" y="3628"/>
                          <a:pt x="0" y="8117"/>
                        </a:cubicBezTo>
                        <a:lnTo>
                          <a:pt x="0" y="170465"/>
                        </a:lnTo>
                        <a:cubicBezTo>
                          <a:pt x="0" y="174954"/>
                          <a:pt x="3628" y="178583"/>
                          <a:pt x="8117" y="178583"/>
                        </a:cubicBezTo>
                        <a:lnTo>
                          <a:pt x="146113" y="178583"/>
                        </a:lnTo>
                        <a:lnTo>
                          <a:pt x="146113" y="162348"/>
                        </a:lnTo>
                        <a:lnTo>
                          <a:pt x="16235" y="162348"/>
                        </a:lnTo>
                        <a:lnTo>
                          <a:pt x="16235" y="1623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80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1032" name="Freeform: Shape 1031">
                    <a:extLst>
                      <a:ext uri="{FF2B5EF4-FFF2-40B4-BE49-F238E27FC236}">
                        <a16:creationId xmlns:a16="http://schemas.microsoft.com/office/drawing/2014/main" id="{624392D4-84D9-4303-B02D-5FA6EBEE32E7}"/>
                      </a:ext>
                    </a:extLst>
                  </p:cNvPr>
                  <p:cNvSpPr/>
                  <p:nvPr/>
                </p:nvSpPr>
                <p:spPr>
                  <a:xfrm>
                    <a:off x="3704457" y="2293690"/>
                    <a:ext cx="146113" cy="178583"/>
                  </a:xfrm>
                  <a:custGeom>
                    <a:avLst/>
                    <a:gdLst>
                      <a:gd name="connsiteX0" fmla="*/ 137996 w 146113"/>
                      <a:gd name="connsiteY0" fmla="*/ 0 h 178582"/>
                      <a:gd name="connsiteX1" fmla="*/ 81174 w 146113"/>
                      <a:gd name="connsiteY1" fmla="*/ 0 h 178582"/>
                      <a:gd name="connsiteX2" fmla="*/ 81174 w 146113"/>
                      <a:gd name="connsiteY2" fmla="*/ 16235 h 178582"/>
                      <a:gd name="connsiteX3" fmla="*/ 129878 w 146113"/>
                      <a:gd name="connsiteY3" fmla="*/ 16235 h 178582"/>
                      <a:gd name="connsiteX4" fmla="*/ 129878 w 146113"/>
                      <a:gd name="connsiteY4" fmla="*/ 162348 h 178582"/>
                      <a:gd name="connsiteX5" fmla="*/ 0 w 146113"/>
                      <a:gd name="connsiteY5" fmla="*/ 162348 h 178582"/>
                      <a:gd name="connsiteX6" fmla="*/ 0 w 146113"/>
                      <a:gd name="connsiteY6" fmla="*/ 178583 h 178582"/>
                      <a:gd name="connsiteX7" fmla="*/ 137996 w 146113"/>
                      <a:gd name="connsiteY7" fmla="*/ 178583 h 178582"/>
                      <a:gd name="connsiteX8" fmla="*/ 146113 w 146113"/>
                      <a:gd name="connsiteY8" fmla="*/ 170465 h 178582"/>
                      <a:gd name="connsiteX9" fmla="*/ 146113 w 146113"/>
                      <a:gd name="connsiteY9" fmla="*/ 8117 h 178582"/>
                      <a:gd name="connsiteX10" fmla="*/ 137996 w 146113"/>
                      <a:gd name="connsiteY10" fmla="*/ 0 h 1785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46113" h="178582">
                        <a:moveTo>
                          <a:pt x="137996" y="0"/>
                        </a:moveTo>
                        <a:lnTo>
                          <a:pt x="81174" y="0"/>
                        </a:lnTo>
                        <a:lnTo>
                          <a:pt x="81174" y="16235"/>
                        </a:lnTo>
                        <a:lnTo>
                          <a:pt x="129878" y="16235"/>
                        </a:lnTo>
                        <a:lnTo>
                          <a:pt x="129878" y="162348"/>
                        </a:lnTo>
                        <a:lnTo>
                          <a:pt x="0" y="162348"/>
                        </a:lnTo>
                        <a:lnTo>
                          <a:pt x="0" y="178583"/>
                        </a:lnTo>
                        <a:lnTo>
                          <a:pt x="137996" y="178583"/>
                        </a:lnTo>
                        <a:cubicBezTo>
                          <a:pt x="142485" y="178583"/>
                          <a:pt x="146113" y="174954"/>
                          <a:pt x="146113" y="170465"/>
                        </a:cubicBezTo>
                        <a:lnTo>
                          <a:pt x="146113" y="8117"/>
                        </a:lnTo>
                        <a:cubicBezTo>
                          <a:pt x="146113" y="3628"/>
                          <a:pt x="142485" y="0"/>
                          <a:pt x="137996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80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</p:grpSp>
            <p:sp>
              <p:nvSpPr>
                <p:cNvPr id="175" name="Arrow: U-Turn Milestone 3" title="Timeline Arrow">
                  <a:extLst>
                    <a:ext uri="{FF2B5EF4-FFF2-40B4-BE49-F238E27FC236}">
                      <a16:creationId xmlns:a16="http://schemas.microsoft.com/office/drawing/2014/main" id="{526F582A-86CE-48F5-A205-79138E84605F}"/>
                    </a:ext>
                  </a:extLst>
                </p:cNvPr>
                <p:cNvSpPr/>
                <p:nvPr/>
              </p:nvSpPr>
              <p:spPr>
                <a:xfrm>
                  <a:off x="4524091" y="2192147"/>
                  <a:ext cx="893303" cy="1235070"/>
                </a:xfrm>
                <a:prstGeom prst="uturnArrow">
                  <a:avLst>
                    <a:gd name="adj1" fmla="val 27292"/>
                    <a:gd name="adj2" fmla="val 13691"/>
                    <a:gd name="adj3" fmla="val 16965"/>
                    <a:gd name="adj4" fmla="val 36950"/>
                    <a:gd name="adj5" fmla="val 96832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 sz="32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63" name="Group 1062">
                <a:extLst>
                  <a:ext uri="{FF2B5EF4-FFF2-40B4-BE49-F238E27FC236}">
                    <a16:creationId xmlns:a16="http://schemas.microsoft.com/office/drawing/2014/main" id="{CEFF5F73-B02C-4AC8-8C35-308B9513576A}"/>
                  </a:ext>
                </a:extLst>
              </p:cNvPr>
              <p:cNvGrpSpPr/>
              <p:nvPr/>
            </p:nvGrpSpPr>
            <p:grpSpPr>
              <a:xfrm>
                <a:off x="3880553" y="3935962"/>
                <a:ext cx="893303" cy="1378720"/>
                <a:chOff x="3517938" y="3755037"/>
                <a:chExt cx="893303" cy="1378720"/>
              </a:xfrm>
            </p:grpSpPr>
            <p:sp>
              <p:nvSpPr>
                <p:cNvPr id="256" name="Arrow: U-Turn Milestone 3" title="Timeline Arrow">
                  <a:extLst>
                    <a:ext uri="{FF2B5EF4-FFF2-40B4-BE49-F238E27FC236}">
                      <a16:creationId xmlns:a16="http://schemas.microsoft.com/office/drawing/2014/main" id="{179FF053-9B24-42BC-9D1E-0E03576A41D5}"/>
                    </a:ext>
                  </a:extLst>
                </p:cNvPr>
                <p:cNvSpPr/>
                <p:nvPr/>
              </p:nvSpPr>
              <p:spPr>
                <a:xfrm rot="10800000" flipH="1">
                  <a:off x="3517938" y="3755037"/>
                  <a:ext cx="893303" cy="1235070"/>
                </a:xfrm>
                <a:prstGeom prst="uturnArrow">
                  <a:avLst>
                    <a:gd name="adj1" fmla="val 27292"/>
                    <a:gd name="adj2" fmla="val 13691"/>
                    <a:gd name="adj3" fmla="val 16965"/>
                    <a:gd name="adj4" fmla="val 35088"/>
                    <a:gd name="adj5" fmla="val 96832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7" name="Oval 256" title="Circle Background">
                  <a:extLst>
                    <a:ext uri="{FF2B5EF4-FFF2-40B4-BE49-F238E27FC236}">
                      <a16:creationId xmlns:a16="http://schemas.microsoft.com/office/drawing/2014/main" id="{C8407405-54FE-4998-B1D5-6C8C7B05A3A4}"/>
                    </a:ext>
                  </a:extLst>
                </p:cNvPr>
                <p:cNvSpPr/>
                <p:nvPr/>
              </p:nvSpPr>
              <p:spPr>
                <a:xfrm flipH="1">
                  <a:off x="3647144" y="4513519"/>
                  <a:ext cx="620238" cy="620238"/>
                </a:xfrm>
                <a:prstGeom prst="ellipse">
                  <a:avLst/>
                </a:prstGeom>
                <a:solidFill>
                  <a:schemeClr val="tx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 sz="32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35" name="Graphic 1033">
                <a:extLst>
                  <a:ext uri="{FF2B5EF4-FFF2-40B4-BE49-F238E27FC236}">
                    <a16:creationId xmlns:a16="http://schemas.microsoft.com/office/drawing/2014/main" id="{F74E879C-0FEB-46B9-BA2F-2A41C1F3C05B}"/>
                  </a:ext>
                </a:extLst>
              </p:cNvPr>
              <p:cNvGrpSpPr/>
              <p:nvPr/>
            </p:nvGrpSpPr>
            <p:grpSpPr>
              <a:xfrm flipH="1">
                <a:off x="4093726" y="4781860"/>
                <a:ext cx="450190" cy="445690"/>
                <a:chOff x="3443222" y="4631458"/>
                <a:chExt cx="466965" cy="462296"/>
              </a:xfrm>
              <a:solidFill>
                <a:srgbClr val="FFFFFF"/>
              </a:solidFill>
            </p:grpSpPr>
            <p:grpSp>
              <p:nvGrpSpPr>
                <p:cNvPr id="1036" name="Graphic 1033">
                  <a:extLst>
                    <a:ext uri="{FF2B5EF4-FFF2-40B4-BE49-F238E27FC236}">
                      <a16:creationId xmlns:a16="http://schemas.microsoft.com/office/drawing/2014/main" id="{F74E879C-0FEB-46B9-BA2F-2A41C1F3C05B}"/>
                    </a:ext>
                  </a:extLst>
                </p:cNvPr>
                <p:cNvGrpSpPr/>
                <p:nvPr/>
              </p:nvGrpSpPr>
              <p:grpSpPr>
                <a:xfrm>
                  <a:off x="3461403" y="4648685"/>
                  <a:ext cx="429608" cy="427274"/>
                  <a:chOff x="3461403" y="4648685"/>
                  <a:chExt cx="429608" cy="427274"/>
                </a:xfrm>
                <a:solidFill>
                  <a:srgbClr val="FFFFFF"/>
                </a:solidFill>
              </p:grpSpPr>
              <p:sp>
                <p:nvSpPr>
                  <p:cNvPr id="1037" name="Freeform: Shape 1036">
                    <a:extLst>
                      <a:ext uri="{FF2B5EF4-FFF2-40B4-BE49-F238E27FC236}">
                        <a16:creationId xmlns:a16="http://schemas.microsoft.com/office/drawing/2014/main" id="{AEC2B2EA-359B-48EE-BD9B-EB3705C80777}"/>
                      </a:ext>
                    </a:extLst>
                  </p:cNvPr>
                  <p:cNvSpPr/>
                  <p:nvPr/>
                </p:nvSpPr>
                <p:spPr>
                  <a:xfrm>
                    <a:off x="3668094" y="4648685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1 h 14008"/>
                      <a:gd name="connsiteX3" fmla="*/ 0 w 16343"/>
                      <a:gd name="connsiteY3" fmla="*/ 15501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1"/>
                        </a:lnTo>
                        <a:lnTo>
                          <a:pt x="0" y="1550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1038" name="Freeform: Shape 1037">
                    <a:extLst>
                      <a:ext uri="{FF2B5EF4-FFF2-40B4-BE49-F238E27FC236}">
                        <a16:creationId xmlns:a16="http://schemas.microsoft.com/office/drawing/2014/main" id="{78AC1678-EFFB-4972-A818-F3BF66D66588}"/>
                      </a:ext>
                    </a:extLst>
                  </p:cNvPr>
                  <p:cNvSpPr/>
                  <p:nvPr/>
                </p:nvSpPr>
                <p:spPr>
                  <a:xfrm>
                    <a:off x="3805886" y="4648685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1 h 14008"/>
                      <a:gd name="connsiteX3" fmla="*/ 0 w 16343"/>
                      <a:gd name="connsiteY3" fmla="*/ 15501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1"/>
                        </a:lnTo>
                        <a:lnTo>
                          <a:pt x="0" y="1550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1039" name="Freeform: Shape 1038">
                    <a:extLst>
                      <a:ext uri="{FF2B5EF4-FFF2-40B4-BE49-F238E27FC236}">
                        <a16:creationId xmlns:a16="http://schemas.microsoft.com/office/drawing/2014/main" id="{F02E41FE-D04E-454E-86E9-B7D5A323D3FC}"/>
                      </a:ext>
                    </a:extLst>
                  </p:cNvPr>
                  <p:cNvSpPr/>
                  <p:nvPr/>
                </p:nvSpPr>
                <p:spPr>
                  <a:xfrm>
                    <a:off x="3530299" y="4717581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1 h 14008"/>
                      <a:gd name="connsiteX3" fmla="*/ 0 w 16343"/>
                      <a:gd name="connsiteY3" fmla="*/ 15501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1"/>
                        </a:lnTo>
                        <a:lnTo>
                          <a:pt x="0" y="1550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1040" name="Freeform: Shape 1039">
                    <a:extLst>
                      <a:ext uri="{FF2B5EF4-FFF2-40B4-BE49-F238E27FC236}">
                        <a16:creationId xmlns:a16="http://schemas.microsoft.com/office/drawing/2014/main" id="{3896BB83-80D6-4050-B54D-8DD1AF249DF4}"/>
                      </a:ext>
                    </a:extLst>
                  </p:cNvPr>
                  <p:cNvSpPr/>
                  <p:nvPr/>
                </p:nvSpPr>
                <p:spPr>
                  <a:xfrm>
                    <a:off x="3530299" y="4648685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1 h 14008"/>
                      <a:gd name="connsiteX3" fmla="*/ 0 w 16343"/>
                      <a:gd name="connsiteY3" fmla="*/ 15501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1"/>
                        </a:lnTo>
                        <a:lnTo>
                          <a:pt x="0" y="1550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1041" name="Freeform: Shape 1040">
                    <a:extLst>
                      <a:ext uri="{FF2B5EF4-FFF2-40B4-BE49-F238E27FC236}">
                        <a16:creationId xmlns:a16="http://schemas.microsoft.com/office/drawing/2014/main" id="{42CAB611-41B0-4224-89C7-D54D8290D083}"/>
                      </a:ext>
                    </a:extLst>
                  </p:cNvPr>
                  <p:cNvSpPr/>
                  <p:nvPr/>
                </p:nvSpPr>
                <p:spPr>
                  <a:xfrm>
                    <a:off x="3599198" y="4717581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1 h 14008"/>
                      <a:gd name="connsiteX3" fmla="*/ 0 w 16343"/>
                      <a:gd name="connsiteY3" fmla="*/ 15501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1"/>
                        </a:lnTo>
                        <a:lnTo>
                          <a:pt x="0" y="1550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1042" name="Freeform: Shape 1041">
                    <a:extLst>
                      <a:ext uri="{FF2B5EF4-FFF2-40B4-BE49-F238E27FC236}">
                        <a16:creationId xmlns:a16="http://schemas.microsoft.com/office/drawing/2014/main" id="{14D24F60-E95B-429F-9EAA-678BE330D51C}"/>
                      </a:ext>
                    </a:extLst>
                  </p:cNvPr>
                  <p:cNvSpPr/>
                  <p:nvPr/>
                </p:nvSpPr>
                <p:spPr>
                  <a:xfrm>
                    <a:off x="3668094" y="4717581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1 h 14008"/>
                      <a:gd name="connsiteX3" fmla="*/ 0 w 16343"/>
                      <a:gd name="connsiteY3" fmla="*/ 15501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1"/>
                        </a:lnTo>
                        <a:lnTo>
                          <a:pt x="0" y="1550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1043" name="Freeform: Shape 1042">
                    <a:extLst>
                      <a:ext uri="{FF2B5EF4-FFF2-40B4-BE49-F238E27FC236}">
                        <a16:creationId xmlns:a16="http://schemas.microsoft.com/office/drawing/2014/main" id="{7CB69F9A-9CFF-41DA-BA02-F5DE957E64A9}"/>
                      </a:ext>
                    </a:extLst>
                  </p:cNvPr>
                  <p:cNvSpPr/>
                  <p:nvPr/>
                </p:nvSpPr>
                <p:spPr>
                  <a:xfrm>
                    <a:off x="3805886" y="4717581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1 h 14008"/>
                      <a:gd name="connsiteX3" fmla="*/ 0 w 16343"/>
                      <a:gd name="connsiteY3" fmla="*/ 15501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1"/>
                        </a:lnTo>
                        <a:lnTo>
                          <a:pt x="0" y="1550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1044" name="Freeform: Shape 1043">
                    <a:extLst>
                      <a:ext uri="{FF2B5EF4-FFF2-40B4-BE49-F238E27FC236}">
                        <a16:creationId xmlns:a16="http://schemas.microsoft.com/office/drawing/2014/main" id="{33CB0C15-4301-41CE-95C8-E5E7B7F2647C}"/>
                      </a:ext>
                    </a:extLst>
                  </p:cNvPr>
                  <p:cNvSpPr/>
                  <p:nvPr/>
                </p:nvSpPr>
                <p:spPr>
                  <a:xfrm>
                    <a:off x="3874782" y="4717581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1 h 14008"/>
                      <a:gd name="connsiteX3" fmla="*/ 0 w 16343"/>
                      <a:gd name="connsiteY3" fmla="*/ 15501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1"/>
                        </a:lnTo>
                        <a:lnTo>
                          <a:pt x="0" y="1550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1045" name="Freeform: Shape 1044">
                    <a:extLst>
                      <a:ext uri="{FF2B5EF4-FFF2-40B4-BE49-F238E27FC236}">
                        <a16:creationId xmlns:a16="http://schemas.microsoft.com/office/drawing/2014/main" id="{46DE0606-7071-4397-9482-C35D4FF68632}"/>
                      </a:ext>
                    </a:extLst>
                  </p:cNvPr>
                  <p:cNvSpPr/>
                  <p:nvPr/>
                </p:nvSpPr>
                <p:spPr>
                  <a:xfrm>
                    <a:off x="3461403" y="4786477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1 h 14008"/>
                      <a:gd name="connsiteX3" fmla="*/ 0 w 16343"/>
                      <a:gd name="connsiteY3" fmla="*/ 15501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1"/>
                        </a:lnTo>
                        <a:lnTo>
                          <a:pt x="0" y="1550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1046" name="Freeform: Shape 1045">
                    <a:extLst>
                      <a:ext uri="{FF2B5EF4-FFF2-40B4-BE49-F238E27FC236}">
                        <a16:creationId xmlns:a16="http://schemas.microsoft.com/office/drawing/2014/main" id="{D95AE3D5-765C-4C29-A28D-8A611AE1EEAE}"/>
                      </a:ext>
                    </a:extLst>
                  </p:cNvPr>
                  <p:cNvSpPr/>
                  <p:nvPr/>
                </p:nvSpPr>
                <p:spPr>
                  <a:xfrm>
                    <a:off x="3874782" y="4786477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1 h 14008"/>
                      <a:gd name="connsiteX3" fmla="*/ 0 w 16343"/>
                      <a:gd name="connsiteY3" fmla="*/ 15501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1"/>
                        </a:lnTo>
                        <a:lnTo>
                          <a:pt x="0" y="1550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1047" name="Freeform: Shape 1046">
                    <a:extLst>
                      <a:ext uri="{FF2B5EF4-FFF2-40B4-BE49-F238E27FC236}">
                        <a16:creationId xmlns:a16="http://schemas.microsoft.com/office/drawing/2014/main" id="{72B58C46-0DAF-4564-A5B7-359B35637D42}"/>
                      </a:ext>
                    </a:extLst>
                  </p:cNvPr>
                  <p:cNvSpPr/>
                  <p:nvPr/>
                </p:nvSpPr>
                <p:spPr>
                  <a:xfrm>
                    <a:off x="3461403" y="4924269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3 h 14008"/>
                      <a:gd name="connsiteX3" fmla="*/ 0 w 16343"/>
                      <a:gd name="connsiteY3" fmla="*/ 15503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3"/>
                        </a:lnTo>
                        <a:lnTo>
                          <a:pt x="0" y="1550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1048" name="Freeform: Shape 1047">
                    <a:extLst>
                      <a:ext uri="{FF2B5EF4-FFF2-40B4-BE49-F238E27FC236}">
                        <a16:creationId xmlns:a16="http://schemas.microsoft.com/office/drawing/2014/main" id="{1023B05E-BA99-44D0-BB74-83E20BB8AE12}"/>
                      </a:ext>
                    </a:extLst>
                  </p:cNvPr>
                  <p:cNvSpPr/>
                  <p:nvPr/>
                </p:nvSpPr>
                <p:spPr>
                  <a:xfrm>
                    <a:off x="3461403" y="4993165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3 h 14008"/>
                      <a:gd name="connsiteX3" fmla="*/ 0 w 16343"/>
                      <a:gd name="connsiteY3" fmla="*/ 15503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3"/>
                        </a:lnTo>
                        <a:lnTo>
                          <a:pt x="0" y="1550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1049" name="Freeform: Shape 1048">
                    <a:extLst>
                      <a:ext uri="{FF2B5EF4-FFF2-40B4-BE49-F238E27FC236}">
                        <a16:creationId xmlns:a16="http://schemas.microsoft.com/office/drawing/2014/main" id="{B59577AF-B52E-46B0-909D-38D826B92C2D}"/>
                      </a:ext>
                    </a:extLst>
                  </p:cNvPr>
                  <p:cNvSpPr/>
                  <p:nvPr/>
                </p:nvSpPr>
                <p:spPr>
                  <a:xfrm>
                    <a:off x="3530299" y="4993165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3 h 14008"/>
                      <a:gd name="connsiteX3" fmla="*/ 0 w 16343"/>
                      <a:gd name="connsiteY3" fmla="*/ 15503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3"/>
                        </a:lnTo>
                        <a:lnTo>
                          <a:pt x="0" y="1550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1050" name="Freeform: Shape 1049">
                    <a:extLst>
                      <a:ext uri="{FF2B5EF4-FFF2-40B4-BE49-F238E27FC236}">
                        <a16:creationId xmlns:a16="http://schemas.microsoft.com/office/drawing/2014/main" id="{620E270E-3B22-43CA-BBB5-6813D1313774}"/>
                      </a:ext>
                    </a:extLst>
                  </p:cNvPr>
                  <p:cNvSpPr/>
                  <p:nvPr/>
                </p:nvSpPr>
                <p:spPr>
                  <a:xfrm>
                    <a:off x="3599198" y="4993165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3 h 14008"/>
                      <a:gd name="connsiteX3" fmla="*/ 0 w 16343"/>
                      <a:gd name="connsiteY3" fmla="*/ 15503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3"/>
                        </a:lnTo>
                        <a:lnTo>
                          <a:pt x="0" y="1550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1051" name="Freeform: Shape 1050">
                    <a:extLst>
                      <a:ext uri="{FF2B5EF4-FFF2-40B4-BE49-F238E27FC236}">
                        <a16:creationId xmlns:a16="http://schemas.microsoft.com/office/drawing/2014/main" id="{09B5E32B-66BD-48B4-9251-3951CC2DBA25}"/>
                      </a:ext>
                    </a:extLst>
                  </p:cNvPr>
                  <p:cNvSpPr/>
                  <p:nvPr/>
                </p:nvSpPr>
                <p:spPr>
                  <a:xfrm>
                    <a:off x="3668094" y="4993165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3 h 14008"/>
                      <a:gd name="connsiteX3" fmla="*/ 0 w 16343"/>
                      <a:gd name="connsiteY3" fmla="*/ 15503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3"/>
                        </a:lnTo>
                        <a:lnTo>
                          <a:pt x="0" y="1550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1052" name="Freeform: Shape 1051">
                    <a:extLst>
                      <a:ext uri="{FF2B5EF4-FFF2-40B4-BE49-F238E27FC236}">
                        <a16:creationId xmlns:a16="http://schemas.microsoft.com/office/drawing/2014/main" id="{1C929506-46F6-4440-8E75-A42D6F2DA673}"/>
                      </a:ext>
                    </a:extLst>
                  </p:cNvPr>
                  <p:cNvSpPr/>
                  <p:nvPr/>
                </p:nvSpPr>
                <p:spPr>
                  <a:xfrm>
                    <a:off x="3736990" y="4993165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3 h 14008"/>
                      <a:gd name="connsiteX3" fmla="*/ 0 w 16343"/>
                      <a:gd name="connsiteY3" fmla="*/ 15503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3"/>
                        </a:lnTo>
                        <a:lnTo>
                          <a:pt x="0" y="1550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1053" name="Freeform: Shape 1052">
                    <a:extLst>
                      <a:ext uri="{FF2B5EF4-FFF2-40B4-BE49-F238E27FC236}">
                        <a16:creationId xmlns:a16="http://schemas.microsoft.com/office/drawing/2014/main" id="{23057A85-5649-443D-A67D-C1C3EBF140C3}"/>
                      </a:ext>
                    </a:extLst>
                  </p:cNvPr>
                  <p:cNvSpPr/>
                  <p:nvPr/>
                </p:nvSpPr>
                <p:spPr>
                  <a:xfrm>
                    <a:off x="3805886" y="4993165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3 h 14008"/>
                      <a:gd name="connsiteX3" fmla="*/ 0 w 16343"/>
                      <a:gd name="connsiteY3" fmla="*/ 15503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3"/>
                        </a:lnTo>
                        <a:lnTo>
                          <a:pt x="0" y="1550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1054" name="Freeform: Shape 1053">
                    <a:extLst>
                      <a:ext uri="{FF2B5EF4-FFF2-40B4-BE49-F238E27FC236}">
                        <a16:creationId xmlns:a16="http://schemas.microsoft.com/office/drawing/2014/main" id="{F876ECE1-7A8A-4452-94C8-0242DB3C5456}"/>
                      </a:ext>
                    </a:extLst>
                  </p:cNvPr>
                  <p:cNvSpPr/>
                  <p:nvPr/>
                </p:nvSpPr>
                <p:spPr>
                  <a:xfrm>
                    <a:off x="3599198" y="5062064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1 h 14008"/>
                      <a:gd name="connsiteX3" fmla="*/ 0 w 16343"/>
                      <a:gd name="connsiteY3" fmla="*/ 15501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1"/>
                        </a:lnTo>
                        <a:lnTo>
                          <a:pt x="0" y="1550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1055" name="Freeform: Shape 1054">
                    <a:extLst>
                      <a:ext uri="{FF2B5EF4-FFF2-40B4-BE49-F238E27FC236}">
                        <a16:creationId xmlns:a16="http://schemas.microsoft.com/office/drawing/2014/main" id="{EE7035F6-88F3-4352-834D-8983E37C9DA0}"/>
                      </a:ext>
                    </a:extLst>
                  </p:cNvPr>
                  <p:cNvSpPr/>
                  <p:nvPr/>
                </p:nvSpPr>
                <p:spPr>
                  <a:xfrm>
                    <a:off x="3668094" y="5062064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1 h 14008"/>
                      <a:gd name="connsiteX3" fmla="*/ 0 w 16343"/>
                      <a:gd name="connsiteY3" fmla="*/ 15501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1"/>
                        </a:lnTo>
                        <a:lnTo>
                          <a:pt x="0" y="1550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</p:grpSp>
            <p:grpSp>
              <p:nvGrpSpPr>
                <p:cNvPr id="258" name="Graphic 1033">
                  <a:extLst>
                    <a:ext uri="{FF2B5EF4-FFF2-40B4-BE49-F238E27FC236}">
                      <a16:creationId xmlns:a16="http://schemas.microsoft.com/office/drawing/2014/main" id="{F74E879C-0FEB-46B9-BA2F-2A41C1F3C05B}"/>
                    </a:ext>
                  </a:extLst>
                </p:cNvPr>
                <p:cNvGrpSpPr/>
                <p:nvPr/>
              </p:nvGrpSpPr>
              <p:grpSpPr>
                <a:xfrm>
                  <a:off x="3445041" y="4631458"/>
                  <a:ext cx="462295" cy="462296"/>
                  <a:chOff x="3445041" y="4631458"/>
                  <a:chExt cx="462295" cy="462296"/>
                </a:xfrm>
                <a:solidFill>
                  <a:srgbClr val="FFFFFF"/>
                </a:solidFill>
              </p:grpSpPr>
              <p:sp>
                <p:nvSpPr>
                  <p:cNvPr id="259" name="Freeform: Shape 258">
                    <a:extLst>
                      <a:ext uri="{FF2B5EF4-FFF2-40B4-BE49-F238E27FC236}">
                        <a16:creationId xmlns:a16="http://schemas.microsoft.com/office/drawing/2014/main" id="{4FA9864B-D99A-45A4-A3A7-88E7F1C3BF39}"/>
                      </a:ext>
                    </a:extLst>
                  </p:cNvPr>
                  <p:cNvSpPr/>
                  <p:nvPr/>
                </p:nvSpPr>
                <p:spPr>
                  <a:xfrm>
                    <a:off x="3582833" y="4631458"/>
                    <a:ext cx="49031" cy="49031"/>
                  </a:xfrm>
                  <a:custGeom>
                    <a:avLst/>
                    <a:gdLst>
                      <a:gd name="connsiteX0" fmla="*/ 24976 w 49031"/>
                      <a:gd name="connsiteY0" fmla="*/ 49951 h 49031"/>
                      <a:gd name="connsiteX1" fmla="*/ 0 w 49031"/>
                      <a:gd name="connsiteY1" fmla="*/ 24976 h 49031"/>
                      <a:gd name="connsiteX2" fmla="*/ 24976 w 49031"/>
                      <a:gd name="connsiteY2" fmla="*/ 0 h 49031"/>
                      <a:gd name="connsiteX3" fmla="*/ 49951 w 49031"/>
                      <a:gd name="connsiteY3" fmla="*/ 24976 h 49031"/>
                      <a:gd name="connsiteX4" fmla="*/ 24976 w 49031"/>
                      <a:gd name="connsiteY4" fmla="*/ 49951 h 49031"/>
                      <a:gd name="connsiteX5" fmla="*/ 24976 w 49031"/>
                      <a:gd name="connsiteY5" fmla="*/ 15503 h 49031"/>
                      <a:gd name="connsiteX6" fmla="*/ 15501 w 49031"/>
                      <a:gd name="connsiteY6" fmla="*/ 24978 h 49031"/>
                      <a:gd name="connsiteX7" fmla="*/ 24976 w 49031"/>
                      <a:gd name="connsiteY7" fmla="*/ 34450 h 49031"/>
                      <a:gd name="connsiteX8" fmla="*/ 34448 w 49031"/>
                      <a:gd name="connsiteY8" fmla="*/ 24978 h 49031"/>
                      <a:gd name="connsiteX9" fmla="*/ 24976 w 49031"/>
                      <a:gd name="connsiteY9" fmla="*/ 15503 h 4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9031" h="49031">
                        <a:moveTo>
                          <a:pt x="24976" y="49951"/>
                        </a:moveTo>
                        <a:cubicBezTo>
                          <a:pt x="11203" y="49951"/>
                          <a:pt x="0" y="38749"/>
                          <a:pt x="0" y="24976"/>
                        </a:cubicBezTo>
                        <a:cubicBezTo>
                          <a:pt x="0" y="11203"/>
                          <a:pt x="11203" y="0"/>
                          <a:pt x="24976" y="0"/>
                        </a:cubicBezTo>
                        <a:cubicBezTo>
                          <a:pt x="38744" y="0"/>
                          <a:pt x="49951" y="11203"/>
                          <a:pt x="49951" y="24976"/>
                        </a:cubicBezTo>
                        <a:cubicBezTo>
                          <a:pt x="49951" y="38749"/>
                          <a:pt x="38744" y="49951"/>
                          <a:pt x="24976" y="49951"/>
                        </a:cubicBezTo>
                        <a:close/>
                        <a:moveTo>
                          <a:pt x="24976" y="15503"/>
                        </a:moveTo>
                        <a:cubicBezTo>
                          <a:pt x="19748" y="15503"/>
                          <a:pt x="15501" y="19753"/>
                          <a:pt x="15501" y="24978"/>
                        </a:cubicBezTo>
                        <a:cubicBezTo>
                          <a:pt x="15501" y="30201"/>
                          <a:pt x="19746" y="34450"/>
                          <a:pt x="24976" y="34450"/>
                        </a:cubicBezTo>
                        <a:cubicBezTo>
                          <a:pt x="30196" y="34450"/>
                          <a:pt x="34448" y="30201"/>
                          <a:pt x="34448" y="24978"/>
                        </a:cubicBezTo>
                        <a:cubicBezTo>
                          <a:pt x="34448" y="19753"/>
                          <a:pt x="30196" y="15503"/>
                          <a:pt x="24976" y="1550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260" name="Freeform: Shape 259">
                    <a:extLst>
                      <a:ext uri="{FF2B5EF4-FFF2-40B4-BE49-F238E27FC236}">
                        <a16:creationId xmlns:a16="http://schemas.microsoft.com/office/drawing/2014/main" id="{48299AE9-2803-45FE-A435-38B8BB91A287}"/>
                      </a:ext>
                    </a:extLst>
                  </p:cNvPr>
                  <p:cNvSpPr/>
                  <p:nvPr/>
                </p:nvSpPr>
                <p:spPr>
                  <a:xfrm>
                    <a:off x="3445041" y="4700357"/>
                    <a:ext cx="49031" cy="49031"/>
                  </a:xfrm>
                  <a:custGeom>
                    <a:avLst/>
                    <a:gdLst>
                      <a:gd name="connsiteX0" fmla="*/ 24976 w 49031"/>
                      <a:gd name="connsiteY0" fmla="*/ 49949 h 49031"/>
                      <a:gd name="connsiteX1" fmla="*/ 0 w 49031"/>
                      <a:gd name="connsiteY1" fmla="*/ 24976 h 49031"/>
                      <a:gd name="connsiteX2" fmla="*/ 24976 w 49031"/>
                      <a:gd name="connsiteY2" fmla="*/ 0 h 49031"/>
                      <a:gd name="connsiteX3" fmla="*/ 49951 w 49031"/>
                      <a:gd name="connsiteY3" fmla="*/ 24976 h 49031"/>
                      <a:gd name="connsiteX4" fmla="*/ 24976 w 49031"/>
                      <a:gd name="connsiteY4" fmla="*/ 49949 h 49031"/>
                      <a:gd name="connsiteX5" fmla="*/ 24976 w 49031"/>
                      <a:gd name="connsiteY5" fmla="*/ 15501 h 49031"/>
                      <a:gd name="connsiteX6" fmla="*/ 15503 w 49031"/>
                      <a:gd name="connsiteY6" fmla="*/ 24976 h 49031"/>
                      <a:gd name="connsiteX7" fmla="*/ 24976 w 49031"/>
                      <a:gd name="connsiteY7" fmla="*/ 34448 h 49031"/>
                      <a:gd name="connsiteX8" fmla="*/ 34450 w 49031"/>
                      <a:gd name="connsiteY8" fmla="*/ 24976 h 49031"/>
                      <a:gd name="connsiteX9" fmla="*/ 24976 w 49031"/>
                      <a:gd name="connsiteY9" fmla="*/ 15501 h 4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9031" h="49031">
                        <a:moveTo>
                          <a:pt x="24976" y="49949"/>
                        </a:moveTo>
                        <a:cubicBezTo>
                          <a:pt x="11205" y="49949"/>
                          <a:pt x="0" y="38746"/>
                          <a:pt x="0" y="24976"/>
                        </a:cubicBezTo>
                        <a:cubicBezTo>
                          <a:pt x="0" y="11203"/>
                          <a:pt x="11202" y="0"/>
                          <a:pt x="24976" y="0"/>
                        </a:cubicBezTo>
                        <a:cubicBezTo>
                          <a:pt x="38744" y="0"/>
                          <a:pt x="49951" y="11203"/>
                          <a:pt x="49951" y="24976"/>
                        </a:cubicBezTo>
                        <a:cubicBezTo>
                          <a:pt x="49949" y="38746"/>
                          <a:pt x="38744" y="49949"/>
                          <a:pt x="24976" y="49949"/>
                        </a:cubicBezTo>
                        <a:close/>
                        <a:moveTo>
                          <a:pt x="24976" y="15501"/>
                        </a:moveTo>
                        <a:cubicBezTo>
                          <a:pt x="19748" y="15501"/>
                          <a:pt x="15503" y="19750"/>
                          <a:pt x="15503" y="24976"/>
                        </a:cubicBezTo>
                        <a:cubicBezTo>
                          <a:pt x="15503" y="30199"/>
                          <a:pt x="19748" y="34448"/>
                          <a:pt x="24976" y="34448"/>
                        </a:cubicBezTo>
                        <a:cubicBezTo>
                          <a:pt x="30196" y="34448"/>
                          <a:pt x="34450" y="30199"/>
                          <a:pt x="34450" y="24976"/>
                        </a:cubicBezTo>
                        <a:cubicBezTo>
                          <a:pt x="34448" y="19750"/>
                          <a:pt x="30196" y="15501"/>
                          <a:pt x="24976" y="1550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261" name="Freeform: Shape 260">
                    <a:extLst>
                      <a:ext uri="{FF2B5EF4-FFF2-40B4-BE49-F238E27FC236}">
                        <a16:creationId xmlns:a16="http://schemas.microsoft.com/office/drawing/2014/main" id="{9E6DADEA-EEC3-4324-8401-669DF30CA833}"/>
                      </a:ext>
                    </a:extLst>
                  </p:cNvPr>
                  <p:cNvSpPr/>
                  <p:nvPr/>
                </p:nvSpPr>
                <p:spPr>
                  <a:xfrm>
                    <a:off x="3720627" y="4631458"/>
                    <a:ext cx="49031" cy="49031"/>
                  </a:xfrm>
                  <a:custGeom>
                    <a:avLst/>
                    <a:gdLst>
                      <a:gd name="connsiteX0" fmla="*/ 24976 w 49031"/>
                      <a:gd name="connsiteY0" fmla="*/ 49951 h 49031"/>
                      <a:gd name="connsiteX1" fmla="*/ 0 w 49031"/>
                      <a:gd name="connsiteY1" fmla="*/ 24976 h 49031"/>
                      <a:gd name="connsiteX2" fmla="*/ 24976 w 49031"/>
                      <a:gd name="connsiteY2" fmla="*/ 0 h 49031"/>
                      <a:gd name="connsiteX3" fmla="*/ 49949 w 49031"/>
                      <a:gd name="connsiteY3" fmla="*/ 24976 h 49031"/>
                      <a:gd name="connsiteX4" fmla="*/ 24976 w 49031"/>
                      <a:gd name="connsiteY4" fmla="*/ 49951 h 49031"/>
                      <a:gd name="connsiteX5" fmla="*/ 24976 w 49031"/>
                      <a:gd name="connsiteY5" fmla="*/ 15503 h 49031"/>
                      <a:gd name="connsiteX6" fmla="*/ 15501 w 49031"/>
                      <a:gd name="connsiteY6" fmla="*/ 24978 h 49031"/>
                      <a:gd name="connsiteX7" fmla="*/ 24976 w 49031"/>
                      <a:gd name="connsiteY7" fmla="*/ 34450 h 49031"/>
                      <a:gd name="connsiteX8" fmla="*/ 34448 w 49031"/>
                      <a:gd name="connsiteY8" fmla="*/ 24978 h 49031"/>
                      <a:gd name="connsiteX9" fmla="*/ 24976 w 49031"/>
                      <a:gd name="connsiteY9" fmla="*/ 15503 h 4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9031" h="49031">
                        <a:moveTo>
                          <a:pt x="24976" y="49951"/>
                        </a:moveTo>
                        <a:cubicBezTo>
                          <a:pt x="11203" y="49951"/>
                          <a:pt x="0" y="38749"/>
                          <a:pt x="0" y="24976"/>
                        </a:cubicBezTo>
                        <a:cubicBezTo>
                          <a:pt x="0" y="11203"/>
                          <a:pt x="11203" y="0"/>
                          <a:pt x="24976" y="0"/>
                        </a:cubicBezTo>
                        <a:cubicBezTo>
                          <a:pt x="38742" y="0"/>
                          <a:pt x="49949" y="11203"/>
                          <a:pt x="49949" y="24976"/>
                        </a:cubicBezTo>
                        <a:cubicBezTo>
                          <a:pt x="49949" y="38749"/>
                          <a:pt x="38742" y="49951"/>
                          <a:pt x="24976" y="49951"/>
                        </a:cubicBezTo>
                        <a:close/>
                        <a:moveTo>
                          <a:pt x="24976" y="15503"/>
                        </a:moveTo>
                        <a:cubicBezTo>
                          <a:pt x="19748" y="15503"/>
                          <a:pt x="15501" y="19753"/>
                          <a:pt x="15501" y="24978"/>
                        </a:cubicBezTo>
                        <a:cubicBezTo>
                          <a:pt x="15501" y="30201"/>
                          <a:pt x="19746" y="34450"/>
                          <a:pt x="24976" y="34450"/>
                        </a:cubicBezTo>
                        <a:cubicBezTo>
                          <a:pt x="30194" y="34450"/>
                          <a:pt x="34448" y="30201"/>
                          <a:pt x="34448" y="24978"/>
                        </a:cubicBezTo>
                        <a:cubicBezTo>
                          <a:pt x="34446" y="19753"/>
                          <a:pt x="30194" y="15503"/>
                          <a:pt x="24976" y="1550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262" name="Freeform: Shape 261">
                    <a:extLst>
                      <a:ext uri="{FF2B5EF4-FFF2-40B4-BE49-F238E27FC236}">
                        <a16:creationId xmlns:a16="http://schemas.microsoft.com/office/drawing/2014/main" id="{FE1FB403-F592-45AA-9B9C-138D3214E84D}"/>
                      </a:ext>
                    </a:extLst>
                  </p:cNvPr>
                  <p:cNvSpPr/>
                  <p:nvPr/>
                </p:nvSpPr>
                <p:spPr>
                  <a:xfrm>
                    <a:off x="3858419" y="4975944"/>
                    <a:ext cx="49031" cy="49031"/>
                  </a:xfrm>
                  <a:custGeom>
                    <a:avLst/>
                    <a:gdLst>
                      <a:gd name="connsiteX0" fmla="*/ 24973 w 49031"/>
                      <a:gd name="connsiteY0" fmla="*/ 49949 h 49031"/>
                      <a:gd name="connsiteX1" fmla="*/ 0 w 49031"/>
                      <a:gd name="connsiteY1" fmla="*/ 24976 h 49031"/>
                      <a:gd name="connsiteX2" fmla="*/ 24973 w 49031"/>
                      <a:gd name="connsiteY2" fmla="*/ 0 h 49031"/>
                      <a:gd name="connsiteX3" fmla="*/ 49949 w 49031"/>
                      <a:gd name="connsiteY3" fmla="*/ 24976 h 49031"/>
                      <a:gd name="connsiteX4" fmla="*/ 24973 w 49031"/>
                      <a:gd name="connsiteY4" fmla="*/ 49949 h 49031"/>
                      <a:gd name="connsiteX5" fmla="*/ 24973 w 49031"/>
                      <a:gd name="connsiteY5" fmla="*/ 15501 h 49031"/>
                      <a:gd name="connsiteX6" fmla="*/ 15501 w 49031"/>
                      <a:gd name="connsiteY6" fmla="*/ 24976 h 49031"/>
                      <a:gd name="connsiteX7" fmla="*/ 24973 w 49031"/>
                      <a:gd name="connsiteY7" fmla="*/ 34450 h 49031"/>
                      <a:gd name="connsiteX8" fmla="*/ 34448 w 49031"/>
                      <a:gd name="connsiteY8" fmla="*/ 24976 h 49031"/>
                      <a:gd name="connsiteX9" fmla="*/ 24973 w 49031"/>
                      <a:gd name="connsiteY9" fmla="*/ 15501 h 4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9031" h="49031">
                        <a:moveTo>
                          <a:pt x="24973" y="49949"/>
                        </a:moveTo>
                        <a:cubicBezTo>
                          <a:pt x="11203" y="49949"/>
                          <a:pt x="0" y="38746"/>
                          <a:pt x="0" y="24976"/>
                        </a:cubicBezTo>
                        <a:cubicBezTo>
                          <a:pt x="0" y="11202"/>
                          <a:pt x="11203" y="0"/>
                          <a:pt x="24973" y="0"/>
                        </a:cubicBezTo>
                        <a:cubicBezTo>
                          <a:pt x="38742" y="0"/>
                          <a:pt x="49949" y="11202"/>
                          <a:pt x="49949" y="24976"/>
                        </a:cubicBezTo>
                        <a:cubicBezTo>
                          <a:pt x="49951" y="38746"/>
                          <a:pt x="38744" y="49949"/>
                          <a:pt x="24973" y="49949"/>
                        </a:cubicBezTo>
                        <a:close/>
                        <a:moveTo>
                          <a:pt x="24973" y="15501"/>
                        </a:moveTo>
                        <a:cubicBezTo>
                          <a:pt x="19748" y="15501"/>
                          <a:pt x="15501" y="19748"/>
                          <a:pt x="15501" y="24976"/>
                        </a:cubicBezTo>
                        <a:cubicBezTo>
                          <a:pt x="15501" y="30199"/>
                          <a:pt x="19746" y="34450"/>
                          <a:pt x="24973" y="34450"/>
                        </a:cubicBezTo>
                        <a:cubicBezTo>
                          <a:pt x="30194" y="34450"/>
                          <a:pt x="34448" y="30201"/>
                          <a:pt x="34448" y="24976"/>
                        </a:cubicBezTo>
                        <a:cubicBezTo>
                          <a:pt x="34448" y="19748"/>
                          <a:pt x="30196" y="15501"/>
                          <a:pt x="24973" y="1550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263" name="Freeform: Shape 262">
                    <a:extLst>
                      <a:ext uri="{FF2B5EF4-FFF2-40B4-BE49-F238E27FC236}">
                        <a16:creationId xmlns:a16="http://schemas.microsoft.com/office/drawing/2014/main" id="{A81CBF5C-6507-4BBD-9896-4121690BCFA5}"/>
                      </a:ext>
                    </a:extLst>
                  </p:cNvPr>
                  <p:cNvSpPr/>
                  <p:nvPr/>
                </p:nvSpPr>
                <p:spPr>
                  <a:xfrm>
                    <a:off x="3513937" y="5044842"/>
                    <a:ext cx="49031" cy="49031"/>
                  </a:xfrm>
                  <a:custGeom>
                    <a:avLst/>
                    <a:gdLst>
                      <a:gd name="connsiteX0" fmla="*/ 24976 w 49031"/>
                      <a:gd name="connsiteY0" fmla="*/ 49949 h 49031"/>
                      <a:gd name="connsiteX1" fmla="*/ 0 w 49031"/>
                      <a:gd name="connsiteY1" fmla="*/ 24973 h 49031"/>
                      <a:gd name="connsiteX2" fmla="*/ 24976 w 49031"/>
                      <a:gd name="connsiteY2" fmla="*/ 0 h 49031"/>
                      <a:gd name="connsiteX3" fmla="*/ 49951 w 49031"/>
                      <a:gd name="connsiteY3" fmla="*/ 24973 h 49031"/>
                      <a:gd name="connsiteX4" fmla="*/ 24976 w 49031"/>
                      <a:gd name="connsiteY4" fmla="*/ 49949 h 49031"/>
                      <a:gd name="connsiteX5" fmla="*/ 24976 w 49031"/>
                      <a:gd name="connsiteY5" fmla="*/ 15499 h 49031"/>
                      <a:gd name="connsiteX6" fmla="*/ 15503 w 49031"/>
                      <a:gd name="connsiteY6" fmla="*/ 24973 h 49031"/>
                      <a:gd name="connsiteX7" fmla="*/ 24976 w 49031"/>
                      <a:gd name="connsiteY7" fmla="*/ 34448 h 49031"/>
                      <a:gd name="connsiteX8" fmla="*/ 34448 w 49031"/>
                      <a:gd name="connsiteY8" fmla="*/ 24973 h 49031"/>
                      <a:gd name="connsiteX9" fmla="*/ 24976 w 49031"/>
                      <a:gd name="connsiteY9" fmla="*/ 15499 h 4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9031" h="49031">
                        <a:moveTo>
                          <a:pt x="24976" y="49949"/>
                        </a:moveTo>
                        <a:cubicBezTo>
                          <a:pt x="11202" y="49949"/>
                          <a:pt x="0" y="38744"/>
                          <a:pt x="0" y="24973"/>
                        </a:cubicBezTo>
                        <a:cubicBezTo>
                          <a:pt x="0" y="11203"/>
                          <a:pt x="11202" y="0"/>
                          <a:pt x="24976" y="0"/>
                        </a:cubicBezTo>
                        <a:cubicBezTo>
                          <a:pt x="38744" y="0"/>
                          <a:pt x="49951" y="11203"/>
                          <a:pt x="49951" y="24973"/>
                        </a:cubicBezTo>
                        <a:cubicBezTo>
                          <a:pt x="49951" y="38744"/>
                          <a:pt x="38744" y="49949"/>
                          <a:pt x="24976" y="49949"/>
                        </a:cubicBezTo>
                        <a:close/>
                        <a:moveTo>
                          <a:pt x="24976" y="15499"/>
                        </a:moveTo>
                        <a:cubicBezTo>
                          <a:pt x="19748" y="15499"/>
                          <a:pt x="15503" y="19748"/>
                          <a:pt x="15503" y="24973"/>
                        </a:cubicBezTo>
                        <a:cubicBezTo>
                          <a:pt x="15503" y="30199"/>
                          <a:pt x="19748" y="34448"/>
                          <a:pt x="24976" y="34448"/>
                        </a:cubicBezTo>
                        <a:cubicBezTo>
                          <a:pt x="30196" y="34448"/>
                          <a:pt x="34448" y="30199"/>
                          <a:pt x="34448" y="24973"/>
                        </a:cubicBezTo>
                        <a:cubicBezTo>
                          <a:pt x="34448" y="19748"/>
                          <a:pt x="30196" y="15499"/>
                          <a:pt x="24976" y="1549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C4653132-FCB4-4101-BE85-9356DA166C21}"/>
                      </a:ext>
                    </a:extLst>
                  </p:cNvPr>
                  <p:cNvSpPr/>
                  <p:nvPr/>
                </p:nvSpPr>
                <p:spPr>
                  <a:xfrm>
                    <a:off x="3789526" y="5044842"/>
                    <a:ext cx="49031" cy="49031"/>
                  </a:xfrm>
                  <a:custGeom>
                    <a:avLst/>
                    <a:gdLst>
                      <a:gd name="connsiteX0" fmla="*/ 24973 w 49031"/>
                      <a:gd name="connsiteY0" fmla="*/ 49949 h 49031"/>
                      <a:gd name="connsiteX1" fmla="*/ 0 w 49031"/>
                      <a:gd name="connsiteY1" fmla="*/ 24973 h 49031"/>
                      <a:gd name="connsiteX2" fmla="*/ 24973 w 49031"/>
                      <a:gd name="connsiteY2" fmla="*/ 0 h 49031"/>
                      <a:gd name="connsiteX3" fmla="*/ 49947 w 49031"/>
                      <a:gd name="connsiteY3" fmla="*/ 24973 h 49031"/>
                      <a:gd name="connsiteX4" fmla="*/ 24973 w 49031"/>
                      <a:gd name="connsiteY4" fmla="*/ 49949 h 49031"/>
                      <a:gd name="connsiteX5" fmla="*/ 24973 w 49031"/>
                      <a:gd name="connsiteY5" fmla="*/ 15499 h 49031"/>
                      <a:gd name="connsiteX6" fmla="*/ 15499 w 49031"/>
                      <a:gd name="connsiteY6" fmla="*/ 24973 h 49031"/>
                      <a:gd name="connsiteX7" fmla="*/ 24973 w 49031"/>
                      <a:gd name="connsiteY7" fmla="*/ 34448 h 49031"/>
                      <a:gd name="connsiteX8" fmla="*/ 34448 w 49031"/>
                      <a:gd name="connsiteY8" fmla="*/ 24973 h 49031"/>
                      <a:gd name="connsiteX9" fmla="*/ 24973 w 49031"/>
                      <a:gd name="connsiteY9" fmla="*/ 15499 h 4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9031" h="49031">
                        <a:moveTo>
                          <a:pt x="24973" y="49949"/>
                        </a:moveTo>
                        <a:cubicBezTo>
                          <a:pt x="11203" y="49949"/>
                          <a:pt x="0" y="38744"/>
                          <a:pt x="0" y="24973"/>
                        </a:cubicBezTo>
                        <a:cubicBezTo>
                          <a:pt x="0" y="11203"/>
                          <a:pt x="11203" y="0"/>
                          <a:pt x="24973" y="0"/>
                        </a:cubicBezTo>
                        <a:cubicBezTo>
                          <a:pt x="38742" y="0"/>
                          <a:pt x="49947" y="11203"/>
                          <a:pt x="49947" y="24973"/>
                        </a:cubicBezTo>
                        <a:cubicBezTo>
                          <a:pt x="49947" y="38744"/>
                          <a:pt x="38742" y="49949"/>
                          <a:pt x="24973" y="49949"/>
                        </a:cubicBezTo>
                        <a:close/>
                        <a:moveTo>
                          <a:pt x="24973" y="15499"/>
                        </a:moveTo>
                        <a:cubicBezTo>
                          <a:pt x="19746" y="15499"/>
                          <a:pt x="15499" y="19748"/>
                          <a:pt x="15499" y="24973"/>
                        </a:cubicBezTo>
                        <a:cubicBezTo>
                          <a:pt x="15499" y="30199"/>
                          <a:pt x="19743" y="34448"/>
                          <a:pt x="24973" y="34448"/>
                        </a:cubicBezTo>
                        <a:cubicBezTo>
                          <a:pt x="30194" y="34448"/>
                          <a:pt x="34448" y="30199"/>
                          <a:pt x="34448" y="24973"/>
                        </a:cubicBezTo>
                        <a:cubicBezTo>
                          <a:pt x="34448" y="19748"/>
                          <a:pt x="30194" y="15499"/>
                          <a:pt x="24973" y="1549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</p:grpSp>
            <p:grpSp>
              <p:nvGrpSpPr>
                <p:cNvPr id="265" name="Graphic 1033">
                  <a:extLst>
                    <a:ext uri="{FF2B5EF4-FFF2-40B4-BE49-F238E27FC236}">
                      <a16:creationId xmlns:a16="http://schemas.microsoft.com/office/drawing/2014/main" id="{F74E879C-0FEB-46B9-BA2F-2A41C1F3C05B}"/>
                    </a:ext>
                  </a:extLst>
                </p:cNvPr>
                <p:cNvGrpSpPr/>
                <p:nvPr/>
              </p:nvGrpSpPr>
              <p:grpSpPr>
                <a:xfrm>
                  <a:off x="3443222" y="4752029"/>
                  <a:ext cx="466965" cy="221809"/>
                  <a:chOff x="3443222" y="4752029"/>
                  <a:chExt cx="466965" cy="221809"/>
                </a:xfrm>
                <a:solidFill>
                  <a:srgbClr val="FFFFFF"/>
                </a:solidFill>
              </p:grpSpPr>
              <p:sp>
                <p:nvSpPr>
                  <p:cNvPr id="266" name="Freeform: Shape 265">
                    <a:extLst>
                      <a:ext uri="{FF2B5EF4-FFF2-40B4-BE49-F238E27FC236}">
                        <a16:creationId xmlns:a16="http://schemas.microsoft.com/office/drawing/2014/main" id="{2DDF957D-8F7B-44A6-B03C-91E14986C6D9}"/>
                      </a:ext>
                    </a:extLst>
                  </p:cNvPr>
                  <p:cNvSpPr/>
                  <p:nvPr/>
                </p:nvSpPr>
                <p:spPr>
                  <a:xfrm>
                    <a:off x="3443222" y="4752029"/>
                    <a:ext cx="466965" cy="221809"/>
                  </a:xfrm>
                  <a:custGeom>
                    <a:avLst/>
                    <a:gdLst>
                      <a:gd name="connsiteX0" fmla="*/ 233483 w 466964"/>
                      <a:gd name="connsiteY0" fmla="*/ 222192 h 221808"/>
                      <a:gd name="connsiteX1" fmla="*/ 3292 w 466964"/>
                      <a:gd name="connsiteY1" fmla="*/ 115639 h 221808"/>
                      <a:gd name="connsiteX2" fmla="*/ 0 w 466964"/>
                      <a:gd name="connsiteY2" fmla="*/ 111096 h 221808"/>
                      <a:gd name="connsiteX3" fmla="*/ 3294 w 466964"/>
                      <a:gd name="connsiteY3" fmla="*/ 106550 h 221808"/>
                      <a:gd name="connsiteX4" fmla="*/ 233483 w 466964"/>
                      <a:gd name="connsiteY4" fmla="*/ 0 h 221808"/>
                      <a:gd name="connsiteX5" fmla="*/ 463675 w 466964"/>
                      <a:gd name="connsiteY5" fmla="*/ 106550 h 221808"/>
                      <a:gd name="connsiteX6" fmla="*/ 466965 w 466964"/>
                      <a:gd name="connsiteY6" fmla="*/ 111096 h 221808"/>
                      <a:gd name="connsiteX7" fmla="*/ 463675 w 466964"/>
                      <a:gd name="connsiteY7" fmla="*/ 115639 h 221808"/>
                      <a:gd name="connsiteX8" fmla="*/ 233483 w 466964"/>
                      <a:gd name="connsiteY8" fmla="*/ 222192 h 221808"/>
                      <a:gd name="connsiteX9" fmla="*/ 19239 w 466964"/>
                      <a:gd name="connsiteY9" fmla="*/ 111096 h 221808"/>
                      <a:gd name="connsiteX10" fmla="*/ 233483 w 466964"/>
                      <a:gd name="connsiteY10" fmla="*/ 206688 h 221808"/>
                      <a:gd name="connsiteX11" fmla="*/ 447721 w 466964"/>
                      <a:gd name="connsiteY11" fmla="*/ 111096 h 221808"/>
                      <a:gd name="connsiteX12" fmla="*/ 233483 w 466964"/>
                      <a:gd name="connsiteY12" fmla="*/ 15503 h 221808"/>
                      <a:gd name="connsiteX13" fmla="*/ 19239 w 466964"/>
                      <a:gd name="connsiteY13" fmla="*/ 111096 h 221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66964" h="221808">
                        <a:moveTo>
                          <a:pt x="233483" y="222192"/>
                        </a:moveTo>
                        <a:cubicBezTo>
                          <a:pt x="139083" y="222192"/>
                          <a:pt x="50881" y="181365"/>
                          <a:pt x="3292" y="115639"/>
                        </a:cubicBezTo>
                        <a:lnTo>
                          <a:pt x="0" y="111096"/>
                        </a:lnTo>
                        <a:lnTo>
                          <a:pt x="3294" y="106550"/>
                        </a:lnTo>
                        <a:cubicBezTo>
                          <a:pt x="50881" y="40827"/>
                          <a:pt x="139083" y="0"/>
                          <a:pt x="233483" y="0"/>
                        </a:cubicBezTo>
                        <a:cubicBezTo>
                          <a:pt x="327870" y="0"/>
                          <a:pt x="416073" y="40827"/>
                          <a:pt x="463675" y="106550"/>
                        </a:cubicBezTo>
                        <a:lnTo>
                          <a:pt x="466965" y="111096"/>
                        </a:lnTo>
                        <a:lnTo>
                          <a:pt x="463675" y="115639"/>
                        </a:lnTo>
                        <a:cubicBezTo>
                          <a:pt x="416073" y="181365"/>
                          <a:pt x="327870" y="222192"/>
                          <a:pt x="233483" y="222192"/>
                        </a:cubicBezTo>
                        <a:close/>
                        <a:moveTo>
                          <a:pt x="19239" y="111096"/>
                        </a:moveTo>
                        <a:cubicBezTo>
                          <a:pt x="64707" y="170195"/>
                          <a:pt x="146186" y="206688"/>
                          <a:pt x="233483" y="206688"/>
                        </a:cubicBezTo>
                        <a:cubicBezTo>
                          <a:pt x="320768" y="206688"/>
                          <a:pt x="402246" y="170193"/>
                          <a:pt x="447721" y="111096"/>
                        </a:cubicBezTo>
                        <a:cubicBezTo>
                          <a:pt x="402246" y="51999"/>
                          <a:pt x="320768" y="15503"/>
                          <a:pt x="233483" y="15503"/>
                        </a:cubicBezTo>
                        <a:cubicBezTo>
                          <a:pt x="146186" y="15503"/>
                          <a:pt x="64707" y="51999"/>
                          <a:pt x="19239" y="11109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grpSp>
                <p:nvGrpSpPr>
                  <p:cNvPr id="267" name="Graphic 1033">
                    <a:extLst>
                      <a:ext uri="{FF2B5EF4-FFF2-40B4-BE49-F238E27FC236}">
                        <a16:creationId xmlns:a16="http://schemas.microsoft.com/office/drawing/2014/main" id="{F74E879C-0FEB-46B9-BA2F-2A41C1F3C05B}"/>
                      </a:ext>
                    </a:extLst>
                  </p:cNvPr>
                  <p:cNvGrpSpPr/>
                  <p:nvPr/>
                </p:nvGrpSpPr>
                <p:grpSpPr>
                  <a:xfrm>
                    <a:off x="3805886" y="4855373"/>
                    <a:ext cx="51366" cy="14009"/>
                    <a:chOff x="3805886" y="4855373"/>
                    <a:chExt cx="51366" cy="14009"/>
                  </a:xfrm>
                  <a:solidFill>
                    <a:srgbClr val="FFFFFF"/>
                  </a:solidFill>
                </p:grpSpPr>
                <p:sp>
                  <p:nvSpPr>
                    <p:cNvPr id="268" name="Freeform: Shape 267">
                      <a:extLst>
                        <a:ext uri="{FF2B5EF4-FFF2-40B4-BE49-F238E27FC236}">
                          <a16:creationId xmlns:a16="http://schemas.microsoft.com/office/drawing/2014/main" id="{A54F93B4-F7D3-4EA5-B262-B48C2A68EC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05886" y="4855373"/>
                      <a:ext cx="16344" cy="14009"/>
                    </a:xfrm>
                    <a:custGeom>
                      <a:avLst/>
                      <a:gdLst>
                        <a:gd name="connsiteX0" fmla="*/ 0 w 16343"/>
                        <a:gd name="connsiteY0" fmla="*/ 0 h 14008"/>
                        <a:gd name="connsiteX1" fmla="*/ 17224 w 16343"/>
                        <a:gd name="connsiteY1" fmla="*/ 0 h 14008"/>
                        <a:gd name="connsiteX2" fmla="*/ 17224 w 16343"/>
                        <a:gd name="connsiteY2" fmla="*/ 15501 h 14008"/>
                        <a:gd name="connsiteX3" fmla="*/ 0 w 16343"/>
                        <a:gd name="connsiteY3" fmla="*/ 15501 h 140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6343" h="14008">
                          <a:moveTo>
                            <a:pt x="0" y="0"/>
                          </a:moveTo>
                          <a:lnTo>
                            <a:pt x="17224" y="0"/>
                          </a:lnTo>
                          <a:lnTo>
                            <a:pt x="17224" y="15501"/>
                          </a:lnTo>
                          <a:lnTo>
                            <a:pt x="0" y="15501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676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  <p:sp>
                  <p:nvSpPr>
                    <p:cNvPr id="269" name="Freeform: Shape 268">
                      <a:extLst>
                        <a:ext uri="{FF2B5EF4-FFF2-40B4-BE49-F238E27FC236}">
                          <a16:creationId xmlns:a16="http://schemas.microsoft.com/office/drawing/2014/main" id="{55577BE3-E697-4ADB-8ACD-D12F872A6B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40334" y="4855373"/>
                      <a:ext cx="16344" cy="14009"/>
                    </a:xfrm>
                    <a:custGeom>
                      <a:avLst/>
                      <a:gdLst>
                        <a:gd name="connsiteX0" fmla="*/ 0 w 16343"/>
                        <a:gd name="connsiteY0" fmla="*/ 0 h 14008"/>
                        <a:gd name="connsiteX1" fmla="*/ 17224 w 16343"/>
                        <a:gd name="connsiteY1" fmla="*/ 0 h 14008"/>
                        <a:gd name="connsiteX2" fmla="*/ 17224 w 16343"/>
                        <a:gd name="connsiteY2" fmla="*/ 15501 h 14008"/>
                        <a:gd name="connsiteX3" fmla="*/ 0 w 16343"/>
                        <a:gd name="connsiteY3" fmla="*/ 15501 h 140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6343" h="14008">
                          <a:moveTo>
                            <a:pt x="0" y="0"/>
                          </a:moveTo>
                          <a:lnTo>
                            <a:pt x="17224" y="0"/>
                          </a:lnTo>
                          <a:lnTo>
                            <a:pt x="17224" y="15501"/>
                          </a:lnTo>
                          <a:lnTo>
                            <a:pt x="0" y="15501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676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</p:grpSp>
              <p:grpSp>
                <p:nvGrpSpPr>
                  <p:cNvPr id="270" name="Graphic 1033">
                    <a:extLst>
                      <a:ext uri="{FF2B5EF4-FFF2-40B4-BE49-F238E27FC236}">
                        <a16:creationId xmlns:a16="http://schemas.microsoft.com/office/drawing/2014/main" id="{F74E879C-0FEB-46B9-BA2F-2A41C1F3C05B}"/>
                      </a:ext>
                    </a:extLst>
                  </p:cNvPr>
                  <p:cNvGrpSpPr/>
                  <p:nvPr/>
                </p:nvGrpSpPr>
                <p:grpSpPr>
                  <a:xfrm>
                    <a:off x="3495854" y="4855373"/>
                    <a:ext cx="51366" cy="14009"/>
                    <a:chOff x="3495854" y="4855373"/>
                    <a:chExt cx="51366" cy="14009"/>
                  </a:xfrm>
                  <a:solidFill>
                    <a:srgbClr val="FFFFFF"/>
                  </a:solidFill>
                </p:grpSpPr>
                <p:sp>
                  <p:nvSpPr>
                    <p:cNvPr id="271" name="Freeform: Shape 270">
                      <a:extLst>
                        <a:ext uri="{FF2B5EF4-FFF2-40B4-BE49-F238E27FC236}">
                          <a16:creationId xmlns:a16="http://schemas.microsoft.com/office/drawing/2014/main" id="{82FA51B8-2BD1-490F-9053-3A656869B8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5854" y="4855373"/>
                      <a:ext cx="16344" cy="14009"/>
                    </a:xfrm>
                    <a:custGeom>
                      <a:avLst/>
                      <a:gdLst>
                        <a:gd name="connsiteX0" fmla="*/ 0 w 16343"/>
                        <a:gd name="connsiteY0" fmla="*/ 0 h 14008"/>
                        <a:gd name="connsiteX1" fmla="*/ 17224 w 16343"/>
                        <a:gd name="connsiteY1" fmla="*/ 0 h 14008"/>
                        <a:gd name="connsiteX2" fmla="*/ 17224 w 16343"/>
                        <a:gd name="connsiteY2" fmla="*/ 15501 h 14008"/>
                        <a:gd name="connsiteX3" fmla="*/ 0 w 16343"/>
                        <a:gd name="connsiteY3" fmla="*/ 15501 h 140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6343" h="14008">
                          <a:moveTo>
                            <a:pt x="0" y="0"/>
                          </a:moveTo>
                          <a:lnTo>
                            <a:pt x="17224" y="0"/>
                          </a:lnTo>
                          <a:lnTo>
                            <a:pt x="17224" y="15501"/>
                          </a:lnTo>
                          <a:lnTo>
                            <a:pt x="0" y="15501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676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  <p:sp>
                  <p:nvSpPr>
                    <p:cNvPr id="272" name="Freeform: Shape 271">
                      <a:extLst>
                        <a:ext uri="{FF2B5EF4-FFF2-40B4-BE49-F238E27FC236}">
                          <a16:creationId xmlns:a16="http://schemas.microsoft.com/office/drawing/2014/main" id="{E9C088D6-1F8E-4DA1-B3F2-B5F0D2C94C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30299" y="4855373"/>
                      <a:ext cx="16344" cy="14009"/>
                    </a:xfrm>
                    <a:custGeom>
                      <a:avLst/>
                      <a:gdLst>
                        <a:gd name="connsiteX0" fmla="*/ 0 w 16343"/>
                        <a:gd name="connsiteY0" fmla="*/ 0 h 14008"/>
                        <a:gd name="connsiteX1" fmla="*/ 17224 w 16343"/>
                        <a:gd name="connsiteY1" fmla="*/ 0 h 14008"/>
                        <a:gd name="connsiteX2" fmla="*/ 17224 w 16343"/>
                        <a:gd name="connsiteY2" fmla="*/ 15501 h 14008"/>
                        <a:gd name="connsiteX3" fmla="*/ 0 w 16343"/>
                        <a:gd name="connsiteY3" fmla="*/ 15501 h 140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6343" h="14008">
                          <a:moveTo>
                            <a:pt x="0" y="0"/>
                          </a:moveTo>
                          <a:lnTo>
                            <a:pt x="17224" y="0"/>
                          </a:lnTo>
                          <a:lnTo>
                            <a:pt x="17224" y="15501"/>
                          </a:lnTo>
                          <a:lnTo>
                            <a:pt x="0" y="15501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676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</p:grpSp>
              <p:sp>
                <p:nvSpPr>
                  <p:cNvPr id="273" name="Freeform: Shape 272">
                    <a:extLst>
                      <a:ext uri="{FF2B5EF4-FFF2-40B4-BE49-F238E27FC236}">
                        <a16:creationId xmlns:a16="http://schemas.microsoft.com/office/drawing/2014/main" id="{FC38FCC8-811C-4FFE-B315-7132B609E812}"/>
                      </a:ext>
                    </a:extLst>
                  </p:cNvPr>
                  <p:cNvSpPr/>
                  <p:nvPr/>
                </p:nvSpPr>
                <p:spPr>
                  <a:xfrm>
                    <a:off x="3634504" y="4820926"/>
                    <a:ext cx="84053" cy="84054"/>
                  </a:xfrm>
                  <a:custGeom>
                    <a:avLst/>
                    <a:gdLst>
                      <a:gd name="connsiteX0" fmla="*/ 42200 w 84053"/>
                      <a:gd name="connsiteY0" fmla="*/ 84399 h 84053"/>
                      <a:gd name="connsiteX1" fmla="*/ 0 w 84053"/>
                      <a:gd name="connsiteY1" fmla="*/ 42200 h 84053"/>
                      <a:gd name="connsiteX2" fmla="*/ 42200 w 84053"/>
                      <a:gd name="connsiteY2" fmla="*/ 0 h 84053"/>
                      <a:gd name="connsiteX3" fmla="*/ 84399 w 84053"/>
                      <a:gd name="connsiteY3" fmla="*/ 42200 h 84053"/>
                      <a:gd name="connsiteX4" fmla="*/ 42200 w 84053"/>
                      <a:gd name="connsiteY4" fmla="*/ 84399 h 84053"/>
                      <a:gd name="connsiteX5" fmla="*/ 42200 w 84053"/>
                      <a:gd name="connsiteY5" fmla="*/ 15501 h 84053"/>
                      <a:gd name="connsiteX6" fmla="*/ 15503 w 84053"/>
                      <a:gd name="connsiteY6" fmla="*/ 42200 h 84053"/>
                      <a:gd name="connsiteX7" fmla="*/ 42200 w 84053"/>
                      <a:gd name="connsiteY7" fmla="*/ 68898 h 84053"/>
                      <a:gd name="connsiteX8" fmla="*/ 68898 w 84053"/>
                      <a:gd name="connsiteY8" fmla="*/ 42200 h 84053"/>
                      <a:gd name="connsiteX9" fmla="*/ 42200 w 84053"/>
                      <a:gd name="connsiteY9" fmla="*/ 15501 h 84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4053" h="84053">
                        <a:moveTo>
                          <a:pt x="42200" y="84399"/>
                        </a:moveTo>
                        <a:cubicBezTo>
                          <a:pt x="18928" y="84399"/>
                          <a:pt x="0" y="65469"/>
                          <a:pt x="0" y="42200"/>
                        </a:cubicBezTo>
                        <a:cubicBezTo>
                          <a:pt x="0" y="18931"/>
                          <a:pt x="18926" y="0"/>
                          <a:pt x="42200" y="0"/>
                        </a:cubicBezTo>
                        <a:cubicBezTo>
                          <a:pt x="65466" y="0"/>
                          <a:pt x="84399" y="18928"/>
                          <a:pt x="84399" y="42200"/>
                        </a:cubicBezTo>
                        <a:cubicBezTo>
                          <a:pt x="84399" y="65469"/>
                          <a:pt x="65466" y="84399"/>
                          <a:pt x="42200" y="84399"/>
                        </a:cubicBezTo>
                        <a:close/>
                        <a:moveTo>
                          <a:pt x="42200" y="15501"/>
                        </a:moveTo>
                        <a:cubicBezTo>
                          <a:pt x="27479" y="15501"/>
                          <a:pt x="15503" y="27476"/>
                          <a:pt x="15503" y="42200"/>
                        </a:cubicBezTo>
                        <a:cubicBezTo>
                          <a:pt x="15503" y="56921"/>
                          <a:pt x="27479" y="68898"/>
                          <a:pt x="42200" y="68898"/>
                        </a:cubicBezTo>
                        <a:cubicBezTo>
                          <a:pt x="56923" y="68898"/>
                          <a:pt x="68898" y="56921"/>
                          <a:pt x="68898" y="42200"/>
                        </a:cubicBezTo>
                        <a:cubicBezTo>
                          <a:pt x="68898" y="27479"/>
                          <a:pt x="56923" y="15501"/>
                          <a:pt x="42200" y="1550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274" name="Freeform: Shape 273">
                    <a:extLst>
                      <a:ext uri="{FF2B5EF4-FFF2-40B4-BE49-F238E27FC236}">
                        <a16:creationId xmlns:a16="http://schemas.microsoft.com/office/drawing/2014/main" id="{51A98B5C-F6E3-4AEB-854A-84CCD25A2DE6}"/>
                      </a:ext>
                    </a:extLst>
                  </p:cNvPr>
                  <p:cNvSpPr/>
                  <p:nvPr/>
                </p:nvSpPr>
                <p:spPr>
                  <a:xfrm>
                    <a:off x="3565609" y="4752029"/>
                    <a:ext cx="221808" cy="221809"/>
                  </a:xfrm>
                  <a:custGeom>
                    <a:avLst/>
                    <a:gdLst>
                      <a:gd name="connsiteX0" fmla="*/ 111096 w 221808"/>
                      <a:gd name="connsiteY0" fmla="*/ 222192 h 221808"/>
                      <a:gd name="connsiteX1" fmla="*/ 0 w 221808"/>
                      <a:gd name="connsiteY1" fmla="*/ 111096 h 221808"/>
                      <a:gd name="connsiteX2" fmla="*/ 111096 w 221808"/>
                      <a:gd name="connsiteY2" fmla="*/ 0 h 221808"/>
                      <a:gd name="connsiteX3" fmla="*/ 222191 w 221808"/>
                      <a:gd name="connsiteY3" fmla="*/ 111096 h 221808"/>
                      <a:gd name="connsiteX4" fmla="*/ 111096 w 221808"/>
                      <a:gd name="connsiteY4" fmla="*/ 222192 h 221808"/>
                      <a:gd name="connsiteX5" fmla="*/ 111096 w 221808"/>
                      <a:gd name="connsiteY5" fmla="*/ 15503 h 221808"/>
                      <a:gd name="connsiteX6" fmla="*/ 15503 w 221808"/>
                      <a:gd name="connsiteY6" fmla="*/ 111096 h 221808"/>
                      <a:gd name="connsiteX7" fmla="*/ 111096 w 221808"/>
                      <a:gd name="connsiteY7" fmla="*/ 206688 h 221808"/>
                      <a:gd name="connsiteX8" fmla="*/ 206688 w 221808"/>
                      <a:gd name="connsiteY8" fmla="*/ 111096 h 221808"/>
                      <a:gd name="connsiteX9" fmla="*/ 111096 w 221808"/>
                      <a:gd name="connsiteY9" fmla="*/ 15503 h 221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21808" h="221808">
                        <a:moveTo>
                          <a:pt x="111096" y="222192"/>
                        </a:moveTo>
                        <a:cubicBezTo>
                          <a:pt x="49837" y="222192"/>
                          <a:pt x="0" y="172352"/>
                          <a:pt x="0" y="111096"/>
                        </a:cubicBezTo>
                        <a:cubicBezTo>
                          <a:pt x="0" y="49839"/>
                          <a:pt x="49835" y="0"/>
                          <a:pt x="111096" y="0"/>
                        </a:cubicBezTo>
                        <a:cubicBezTo>
                          <a:pt x="172352" y="0"/>
                          <a:pt x="222191" y="49839"/>
                          <a:pt x="222191" y="111096"/>
                        </a:cubicBezTo>
                        <a:cubicBezTo>
                          <a:pt x="222191" y="172352"/>
                          <a:pt x="172352" y="222192"/>
                          <a:pt x="111096" y="222192"/>
                        </a:cubicBezTo>
                        <a:close/>
                        <a:moveTo>
                          <a:pt x="111096" y="15503"/>
                        </a:moveTo>
                        <a:cubicBezTo>
                          <a:pt x="58385" y="15503"/>
                          <a:pt x="15503" y="58385"/>
                          <a:pt x="15503" y="111096"/>
                        </a:cubicBezTo>
                        <a:cubicBezTo>
                          <a:pt x="15503" y="163807"/>
                          <a:pt x="58385" y="206688"/>
                          <a:pt x="111096" y="206688"/>
                        </a:cubicBezTo>
                        <a:cubicBezTo>
                          <a:pt x="163804" y="206688"/>
                          <a:pt x="206688" y="163807"/>
                          <a:pt x="206688" y="111096"/>
                        </a:cubicBezTo>
                        <a:cubicBezTo>
                          <a:pt x="206688" y="58385"/>
                          <a:pt x="163804" y="15503"/>
                          <a:pt x="111096" y="1550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</p:grpSp>
          </p:grpSp>
          <p:cxnSp>
            <p:nvCxnSpPr>
              <p:cNvPr id="289" name="Connector Milestone 1" title="Connecter Line">
                <a:extLst>
                  <a:ext uri="{FF2B5EF4-FFF2-40B4-BE49-F238E27FC236}">
                    <a16:creationId xmlns:a16="http://schemas.microsoft.com/office/drawing/2014/main" id="{DAA1A89F-AD28-48C5-BB75-C27518F21D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86765" y="2126332"/>
                <a:ext cx="2012652" cy="0"/>
              </a:xfrm>
              <a:prstGeom prst="line">
                <a:avLst/>
              </a:prstGeom>
              <a:ln w="19050">
                <a:solidFill>
                  <a:srgbClr val="B64926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AC1A115-DC5D-4714-A21B-24FCD9866E6F}"/>
                </a:ext>
              </a:extLst>
            </p:cNvPr>
            <p:cNvGrpSpPr/>
            <p:nvPr/>
          </p:nvGrpSpPr>
          <p:grpSpPr>
            <a:xfrm>
              <a:off x="4573141" y="2211154"/>
              <a:ext cx="620238" cy="620238"/>
              <a:chOff x="4665583" y="2730413"/>
              <a:chExt cx="620238" cy="620238"/>
            </a:xfrm>
          </p:grpSpPr>
          <p:sp>
            <p:nvSpPr>
              <p:cNvPr id="221" name="Oval 220" title="Circle Background">
                <a:extLst>
                  <a:ext uri="{FF2B5EF4-FFF2-40B4-BE49-F238E27FC236}">
                    <a16:creationId xmlns:a16="http://schemas.microsoft.com/office/drawing/2014/main" id="{459BC7C6-2D09-408E-8406-36D93C1F5E8E}"/>
                  </a:ext>
                </a:extLst>
              </p:cNvPr>
              <p:cNvSpPr/>
              <p:nvPr/>
            </p:nvSpPr>
            <p:spPr>
              <a:xfrm>
                <a:off x="4665583" y="2730413"/>
                <a:ext cx="620238" cy="620238"/>
              </a:xfrm>
              <a:prstGeom prst="ellipse">
                <a:avLst/>
              </a:prstGeom>
              <a:solidFill>
                <a:schemeClr val="tx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Graphic 15">
                <a:extLst>
                  <a:ext uri="{FF2B5EF4-FFF2-40B4-BE49-F238E27FC236}">
                    <a16:creationId xmlns:a16="http://schemas.microsoft.com/office/drawing/2014/main" id="{FC7BEE48-BE86-4006-BB88-27D8A291F057}"/>
                  </a:ext>
                </a:extLst>
              </p:cNvPr>
              <p:cNvSpPr/>
              <p:nvPr/>
            </p:nvSpPr>
            <p:spPr>
              <a:xfrm>
                <a:off x="4767279" y="2796840"/>
                <a:ext cx="462754" cy="457668"/>
              </a:xfrm>
              <a:custGeom>
                <a:avLst/>
                <a:gdLst>
                  <a:gd name="connsiteX0" fmla="*/ 845820 w 866775"/>
                  <a:gd name="connsiteY0" fmla="*/ 488632 h 857250"/>
                  <a:gd name="connsiteX1" fmla="*/ 833438 w 866775"/>
                  <a:gd name="connsiteY1" fmla="*/ 476250 h 857250"/>
                  <a:gd name="connsiteX2" fmla="*/ 818198 w 866775"/>
                  <a:gd name="connsiteY2" fmla="*/ 465773 h 857250"/>
                  <a:gd name="connsiteX3" fmla="*/ 773430 w 866775"/>
                  <a:gd name="connsiteY3" fmla="*/ 454343 h 857250"/>
                  <a:gd name="connsiteX4" fmla="*/ 763905 w 866775"/>
                  <a:gd name="connsiteY4" fmla="*/ 455295 h 857250"/>
                  <a:gd name="connsiteX5" fmla="*/ 737235 w 866775"/>
                  <a:gd name="connsiteY5" fmla="*/ 461963 h 857250"/>
                  <a:gd name="connsiteX6" fmla="*/ 721043 w 866775"/>
                  <a:gd name="connsiteY6" fmla="*/ 470535 h 857250"/>
                  <a:gd name="connsiteX7" fmla="*/ 702945 w 866775"/>
                  <a:gd name="connsiteY7" fmla="*/ 486728 h 857250"/>
                  <a:gd name="connsiteX8" fmla="*/ 399098 w 866775"/>
                  <a:gd name="connsiteY8" fmla="*/ 314325 h 857250"/>
                  <a:gd name="connsiteX9" fmla="*/ 509588 w 866775"/>
                  <a:gd name="connsiteY9" fmla="*/ 137160 h 857250"/>
                  <a:gd name="connsiteX10" fmla="*/ 532448 w 866775"/>
                  <a:gd name="connsiteY10" fmla="*/ 140970 h 857250"/>
                  <a:gd name="connsiteX11" fmla="*/ 602933 w 866775"/>
                  <a:gd name="connsiteY11" fmla="*/ 70485 h 857250"/>
                  <a:gd name="connsiteX12" fmla="*/ 532448 w 866775"/>
                  <a:gd name="connsiteY12" fmla="*/ 0 h 857250"/>
                  <a:gd name="connsiteX13" fmla="*/ 461963 w 866775"/>
                  <a:gd name="connsiteY13" fmla="*/ 68580 h 857250"/>
                  <a:gd name="connsiteX14" fmla="*/ 141923 w 866775"/>
                  <a:gd name="connsiteY14" fmla="*/ 131445 h 857250"/>
                  <a:gd name="connsiteX15" fmla="*/ 88583 w 866775"/>
                  <a:gd name="connsiteY15" fmla="*/ 99060 h 857250"/>
                  <a:gd name="connsiteX16" fmla="*/ 29528 w 866775"/>
                  <a:gd name="connsiteY16" fmla="*/ 158115 h 857250"/>
                  <a:gd name="connsiteX17" fmla="*/ 72390 w 866775"/>
                  <a:gd name="connsiteY17" fmla="*/ 215265 h 857250"/>
                  <a:gd name="connsiteX18" fmla="*/ 61913 w 866775"/>
                  <a:gd name="connsiteY18" fmla="*/ 710565 h 857250"/>
                  <a:gd name="connsiteX19" fmla="*/ 0 w 866775"/>
                  <a:gd name="connsiteY19" fmla="*/ 785813 h 857250"/>
                  <a:gd name="connsiteX20" fmla="*/ 5715 w 866775"/>
                  <a:gd name="connsiteY20" fmla="*/ 815340 h 857250"/>
                  <a:gd name="connsiteX21" fmla="*/ 12383 w 866775"/>
                  <a:gd name="connsiteY21" fmla="*/ 828675 h 857250"/>
                  <a:gd name="connsiteX22" fmla="*/ 19050 w 866775"/>
                  <a:gd name="connsiteY22" fmla="*/ 837248 h 857250"/>
                  <a:gd name="connsiteX23" fmla="*/ 23813 w 866775"/>
                  <a:gd name="connsiteY23" fmla="*/ 842010 h 857250"/>
                  <a:gd name="connsiteX24" fmla="*/ 39053 w 866775"/>
                  <a:gd name="connsiteY24" fmla="*/ 852488 h 857250"/>
                  <a:gd name="connsiteX25" fmla="*/ 60008 w 866775"/>
                  <a:gd name="connsiteY25" fmla="*/ 860108 h 857250"/>
                  <a:gd name="connsiteX26" fmla="*/ 75248 w 866775"/>
                  <a:gd name="connsiteY26" fmla="*/ 862013 h 857250"/>
                  <a:gd name="connsiteX27" fmla="*/ 111443 w 866775"/>
                  <a:gd name="connsiteY27" fmla="*/ 852488 h 857250"/>
                  <a:gd name="connsiteX28" fmla="*/ 151448 w 866775"/>
                  <a:gd name="connsiteY28" fmla="*/ 784860 h 857250"/>
                  <a:gd name="connsiteX29" fmla="*/ 145733 w 866775"/>
                  <a:gd name="connsiteY29" fmla="*/ 757238 h 857250"/>
                  <a:gd name="connsiteX30" fmla="*/ 372428 w 866775"/>
                  <a:gd name="connsiteY30" fmla="*/ 606743 h 857250"/>
                  <a:gd name="connsiteX31" fmla="*/ 430530 w 866775"/>
                  <a:gd name="connsiteY31" fmla="*/ 630555 h 857250"/>
                  <a:gd name="connsiteX32" fmla="*/ 512445 w 866775"/>
                  <a:gd name="connsiteY32" fmla="*/ 548640 h 857250"/>
                  <a:gd name="connsiteX33" fmla="*/ 430530 w 866775"/>
                  <a:gd name="connsiteY33" fmla="*/ 466725 h 857250"/>
                  <a:gd name="connsiteX34" fmla="*/ 348615 w 866775"/>
                  <a:gd name="connsiteY34" fmla="*/ 548640 h 857250"/>
                  <a:gd name="connsiteX35" fmla="*/ 355283 w 866775"/>
                  <a:gd name="connsiteY35" fmla="*/ 580073 h 857250"/>
                  <a:gd name="connsiteX36" fmla="*/ 145733 w 866775"/>
                  <a:gd name="connsiteY36" fmla="*/ 720090 h 857250"/>
                  <a:gd name="connsiteX37" fmla="*/ 382905 w 866775"/>
                  <a:gd name="connsiteY37" fmla="*/ 341948 h 857250"/>
                  <a:gd name="connsiteX38" fmla="*/ 686753 w 866775"/>
                  <a:gd name="connsiteY38" fmla="*/ 514350 h 857250"/>
                  <a:gd name="connsiteX39" fmla="*/ 680085 w 866775"/>
                  <a:gd name="connsiteY39" fmla="*/ 548640 h 857250"/>
                  <a:gd name="connsiteX40" fmla="*/ 773430 w 866775"/>
                  <a:gd name="connsiteY40" fmla="*/ 641985 h 857250"/>
                  <a:gd name="connsiteX41" fmla="*/ 866775 w 866775"/>
                  <a:gd name="connsiteY41" fmla="*/ 548640 h 857250"/>
                  <a:gd name="connsiteX42" fmla="*/ 845820 w 866775"/>
                  <a:gd name="connsiteY42" fmla="*/ 488632 h 857250"/>
                  <a:gd name="connsiteX43" fmla="*/ 148590 w 866775"/>
                  <a:gd name="connsiteY43" fmla="*/ 161925 h 857250"/>
                  <a:gd name="connsiteX44" fmla="*/ 468630 w 866775"/>
                  <a:gd name="connsiteY44" fmla="*/ 99060 h 857250"/>
                  <a:gd name="connsiteX45" fmla="*/ 482918 w 866775"/>
                  <a:gd name="connsiteY45" fmla="*/ 120015 h 857250"/>
                  <a:gd name="connsiteX46" fmla="*/ 371475 w 866775"/>
                  <a:gd name="connsiteY46" fmla="*/ 298132 h 857250"/>
                  <a:gd name="connsiteX47" fmla="*/ 147638 w 866775"/>
                  <a:gd name="connsiteY47" fmla="*/ 171450 h 857250"/>
                  <a:gd name="connsiteX48" fmla="*/ 148590 w 866775"/>
                  <a:gd name="connsiteY48" fmla="*/ 161925 h 857250"/>
                  <a:gd name="connsiteX49" fmla="*/ 533400 w 866775"/>
                  <a:gd name="connsiteY49" fmla="*/ 31433 h 857250"/>
                  <a:gd name="connsiteX50" fmla="*/ 571500 w 866775"/>
                  <a:gd name="connsiteY50" fmla="*/ 69533 h 857250"/>
                  <a:gd name="connsiteX51" fmla="*/ 533400 w 866775"/>
                  <a:gd name="connsiteY51" fmla="*/ 107633 h 857250"/>
                  <a:gd name="connsiteX52" fmla="*/ 495300 w 866775"/>
                  <a:gd name="connsiteY52" fmla="*/ 69533 h 857250"/>
                  <a:gd name="connsiteX53" fmla="*/ 533400 w 866775"/>
                  <a:gd name="connsiteY53" fmla="*/ 31433 h 857250"/>
                  <a:gd name="connsiteX54" fmla="*/ 116205 w 866775"/>
                  <a:gd name="connsiteY54" fmla="*/ 157162 h 857250"/>
                  <a:gd name="connsiteX55" fmla="*/ 114300 w 866775"/>
                  <a:gd name="connsiteY55" fmla="*/ 166687 h 857250"/>
                  <a:gd name="connsiteX56" fmla="*/ 111443 w 866775"/>
                  <a:gd name="connsiteY56" fmla="*/ 169545 h 857250"/>
                  <a:gd name="connsiteX57" fmla="*/ 109538 w 866775"/>
                  <a:gd name="connsiteY57" fmla="*/ 173355 h 857250"/>
                  <a:gd name="connsiteX58" fmla="*/ 94298 w 866775"/>
                  <a:gd name="connsiteY58" fmla="*/ 182880 h 857250"/>
                  <a:gd name="connsiteX59" fmla="*/ 89535 w 866775"/>
                  <a:gd name="connsiteY59" fmla="*/ 182880 h 857250"/>
                  <a:gd name="connsiteX60" fmla="*/ 89535 w 866775"/>
                  <a:gd name="connsiteY60" fmla="*/ 182880 h 857250"/>
                  <a:gd name="connsiteX61" fmla="*/ 89535 w 866775"/>
                  <a:gd name="connsiteY61" fmla="*/ 130493 h 857250"/>
                  <a:gd name="connsiteX62" fmla="*/ 116205 w 866775"/>
                  <a:gd name="connsiteY62" fmla="*/ 157162 h 857250"/>
                  <a:gd name="connsiteX63" fmla="*/ 71438 w 866775"/>
                  <a:gd name="connsiteY63" fmla="*/ 741998 h 857250"/>
                  <a:gd name="connsiteX64" fmla="*/ 77153 w 866775"/>
                  <a:gd name="connsiteY64" fmla="*/ 742950 h 857250"/>
                  <a:gd name="connsiteX65" fmla="*/ 77153 w 866775"/>
                  <a:gd name="connsiteY65" fmla="*/ 742950 h 857250"/>
                  <a:gd name="connsiteX66" fmla="*/ 82868 w 866775"/>
                  <a:gd name="connsiteY66" fmla="*/ 741998 h 857250"/>
                  <a:gd name="connsiteX67" fmla="*/ 99060 w 866775"/>
                  <a:gd name="connsiteY67" fmla="*/ 747713 h 857250"/>
                  <a:gd name="connsiteX68" fmla="*/ 104775 w 866775"/>
                  <a:gd name="connsiteY68" fmla="*/ 753428 h 857250"/>
                  <a:gd name="connsiteX69" fmla="*/ 108585 w 866775"/>
                  <a:gd name="connsiteY69" fmla="*/ 755333 h 857250"/>
                  <a:gd name="connsiteX70" fmla="*/ 109538 w 866775"/>
                  <a:gd name="connsiteY70" fmla="*/ 756285 h 857250"/>
                  <a:gd name="connsiteX71" fmla="*/ 111443 w 866775"/>
                  <a:gd name="connsiteY71" fmla="*/ 762000 h 857250"/>
                  <a:gd name="connsiteX72" fmla="*/ 115253 w 866775"/>
                  <a:gd name="connsiteY72" fmla="*/ 765810 h 857250"/>
                  <a:gd name="connsiteX73" fmla="*/ 120015 w 866775"/>
                  <a:gd name="connsiteY73" fmla="*/ 784860 h 857250"/>
                  <a:gd name="connsiteX74" fmla="*/ 32385 w 866775"/>
                  <a:gd name="connsiteY74" fmla="*/ 784860 h 857250"/>
                  <a:gd name="connsiteX75" fmla="*/ 71438 w 866775"/>
                  <a:gd name="connsiteY75" fmla="*/ 741998 h 857250"/>
                  <a:gd name="connsiteX76" fmla="*/ 432435 w 866775"/>
                  <a:gd name="connsiteY76" fmla="*/ 498157 h 857250"/>
                  <a:gd name="connsiteX77" fmla="*/ 481965 w 866775"/>
                  <a:gd name="connsiteY77" fmla="*/ 547688 h 857250"/>
                  <a:gd name="connsiteX78" fmla="*/ 432435 w 866775"/>
                  <a:gd name="connsiteY78" fmla="*/ 597218 h 857250"/>
                  <a:gd name="connsiteX79" fmla="*/ 382905 w 866775"/>
                  <a:gd name="connsiteY79" fmla="*/ 547688 h 857250"/>
                  <a:gd name="connsiteX80" fmla="*/ 432435 w 866775"/>
                  <a:gd name="connsiteY80" fmla="*/ 498157 h 857250"/>
                  <a:gd name="connsiteX81" fmla="*/ 109538 w 866775"/>
                  <a:gd name="connsiteY81" fmla="*/ 716280 h 857250"/>
                  <a:gd name="connsiteX82" fmla="*/ 94298 w 866775"/>
                  <a:gd name="connsiteY82" fmla="*/ 710565 h 857250"/>
                  <a:gd name="connsiteX83" fmla="*/ 104775 w 866775"/>
                  <a:gd name="connsiteY83" fmla="*/ 214312 h 857250"/>
                  <a:gd name="connsiteX84" fmla="*/ 131445 w 866775"/>
                  <a:gd name="connsiteY84" fmla="*/ 199073 h 857250"/>
                  <a:gd name="connsiteX85" fmla="*/ 354330 w 866775"/>
                  <a:gd name="connsiteY85" fmla="*/ 325755 h 857250"/>
                  <a:gd name="connsiteX86" fmla="*/ 109538 w 866775"/>
                  <a:gd name="connsiteY86" fmla="*/ 716280 h 857250"/>
                  <a:gd name="connsiteX87" fmla="*/ 773430 w 866775"/>
                  <a:gd name="connsiteY87" fmla="*/ 609600 h 857250"/>
                  <a:gd name="connsiteX88" fmla="*/ 712470 w 866775"/>
                  <a:gd name="connsiteY88" fmla="*/ 548640 h 857250"/>
                  <a:gd name="connsiteX89" fmla="*/ 835343 w 866775"/>
                  <a:gd name="connsiteY89" fmla="*/ 548640 h 857250"/>
                  <a:gd name="connsiteX90" fmla="*/ 773430 w 866775"/>
                  <a:gd name="connsiteY90" fmla="*/ 60960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866775" h="857250">
                    <a:moveTo>
                      <a:pt x="845820" y="488632"/>
                    </a:moveTo>
                    <a:cubicBezTo>
                      <a:pt x="842010" y="483870"/>
                      <a:pt x="838200" y="480060"/>
                      <a:pt x="833438" y="476250"/>
                    </a:cubicBezTo>
                    <a:cubicBezTo>
                      <a:pt x="828675" y="472440"/>
                      <a:pt x="823913" y="468630"/>
                      <a:pt x="818198" y="465773"/>
                    </a:cubicBezTo>
                    <a:cubicBezTo>
                      <a:pt x="804863" y="458153"/>
                      <a:pt x="789623" y="454343"/>
                      <a:pt x="773430" y="454343"/>
                    </a:cubicBezTo>
                    <a:cubicBezTo>
                      <a:pt x="770573" y="454343"/>
                      <a:pt x="766763" y="454343"/>
                      <a:pt x="763905" y="455295"/>
                    </a:cubicBezTo>
                    <a:cubicBezTo>
                      <a:pt x="754380" y="456248"/>
                      <a:pt x="745808" y="458153"/>
                      <a:pt x="737235" y="461963"/>
                    </a:cubicBezTo>
                    <a:cubicBezTo>
                      <a:pt x="731520" y="463868"/>
                      <a:pt x="726758" y="467678"/>
                      <a:pt x="721043" y="470535"/>
                    </a:cubicBezTo>
                    <a:cubicBezTo>
                      <a:pt x="714375" y="475298"/>
                      <a:pt x="708660" y="480060"/>
                      <a:pt x="702945" y="486728"/>
                    </a:cubicBezTo>
                    <a:lnTo>
                      <a:pt x="399098" y="314325"/>
                    </a:lnTo>
                    <a:lnTo>
                      <a:pt x="509588" y="137160"/>
                    </a:lnTo>
                    <a:cubicBezTo>
                      <a:pt x="517208" y="140018"/>
                      <a:pt x="524828" y="140970"/>
                      <a:pt x="532448" y="140970"/>
                    </a:cubicBezTo>
                    <a:cubicBezTo>
                      <a:pt x="571500" y="140970"/>
                      <a:pt x="602933" y="109537"/>
                      <a:pt x="602933" y="70485"/>
                    </a:cubicBezTo>
                    <a:cubicBezTo>
                      <a:pt x="602933" y="31433"/>
                      <a:pt x="571500" y="0"/>
                      <a:pt x="532448" y="0"/>
                    </a:cubicBezTo>
                    <a:cubicBezTo>
                      <a:pt x="494348" y="0"/>
                      <a:pt x="462915" y="30480"/>
                      <a:pt x="461963" y="68580"/>
                    </a:cubicBezTo>
                    <a:lnTo>
                      <a:pt x="141923" y="131445"/>
                    </a:lnTo>
                    <a:cubicBezTo>
                      <a:pt x="132398" y="112395"/>
                      <a:pt x="112395" y="99060"/>
                      <a:pt x="88583" y="99060"/>
                    </a:cubicBezTo>
                    <a:cubicBezTo>
                      <a:pt x="56197" y="99060"/>
                      <a:pt x="29528" y="125730"/>
                      <a:pt x="29528" y="158115"/>
                    </a:cubicBezTo>
                    <a:cubicBezTo>
                      <a:pt x="29528" y="184785"/>
                      <a:pt x="47625" y="207645"/>
                      <a:pt x="72390" y="215265"/>
                    </a:cubicBezTo>
                    <a:lnTo>
                      <a:pt x="61913" y="710565"/>
                    </a:lnTo>
                    <a:cubicBezTo>
                      <a:pt x="26670" y="717233"/>
                      <a:pt x="0" y="748665"/>
                      <a:pt x="0" y="785813"/>
                    </a:cubicBezTo>
                    <a:cubicBezTo>
                      <a:pt x="0" y="796290"/>
                      <a:pt x="1905" y="806768"/>
                      <a:pt x="5715" y="815340"/>
                    </a:cubicBezTo>
                    <a:cubicBezTo>
                      <a:pt x="7620" y="820103"/>
                      <a:pt x="10477" y="823913"/>
                      <a:pt x="12383" y="828675"/>
                    </a:cubicBezTo>
                    <a:cubicBezTo>
                      <a:pt x="14288" y="831533"/>
                      <a:pt x="17145" y="834390"/>
                      <a:pt x="19050" y="837248"/>
                    </a:cubicBezTo>
                    <a:cubicBezTo>
                      <a:pt x="20955" y="839153"/>
                      <a:pt x="22860" y="841058"/>
                      <a:pt x="23813" y="842010"/>
                    </a:cubicBezTo>
                    <a:cubicBezTo>
                      <a:pt x="28575" y="845820"/>
                      <a:pt x="33338" y="849630"/>
                      <a:pt x="39053" y="852488"/>
                    </a:cubicBezTo>
                    <a:cubicBezTo>
                      <a:pt x="45720" y="856298"/>
                      <a:pt x="52388" y="858203"/>
                      <a:pt x="60008" y="860108"/>
                    </a:cubicBezTo>
                    <a:cubicBezTo>
                      <a:pt x="64770" y="861060"/>
                      <a:pt x="70485" y="862013"/>
                      <a:pt x="75248" y="862013"/>
                    </a:cubicBezTo>
                    <a:cubicBezTo>
                      <a:pt x="88583" y="862013"/>
                      <a:pt x="100965" y="858203"/>
                      <a:pt x="111443" y="852488"/>
                    </a:cubicBezTo>
                    <a:cubicBezTo>
                      <a:pt x="135255" y="839153"/>
                      <a:pt x="151448" y="814388"/>
                      <a:pt x="151448" y="784860"/>
                    </a:cubicBezTo>
                    <a:cubicBezTo>
                      <a:pt x="151448" y="775335"/>
                      <a:pt x="149543" y="765810"/>
                      <a:pt x="145733" y="757238"/>
                    </a:cubicBezTo>
                    <a:lnTo>
                      <a:pt x="372428" y="606743"/>
                    </a:lnTo>
                    <a:cubicBezTo>
                      <a:pt x="387668" y="621983"/>
                      <a:pt x="407670" y="630555"/>
                      <a:pt x="430530" y="630555"/>
                    </a:cubicBezTo>
                    <a:cubicBezTo>
                      <a:pt x="476250" y="630555"/>
                      <a:pt x="512445" y="593408"/>
                      <a:pt x="512445" y="548640"/>
                    </a:cubicBezTo>
                    <a:cubicBezTo>
                      <a:pt x="512445" y="503873"/>
                      <a:pt x="475298" y="466725"/>
                      <a:pt x="430530" y="466725"/>
                    </a:cubicBezTo>
                    <a:cubicBezTo>
                      <a:pt x="385763" y="466725"/>
                      <a:pt x="348615" y="503873"/>
                      <a:pt x="348615" y="548640"/>
                    </a:cubicBezTo>
                    <a:cubicBezTo>
                      <a:pt x="348615" y="560070"/>
                      <a:pt x="350520" y="570548"/>
                      <a:pt x="355283" y="580073"/>
                    </a:cubicBezTo>
                    <a:lnTo>
                      <a:pt x="145733" y="720090"/>
                    </a:lnTo>
                    <a:lnTo>
                      <a:pt x="382905" y="341948"/>
                    </a:lnTo>
                    <a:lnTo>
                      <a:pt x="686753" y="514350"/>
                    </a:lnTo>
                    <a:cubicBezTo>
                      <a:pt x="682943" y="524828"/>
                      <a:pt x="680085" y="536258"/>
                      <a:pt x="680085" y="548640"/>
                    </a:cubicBezTo>
                    <a:cubicBezTo>
                      <a:pt x="680085" y="600075"/>
                      <a:pt x="721995" y="641985"/>
                      <a:pt x="773430" y="641985"/>
                    </a:cubicBezTo>
                    <a:cubicBezTo>
                      <a:pt x="824865" y="641985"/>
                      <a:pt x="866775" y="600075"/>
                      <a:pt x="866775" y="548640"/>
                    </a:cubicBezTo>
                    <a:cubicBezTo>
                      <a:pt x="866775" y="525780"/>
                      <a:pt x="859155" y="504825"/>
                      <a:pt x="845820" y="488632"/>
                    </a:cubicBezTo>
                    <a:close/>
                    <a:moveTo>
                      <a:pt x="148590" y="161925"/>
                    </a:moveTo>
                    <a:lnTo>
                      <a:pt x="468630" y="99060"/>
                    </a:lnTo>
                    <a:cubicBezTo>
                      <a:pt x="472440" y="106680"/>
                      <a:pt x="477203" y="113348"/>
                      <a:pt x="482918" y="120015"/>
                    </a:cubicBezTo>
                    <a:lnTo>
                      <a:pt x="371475" y="298132"/>
                    </a:lnTo>
                    <a:lnTo>
                      <a:pt x="147638" y="171450"/>
                    </a:lnTo>
                    <a:cubicBezTo>
                      <a:pt x="147638" y="168593"/>
                      <a:pt x="148590" y="165735"/>
                      <a:pt x="148590" y="161925"/>
                    </a:cubicBezTo>
                    <a:close/>
                    <a:moveTo>
                      <a:pt x="533400" y="31433"/>
                    </a:moveTo>
                    <a:cubicBezTo>
                      <a:pt x="554355" y="31433"/>
                      <a:pt x="571500" y="48577"/>
                      <a:pt x="571500" y="69533"/>
                    </a:cubicBezTo>
                    <a:cubicBezTo>
                      <a:pt x="571500" y="90488"/>
                      <a:pt x="554355" y="107633"/>
                      <a:pt x="533400" y="107633"/>
                    </a:cubicBezTo>
                    <a:cubicBezTo>
                      <a:pt x="512445" y="107633"/>
                      <a:pt x="495300" y="90488"/>
                      <a:pt x="495300" y="69533"/>
                    </a:cubicBezTo>
                    <a:cubicBezTo>
                      <a:pt x="495300" y="48577"/>
                      <a:pt x="511493" y="31433"/>
                      <a:pt x="533400" y="31433"/>
                    </a:cubicBezTo>
                    <a:close/>
                    <a:moveTo>
                      <a:pt x="116205" y="157162"/>
                    </a:moveTo>
                    <a:cubicBezTo>
                      <a:pt x="116205" y="160020"/>
                      <a:pt x="115253" y="163830"/>
                      <a:pt x="114300" y="166687"/>
                    </a:cubicBezTo>
                    <a:cubicBezTo>
                      <a:pt x="113348" y="167640"/>
                      <a:pt x="112395" y="168593"/>
                      <a:pt x="111443" y="169545"/>
                    </a:cubicBezTo>
                    <a:cubicBezTo>
                      <a:pt x="110490" y="170498"/>
                      <a:pt x="110490" y="172403"/>
                      <a:pt x="109538" y="173355"/>
                    </a:cubicBezTo>
                    <a:cubicBezTo>
                      <a:pt x="105728" y="178118"/>
                      <a:pt x="100013" y="181928"/>
                      <a:pt x="94298" y="182880"/>
                    </a:cubicBezTo>
                    <a:cubicBezTo>
                      <a:pt x="93345" y="182880"/>
                      <a:pt x="91440" y="182880"/>
                      <a:pt x="89535" y="182880"/>
                    </a:cubicBezTo>
                    <a:cubicBezTo>
                      <a:pt x="89535" y="182880"/>
                      <a:pt x="89535" y="182880"/>
                      <a:pt x="89535" y="182880"/>
                    </a:cubicBezTo>
                    <a:lnTo>
                      <a:pt x="89535" y="130493"/>
                    </a:lnTo>
                    <a:cubicBezTo>
                      <a:pt x="104775" y="130493"/>
                      <a:pt x="116205" y="142875"/>
                      <a:pt x="116205" y="157162"/>
                    </a:cubicBezTo>
                    <a:close/>
                    <a:moveTo>
                      <a:pt x="71438" y="741998"/>
                    </a:moveTo>
                    <a:cubicBezTo>
                      <a:pt x="73343" y="742950"/>
                      <a:pt x="75248" y="742950"/>
                      <a:pt x="77153" y="742950"/>
                    </a:cubicBezTo>
                    <a:cubicBezTo>
                      <a:pt x="77153" y="742950"/>
                      <a:pt x="77153" y="742950"/>
                      <a:pt x="77153" y="742950"/>
                    </a:cubicBezTo>
                    <a:cubicBezTo>
                      <a:pt x="79058" y="742950"/>
                      <a:pt x="80963" y="742950"/>
                      <a:pt x="82868" y="741998"/>
                    </a:cubicBezTo>
                    <a:cubicBezTo>
                      <a:pt x="88583" y="742950"/>
                      <a:pt x="94298" y="744855"/>
                      <a:pt x="99060" y="747713"/>
                    </a:cubicBezTo>
                    <a:cubicBezTo>
                      <a:pt x="100013" y="749618"/>
                      <a:pt x="101918" y="752475"/>
                      <a:pt x="104775" y="753428"/>
                    </a:cubicBezTo>
                    <a:cubicBezTo>
                      <a:pt x="105728" y="754380"/>
                      <a:pt x="106680" y="754380"/>
                      <a:pt x="108585" y="755333"/>
                    </a:cubicBezTo>
                    <a:cubicBezTo>
                      <a:pt x="108585" y="755333"/>
                      <a:pt x="109538" y="756285"/>
                      <a:pt x="109538" y="756285"/>
                    </a:cubicBezTo>
                    <a:cubicBezTo>
                      <a:pt x="109538" y="758190"/>
                      <a:pt x="110490" y="760095"/>
                      <a:pt x="111443" y="762000"/>
                    </a:cubicBezTo>
                    <a:cubicBezTo>
                      <a:pt x="112395" y="763905"/>
                      <a:pt x="114300" y="764858"/>
                      <a:pt x="115253" y="765810"/>
                    </a:cubicBezTo>
                    <a:cubicBezTo>
                      <a:pt x="118110" y="771525"/>
                      <a:pt x="120015" y="778193"/>
                      <a:pt x="120015" y="784860"/>
                    </a:cubicBezTo>
                    <a:lnTo>
                      <a:pt x="32385" y="784860"/>
                    </a:lnTo>
                    <a:cubicBezTo>
                      <a:pt x="32385" y="762953"/>
                      <a:pt x="49530" y="743903"/>
                      <a:pt x="71438" y="741998"/>
                    </a:cubicBezTo>
                    <a:close/>
                    <a:moveTo>
                      <a:pt x="432435" y="498157"/>
                    </a:moveTo>
                    <a:cubicBezTo>
                      <a:pt x="460058" y="498157"/>
                      <a:pt x="481965" y="521018"/>
                      <a:pt x="481965" y="547688"/>
                    </a:cubicBezTo>
                    <a:cubicBezTo>
                      <a:pt x="481965" y="574358"/>
                      <a:pt x="459105" y="597218"/>
                      <a:pt x="432435" y="597218"/>
                    </a:cubicBezTo>
                    <a:cubicBezTo>
                      <a:pt x="405765" y="597218"/>
                      <a:pt x="382905" y="574358"/>
                      <a:pt x="382905" y="547688"/>
                    </a:cubicBezTo>
                    <a:cubicBezTo>
                      <a:pt x="382905" y="521018"/>
                      <a:pt x="404813" y="498157"/>
                      <a:pt x="432435" y="498157"/>
                    </a:cubicBezTo>
                    <a:close/>
                    <a:moveTo>
                      <a:pt x="109538" y="716280"/>
                    </a:moveTo>
                    <a:cubicBezTo>
                      <a:pt x="104775" y="714375"/>
                      <a:pt x="100013" y="712470"/>
                      <a:pt x="94298" y="710565"/>
                    </a:cubicBezTo>
                    <a:lnTo>
                      <a:pt x="104775" y="214312"/>
                    </a:lnTo>
                    <a:cubicBezTo>
                      <a:pt x="115253" y="211455"/>
                      <a:pt x="123825" y="206693"/>
                      <a:pt x="131445" y="199073"/>
                    </a:cubicBezTo>
                    <a:lnTo>
                      <a:pt x="354330" y="325755"/>
                    </a:lnTo>
                    <a:lnTo>
                      <a:pt x="109538" y="716280"/>
                    </a:lnTo>
                    <a:close/>
                    <a:moveTo>
                      <a:pt x="773430" y="609600"/>
                    </a:moveTo>
                    <a:cubicBezTo>
                      <a:pt x="740093" y="609600"/>
                      <a:pt x="712470" y="581978"/>
                      <a:pt x="712470" y="548640"/>
                    </a:cubicBezTo>
                    <a:lnTo>
                      <a:pt x="835343" y="548640"/>
                    </a:lnTo>
                    <a:cubicBezTo>
                      <a:pt x="834390" y="581978"/>
                      <a:pt x="806768" y="609600"/>
                      <a:pt x="773430" y="6096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3200" dirty="0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2528B7C-A1AB-401B-82B4-26BAF3EAD21A}"/>
              </a:ext>
            </a:extLst>
          </p:cNvPr>
          <p:cNvGrpSpPr/>
          <p:nvPr/>
        </p:nvGrpSpPr>
        <p:grpSpPr>
          <a:xfrm>
            <a:off x="3840116" y="1825332"/>
            <a:ext cx="1624938" cy="2728701"/>
            <a:chOff x="5039275" y="1513353"/>
            <a:chExt cx="1951933" cy="3277814"/>
          </a:xfrm>
        </p:grpSpPr>
        <p:cxnSp>
          <p:nvCxnSpPr>
            <p:cNvPr id="98" name="Connector Milestone 1" title="Connecter Line">
              <a:extLst>
                <a:ext uri="{FF2B5EF4-FFF2-40B4-BE49-F238E27FC236}">
                  <a16:creationId xmlns:a16="http://schemas.microsoft.com/office/drawing/2014/main" id="{33CE460B-EDDE-4B77-A80A-B18C8292C77D}"/>
                </a:ext>
              </a:extLst>
            </p:cNvPr>
            <p:cNvCxnSpPr>
              <a:cxnSpLocks/>
            </p:cNvCxnSpPr>
            <p:nvPr/>
          </p:nvCxnSpPr>
          <p:spPr>
            <a:xfrm>
              <a:off x="5231472" y="2126332"/>
              <a:ext cx="1564343" cy="0"/>
            </a:xfrm>
            <a:prstGeom prst="line">
              <a:avLst/>
            </a:prstGeom>
            <a:ln w="19050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6C6BF4F5-4187-4C24-91F8-B0334FE9A105}"/>
                </a:ext>
              </a:extLst>
            </p:cNvPr>
            <p:cNvSpPr txBox="1"/>
            <p:nvPr/>
          </p:nvSpPr>
          <p:spPr>
            <a:xfrm>
              <a:off x="5039275" y="1513353"/>
              <a:ext cx="1951933" cy="4436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ZA" sz="2400" dirty="0"/>
                <a:t>Visualisation</a:t>
              </a:r>
            </a:p>
          </p:txBody>
        </p:sp>
        <p:sp>
          <p:nvSpPr>
            <p:cNvPr id="209" name="Arrow: U-Turn Milestone 6c" title="Timeline Arrow">
              <a:extLst>
                <a:ext uri="{FF2B5EF4-FFF2-40B4-BE49-F238E27FC236}">
                  <a16:creationId xmlns:a16="http://schemas.microsoft.com/office/drawing/2014/main" id="{09BAEF3B-CE9C-4190-80A9-27539CEE3033}"/>
                </a:ext>
              </a:extLst>
            </p:cNvPr>
            <p:cNvSpPr/>
            <p:nvPr/>
          </p:nvSpPr>
          <p:spPr>
            <a:xfrm flipV="1">
              <a:off x="5084287" y="3964027"/>
              <a:ext cx="893304" cy="650967"/>
            </a:xfrm>
            <a:prstGeom prst="uturnArrow">
              <a:avLst>
                <a:gd name="adj1" fmla="val 37244"/>
                <a:gd name="adj2" fmla="val 18622"/>
                <a:gd name="adj3" fmla="val 20252"/>
                <a:gd name="adj4" fmla="val 52602"/>
                <a:gd name="adj5" fmla="val 9683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3200">
                <a:solidFill>
                  <a:schemeClr val="tx1"/>
                </a:solidFill>
              </a:endParaRPr>
            </a:p>
          </p:txBody>
        </p:sp>
        <p:sp>
          <p:nvSpPr>
            <p:cNvPr id="223" name="Oval 222" title="Circle Background">
              <a:extLst>
                <a:ext uri="{FF2B5EF4-FFF2-40B4-BE49-F238E27FC236}">
                  <a16:creationId xmlns:a16="http://schemas.microsoft.com/office/drawing/2014/main" id="{5924A2AE-1E61-4E21-AC7E-742DC1AFBDF5}"/>
                </a:ext>
              </a:extLst>
            </p:cNvPr>
            <p:cNvSpPr/>
            <p:nvPr/>
          </p:nvSpPr>
          <p:spPr>
            <a:xfrm>
              <a:off x="5220821" y="4170929"/>
              <a:ext cx="620238" cy="620238"/>
            </a:xfrm>
            <a:prstGeom prst="ellipse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3200" dirty="0">
                <a:solidFill>
                  <a:schemeClr val="tx1"/>
                </a:solidFill>
              </a:endParaRPr>
            </a:p>
          </p:txBody>
        </p:sp>
        <p:grpSp>
          <p:nvGrpSpPr>
            <p:cNvPr id="70" name="Graphic 68">
              <a:extLst>
                <a:ext uri="{FF2B5EF4-FFF2-40B4-BE49-F238E27FC236}">
                  <a16:creationId xmlns:a16="http://schemas.microsoft.com/office/drawing/2014/main" id="{37F5A2EF-CFA6-4892-8024-712A3D951DA6}"/>
                </a:ext>
              </a:extLst>
            </p:cNvPr>
            <p:cNvGrpSpPr/>
            <p:nvPr/>
          </p:nvGrpSpPr>
          <p:grpSpPr>
            <a:xfrm>
              <a:off x="5283574" y="4247669"/>
              <a:ext cx="425492" cy="419414"/>
              <a:chOff x="5232379" y="3949712"/>
              <a:chExt cx="666750" cy="657225"/>
            </a:xfrm>
            <a:solidFill>
              <a:srgbClr val="FFFFFF"/>
            </a:solidFill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3D0EFAB5-6B89-46B4-B89D-038B7001C943}"/>
                  </a:ext>
                </a:extLst>
              </p:cNvPr>
              <p:cNvSpPr/>
              <p:nvPr/>
            </p:nvSpPr>
            <p:spPr>
              <a:xfrm>
                <a:off x="5448025" y="4231442"/>
                <a:ext cx="104775" cy="76200"/>
              </a:xfrm>
              <a:custGeom>
                <a:avLst/>
                <a:gdLst>
                  <a:gd name="connsiteX0" fmla="*/ 33318 w 104775"/>
                  <a:gd name="connsiteY0" fmla="*/ 0 h 76200"/>
                  <a:gd name="connsiteX1" fmla="*/ 0 w 104775"/>
                  <a:gd name="connsiteY1" fmla="*/ 80486 h 76200"/>
                  <a:gd name="connsiteX2" fmla="*/ 113814 w 104775"/>
                  <a:gd name="connsiteY2" fmla="*/ 80486 h 76200"/>
                  <a:gd name="connsiteX3" fmla="*/ 33318 w 104775"/>
                  <a:gd name="connsiteY3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76200">
                    <a:moveTo>
                      <a:pt x="33318" y="0"/>
                    </a:moveTo>
                    <a:cubicBezTo>
                      <a:pt x="14830" y="23765"/>
                      <a:pt x="3724" y="50597"/>
                      <a:pt x="0" y="80486"/>
                    </a:cubicBezTo>
                    <a:lnTo>
                      <a:pt x="113814" y="80486"/>
                    </a:lnTo>
                    <a:lnTo>
                      <a:pt x="3331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320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F1147AB5-D397-4F1B-97A6-7220C0B712F7}"/>
                  </a:ext>
                </a:extLst>
              </p:cNvPr>
              <p:cNvSpPr/>
              <p:nvPr/>
            </p:nvSpPr>
            <p:spPr>
              <a:xfrm>
                <a:off x="5435547" y="4054277"/>
                <a:ext cx="152400" cy="219075"/>
              </a:xfrm>
              <a:custGeom>
                <a:avLst/>
                <a:gdLst>
                  <a:gd name="connsiteX0" fmla="*/ 159039 w 152400"/>
                  <a:gd name="connsiteY0" fmla="*/ 0 h 219075"/>
                  <a:gd name="connsiteX1" fmla="*/ 0 w 152400"/>
                  <a:gd name="connsiteY1" fmla="*/ 65894 h 219075"/>
                  <a:gd name="connsiteX2" fmla="*/ 159039 w 152400"/>
                  <a:gd name="connsiteY2" fmla="*/ 224923 h 219075"/>
                  <a:gd name="connsiteX3" fmla="*/ 159039 w 152400"/>
                  <a:gd name="connsiteY3" fmla="*/ 0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219075">
                    <a:moveTo>
                      <a:pt x="159039" y="0"/>
                    </a:moveTo>
                    <a:cubicBezTo>
                      <a:pt x="98765" y="4458"/>
                      <a:pt x="45749" y="26403"/>
                      <a:pt x="0" y="65894"/>
                    </a:cubicBezTo>
                    <a:lnTo>
                      <a:pt x="159039" y="224923"/>
                    </a:lnTo>
                    <a:lnTo>
                      <a:pt x="159039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320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369383E7-529C-40D6-9B7B-A19A02313419}"/>
                  </a:ext>
                </a:extLst>
              </p:cNvPr>
              <p:cNvSpPr/>
              <p:nvPr/>
            </p:nvSpPr>
            <p:spPr>
              <a:xfrm>
                <a:off x="5232379" y="4358211"/>
                <a:ext cx="323850" cy="228600"/>
              </a:xfrm>
              <a:custGeom>
                <a:avLst/>
                <a:gdLst>
                  <a:gd name="connsiteX0" fmla="*/ 0 w 323850"/>
                  <a:gd name="connsiteY0" fmla="*/ 0 h 228600"/>
                  <a:gd name="connsiteX1" fmla="*/ 96488 w 323850"/>
                  <a:gd name="connsiteY1" fmla="*/ 232962 h 228600"/>
                  <a:gd name="connsiteX2" fmla="*/ 329460 w 323850"/>
                  <a:gd name="connsiteY2" fmla="*/ 0 h 228600"/>
                  <a:gd name="connsiteX3" fmla="*/ 0 w 323850"/>
                  <a:gd name="connsiteY3" fmla="*/ 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3850" h="228600">
                    <a:moveTo>
                      <a:pt x="0" y="0"/>
                    </a:moveTo>
                    <a:cubicBezTo>
                      <a:pt x="4705" y="89011"/>
                      <a:pt x="36871" y="166668"/>
                      <a:pt x="96488" y="232962"/>
                    </a:cubicBezTo>
                    <a:lnTo>
                      <a:pt x="3294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320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30C82A40-B16F-4265-8AC6-BE019F817BED}"/>
                  </a:ext>
                </a:extLst>
              </p:cNvPr>
              <p:cNvSpPr/>
              <p:nvPr/>
            </p:nvSpPr>
            <p:spPr>
              <a:xfrm>
                <a:off x="5437604" y="4390919"/>
                <a:ext cx="152400" cy="219075"/>
              </a:xfrm>
              <a:custGeom>
                <a:avLst/>
                <a:gdLst>
                  <a:gd name="connsiteX0" fmla="*/ 0 w 152400"/>
                  <a:gd name="connsiteY0" fmla="*/ 156982 h 219075"/>
                  <a:gd name="connsiteX1" fmla="*/ 156982 w 152400"/>
                  <a:gd name="connsiteY1" fmla="*/ 222018 h 219075"/>
                  <a:gd name="connsiteX2" fmla="*/ 156982 w 152400"/>
                  <a:gd name="connsiteY2" fmla="*/ 0 h 219075"/>
                  <a:gd name="connsiteX3" fmla="*/ 0 w 152400"/>
                  <a:gd name="connsiteY3" fmla="*/ 156982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219075">
                    <a:moveTo>
                      <a:pt x="0" y="156982"/>
                    </a:moveTo>
                    <a:cubicBezTo>
                      <a:pt x="45196" y="195920"/>
                      <a:pt x="97507" y="217599"/>
                      <a:pt x="156982" y="222018"/>
                    </a:cubicBezTo>
                    <a:lnTo>
                      <a:pt x="156982" y="0"/>
                    </a:lnTo>
                    <a:lnTo>
                      <a:pt x="0" y="15698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3200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1865A20F-A1E0-4624-8C05-053E3B3A72CB}"/>
                  </a:ext>
                </a:extLst>
              </p:cNvPr>
              <p:cNvSpPr/>
              <p:nvPr/>
            </p:nvSpPr>
            <p:spPr>
              <a:xfrm>
                <a:off x="5640868" y="4390939"/>
                <a:ext cx="76200" cy="114300"/>
              </a:xfrm>
              <a:custGeom>
                <a:avLst/>
                <a:gdLst>
                  <a:gd name="connsiteX0" fmla="*/ 0 w 76200"/>
                  <a:gd name="connsiteY0" fmla="*/ 115529 h 114300"/>
                  <a:gd name="connsiteX1" fmla="*/ 81686 w 76200"/>
                  <a:gd name="connsiteY1" fmla="*/ 81696 h 114300"/>
                  <a:gd name="connsiteX2" fmla="*/ 0 w 76200"/>
                  <a:gd name="connsiteY2" fmla="*/ 0 h 114300"/>
                  <a:gd name="connsiteX3" fmla="*/ 0 w 76200"/>
                  <a:gd name="connsiteY3" fmla="*/ 11552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0" h="114300">
                    <a:moveTo>
                      <a:pt x="0" y="115529"/>
                    </a:moveTo>
                    <a:cubicBezTo>
                      <a:pt x="30347" y="111795"/>
                      <a:pt x="57579" y="100508"/>
                      <a:pt x="81686" y="81696"/>
                    </a:cubicBezTo>
                    <a:lnTo>
                      <a:pt x="0" y="0"/>
                    </a:lnTo>
                    <a:lnTo>
                      <a:pt x="0" y="115529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320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ED86D22-0449-43C2-B6D2-874325BC4383}"/>
                  </a:ext>
                </a:extLst>
              </p:cNvPr>
              <p:cNvSpPr/>
              <p:nvPr/>
            </p:nvSpPr>
            <p:spPr>
              <a:xfrm>
                <a:off x="5673586" y="4358211"/>
                <a:ext cx="219075" cy="152400"/>
              </a:xfrm>
              <a:custGeom>
                <a:avLst/>
                <a:gdLst>
                  <a:gd name="connsiteX0" fmla="*/ 0 w 219075"/>
                  <a:gd name="connsiteY0" fmla="*/ 0 h 152400"/>
                  <a:gd name="connsiteX1" fmla="*/ 159487 w 219075"/>
                  <a:gd name="connsiteY1" fmla="*/ 159487 h 152400"/>
                  <a:gd name="connsiteX2" fmla="*/ 225542 w 219075"/>
                  <a:gd name="connsiteY2" fmla="*/ 0 h 152400"/>
                  <a:gd name="connsiteX3" fmla="*/ 0 w 219075"/>
                  <a:gd name="connsiteY3" fmla="*/ 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5" h="152400">
                    <a:moveTo>
                      <a:pt x="0" y="0"/>
                    </a:moveTo>
                    <a:lnTo>
                      <a:pt x="159487" y="159487"/>
                    </a:lnTo>
                    <a:cubicBezTo>
                      <a:pt x="199092" y="113595"/>
                      <a:pt x="221104" y="60446"/>
                      <a:pt x="2255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320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FCE835AC-B7CF-45DC-8E55-F52B000149E9}"/>
                  </a:ext>
                </a:extLst>
              </p:cNvPr>
              <p:cNvSpPr/>
              <p:nvPr/>
            </p:nvSpPr>
            <p:spPr>
              <a:xfrm>
                <a:off x="5673577" y="4155023"/>
                <a:ext cx="219075" cy="152400"/>
              </a:xfrm>
              <a:custGeom>
                <a:avLst/>
                <a:gdLst>
                  <a:gd name="connsiteX0" fmla="*/ 221894 w 219075"/>
                  <a:gd name="connsiteY0" fmla="*/ 156905 h 152400"/>
                  <a:gd name="connsiteX1" fmla="*/ 156915 w 219075"/>
                  <a:gd name="connsiteY1" fmla="*/ 0 h 152400"/>
                  <a:gd name="connsiteX2" fmla="*/ 0 w 219075"/>
                  <a:gd name="connsiteY2" fmla="*/ 156905 h 152400"/>
                  <a:gd name="connsiteX3" fmla="*/ 221894 w 219075"/>
                  <a:gd name="connsiteY3" fmla="*/ 156905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5" h="152400">
                    <a:moveTo>
                      <a:pt x="221894" y="156905"/>
                    </a:moveTo>
                    <a:cubicBezTo>
                      <a:pt x="217484" y="97460"/>
                      <a:pt x="195815" y="45168"/>
                      <a:pt x="156915" y="0"/>
                    </a:cubicBezTo>
                    <a:lnTo>
                      <a:pt x="0" y="156905"/>
                    </a:lnTo>
                    <a:lnTo>
                      <a:pt x="221894" y="15690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320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6BC591DB-FA92-4284-A7A7-51B50DF028E0}"/>
                  </a:ext>
                </a:extLst>
              </p:cNvPr>
              <p:cNvSpPr/>
              <p:nvPr/>
            </p:nvSpPr>
            <p:spPr>
              <a:xfrm>
                <a:off x="5640858" y="3949712"/>
                <a:ext cx="228600" cy="323850"/>
              </a:xfrm>
              <a:custGeom>
                <a:avLst/>
                <a:gdLst>
                  <a:gd name="connsiteX0" fmla="*/ 232972 w 228600"/>
                  <a:gd name="connsiteY0" fmla="*/ 96526 h 323850"/>
                  <a:gd name="connsiteX1" fmla="*/ 0 w 228600"/>
                  <a:gd name="connsiteY1" fmla="*/ 0 h 323850"/>
                  <a:gd name="connsiteX2" fmla="*/ 0 w 228600"/>
                  <a:gd name="connsiteY2" fmla="*/ 329479 h 323850"/>
                  <a:gd name="connsiteX3" fmla="*/ 232972 w 228600"/>
                  <a:gd name="connsiteY3" fmla="*/ 96526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600" h="323850">
                    <a:moveTo>
                      <a:pt x="232972" y="96526"/>
                    </a:moveTo>
                    <a:cubicBezTo>
                      <a:pt x="166688" y="36881"/>
                      <a:pt x="89030" y="4715"/>
                      <a:pt x="0" y="0"/>
                    </a:cubicBezTo>
                    <a:lnTo>
                      <a:pt x="0" y="329479"/>
                    </a:lnTo>
                    <a:lnTo>
                      <a:pt x="232972" y="96526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3200"/>
              </a:p>
            </p:txBody>
          </p:sp>
        </p:grpSp>
        <p:sp>
          <p:nvSpPr>
            <p:cNvPr id="333" name="Arrow: U-Turn Milestone 6b" title="Timeline Arrow">
              <a:extLst>
                <a:ext uri="{FF2B5EF4-FFF2-40B4-BE49-F238E27FC236}">
                  <a16:creationId xmlns:a16="http://schemas.microsoft.com/office/drawing/2014/main" id="{2CCA7976-94D1-45A6-A300-73F97ECFF015}"/>
                </a:ext>
              </a:extLst>
            </p:cNvPr>
            <p:cNvSpPr/>
            <p:nvPr/>
          </p:nvSpPr>
          <p:spPr>
            <a:xfrm>
              <a:off x="5730712" y="2934056"/>
              <a:ext cx="893882" cy="650967"/>
            </a:xfrm>
            <a:prstGeom prst="uturnArrow">
              <a:avLst>
                <a:gd name="adj1" fmla="val 37244"/>
                <a:gd name="adj2" fmla="val 18622"/>
                <a:gd name="adj3" fmla="val 20252"/>
                <a:gd name="adj4" fmla="val 52602"/>
                <a:gd name="adj5" fmla="val 9683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3200">
                <a:solidFill>
                  <a:schemeClr val="tx1"/>
                </a:solidFill>
              </a:endParaRPr>
            </a:p>
          </p:txBody>
        </p:sp>
        <p:grpSp>
          <p:nvGrpSpPr>
            <p:cNvPr id="334" name="Group 333">
              <a:extLst>
                <a:ext uri="{FF2B5EF4-FFF2-40B4-BE49-F238E27FC236}">
                  <a16:creationId xmlns:a16="http://schemas.microsoft.com/office/drawing/2014/main" id="{0D5C2896-7757-45F6-BBF9-AE09B7784B24}"/>
                </a:ext>
              </a:extLst>
            </p:cNvPr>
            <p:cNvGrpSpPr/>
            <p:nvPr/>
          </p:nvGrpSpPr>
          <p:grpSpPr>
            <a:xfrm>
              <a:off x="5895643" y="2741538"/>
              <a:ext cx="620238" cy="620238"/>
              <a:chOff x="5668055" y="2597263"/>
              <a:chExt cx="620238" cy="620238"/>
            </a:xfrm>
          </p:grpSpPr>
          <p:sp>
            <p:nvSpPr>
              <p:cNvPr id="218" name="Oval 217" title="Circle Background">
                <a:extLst>
                  <a:ext uri="{FF2B5EF4-FFF2-40B4-BE49-F238E27FC236}">
                    <a16:creationId xmlns:a16="http://schemas.microsoft.com/office/drawing/2014/main" id="{657CEE0F-82C8-41D2-BD4B-D953994D0BA3}"/>
                  </a:ext>
                </a:extLst>
              </p:cNvPr>
              <p:cNvSpPr/>
              <p:nvPr/>
            </p:nvSpPr>
            <p:spPr>
              <a:xfrm>
                <a:off x="5668055" y="2597263"/>
                <a:ext cx="620238" cy="620238"/>
              </a:xfrm>
              <a:prstGeom prst="ellipse">
                <a:avLst/>
              </a:prstGeom>
              <a:solidFill>
                <a:schemeClr val="tx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32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32540A0D-5738-4A3D-AFD5-CEB32117979E}"/>
                  </a:ext>
                </a:extLst>
              </p:cNvPr>
              <p:cNvGrpSpPr/>
              <p:nvPr/>
            </p:nvGrpSpPr>
            <p:grpSpPr>
              <a:xfrm>
                <a:off x="5747206" y="2648809"/>
                <a:ext cx="467698" cy="470077"/>
                <a:chOff x="4140498" y="4116191"/>
                <a:chExt cx="398973" cy="401002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2E259611-98B9-478C-87A0-DBD7F9191037}"/>
                    </a:ext>
                  </a:extLst>
                </p:cNvPr>
                <p:cNvSpPr/>
                <p:nvPr/>
              </p:nvSpPr>
              <p:spPr>
                <a:xfrm>
                  <a:off x="4491019" y="4507668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12382 w 9525"/>
                    <a:gd name="connsiteY1" fmla="*/ 0 h 9525"/>
                    <a:gd name="connsiteX2" fmla="*/ 12382 w 9525"/>
                    <a:gd name="connsiteY2" fmla="*/ 12382 h 9525"/>
                    <a:gd name="connsiteX3" fmla="*/ 0 w 9525"/>
                    <a:gd name="connsiteY3" fmla="*/ 12382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12382" y="0"/>
                      </a:lnTo>
                      <a:lnTo>
                        <a:pt x="12382" y="12382"/>
                      </a:lnTo>
                      <a:lnTo>
                        <a:pt x="0" y="1238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3200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305A14E7-EA9E-42F6-B60F-F51E60165742}"/>
                    </a:ext>
                  </a:extLst>
                </p:cNvPr>
                <p:cNvSpPr/>
                <p:nvPr/>
              </p:nvSpPr>
              <p:spPr>
                <a:xfrm>
                  <a:off x="4445299" y="4507668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12382 w 9525"/>
                    <a:gd name="connsiteY1" fmla="*/ 0 h 9525"/>
                    <a:gd name="connsiteX2" fmla="*/ 12382 w 9525"/>
                    <a:gd name="connsiteY2" fmla="*/ 12382 h 9525"/>
                    <a:gd name="connsiteX3" fmla="*/ 0 w 9525"/>
                    <a:gd name="connsiteY3" fmla="*/ 12382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12382" y="0"/>
                      </a:lnTo>
                      <a:lnTo>
                        <a:pt x="12382" y="12382"/>
                      </a:lnTo>
                      <a:lnTo>
                        <a:pt x="0" y="1238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3200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C94B8971-36EF-435D-BA47-93324BB71610}"/>
                    </a:ext>
                  </a:extLst>
                </p:cNvPr>
                <p:cNvSpPr/>
                <p:nvPr/>
              </p:nvSpPr>
              <p:spPr>
                <a:xfrm>
                  <a:off x="4398627" y="4507668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12383 w 9525"/>
                    <a:gd name="connsiteY1" fmla="*/ 0 h 9525"/>
                    <a:gd name="connsiteX2" fmla="*/ 12383 w 9525"/>
                    <a:gd name="connsiteY2" fmla="*/ 12382 h 9525"/>
                    <a:gd name="connsiteX3" fmla="*/ 0 w 9525"/>
                    <a:gd name="connsiteY3" fmla="*/ 12382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12383" y="0"/>
                      </a:lnTo>
                      <a:lnTo>
                        <a:pt x="12383" y="12382"/>
                      </a:lnTo>
                      <a:lnTo>
                        <a:pt x="0" y="1238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3200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A1884DE5-664A-4C6E-B1D6-2BAEA8CE2815}"/>
                    </a:ext>
                  </a:extLst>
                </p:cNvPr>
                <p:cNvSpPr/>
                <p:nvPr/>
              </p:nvSpPr>
              <p:spPr>
                <a:xfrm>
                  <a:off x="4352907" y="4507668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12382 w 9525"/>
                    <a:gd name="connsiteY1" fmla="*/ 0 h 9525"/>
                    <a:gd name="connsiteX2" fmla="*/ 12382 w 9525"/>
                    <a:gd name="connsiteY2" fmla="*/ 12382 h 9525"/>
                    <a:gd name="connsiteX3" fmla="*/ 0 w 9525"/>
                    <a:gd name="connsiteY3" fmla="*/ 12382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12382" y="0"/>
                      </a:lnTo>
                      <a:lnTo>
                        <a:pt x="12382" y="12382"/>
                      </a:lnTo>
                      <a:lnTo>
                        <a:pt x="0" y="1238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3200"/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E84DA4BA-3EBA-45B8-A73F-919ED4E9E0D5}"/>
                    </a:ext>
                  </a:extLst>
                </p:cNvPr>
                <p:cNvSpPr/>
                <p:nvPr/>
              </p:nvSpPr>
              <p:spPr>
                <a:xfrm>
                  <a:off x="4306234" y="4507668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12383 w 9525"/>
                    <a:gd name="connsiteY1" fmla="*/ 0 h 9525"/>
                    <a:gd name="connsiteX2" fmla="*/ 12383 w 9525"/>
                    <a:gd name="connsiteY2" fmla="*/ 12382 h 9525"/>
                    <a:gd name="connsiteX3" fmla="*/ 0 w 9525"/>
                    <a:gd name="connsiteY3" fmla="*/ 12382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12383" y="0"/>
                      </a:lnTo>
                      <a:lnTo>
                        <a:pt x="12383" y="12382"/>
                      </a:lnTo>
                      <a:lnTo>
                        <a:pt x="0" y="1238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3200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FE3F0687-4E79-4860-8BDE-5397D74F01B9}"/>
                    </a:ext>
                  </a:extLst>
                </p:cNvPr>
                <p:cNvSpPr/>
                <p:nvPr/>
              </p:nvSpPr>
              <p:spPr>
                <a:xfrm>
                  <a:off x="4260514" y="4507668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12382 w 9525"/>
                    <a:gd name="connsiteY1" fmla="*/ 0 h 9525"/>
                    <a:gd name="connsiteX2" fmla="*/ 12382 w 9525"/>
                    <a:gd name="connsiteY2" fmla="*/ 12382 h 9525"/>
                    <a:gd name="connsiteX3" fmla="*/ 0 w 9525"/>
                    <a:gd name="connsiteY3" fmla="*/ 12382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12382" y="0"/>
                      </a:lnTo>
                      <a:lnTo>
                        <a:pt x="12382" y="12382"/>
                      </a:lnTo>
                      <a:lnTo>
                        <a:pt x="0" y="1238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3200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0524356C-00C2-4036-ACBC-3EC000FBAE97}"/>
                    </a:ext>
                  </a:extLst>
                </p:cNvPr>
                <p:cNvSpPr/>
                <p:nvPr/>
              </p:nvSpPr>
              <p:spPr>
                <a:xfrm>
                  <a:off x="4213842" y="4507668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12383 w 9525"/>
                    <a:gd name="connsiteY1" fmla="*/ 0 h 9525"/>
                    <a:gd name="connsiteX2" fmla="*/ 12383 w 9525"/>
                    <a:gd name="connsiteY2" fmla="*/ 12382 h 9525"/>
                    <a:gd name="connsiteX3" fmla="*/ 0 w 9525"/>
                    <a:gd name="connsiteY3" fmla="*/ 12382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12383" y="0"/>
                      </a:lnTo>
                      <a:lnTo>
                        <a:pt x="12383" y="12382"/>
                      </a:lnTo>
                      <a:lnTo>
                        <a:pt x="0" y="1238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3200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3AA46E4D-E7F7-40A4-BF21-9189FFFE16C7}"/>
                    </a:ext>
                  </a:extLst>
                </p:cNvPr>
                <p:cNvSpPr/>
                <p:nvPr/>
              </p:nvSpPr>
              <p:spPr>
                <a:xfrm>
                  <a:off x="4168122" y="4507668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12383 w 9525"/>
                    <a:gd name="connsiteY1" fmla="*/ 0 h 9525"/>
                    <a:gd name="connsiteX2" fmla="*/ 12383 w 9525"/>
                    <a:gd name="connsiteY2" fmla="*/ 12382 h 9525"/>
                    <a:gd name="connsiteX3" fmla="*/ 0 w 9525"/>
                    <a:gd name="connsiteY3" fmla="*/ 12382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12383" y="0"/>
                      </a:lnTo>
                      <a:lnTo>
                        <a:pt x="12383" y="12382"/>
                      </a:lnTo>
                      <a:lnTo>
                        <a:pt x="0" y="1238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3200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EB3AC124-36CA-4CB5-B044-B3B897B5784E}"/>
                    </a:ext>
                  </a:extLst>
                </p:cNvPr>
                <p:cNvSpPr/>
                <p:nvPr/>
              </p:nvSpPr>
              <p:spPr>
                <a:xfrm>
                  <a:off x="4149071" y="4188327"/>
                  <a:ext cx="371475" cy="190500"/>
                </a:xfrm>
                <a:custGeom>
                  <a:avLst/>
                  <a:gdLst>
                    <a:gd name="connsiteX0" fmla="*/ 17145 w 371475"/>
                    <a:gd name="connsiteY0" fmla="*/ 193611 h 190500"/>
                    <a:gd name="connsiteX1" fmla="*/ 102870 w 371475"/>
                    <a:gd name="connsiteY1" fmla="*/ 108838 h 190500"/>
                    <a:gd name="connsiteX2" fmla="*/ 165735 w 371475"/>
                    <a:gd name="connsiteY2" fmla="*/ 143128 h 190500"/>
                    <a:gd name="connsiteX3" fmla="*/ 177165 w 371475"/>
                    <a:gd name="connsiteY3" fmla="*/ 141223 h 190500"/>
                    <a:gd name="connsiteX4" fmla="*/ 236220 w 371475"/>
                    <a:gd name="connsiteY4" fmla="*/ 75501 h 190500"/>
                    <a:gd name="connsiteX5" fmla="*/ 289560 w 371475"/>
                    <a:gd name="connsiteY5" fmla="*/ 106933 h 190500"/>
                    <a:gd name="connsiteX6" fmla="*/ 301943 w 371475"/>
                    <a:gd name="connsiteY6" fmla="*/ 105028 h 190500"/>
                    <a:gd name="connsiteX7" fmla="*/ 359093 w 371475"/>
                    <a:gd name="connsiteY7" fmla="*/ 33591 h 190500"/>
                    <a:gd name="connsiteX8" fmla="*/ 367665 w 371475"/>
                    <a:gd name="connsiteY8" fmla="*/ 40258 h 190500"/>
                    <a:gd name="connsiteX9" fmla="*/ 373380 w 371475"/>
                    <a:gd name="connsiteY9" fmla="*/ 36448 h 190500"/>
                    <a:gd name="connsiteX10" fmla="*/ 370523 w 371475"/>
                    <a:gd name="connsiteY10" fmla="*/ 3111 h 190500"/>
                    <a:gd name="connsiteX11" fmla="*/ 365760 w 371475"/>
                    <a:gd name="connsiteY11" fmla="*/ 253 h 190500"/>
                    <a:gd name="connsiteX12" fmla="*/ 332423 w 371475"/>
                    <a:gd name="connsiteY12" fmla="*/ 8826 h 190500"/>
                    <a:gd name="connsiteX13" fmla="*/ 331470 w 371475"/>
                    <a:gd name="connsiteY13" fmla="*/ 15493 h 190500"/>
                    <a:gd name="connsiteX14" fmla="*/ 342900 w 371475"/>
                    <a:gd name="connsiteY14" fmla="*/ 23113 h 190500"/>
                    <a:gd name="connsiteX15" fmla="*/ 292418 w 371475"/>
                    <a:gd name="connsiteY15" fmla="*/ 86931 h 190500"/>
                    <a:gd name="connsiteX16" fmla="*/ 239078 w 371475"/>
                    <a:gd name="connsiteY16" fmla="*/ 55498 h 190500"/>
                    <a:gd name="connsiteX17" fmla="*/ 226695 w 371475"/>
                    <a:gd name="connsiteY17" fmla="*/ 57403 h 190500"/>
                    <a:gd name="connsiteX18" fmla="*/ 167640 w 371475"/>
                    <a:gd name="connsiteY18" fmla="*/ 123126 h 190500"/>
                    <a:gd name="connsiteX19" fmla="*/ 104775 w 371475"/>
                    <a:gd name="connsiteY19" fmla="*/ 88836 h 190500"/>
                    <a:gd name="connsiteX20" fmla="*/ 93345 w 371475"/>
                    <a:gd name="connsiteY20" fmla="*/ 90741 h 190500"/>
                    <a:gd name="connsiteX21" fmla="*/ 2858 w 371475"/>
                    <a:gd name="connsiteY21" fmla="*/ 180276 h 190500"/>
                    <a:gd name="connsiteX22" fmla="*/ 2858 w 371475"/>
                    <a:gd name="connsiteY22" fmla="*/ 193611 h 190500"/>
                    <a:gd name="connsiteX23" fmla="*/ 17145 w 371475"/>
                    <a:gd name="connsiteY23" fmla="*/ 193611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71475" h="190500">
                      <a:moveTo>
                        <a:pt x="17145" y="193611"/>
                      </a:moveTo>
                      <a:lnTo>
                        <a:pt x="102870" y="108838"/>
                      </a:lnTo>
                      <a:lnTo>
                        <a:pt x="165735" y="143128"/>
                      </a:lnTo>
                      <a:cubicBezTo>
                        <a:pt x="169545" y="145033"/>
                        <a:pt x="174308" y="144081"/>
                        <a:pt x="177165" y="141223"/>
                      </a:cubicBezTo>
                      <a:lnTo>
                        <a:pt x="236220" y="75501"/>
                      </a:lnTo>
                      <a:lnTo>
                        <a:pt x="289560" y="106933"/>
                      </a:lnTo>
                      <a:cubicBezTo>
                        <a:pt x="293370" y="109791"/>
                        <a:pt x="299085" y="108838"/>
                        <a:pt x="301943" y="105028"/>
                      </a:cubicBezTo>
                      <a:lnTo>
                        <a:pt x="359093" y="33591"/>
                      </a:lnTo>
                      <a:lnTo>
                        <a:pt x="367665" y="40258"/>
                      </a:lnTo>
                      <a:cubicBezTo>
                        <a:pt x="370523" y="42163"/>
                        <a:pt x="373380" y="40258"/>
                        <a:pt x="373380" y="36448"/>
                      </a:cubicBezTo>
                      <a:lnTo>
                        <a:pt x="370523" y="3111"/>
                      </a:lnTo>
                      <a:cubicBezTo>
                        <a:pt x="370523" y="1206"/>
                        <a:pt x="367665" y="-699"/>
                        <a:pt x="365760" y="253"/>
                      </a:cubicBezTo>
                      <a:lnTo>
                        <a:pt x="332423" y="8826"/>
                      </a:lnTo>
                      <a:cubicBezTo>
                        <a:pt x="329565" y="9778"/>
                        <a:pt x="328613" y="13588"/>
                        <a:pt x="331470" y="15493"/>
                      </a:cubicBezTo>
                      <a:lnTo>
                        <a:pt x="342900" y="23113"/>
                      </a:lnTo>
                      <a:lnTo>
                        <a:pt x="292418" y="86931"/>
                      </a:lnTo>
                      <a:lnTo>
                        <a:pt x="239078" y="55498"/>
                      </a:lnTo>
                      <a:cubicBezTo>
                        <a:pt x="235268" y="53593"/>
                        <a:pt x="230505" y="53593"/>
                        <a:pt x="226695" y="57403"/>
                      </a:cubicBezTo>
                      <a:lnTo>
                        <a:pt x="167640" y="123126"/>
                      </a:lnTo>
                      <a:lnTo>
                        <a:pt x="104775" y="88836"/>
                      </a:lnTo>
                      <a:cubicBezTo>
                        <a:pt x="100965" y="86931"/>
                        <a:pt x="96202" y="87883"/>
                        <a:pt x="93345" y="90741"/>
                      </a:cubicBezTo>
                      <a:lnTo>
                        <a:pt x="2858" y="180276"/>
                      </a:lnTo>
                      <a:cubicBezTo>
                        <a:pt x="-953" y="184086"/>
                        <a:pt x="-953" y="189801"/>
                        <a:pt x="2858" y="193611"/>
                      </a:cubicBezTo>
                      <a:cubicBezTo>
                        <a:pt x="7620" y="197421"/>
                        <a:pt x="13335" y="197421"/>
                        <a:pt x="17145" y="19361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3200"/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DB99F04A-D3D5-44AD-92C2-175EE53EAF33}"/>
                    </a:ext>
                  </a:extLst>
                </p:cNvPr>
                <p:cNvSpPr/>
                <p:nvPr/>
              </p:nvSpPr>
              <p:spPr>
                <a:xfrm>
                  <a:off x="4207174" y="4131431"/>
                  <a:ext cx="66675" cy="104775"/>
                </a:xfrm>
                <a:custGeom>
                  <a:avLst/>
                  <a:gdLst>
                    <a:gd name="connsiteX0" fmla="*/ 24765 w 66675"/>
                    <a:gd name="connsiteY0" fmla="*/ 72390 h 104775"/>
                    <a:gd name="connsiteX1" fmla="*/ 37148 w 66675"/>
                    <a:gd name="connsiteY1" fmla="*/ 110490 h 104775"/>
                    <a:gd name="connsiteX2" fmla="*/ 49530 w 66675"/>
                    <a:gd name="connsiteY2" fmla="*/ 72390 h 104775"/>
                    <a:gd name="connsiteX3" fmla="*/ 74295 w 66675"/>
                    <a:gd name="connsiteY3" fmla="*/ 37147 h 104775"/>
                    <a:gd name="connsiteX4" fmla="*/ 37148 w 66675"/>
                    <a:gd name="connsiteY4" fmla="*/ 0 h 104775"/>
                    <a:gd name="connsiteX5" fmla="*/ 0 w 66675"/>
                    <a:gd name="connsiteY5" fmla="*/ 37147 h 104775"/>
                    <a:gd name="connsiteX6" fmla="*/ 24765 w 66675"/>
                    <a:gd name="connsiteY6" fmla="*/ 72390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675" h="104775">
                      <a:moveTo>
                        <a:pt x="24765" y="72390"/>
                      </a:moveTo>
                      <a:lnTo>
                        <a:pt x="37148" y="110490"/>
                      </a:lnTo>
                      <a:lnTo>
                        <a:pt x="49530" y="72390"/>
                      </a:lnTo>
                      <a:cubicBezTo>
                        <a:pt x="63818" y="66675"/>
                        <a:pt x="74295" y="53340"/>
                        <a:pt x="74295" y="37147"/>
                      </a:cubicBezTo>
                      <a:cubicBezTo>
                        <a:pt x="74295" y="16192"/>
                        <a:pt x="57150" y="0"/>
                        <a:pt x="37148" y="0"/>
                      </a:cubicBezTo>
                      <a:cubicBezTo>
                        <a:pt x="16192" y="0"/>
                        <a:pt x="0" y="17145"/>
                        <a:pt x="0" y="37147"/>
                      </a:cubicBezTo>
                      <a:cubicBezTo>
                        <a:pt x="952" y="53340"/>
                        <a:pt x="10477" y="67627"/>
                        <a:pt x="24765" y="7239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3200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2BCC2C65-839E-45B0-91C1-2FAC085D6A55}"/>
                    </a:ext>
                  </a:extLst>
                </p:cNvPr>
                <p:cNvSpPr/>
                <p:nvPr/>
              </p:nvSpPr>
              <p:spPr>
                <a:xfrm>
                  <a:off x="4339572" y="4116191"/>
                  <a:ext cx="66675" cy="104775"/>
                </a:xfrm>
                <a:custGeom>
                  <a:avLst/>
                  <a:gdLst>
                    <a:gd name="connsiteX0" fmla="*/ 24765 w 66675"/>
                    <a:gd name="connsiteY0" fmla="*/ 72390 h 104775"/>
                    <a:gd name="connsiteX1" fmla="*/ 37147 w 66675"/>
                    <a:gd name="connsiteY1" fmla="*/ 110490 h 104775"/>
                    <a:gd name="connsiteX2" fmla="*/ 49530 w 66675"/>
                    <a:gd name="connsiteY2" fmla="*/ 72390 h 104775"/>
                    <a:gd name="connsiteX3" fmla="*/ 74295 w 66675"/>
                    <a:gd name="connsiteY3" fmla="*/ 37147 h 104775"/>
                    <a:gd name="connsiteX4" fmla="*/ 37147 w 66675"/>
                    <a:gd name="connsiteY4" fmla="*/ 0 h 104775"/>
                    <a:gd name="connsiteX5" fmla="*/ 0 w 66675"/>
                    <a:gd name="connsiteY5" fmla="*/ 37147 h 104775"/>
                    <a:gd name="connsiteX6" fmla="*/ 24765 w 66675"/>
                    <a:gd name="connsiteY6" fmla="*/ 72390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675" h="104775">
                      <a:moveTo>
                        <a:pt x="24765" y="72390"/>
                      </a:moveTo>
                      <a:lnTo>
                        <a:pt x="37147" y="110490"/>
                      </a:lnTo>
                      <a:lnTo>
                        <a:pt x="49530" y="72390"/>
                      </a:lnTo>
                      <a:cubicBezTo>
                        <a:pt x="63818" y="66675"/>
                        <a:pt x="74295" y="53340"/>
                        <a:pt x="74295" y="37147"/>
                      </a:cubicBezTo>
                      <a:cubicBezTo>
                        <a:pt x="74295" y="16192"/>
                        <a:pt x="57150" y="0"/>
                        <a:pt x="37147" y="0"/>
                      </a:cubicBezTo>
                      <a:cubicBezTo>
                        <a:pt x="16192" y="0"/>
                        <a:pt x="0" y="17145"/>
                        <a:pt x="0" y="37147"/>
                      </a:cubicBezTo>
                      <a:cubicBezTo>
                        <a:pt x="0" y="53340"/>
                        <a:pt x="10477" y="66675"/>
                        <a:pt x="24765" y="7239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3200"/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EE59585D-322E-42D7-8087-8CC46CBABB3E}"/>
                    </a:ext>
                  </a:extLst>
                </p:cNvPr>
                <p:cNvSpPr/>
                <p:nvPr/>
              </p:nvSpPr>
              <p:spPr>
                <a:xfrm>
                  <a:off x="4272897" y="4369079"/>
                  <a:ext cx="85725" cy="66675"/>
                </a:xfrm>
                <a:custGeom>
                  <a:avLst/>
                  <a:gdLst>
                    <a:gd name="connsiteX0" fmla="*/ 61913 w 85725"/>
                    <a:gd name="connsiteY0" fmla="*/ 21431 h 66675"/>
                    <a:gd name="connsiteX1" fmla="*/ 49530 w 85725"/>
                    <a:gd name="connsiteY1" fmla="*/ 1429 h 66675"/>
                    <a:gd name="connsiteX2" fmla="*/ 42863 w 85725"/>
                    <a:gd name="connsiteY2" fmla="*/ 1429 h 66675"/>
                    <a:gd name="connsiteX3" fmla="*/ 30480 w 85725"/>
                    <a:gd name="connsiteY3" fmla="*/ 21431 h 66675"/>
                    <a:gd name="connsiteX4" fmla="*/ 11430 w 85725"/>
                    <a:gd name="connsiteY4" fmla="*/ 21431 h 66675"/>
                    <a:gd name="connsiteX5" fmla="*/ 0 w 85725"/>
                    <a:gd name="connsiteY5" fmla="*/ 32861 h 66675"/>
                    <a:gd name="connsiteX6" fmla="*/ 0 w 85725"/>
                    <a:gd name="connsiteY6" fmla="*/ 64294 h 66675"/>
                    <a:gd name="connsiteX7" fmla="*/ 11430 w 85725"/>
                    <a:gd name="connsiteY7" fmla="*/ 75724 h 66675"/>
                    <a:gd name="connsiteX8" fmla="*/ 80963 w 85725"/>
                    <a:gd name="connsiteY8" fmla="*/ 75724 h 66675"/>
                    <a:gd name="connsiteX9" fmla="*/ 92392 w 85725"/>
                    <a:gd name="connsiteY9" fmla="*/ 64294 h 66675"/>
                    <a:gd name="connsiteX10" fmla="*/ 92392 w 85725"/>
                    <a:gd name="connsiteY10" fmla="*/ 32861 h 66675"/>
                    <a:gd name="connsiteX11" fmla="*/ 80963 w 85725"/>
                    <a:gd name="connsiteY11" fmla="*/ 21431 h 66675"/>
                    <a:gd name="connsiteX12" fmla="*/ 61913 w 85725"/>
                    <a:gd name="connsiteY12" fmla="*/ 21431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725" h="66675">
                      <a:moveTo>
                        <a:pt x="61913" y="21431"/>
                      </a:moveTo>
                      <a:lnTo>
                        <a:pt x="49530" y="1429"/>
                      </a:lnTo>
                      <a:cubicBezTo>
                        <a:pt x="47625" y="-476"/>
                        <a:pt x="44767" y="-476"/>
                        <a:pt x="42863" y="1429"/>
                      </a:cubicBezTo>
                      <a:lnTo>
                        <a:pt x="30480" y="21431"/>
                      </a:lnTo>
                      <a:lnTo>
                        <a:pt x="11430" y="21431"/>
                      </a:lnTo>
                      <a:cubicBezTo>
                        <a:pt x="4763" y="21431"/>
                        <a:pt x="0" y="26194"/>
                        <a:pt x="0" y="32861"/>
                      </a:cubicBezTo>
                      <a:lnTo>
                        <a:pt x="0" y="64294"/>
                      </a:lnTo>
                      <a:cubicBezTo>
                        <a:pt x="0" y="70961"/>
                        <a:pt x="4763" y="75724"/>
                        <a:pt x="11430" y="75724"/>
                      </a:cubicBezTo>
                      <a:lnTo>
                        <a:pt x="80963" y="75724"/>
                      </a:lnTo>
                      <a:cubicBezTo>
                        <a:pt x="87630" y="75724"/>
                        <a:pt x="92392" y="70961"/>
                        <a:pt x="92392" y="64294"/>
                      </a:cubicBezTo>
                      <a:lnTo>
                        <a:pt x="92392" y="32861"/>
                      </a:lnTo>
                      <a:cubicBezTo>
                        <a:pt x="92392" y="26194"/>
                        <a:pt x="87630" y="21431"/>
                        <a:pt x="80963" y="21431"/>
                      </a:cubicBezTo>
                      <a:lnTo>
                        <a:pt x="61913" y="2143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3200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C3FDE0AC-2B06-47EE-AA3A-16A8C71FA43A}"/>
                    </a:ext>
                  </a:extLst>
                </p:cNvPr>
                <p:cNvSpPr/>
                <p:nvPr/>
              </p:nvSpPr>
              <p:spPr>
                <a:xfrm>
                  <a:off x="4398627" y="4317644"/>
                  <a:ext cx="85725" cy="66675"/>
                </a:xfrm>
                <a:custGeom>
                  <a:avLst/>
                  <a:gdLst>
                    <a:gd name="connsiteX0" fmla="*/ 61913 w 85725"/>
                    <a:gd name="connsiteY0" fmla="*/ 21431 h 66675"/>
                    <a:gd name="connsiteX1" fmla="*/ 49530 w 85725"/>
                    <a:gd name="connsiteY1" fmla="*/ 1429 h 66675"/>
                    <a:gd name="connsiteX2" fmla="*/ 42863 w 85725"/>
                    <a:gd name="connsiteY2" fmla="*/ 1429 h 66675"/>
                    <a:gd name="connsiteX3" fmla="*/ 30480 w 85725"/>
                    <a:gd name="connsiteY3" fmla="*/ 21431 h 66675"/>
                    <a:gd name="connsiteX4" fmla="*/ 11430 w 85725"/>
                    <a:gd name="connsiteY4" fmla="*/ 21431 h 66675"/>
                    <a:gd name="connsiteX5" fmla="*/ 0 w 85725"/>
                    <a:gd name="connsiteY5" fmla="*/ 32861 h 66675"/>
                    <a:gd name="connsiteX6" fmla="*/ 0 w 85725"/>
                    <a:gd name="connsiteY6" fmla="*/ 64294 h 66675"/>
                    <a:gd name="connsiteX7" fmla="*/ 11430 w 85725"/>
                    <a:gd name="connsiteY7" fmla="*/ 75724 h 66675"/>
                    <a:gd name="connsiteX8" fmla="*/ 80963 w 85725"/>
                    <a:gd name="connsiteY8" fmla="*/ 75724 h 66675"/>
                    <a:gd name="connsiteX9" fmla="*/ 92392 w 85725"/>
                    <a:gd name="connsiteY9" fmla="*/ 64294 h 66675"/>
                    <a:gd name="connsiteX10" fmla="*/ 92392 w 85725"/>
                    <a:gd name="connsiteY10" fmla="*/ 32861 h 66675"/>
                    <a:gd name="connsiteX11" fmla="*/ 80963 w 85725"/>
                    <a:gd name="connsiteY11" fmla="*/ 21431 h 66675"/>
                    <a:gd name="connsiteX12" fmla="*/ 61913 w 85725"/>
                    <a:gd name="connsiteY12" fmla="*/ 21431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725" h="66675">
                      <a:moveTo>
                        <a:pt x="61913" y="21431"/>
                      </a:moveTo>
                      <a:lnTo>
                        <a:pt x="49530" y="1429"/>
                      </a:lnTo>
                      <a:cubicBezTo>
                        <a:pt x="47625" y="-476"/>
                        <a:pt x="44767" y="-476"/>
                        <a:pt x="42863" y="1429"/>
                      </a:cubicBezTo>
                      <a:lnTo>
                        <a:pt x="30480" y="21431"/>
                      </a:lnTo>
                      <a:lnTo>
                        <a:pt x="11430" y="21431"/>
                      </a:lnTo>
                      <a:cubicBezTo>
                        <a:pt x="4763" y="21431"/>
                        <a:pt x="0" y="26194"/>
                        <a:pt x="0" y="32861"/>
                      </a:cubicBezTo>
                      <a:lnTo>
                        <a:pt x="0" y="64294"/>
                      </a:lnTo>
                      <a:cubicBezTo>
                        <a:pt x="0" y="70961"/>
                        <a:pt x="4763" y="75724"/>
                        <a:pt x="11430" y="75724"/>
                      </a:cubicBezTo>
                      <a:lnTo>
                        <a:pt x="80963" y="75724"/>
                      </a:lnTo>
                      <a:cubicBezTo>
                        <a:pt x="87630" y="75724"/>
                        <a:pt x="92392" y="70961"/>
                        <a:pt x="92392" y="64294"/>
                      </a:cubicBezTo>
                      <a:lnTo>
                        <a:pt x="92392" y="32861"/>
                      </a:lnTo>
                      <a:cubicBezTo>
                        <a:pt x="92392" y="26194"/>
                        <a:pt x="87630" y="21431"/>
                        <a:pt x="80963" y="21431"/>
                      </a:cubicBezTo>
                      <a:lnTo>
                        <a:pt x="61913" y="2143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3200"/>
                </a:p>
              </p:txBody>
            </p:sp>
            <p:sp>
              <p:nvSpPr>
                <p:cNvPr id="144" name="Arrow: Right 143">
                  <a:extLst>
                    <a:ext uri="{FF2B5EF4-FFF2-40B4-BE49-F238E27FC236}">
                      <a16:creationId xmlns:a16="http://schemas.microsoft.com/office/drawing/2014/main" id="{8667F025-BA18-407B-88E7-1EE64636A783}"/>
                    </a:ext>
                  </a:extLst>
                </p:cNvPr>
                <p:cNvSpPr/>
                <p:nvPr/>
              </p:nvSpPr>
              <p:spPr>
                <a:xfrm>
                  <a:off x="4140498" y="4475558"/>
                  <a:ext cx="398973" cy="288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32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C7393E48-04B0-4F90-815C-90AA840E643D}"/>
              </a:ext>
            </a:extLst>
          </p:cNvPr>
          <p:cNvGrpSpPr/>
          <p:nvPr/>
        </p:nvGrpSpPr>
        <p:grpSpPr>
          <a:xfrm>
            <a:off x="1296596" y="3465077"/>
            <a:ext cx="4561819" cy="516334"/>
            <a:chOff x="1621290" y="3302151"/>
            <a:chExt cx="5479819" cy="620238"/>
          </a:xfrm>
        </p:grpSpPr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DD5D4C4F-5AF4-4FD5-8617-83BA5434288D}"/>
                </a:ext>
              </a:extLst>
            </p:cNvPr>
            <p:cNvGrpSpPr/>
            <p:nvPr/>
          </p:nvGrpSpPr>
          <p:grpSpPr>
            <a:xfrm>
              <a:off x="1932117" y="3375825"/>
              <a:ext cx="5168992" cy="443654"/>
              <a:chOff x="1932117" y="3375825"/>
              <a:chExt cx="5168992" cy="443654"/>
            </a:xfrm>
          </p:grpSpPr>
          <p:sp>
            <p:nvSpPr>
              <p:cNvPr id="8" name="Arrow: Right 7">
                <a:extLst>
                  <a:ext uri="{FF2B5EF4-FFF2-40B4-BE49-F238E27FC236}">
                    <a16:creationId xmlns:a16="http://schemas.microsoft.com/office/drawing/2014/main" id="{49C25F6B-6D44-43A4-A9CF-2A5D4D304E29}"/>
                  </a:ext>
                </a:extLst>
              </p:cNvPr>
              <p:cNvSpPr/>
              <p:nvPr/>
            </p:nvSpPr>
            <p:spPr>
              <a:xfrm>
                <a:off x="1932117" y="3393744"/>
                <a:ext cx="5168992" cy="407897"/>
              </a:xfrm>
              <a:prstGeom prst="rightArrow">
                <a:avLst>
                  <a:gd name="adj1" fmla="val 100000"/>
                  <a:gd name="adj2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319191B-3A3D-4EAC-94F1-68A1CD3E42F5}"/>
                  </a:ext>
                </a:extLst>
              </p:cNvPr>
              <p:cNvSpPr txBox="1"/>
              <p:nvPr/>
            </p:nvSpPr>
            <p:spPr>
              <a:xfrm>
                <a:off x="2392626" y="3375825"/>
                <a:ext cx="2990198" cy="4436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ZA" sz="2400" dirty="0"/>
                  <a:t>Working Storage</a:t>
                </a:r>
              </a:p>
            </p:txBody>
          </p:sp>
        </p:grpSp>
        <p:sp>
          <p:nvSpPr>
            <p:cNvPr id="125" name="Oval 124" title="Circle Background">
              <a:extLst>
                <a:ext uri="{FF2B5EF4-FFF2-40B4-BE49-F238E27FC236}">
                  <a16:creationId xmlns:a16="http://schemas.microsoft.com/office/drawing/2014/main" id="{8C1FECA6-7433-4B91-956D-499A050AF6E5}"/>
                </a:ext>
              </a:extLst>
            </p:cNvPr>
            <p:cNvSpPr/>
            <p:nvPr/>
          </p:nvSpPr>
          <p:spPr>
            <a:xfrm>
              <a:off x="1621290" y="3302151"/>
              <a:ext cx="620238" cy="620238"/>
            </a:xfrm>
            <a:prstGeom prst="ellipse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3200" dirty="0">
                <a:solidFill>
                  <a:schemeClr val="tx1"/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38D41F6-1376-4E96-8891-8865BE46D3D4}"/>
                </a:ext>
              </a:extLst>
            </p:cNvPr>
            <p:cNvGrpSpPr/>
            <p:nvPr/>
          </p:nvGrpSpPr>
          <p:grpSpPr>
            <a:xfrm>
              <a:off x="1681509" y="3365402"/>
              <a:ext cx="490884" cy="490884"/>
              <a:chOff x="1670532" y="3355795"/>
              <a:chExt cx="490884" cy="490884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14F35DA-6117-48EE-81FC-71E3D3B27696}"/>
                  </a:ext>
                </a:extLst>
              </p:cNvPr>
              <p:cNvSpPr/>
              <p:nvPr/>
            </p:nvSpPr>
            <p:spPr>
              <a:xfrm>
                <a:off x="1670532" y="3355795"/>
                <a:ext cx="490884" cy="490884"/>
              </a:xfrm>
              <a:custGeom>
                <a:avLst/>
                <a:gdLst>
                  <a:gd name="connsiteX0" fmla="*/ 482703 w 490884"/>
                  <a:gd name="connsiteY0" fmla="*/ 204903 h 490884"/>
                  <a:gd name="connsiteX1" fmla="*/ 424976 w 490884"/>
                  <a:gd name="connsiteY1" fmla="*/ 147158 h 490884"/>
                  <a:gd name="connsiteX2" fmla="*/ 441870 w 490884"/>
                  <a:gd name="connsiteY2" fmla="*/ 106358 h 490884"/>
                  <a:gd name="connsiteX3" fmla="*/ 441870 w 490884"/>
                  <a:gd name="connsiteY3" fmla="*/ 94790 h 490884"/>
                  <a:gd name="connsiteX4" fmla="*/ 396119 w 490884"/>
                  <a:gd name="connsiteY4" fmla="*/ 49015 h 490884"/>
                  <a:gd name="connsiteX5" fmla="*/ 384551 w 490884"/>
                  <a:gd name="connsiteY5" fmla="*/ 49015 h 490884"/>
                  <a:gd name="connsiteX6" fmla="*/ 321619 w 490884"/>
                  <a:gd name="connsiteY6" fmla="*/ 61532 h 490884"/>
                  <a:gd name="connsiteX7" fmla="*/ 285981 w 490884"/>
                  <a:gd name="connsiteY7" fmla="*/ 8181 h 490884"/>
                  <a:gd name="connsiteX8" fmla="*/ 277800 w 490884"/>
                  <a:gd name="connsiteY8" fmla="*/ 0 h 490884"/>
                  <a:gd name="connsiteX9" fmla="*/ 213085 w 490884"/>
                  <a:gd name="connsiteY9" fmla="*/ 0 h 490884"/>
                  <a:gd name="connsiteX10" fmla="*/ 204903 w 490884"/>
                  <a:gd name="connsiteY10" fmla="*/ 8181 h 490884"/>
                  <a:gd name="connsiteX11" fmla="*/ 169265 w 490884"/>
                  <a:gd name="connsiteY11" fmla="*/ 61532 h 490884"/>
                  <a:gd name="connsiteX12" fmla="*/ 106358 w 490884"/>
                  <a:gd name="connsiteY12" fmla="*/ 49015 h 490884"/>
                  <a:gd name="connsiteX13" fmla="*/ 94790 w 490884"/>
                  <a:gd name="connsiteY13" fmla="*/ 49015 h 490884"/>
                  <a:gd name="connsiteX14" fmla="*/ 49015 w 490884"/>
                  <a:gd name="connsiteY14" fmla="*/ 94765 h 490884"/>
                  <a:gd name="connsiteX15" fmla="*/ 49015 w 490884"/>
                  <a:gd name="connsiteY15" fmla="*/ 106334 h 490884"/>
                  <a:gd name="connsiteX16" fmla="*/ 61532 w 490884"/>
                  <a:gd name="connsiteY16" fmla="*/ 169265 h 490884"/>
                  <a:gd name="connsiteX17" fmla="*/ 8181 w 490884"/>
                  <a:gd name="connsiteY17" fmla="*/ 204903 h 490884"/>
                  <a:gd name="connsiteX18" fmla="*/ 0 w 490884"/>
                  <a:gd name="connsiteY18" fmla="*/ 213085 h 490884"/>
                  <a:gd name="connsiteX19" fmla="*/ 0 w 490884"/>
                  <a:gd name="connsiteY19" fmla="*/ 277799 h 490884"/>
                  <a:gd name="connsiteX20" fmla="*/ 8181 w 490884"/>
                  <a:gd name="connsiteY20" fmla="*/ 285981 h 490884"/>
                  <a:gd name="connsiteX21" fmla="*/ 61532 w 490884"/>
                  <a:gd name="connsiteY21" fmla="*/ 321619 h 490884"/>
                  <a:gd name="connsiteX22" fmla="*/ 49015 w 490884"/>
                  <a:gd name="connsiteY22" fmla="*/ 384526 h 490884"/>
                  <a:gd name="connsiteX23" fmla="*/ 49015 w 490884"/>
                  <a:gd name="connsiteY23" fmla="*/ 396094 h 490884"/>
                  <a:gd name="connsiteX24" fmla="*/ 94765 w 490884"/>
                  <a:gd name="connsiteY24" fmla="*/ 441845 h 490884"/>
                  <a:gd name="connsiteX25" fmla="*/ 106334 w 490884"/>
                  <a:gd name="connsiteY25" fmla="*/ 441845 h 490884"/>
                  <a:gd name="connsiteX26" fmla="*/ 187985 w 490884"/>
                  <a:gd name="connsiteY26" fmla="*/ 441829 h 490884"/>
                  <a:gd name="connsiteX27" fmla="*/ 204903 w 490884"/>
                  <a:gd name="connsiteY27" fmla="*/ 482703 h 490884"/>
                  <a:gd name="connsiteX28" fmla="*/ 213085 w 490884"/>
                  <a:gd name="connsiteY28" fmla="*/ 490884 h 490884"/>
                  <a:gd name="connsiteX29" fmla="*/ 277800 w 490884"/>
                  <a:gd name="connsiteY29" fmla="*/ 490884 h 490884"/>
                  <a:gd name="connsiteX30" fmla="*/ 285981 w 490884"/>
                  <a:gd name="connsiteY30" fmla="*/ 482703 h 490884"/>
                  <a:gd name="connsiteX31" fmla="*/ 343726 w 490884"/>
                  <a:gd name="connsiteY31" fmla="*/ 424975 h 490884"/>
                  <a:gd name="connsiteX32" fmla="*/ 384526 w 490884"/>
                  <a:gd name="connsiteY32" fmla="*/ 441869 h 490884"/>
                  <a:gd name="connsiteX33" fmla="*/ 396095 w 490884"/>
                  <a:gd name="connsiteY33" fmla="*/ 441869 h 490884"/>
                  <a:gd name="connsiteX34" fmla="*/ 441845 w 490884"/>
                  <a:gd name="connsiteY34" fmla="*/ 396119 h 490884"/>
                  <a:gd name="connsiteX35" fmla="*/ 441845 w 490884"/>
                  <a:gd name="connsiteY35" fmla="*/ 384550 h 490884"/>
                  <a:gd name="connsiteX36" fmla="*/ 441830 w 490884"/>
                  <a:gd name="connsiteY36" fmla="*/ 302899 h 490884"/>
                  <a:gd name="connsiteX37" fmla="*/ 482703 w 490884"/>
                  <a:gd name="connsiteY37" fmla="*/ 285981 h 490884"/>
                  <a:gd name="connsiteX38" fmla="*/ 490884 w 490884"/>
                  <a:gd name="connsiteY38" fmla="*/ 277799 h 490884"/>
                  <a:gd name="connsiteX39" fmla="*/ 490884 w 490884"/>
                  <a:gd name="connsiteY39" fmla="*/ 213085 h 490884"/>
                  <a:gd name="connsiteX40" fmla="*/ 482703 w 490884"/>
                  <a:gd name="connsiteY40" fmla="*/ 204903 h 490884"/>
                  <a:gd name="connsiteX41" fmla="*/ 474522 w 490884"/>
                  <a:gd name="connsiteY41" fmla="*/ 270043 h 490884"/>
                  <a:gd name="connsiteX42" fmla="*/ 409056 w 490884"/>
                  <a:gd name="connsiteY42" fmla="*/ 351973 h 490884"/>
                  <a:gd name="connsiteX43" fmla="*/ 424820 w 490884"/>
                  <a:gd name="connsiteY43" fmla="*/ 390032 h 490884"/>
                  <a:gd name="connsiteX44" fmla="*/ 390032 w 490884"/>
                  <a:gd name="connsiteY44" fmla="*/ 424819 h 490884"/>
                  <a:gd name="connsiteX45" fmla="*/ 285808 w 490884"/>
                  <a:gd name="connsiteY45" fmla="*/ 436462 h 490884"/>
                  <a:gd name="connsiteX46" fmla="*/ 270044 w 490884"/>
                  <a:gd name="connsiteY46" fmla="*/ 474521 h 490884"/>
                  <a:gd name="connsiteX47" fmla="*/ 220841 w 490884"/>
                  <a:gd name="connsiteY47" fmla="*/ 474521 h 490884"/>
                  <a:gd name="connsiteX48" fmla="*/ 138911 w 490884"/>
                  <a:gd name="connsiteY48" fmla="*/ 409055 h 490884"/>
                  <a:gd name="connsiteX49" fmla="*/ 100852 w 490884"/>
                  <a:gd name="connsiteY49" fmla="*/ 424819 h 490884"/>
                  <a:gd name="connsiteX50" fmla="*/ 66065 w 490884"/>
                  <a:gd name="connsiteY50" fmla="*/ 390032 h 490884"/>
                  <a:gd name="connsiteX51" fmla="*/ 76643 w 490884"/>
                  <a:gd name="connsiteY51" fmla="*/ 315360 h 490884"/>
                  <a:gd name="connsiteX52" fmla="*/ 16363 w 490884"/>
                  <a:gd name="connsiteY52" fmla="*/ 270043 h 490884"/>
                  <a:gd name="connsiteX53" fmla="*/ 16363 w 490884"/>
                  <a:gd name="connsiteY53" fmla="*/ 220841 h 490884"/>
                  <a:gd name="connsiteX54" fmla="*/ 76643 w 490884"/>
                  <a:gd name="connsiteY54" fmla="*/ 175524 h 490884"/>
                  <a:gd name="connsiteX55" fmla="*/ 66065 w 490884"/>
                  <a:gd name="connsiteY55" fmla="*/ 100852 h 490884"/>
                  <a:gd name="connsiteX56" fmla="*/ 100852 w 490884"/>
                  <a:gd name="connsiteY56" fmla="*/ 66065 h 490884"/>
                  <a:gd name="connsiteX57" fmla="*/ 175524 w 490884"/>
                  <a:gd name="connsiteY57" fmla="*/ 76643 h 490884"/>
                  <a:gd name="connsiteX58" fmla="*/ 220841 w 490884"/>
                  <a:gd name="connsiteY58" fmla="*/ 16363 h 490884"/>
                  <a:gd name="connsiteX59" fmla="*/ 270044 w 490884"/>
                  <a:gd name="connsiteY59" fmla="*/ 16363 h 490884"/>
                  <a:gd name="connsiteX60" fmla="*/ 315361 w 490884"/>
                  <a:gd name="connsiteY60" fmla="*/ 76643 h 490884"/>
                  <a:gd name="connsiteX61" fmla="*/ 390032 w 490884"/>
                  <a:gd name="connsiteY61" fmla="*/ 66065 h 490884"/>
                  <a:gd name="connsiteX62" fmla="*/ 424820 w 490884"/>
                  <a:gd name="connsiteY62" fmla="*/ 100852 h 490884"/>
                  <a:gd name="connsiteX63" fmla="*/ 436462 w 490884"/>
                  <a:gd name="connsiteY63" fmla="*/ 205077 h 490884"/>
                  <a:gd name="connsiteX64" fmla="*/ 474522 w 490884"/>
                  <a:gd name="connsiteY64" fmla="*/ 220841 h 490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90884" h="490884">
                    <a:moveTo>
                      <a:pt x="482703" y="204903"/>
                    </a:moveTo>
                    <a:cubicBezTo>
                      <a:pt x="450816" y="204898"/>
                      <a:pt x="424971" y="179045"/>
                      <a:pt x="424976" y="147158"/>
                    </a:cubicBezTo>
                    <a:cubicBezTo>
                      <a:pt x="424978" y="131857"/>
                      <a:pt x="431055" y="117182"/>
                      <a:pt x="441870" y="106358"/>
                    </a:cubicBezTo>
                    <a:cubicBezTo>
                      <a:pt x="445064" y="103163"/>
                      <a:pt x="445064" y="97985"/>
                      <a:pt x="441870" y="94790"/>
                    </a:cubicBezTo>
                    <a:lnTo>
                      <a:pt x="396119" y="49015"/>
                    </a:lnTo>
                    <a:cubicBezTo>
                      <a:pt x="392924" y="45821"/>
                      <a:pt x="387746" y="45821"/>
                      <a:pt x="384551" y="49015"/>
                    </a:cubicBezTo>
                    <a:cubicBezTo>
                      <a:pt x="368158" y="65757"/>
                      <a:pt x="343172" y="70727"/>
                      <a:pt x="321619" y="61532"/>
                    </a:cubicBezTo>
                    <a:cubicBezTo>
                      <a:pt x="299883" y="52789"/>
                      <a:pt x="285735" y="31609"/>
                      <a:pt x="285981" y="8181"/>
                    </a:cubicBezTo>
                    <a:cubicBezTo>
                      <a:pt x="285981" y="3663"/>
                      <a:pt x="282318" y="0"/>
                      <a:pt x="277800" y="0"/>
                    </a:cubicBezTo>
                    <a:lnTo>
                      <a:pt x="213085" y="0"/>
                    </a:lnTo>
                    <a:cubicBezTo>
                      <a:pt x="208566" y="0"/>
                      <a:pt x="204903" y="3663"/>
                      <a:pt x="204903" y="8181"/>
                    </a:cubicBezTo>
                    <a:cubicBezTo>
                      <a:pt x="205150" y="31609"/>
                      <a:pt x="191001" y="52789"/>
                      <a:pt x="169265" y="61532"/>
                    </a:cubicBezTo>
                    <a:cubicBezTo>
                      <a:pt x="147719" y="70709"/>
                      <a:pt x="122751" y="65740"/>
                      <a:pt x="106358" y="49015"/>
                    </a:cubicBezTo>
                    <a:cubicBezTo>
                      <a:pt x="103163" y="45821"/>
                      <a:pt x="97985" y="45821"/>
                      <a:pt x="94790" y="49015"/>
                    </a:cubicBezTo>
                    <a:lnTo>
                      <a:pt x="49015" y="94765"/>
                    </a:lnTo>
                    <a:cubicBezTo>
                      <a:pt x="45821" y="97960"/>
                      <a:pt x="45821" y="103139"/>
                      <a:pt x="49015" y="106334"/>
                    </a:cubicBezTo>
                    <a:cubicBezTo>
                      <a:pt x="65753" y="122729"/>
                      <a:pt x="70723" y="147712"/>
                      <a:pt x="61532" y="169265"/>
                    </a:cubicBezTo>
                    <a:cubicBezTo>
                      <a:pt x="52789" y="191001"/>
                      <a:pt x="31609" y="205149"/>
                      <a:pt x="8181" y="204903"/>
                    </a:cubicBezTo>
                    <a:cubicBezTo>
                      <a:pt x="3663" y="204903"/>
                      <a:pt x="0" y="208566"/>
                      <a:pt x="0" y="213085"/>
                    </a:cubicBezTo>
                    <a:lnTo>
                      <a:pt x="0" y="277799"/>
                    </a:lnTo>
                    <a:cubicBezTo>
                      <a:pt x="0" y="282318"/>
                      <a:pt x="3663" y="285981"/>
                      <a:pt x="8181" y="285981"/>
                    </a:cubicBezTo>
                    <a:cubicBezTo>
                      <a:pt x="31609" y="285735"/>
                      <a:pt x="52789" y="299883"/>
                      <a:pt x="61532" y="321619"/>
                    </a:cubicBezTo>
                    <a:cubicBezTo>
                      <a:pt x="70711" y="343165"/>
                      <a:pt x="65743" y="368134"/>
                      <a:pt x="49015" y="384526"/>
                    </a:cubicBezTo>
                    <a:cubicBezTo>
                      <a:pt x="45821" y="387721"/>
                      <a:pt x="45821" y="392899"/>
                      <a:pt x="49015" y="396094"/>
                    </a:cubicBezTo>
                    <a:lnTo>
                      <a:pt x="94765" y="441845"/>
                    </a:lnTo>
                    <a:cubicBezTo>
                      <a:pt x="97960" y="445039"/>
                      <a:pt x="103139" y="445039"/>
                      <a:pt x="106334" y="441845"/>
                    </a:cubicBezTo>
                    <a:cubicBezTo>
                      <a:pt x="128877" y="419293"/>
                      <a:pt x="165433" y="419286"/>
                      <a:pt x="187985" y="441829"/>
                    </a:cubicBezTo>
                    <a:cubicBezTo>
                      <a:pt x="198827" y="452667"/>
                      <a:pt x="204914" y="467372"/>
                      <a:pt x="204903" y="482703"/>
                    </a:cubicBezTo>
                    <a:cubicBezTo>
                      <a:pt x="204903" y="487221"/>
                      <a:pt x="208566" y="490884"/>
                      <a:pt x="213085" y="490884"/>
                    </a:cubicBezTo>
                    <a:lnTo>
                      <a:pt x="277800" y="490884"/>
                    </a:lnTo>
                    <a:cubicBezTo>
                      <a:pt x="282318" y="490884"/>
                      <a:pt x="285981" y="487221"/>
                      <a:pt x="285981" y="482703"/>
                    </a:cubicBezTo>
                    <a:cubicBezTo>
                      <a:pt x="285986" y="450816"/>
                      <a:pt x="311839" y="424971"/>
                      <a:pt x="343726" y="424975"/>
                    </a:cubicBezTo>
                    <a:cubicBezTo>
                      <a:pt x="359028" y="424978"/>
                      <a:pt x="373702" y="431054"/>
                      <a:pt x="384526" y="441869"/>
                    </a:cubicBezTo>
                    <a:cubicBezTo>
                      <a:pt x="387721" y="445063"/>
                      <a:pt x="392900" y="445063"/>
                      <a:pt x="396095" y="441869"/>
                    </a:cubicBezTo>
                    <a:lnTo>
                      <a:pt x="441845" y="396119"/>
                    </a:lnTo>
                    <a:cubicBezTo>
                      <a:pt x="445039" y="392924"/>
                      <a:pt x="445039" y="387745"/>
                      <a:pt x="441845" y="384550"/>
                    </a:cubicBezTo>
                    <a:cubicBezTo>
                      <a:pt x="419293" y="362007"/>
                      <a:pt x="419286" y="325450"/>
                      <a:pt x="441830" y="302899"/>
                    </a:cubicBezTo>
                    <a:cubicBezTo>
                      <a:pt x="452667" y="292057"/>
                      <a:pt x="467373" y="285970"/>
                      <a:pt x="482703" y="285981"/>
                    </a:cubicBezTo>
                    <a:cubicBezTo>
                      <a:pt x="487222" y="285981"/>
                      <a:pt x="490884" y="282318"/>
                      <a:pt x="490884" y="277799"/>
                    </a:cubicBezTo>
                    <a:lnTo>
                      <a:pt x="490884" y="213085"/>
                    </a:lnTo>
                    <a:cubicBezTo>
                      <a:pt x="490884" y="208566"/>
                      <a:pt x="487222" y="204903"/>
                      <a:pt x="482703" y="204903"/>
                    </a:cubicBezTo>
                    <a:close/>
                    <a:moveTo>
                      <a:pt x="474522" y="270043"/>
                    </a:moveTo>
                    <a:cubicBezTo>
                      <a:pt x="433819" y="274590"/>
                      <a:pt x="404509" y="311271"/>
                      <a:pt x="409056" y="351973"/>
                    </a:cubicBezTo>
                    <a:cubicBezTo>
                      <a:pt x="410610" y="365893"/>
                      <a:pt x="416076" y="379089"/>
                      <a:pt x="424820" y="390032"/>
                    </a:cubicBezTo>
                    <a:lnTo>
                      <a:pt x="390032" y="424819"/>
                    </a:lnTo>
                    <a:cubicBezTo>
                      <a:pt x="358036" y="399254"/>
                      <a:pt x="311374" y="404466"/>
                      <a:pt x="285808" y="436462"/>
                    </a:cubicBezTo>
                    <a:cubicBezTo>
                      <a:pt x="277064" y="447406"/>
                      <a:pt x="271598" y="460601"/>
                      <a:pt x="270044" y="474521"/>
                    </a:cubicBezTo>
                    <a:lnTo>
                      <a:pt x="220841" y="474521"/>
                    </a:lnTo>
                    <a:cubicBezTo>
                      <a:pt x="216294" y="433819"/>
                      <a:pt x="179613" y="404509"/>
                      <a:pt x="138911" y="409055"/>
                    </a:cubicBezTo>
                    <a:cubicBezTo>
                      <a:pt x="124991" y="410610"/>
                      <a:pt x="111795" y="416076"/>
                      <a:pt x="100852" y="424819"/>
                    </a:cubicBezTo>
                    <a:lnTo>
                      <a:pt x="66065" y="390032"/>
                    </a:lnTo>
                    <a:cubicBezTo>
                      <a:pt x="83211" y="369049"/>
                      <a:pt x="87287" y="340280"/>
                      <a:pt x="76643" y="315360"/>
                    </a:cubicBezTo>
                    <a:cubicBezTo>
                      <a:pt x="66556" y="290208"/>
                      <a:pt x="43327" y="272746"/>
                      <a:pt x="16363" y="270043"/>
                    </a:cubicBezTo>
                    <a:lnTo>
                      <a:pt x="16363" y="220841"/>
                    </a:lnTo>
                    <a:cubicBezTo>
                      <a:pt x="43327" y="218138"/>
                      <a:pt x="66556" y="200676"/>
                      <a:pt x="76643" y="175524"/>
                    </a:cubicBezTo>
                    <a:cubicBezTo>
                      <a:pt x="87287" y="150604"/>
                      <a:pt x="83211" y="121835"/>
                      <a:pt x="66065" y="100852"/>
                    </a:cubicBezTo>
                    <a:lnTo>
                      <a:pt x="100852" y="66065"/>
                    </a:lnTo>
                    <a:cubicBezTo>
                      <a:pt x="121835" y="83211"/>
                      <a:pt x="150604" y="87287"/>
                      <a:pt x="175524" y="76643"/>
                    </a:cubicBezTo>
                    <a:cubicBezTo>
                      <a:pt x="200676" y="66556"/>
                      <a:pt x="218138" y="43327"/>
                      <a:pt x="220841" y="16363"/>
                    </a:cubicBezTo>
                    <a:lnTo>
                      <a:pt x="270044" y="16363"/>
                    </a:lnTo>
                    <a:cubicBezTo>
                      <a:pt x="272746" y="43327"/>
                      <a:pt x="290208" y="66556"/>
                      <a:pt x="315361" y="76643"/>
                    </a:cubicBezTo>
                    <a:cubicBezTo>
                      <a:pt x="340280" y="87287"/>
                      <a:pt x="369049" y="83211"/>
                      <a:pt x="390032" y="66065"/>
                    </a:cubicBezTo>
                    <a:lnTo>
                      <a:pt x="424820" y="100852"/>
                    </a:lnTo>
                    <a:cubicBezTo>
                      <a:pt x="399254" y="132848"/>
                      <a:pt x="404467" y="179511"/>
                      <a:pt x="436462" y="205077"/>
                    </a:cubicBezTo>
                    <a:cubicBezTo>
                      <a:pt x="447406" y="213820"/>
                      <a:pt x="460601" y="219285"/>
                      <a:pt x="474522" y="220841"/>
                    </a:cubicBezTo>
                    <a:close/>
                  </a:path>
                </a:pathLst>
              </a:custGeom>
              <a:solidFill>
                <a:schemeClr val="bg1"/>
              </a:solidFill>
              <a:ln w="8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320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95246BD-46A7-4D5A-835E-26F4FF451900}"/>
                  </a:ext>
                </a:extLst>
              </p:cNvPr>
              <p:cNvSpPr/>
              <p:nvPr/>
            </p:nvSpPr>
            <p:spPr>
              <a:xfrm>
                <a:off x="1752346" y="3437609"/>
                <a:ext cx="327256" cy="327256"/>
              </a:xfrm>
              <a:custGeom>
                <a:avLst/>
                <a:gdLst>
                  <a:gd name="connsiteX0" fmla="*/ 163628 w 327256"/>
                  <a:gd name="connsiteY0" fmla="*/ 0 h 327256"/>
                  <a:gd name="connsiteX1" fmla="*/ 0 w 327256"/>
                  <a:gd name="connsiteY1" fmla="*/ 163628 h 327256"/>
                  <a:gd name="connsiteX2" fmla="*/ 163628 w 327256"/>
                  <a:gd name="connsiteY2" fmla="*/ 327256 h 327256"/>
                  <a:gd name="connsiteX3" fmla="*/ 327256 w 327256"/>
                  <a:gd name="connsiteY3" fmla="*/ 163628 h 327256"/>
                  <a:gd name="connsiteX4" fmla="*/ 163628 w 327256"/>
                  <a:gd name="connsiteY4" fmla="*/ 0 h 327256"/>
                  <a:gd name="connsiteX5" fmla="*/ 163628 w 327256"/>
                  <a:gd name="connsiteY5" fmla="*/ 310893 h 327256"/>
                  <a:gd name="connsiteX6" fmla="*/ 16363 w 327256"/>
                  <a:gd name="connsiteY6" fmla="*/ 163628 h 327256"/>
                  <a:gd name="connsiteX7" fmla="*/ 163628 w 327256"/>
                  <a:gd name="connsiteY7" fmla="*/ 16363 h 327256"/>
                  <a:gd name="connsiteX8" fmla="*/ 310893 w 327256"/>
                  <a:gd name="connsiteY8" fmla="*/ 163628 h 327256"/>
                  <a:gd name="connsiteX9" fmla="*/ 163628 w 327256"/>
                  <a:gd name="connsiteY9" fmla="*/ 310893 h 327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7256" h="327256">
                    <a:moveTo>
                      <a:pt x="163628" y="0"/>
                    </a:moveTo>
                    <a:cubicBezTo>
                      <a:pt x="73259" y="0"/>
                      <a:pt x="0" y="73259"/>
                      <a:pt x="0" y="163628"/>
                    </a:cubicBezTo>
                    <a:cubicBezTo>
                      <a:pt x="0" y="253997"/>
                      <a:pt x="73259" y="327256"/>
                      <a:pt x="163628" y="327256"/>
                    </a:cubicBezTo>
                    <a:cubicBezTo>
                      <a:pt x="253997" y="327256"/>
                      <a:pt x="327256" y="253997"/>
                      <a:pt x="327256" y="163628"/>
                    </a:cubicBezTo>
                    <a:cubicBezTo>
                      <a:pt x="327152" y="73302"/>
                      <a:pt x="253954" y="104"/>
                      <a:pt x="163628" y="0"/>
                    </a:cubicBezTo>
                    <a:close/>
                    <a:moveTo>
                      <a:pt x="163628" y="310893"/>
                    </a:moveTo>
                    <a:cubicBezTo>
                      <a:pt x="82296" y="310893"/>
                      <a:pt x="16363" y="244960"/>
                      <a:pt x="16363" y="163628"/>
                    </a:cubicBezTo>
                    <a:cubicBezTo>
                      <a:pt x="16363" y="82296"/>
                      <a:pt x="82296" y="16363"/>
                      <a:pt x="163628" y="16363"/>
                    </a:cubicBezTo>
                    <a:cubicBezTo>
                      <a:pt x="244960" y="16363"/>
                      <a:pt x="310893" y="82296"/>
                      <a:pt x="310893" y="163628"/>
                    </a:cubicBezTo>
                    <a:cubicBezTo>
                      <a:pt x="310799" y="244921"/>
                      <a:pt x="244921" y="310798"/>
                      <a:pt x="163628" y="310893"/>
                    </a:cubicBezTo>
                    <a:close/>
                  </a:path>
                </a:pathLst>
              </a:custGeom>
              <a:solidFill>
                <a:schemeClr val="bg1"/>
              </a:solidFill>
              <a:ln w="8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320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8932C30-8EE1-42FF-8782-9FED599A6BCD}"/>
                  </a:ext>
                </a:extLst>
              </p:cNvPr>
              <p:cNvSpPr/>
              <p:nvPr/>
            </p:nvSpPr>
            <p:spPr>
              <a:xfrm>
                <a:off x="1809515" y="3601256"/>
                <a:ext cx="229079" cy="114540"/>
              </a:xfrm>
              <a:custGeom>
                <a:avLst/>
                <a:gdLst>
                  <a:gd name="connsiteX0" fmla="*/ 180263 w 229079"/>
                  <a:gd name="connsiteY0" fmla="*/ 22832 h 114539"/>
                  <a:gd name="connsiteX1" fmla="*/ 168637 w 229079"/>
                  <a:gd name="connsiteY1" fmla="*/ 69294 h 114539"/>
                  <a:gd name="connsiteX2" fmla="*/ 137777 w 229079"/>
                  <a:gd name="connsiteY2" fmla="*/ 73131 h 114539"/>
                  <a:gd name="connsiteX3" fmla="*/ 114338 w 229079"/>
                  <a:gd name="connsiteY3" fmla="*/ 37951 h 114539"/>
                  <a:gd name="connsiteX4" fmla="*/ 87267 w 229079"/>
                  <a:gd name="connsiteY4" fmla="*/ 16503 h 114539"/>
                  <a:gd name="connsiteX5" fmla="*/ 65928 w 229079"/>
                  <a:gd name="connsiteY5" fmla="*/ 37133 h 114539"/>
                  <a:gd name="connsiteX6" fmla="*/ 44157 w 229079"/>
                  <a:gd name="connsiteY6" fmla="*/ 58887 h 114539"/>
                  <a:gd name="connsiteX7" fmla="*/ 9787 w 229079"/>
                  <a:gd name="connsiteY7" fmla="*/ 54033 h 114539"/>
                  <a:gd name="connsiteX8" fmla="*/ 4934 w 229079"/>
                  <a:gd name="connsiteY8" fmla="*/ 88403 h 114539"/>
                  <a:gd name="connsiteX9" fmla="*/ 39303 w 229079"/>
                  <a:gd name="connsiteY9" fmla="*/ 93257 h 114539"/>
                  <a:gd name="connsiteX10" fmla="*/ 48804 w 229079"/>
                  <a:gd name="connsiteY10" fmla="*/ 77377 h 114539"/>
                  <a:gd name="connsiteX11" fmla="*/ 70583 w 229079"/>
                  <a:gd name="connsiteY11" fmla="*/ 55614 h 114539"/>
                  <a:gd name="connsiteX12" fmla="*/ 104600 w 229079"/>
                  <a:gd name="connsiteY12" fmla="*/ 60648 h 114539"/>
                  <a:gd name="connsiteX13" fmla="*/ 107858 w 229079"/>
                  <a:gd name="connsiteY13" fmla="*/ 57742 h 114539"/>
                  <a:gd name="connsiteX14" fmla="*/ 131298 w 229079"/>
                  <a:gd name="connsiteY14" fmla="*/ 92922 h 114539"/>
                  <a:gd name="connsiteX15" fmla="*/ 158313 w 229079"/>
                  <a:gd name="connsiteY15" fmla="*/ 114419 h 114539"/>
                  <a:gd name="connsiteX16" fmla="*/ 179920 w 229079"/>
                  <a:gd name="connsiteY16" fmla="*/ 91694 h 114539"/>
                  <a:gd name="connsiteX17" fmla="*/ 191537 w 229079"/>
                  <a:gd name="connsiteY17" fmla="*/ 45232 h 114539"/>
                  <a:gd name="connsiteX18" fmla="*/ 225434 w 229079"/>
                  <a:gd name="connsiteY18" fmla="*/ 37759 h 114539"/>
                  <a:gd name="connsiteX19" fmla="*/ 217961 w 229079"/>
                  <a:gd name="connsiteY19" fmla="*/ 3862 h 114539"/>
                  <a:gd name="connsiteX20" fmla="*/ 184064 w 229079"/>
                  <a:gd name="connsiteY20" fmla="*/ 11335 h 114539"/>
                  <a:gd name="connsiteX21" fmla="*/ 180263 w 229079"/>
                  <a:gd name="connsiteY21" fmla="*/ 22856 h 114539"/>
                  <a:gd name="connsiteX22" fmla="*/ 24645 w 229079"/>
                  <a:gd name="connsiteY22" fmla="*/ 81795 h 114539"/>
                  <a:gd name="connsiteX23" fmla="*/ 16463 w 229079"/>
                  <a:gd name="connsiteY23" fmla="*/ 73613 h 114539"/>
                  <a:gd name="connsiteX24" fmla="*/ 24645 w 229079"/>
                  <a:gd name="connsiteY24" fmla="*/ 65432 h 114539"/>
                  <a:gd name="connsiteX25" fmla="*/ 32826 w 229079"/>
                  <a:gd name="connsiteY25" fmla="*/ 73613 h 114539"/>
                  <a:gd name="connsiteX26" fmla="*/ 24645 w 229079"/>
                  <a:gd name="connsiteY26" fmla="*/ 81795 h 114539"/>
                  <a:gd name="connsiteX27" fmla="*/ 90096 w 229079"/>
                  <a:gd name="connsiteY27" fmla="*/ 49069 h 114539"/>
                  <a:gd name="connsiteX28" fmla="*/ 81915 w 229079"/>
                  <a:gd name="connsiteY28" fmla="*/ 40888 h 114539"/>
                  <a:gd name="connsiteX29" fmla="*/ 90096 w 229079"/>
                  <a:gd name="connsiteY29" fmla="*/ 32706 h 114539"/>
                  <a:gd name="connsiteX30" fmla="*/ 98277 w 229079"/>
                  <a:gd name="connsiteY30" fmla="*/ 40888 h 114539"/>
                  <a:gd name="connsiteX31" fmla="*/ 90096 w 229079"/>
                  <a:gd name="connsiteY31" fmla="*/ 49069 h 114539"/>
                  <a:gd name="connsiteX32" fmla="*/ 155547 w 229079"/>
                  <a:gd name="connsiteY32" fmla="*/ 98158 h 114539"/>
                  <a:gd name="connsiteX33" fmla="*/ 147366 w 229079"/>
                  <a:gd name="connsiteY33" fmla="*/ 89976 h 114539"/>
                  <a:gd name="connsiteX34" fmla="*/ 155547 w 229079"/>
                  <a:gd name="connsiteY34" fmla="*/ 81795 h 114539"/>
                  <a:gd name="connsiteX35" fmla="*/ 163729 w 229079"/>
                  <a:gd name="connsiteY35" fmla="*/ 89976 h 114539"/>
                  <a:gd name="connsiteX36" fmla="*/ 155547 w 229079"/>
                  <a:gd name="connsiteY36" fmla="*/ 98158 h 114539"/>
                  <a:gd name="connsiteX37" fmla="*/ 212817 w 229079"/>
                  <a:gd name="connsiteY37" fmla="*/ 24525 h 114539"/>
                  <a:gd name="connsiteX38" fmla="*/ 204636 w 229079"/>
                  <a:gd name="connsiteY38" fmla="*/ 32706 h 114539"/>
                  <a:gd name="connsiteX39" fmla="*/ 196454 w 229079"/>
                  <a:gd name="connsiteY39" fmla="*/ 24525 h 114539"/>
                  <a:gd name="connsiteX40" fmla="*/ 204636 w 229079"/>
                  <a:gd name="connsiteY40" fmla="*/ 16344 h 114539"/>
                  <a:gd name="connsiteX41" fmla="*/ 212817 w 229079"/>
                  <a:gd name="connsiteY41" fmla="*/ 24525 h 11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29079" h="114539">
                    <a:moveTo>
                      <a:pt x="180263" y="22832"/>
                    </a:moveTo>
                    <a:lnTo>
                      <a:pt x="168637" y="69294"/>
                    </a:lnTo>
                    <a:cubicBezTo>
                      <a:pt x="158776" y="62944"/>
                      <a:pt x="145784" y="64559"/>
                      <a:pt x="137777" y="73131"/>
                    </a:cubicBezTo>
                    <a:lnTo>
                      <a:pt x="114338" y="37951"/>
                    </a:lnTo>
                    <a:cubicBezTo>
                      <a:pt x="112785" y="24553"/>
                      <a:pt x="100665" y="14950"/>
                      <a:pt x="87267" y="16503"/>
                    </a:cubicBezTo>
                    <a:cubicBezTo>
                      <a:pt x="76312" y="17773"/>
                      <a:pt x="67567" y="26227"/>
                      <a:pt x="65928" y="37133"/>
                    </a:cubicBezTo>
                    <a:lnTo>
                      <a:pt x="44157" y="58887"/>
                    </a:lnTo>
                    <a:cubicBezTo>
                      <a:pt x="36007" y="48056"/>
                      <a:pt x="20619" y="45883"/>
                      <a:pt x="9787" y="54033"/>
                    </a:cubicBezTo>
                    <a:cubicBezTo>
                      <a:pt x="-1043" y="62184"/>
                      <a:pt x="-3217" y="77572"/>
                      <a:pt x="4934" y="88403"/>
                    </a:cubicBezTo>
                    <a:cubicBezTo>
                      <a:pt x="13084" y="99234"/>
                      <a:pt x="28472" y="101407"/>
                      <a:pt x="39303" y="93257"/>
                    </a:cubicBezTo>
                    <a:cubicBezTo>
                      <a:pt x="44421" y="89406"/>
                      <a:pt x="47831" y="83707"/>
                      <a:pt x="48804" y="77377"/>
                    </a:cubicBezTo>
                    <a:lnTo>
                      <a:pt x="70583" y="55614"/>
                    </a:lnTo>
                    <a:cubicBezTo>
                      <a:pt x="78586" y="66397"/>
                      <a:pt x="93816" y="68651"/>
                      <a:pt x="104600" y="60648"/>
                    </a:cubicBezTo>
                    <a:cubicBezTo>
                      <a:pt x="105771" y="59779"/>
                      <a:pt x="106861" y="58806"/>
                      <a:pt x="107858" y="57742"/>
                    </a:cubicBezTo>
                    <a:lnTo>
                      <a:pt x="131298" y="92922"/>
                    </a:lnTo>
                    <a:cubicBezTo>
                      <a:pt x="132822" y="106319"/>
                      <a:pt x="144917" y="115943"/>
                      <a:pt x="158313" y="114419"/>
                    </a:cubicBezTo>
                    <a:cubicBezTo>
                      <a:pt x="170072" y="113082"/>
                      <a:pt x="179177" y="103505"/>
                      <a:pt x="179920" y="91694"/>
                    </a:cubicBezTo>
                    <a:lnTo>
                      <a:pt x="191537" y="45232"/>
                    </a:lnTo>
                    <a:cubicBezTo>
                      <a:pt x="202961" y="52529"/>
                      <a:pt x="218137" y="49183"/>
                      <a:pt x="225434" y="37759"/>
                    </a:cubicBezTo>
                    <a:cubicBezTo>
                      <a:pt x="232731" y="26336"/>
                      <a:pt x="229385" y="11159"/>
                      <a:pt x="217961" y="3862"/>
                    </a:cubicBezTo>
                    <a:cubicBezTo>
                      <a:pt x="206537" y="-3434"/>
                      <a:pt x="191361" y="-89"/>
                      <a:pt x="184064" y="11335"/>
                    </a:cubicBezTo>
                    <a:cubicBezTo>
                      <a:pt x="181853" y="14797"/>
                      <a:pt x="180546" y="18758"/>
                      <a:pt x="180263" y="22856"/>
                    </a:cubicBezTo>
                    <a:close/>
                    <a:moveTo>
                      <a:pt x="24645" y="81795"/>
                    </a:moveTo>
                    <a:cubicBezTo>
                      <a:pt x="20126" y="81795"/>
                      <a:pt x="16463" y="78132"/>
                      <a:pt x="16463" y="73613"/>
                    </a:cubicBezTo>
                    <a:cubicBezTo>
                      <a:pt x="16463" y="69095"/>
                      <a:pt x="20126" y="65432"/>
                      <a:pt x="24645" y="65432"/>
                    </a:cubicBezTo>
                    <a:cubicBezTo>
                      <a:pt x="29163" y="65432"/>
                      <a:pt x="32826" y="69095"/>
                      <a:pt x="32826" y="73613"/>
                    </a:cubicBezTo>
                    <a:cubicBezTo>
                      <a:pt x="32826" y="78132"/>
                      <a:pt x="29163" y="81795"/>
                      <a:pt x="24645" y="81795"/>
                    </a:cubicBezTo>
                    <a:close/>
                    <a:moveTo>
                      <a:pt x="90096" y="49069"/>
                    </a:moveTo>
                    <a:cubicBezTo>
                      <a:pt x="85577" y="49069"/>
                      <a:pt x="81915" y="45406"/>
                      <a:pt x="81915" y="40888"/>
                    </a:cubicBezTo>
                    <a:cubicBezTo>
                      <a:pt x="81915" y="36369"/>
                      <a:pt x="85577" y="32706"/>
                      <a:pt x="90096" y="32706"/>
                    </a:cubicBezTo>
                    <a:cubicBezTo>
                      <a:pt x="94615" y="32706"/>
                      <a:pt x="98277" y="36369"/>
                      <a:pt x="98277" y="40888"/>
                    </a:cubicBezTo>
                    <a:cubicBezTo>
                      <a:pt x="98277" y="45406"/>
                      <a:pt x="94615" y="49069"/>
                      <a:pt x="90096" y="49069"/>
                    </a:cubicBezTo>
                    <a:close/>
                    <a:moveTo>
                      <a:pt x="155547" y="98158"/>
                    </a:moveTo>
                    <a:cubicBezTo>
                      <a:pt x="151029" y="98158"/>
                      <a:pt x="147366" y="94495"/>
                      <a:pt x="147366" y="89976"/>
                    </a:cubicBezTo>
                    <a:cubicBezTo>
                      <a:pt x="147366" y="85458"/>
                      <a:pt x="151029" y="81795"/>
                      <a:pt x="155547" y="81795"/>
                    </a:cubicBezTo>
                    <a:cubicBezTo>
                      <a:pt x="160066" y="81795"/>
                      <a:pt x="163729" y="85458"/>
                      <a:pt x="163729" y="89976"/>
                    </a:cubicBezTo>
                    <a:cubicBezTo>
                      <a:pt x="163729" y="94495"/>
                      <a:pt x="160066" y="98158"/>
                      <a:pt x="155547" y="98158"/>
                    </a:cubicBezTo>
                    <a:close/>
                    <a:moveTo>
                      <a:pt x="212817" y="24525"/>
                    </a:moveTo>
                    <a:cubicBezTo>
                      <a:pt x="212817" y="29044"/>
                      <a:pt x="209154" y="32706"/>
                      <a:pt x="204636" y="32706"/>
                    </a:cubicBezTo>
                    <a:cubicBezTo>
                      <a:pt x="200117" y="32706"/>
                      <a:pt x="196454" y="29044"/>
                      <a:pt x="196454" y="24525"/>
                    </a:cubicBezTo>
                    <a:cubicBezTo>
                      <a:pt x="196454" y="20006"/>
                      <a:pt x="200117" y="16344"/>
                      <a:pt x="204636" y="16344"/>
                    </a:cubicBezTo>
                    <a:cubicBezTo>
                      <a:pt x="209154" y="16344"/>
                      <a:pt x="212817" y="20006"/>
                      <a:pt x="212817" y="24525"/>
                    </a:cubicBezTo>
                    <a:close/>
                  </a:path>
                </a:pathLst>
              </a:custGeom>
              <a:solidFill>
                <a:schemeClr val="bg1"/>
              </a:solidFill>
              <a:ln w="8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320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90616A7B-85A8-448F-A4EB-A2026A5B44FA}"/>
                  </a:ext>
                </a:extLst>
              </p:cNvPr>
              <p:cNvSpPr/>
              <p:nvPr/>
            </p:nvSpPr>
            <p:spPr>
              <a:xfrm>
                <a:off x="1784971" y="3503067"/>
                <a:ext cx="229079" cy="114540"/>
              </a:xfrm>
              <a:custGeom>
                <a:avLst/>
                <a:gdLst>
                  <a:gd name="connsiteX0" fmla="*/ 48804 w 229079"/>
                  <a:gd name="connsiteY0" fmla="*/ 93760 h 114539"/>
                  <a:gd name="connsiteX1" fmla="*/ 70583 w 229079"/>
                  <a:gd name="connsiteY1" fmla="*/ 71990 h 114539"/>
                  <a:gd name="connsiteX2" fmla="*/ 104574 w 229079"/>
                  <a:gd name="connsiteY2" fmla="*/ 77040 h 114539"/>
                  <a:gd name="connsiteX3" fmla="*/ 111539 w 229079"/>
                  <a:gd name="connsiteY3" fmla="*/ 68963 h 114539"/>
                  <a:gd name="connsiteX4" fmla="*/ 131641 w 229079"/>
                  <a:gd name="connsiteY4" fmla="*/ 79009 h 114539"/>
                  <a:gd name="connsiteX5" fmla="*/ 160730 w 229079"/>
                  <a:gd name="connsiteY5" fmla="*/ 97692 h 114539"/>
                  <a:gd name="connsiteX6" fmla="*/ 179911 w 229079"/>
                  <a:gd name="connsiteY6" fmla="*/ 75540 h 114539"/>
                  <a:gd name="connsiteX7" fmla="*/ 190302 w 229079"/>
                  <a:gd name="connsiteY7" fmla="*/ 44369 h 114539"/>
                  <a:gd name="connsiteX8" fmla="*/ 224598 w 229079"/>
                  <a:gd name="connsiteY8" fmla="*/ 39019 h 114539"/>
                  <a:gd name="connsiteX9" fmla="*/ 219247 w 229079"/>
                  <a:gd name="connsiteY9" fmla="*/ 4722 h 114539"/>
                  <a:gd name="connsiteX10" fmla="*/ 184951 w 229079"/>
                  <a:gd name="connsiteY10" fmla="*/ 10074 h 114539"/>
                  <a:gd name="connsiteX11" fmla="*/ 180304 w 229079"/>
                  <a:gd name="connsiteY11" fmla="*/ 22639 h 114539"/>
                  <a:gd name="connsiteX12" fmla="*/ 169914 w 229079"/>
                  <a:gd name="connsiteY12" fmla="*/ 53811 h 114539"/>
                  <a:gd name="connsiteX13" fmla="*/ 135988 w 229079"/>
                  <a:gd name="connsiteY13" fmla="*/ 58977 h 114539"/>
                  <a:gd name="connsiteX14" fmla="*/ 134120 w 229079"/>
                  <a:gd name="connsiteY14" fmla="*/ 61943 h 114539"/>
                  <a:gd name="connsiteX15" fmla="*/ 114018 w 229079"/>
                  <a:gd name="connsiteY15" fmla="*/ 51896 h 114539"/>
                  <a:gd name="connsiteX16" fmla="*/ 84833 w 229079"/>
                  <a:gd name="connsiteY16" fmla="*/ 33322 h 114539"/>
                  <a:gd name="connsiteX17" fmla="*/ 65953 w 229079"/>
                  <a:gd name="connsiteY17" fmla="*/ 53532 h 114539"/>
                  <a:gd name="connsiteX18" fmla="*/ 44157 w 229079"/>
                  <a:gd name="connsiteY18" fmla="*/ 75262 h 114539"/>
                  <a:gd name="connsiteX19" fmla="*/ 9787 w 229079"/>
                  <a:gd name="connsiteY19" fmla="*/ 70408 h 114539"/>
                  <a:gd name="connsiteX20" fmla="*/ 4934 w 229079"/>
                  <a:gd name="connsiteY20" fmla="*/ 104778 h 114539"/>
                  <a:gd name="connsiteX21" fmla="*/ 39303 w 229079"/>
                  <a:gd name="connsiteY21" fmla="*/ 109632 h 114539"/>
                  <a:gd name="connsiteX22" fmla="*/ 48804 w 229079"/>
                  <a:gd name="connsiteY22" fmla="*/ 93752 h 114539"/>
                  <a:gd name="connsiteX23" fmla="*/ 204636 w 229079"/>
                  <a:gd name="connsiteY23" fmla="*/ 16356 h 114539"/>
                  <a:gd name="connsiteX24" fmla="*/ 212817 w 229079"/>
                  <a:gd name="connsiteY24" fmla="*/ 24538 h 114539"/>
                  <a:gd name="connsiteX25" fmla="*/ 204636 w 229079"/>
                  <a:gd name="connsiteY25" fmla="*/ 32719 h 114539"/>
                  <a:gd name="connsiteX26" fmla="*/ 196454 w 229079"/>
                  <a:gd name="connsiteY26" fmla="*/ 24538 h 114539"/>
                  <a:gd name="connsiteX27" fmla="*/ 204636 w 229079"/>
                  <a:gd name="connsiteY27" fmla="*/ 16356 h 114539"/>
                  <a:gd name="connsiteX28" fmla="*/ 155547 w 229079"/>
                  <a:gd name="connsiteY28" fmla="*/ 65445 h 114539"/>
                  <a:gd name="connsiteX29" fmla="*/ 163729 w 229079"/>
                  <a:gd name="connsiteY29" fmla="*/ 73626 h 114539"/>
                  <a:gd name="connsiteX30" fmla="*/ 155547 w 229079"/>
                  <a:gd name="connsiteY30" fmla="*/ 81807 h 114539"/>
                  <a:gd name="connsiteX31" fmla="*/ 147366 w 229079"/>
                  <a:gd name="connsiteY31" fmla="*/ 73626 h 114539"/>
                  <a:gd name="connsiteX32" fmla="*/ 155547 w 229079"/>
                  <a:gd name="connsiteY32" fmla="*/ 65445 h 114539"/>
                  <a:gd name="connsiteX33" fmla="*/ 90096 w 229079"/>
                  <a:gd name="connsiteY33" fmla="*/ 49082 h 114539"/>
                  <a:gd name="connsiteX34" fmla="*/ 98277 w 229079"/>
                  <a:gd name="connsiteY34" fmla="*/ 57263 h 114539"/>
                  <a:gd name="connsiteX35" fmla="*/ 90096 w 229079"/>
                  <a:gd name="connsiteY35" fmla="*/ 65445 h 114539"/>
                  <a:gd name="connsiteX36" fmla="*/ 81915 w 229079"/>
                  <a:gd name="connsiteY36" fmla="*/ 57263 h 114539"/>
                  <a:gd name="connsiteX37" fmla="*/ 90096 w 229079"/>
                  <a:gd name="connsiteY37" fmla="*/ 49082 h 114539"/>
                  <a:gd name="connsiteX38" fmla="*/ 16463 w 229079"/>
                  <a:gd name="connsiteY38" fmla="*/ 89989 h 114539"/>
                  <a:gd name="connsiteX39" fmla="*/ 24645 w 229079"/>
                  <a:gd name="connsiteY39" fmla="*/ 81807 h 114539"/>
                  <a:gd name="connsiteX40" fmla="*/ 32826 w 229079"/>
                  <a:gd name="connsiteY40" fmla="*/ 89989 h 114539"/>
                  <a:gd name="connsiteX41" fmla="*/ 24645 w 229079"/>
                  <a:gd name="connsiteY41" fmla="*/ 98170 h 114539"/>
                  <a:gd name="connsiteX42" fmla="*/ 16463 w 229079"/>
                  <a:gd name="connsiteY42" fmla="*/ 89989 h 11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29079" h="114539">
                    <a:moveTo>
                      <a:pt x="48804" y="93760"/>
                    </a:moveTo>
                    <a:lnTo>
                      <a:pt x="70583" y="71990"/>
                    </a:lnTo>
                    <a:cubicBezTo>
                      <a:pt x="78575" y="82770"/>
                      <a:pt x="93793" y="85032"/>
                      <a:pt x="104574" y="77040"/>
                    </a:cubicBezTo>
                    <a:cubicBezTo>
                      <a:pt x="107465" y="74897"/>
                      <a:pt x="109844" y="72138"/>
                      <a:pt x="111539" y="68963"/>
                    </a:cubicBezTo>
                    <a:lnTo>
                      <a:pt x="131641" y="79009"/>
                    </a:lnTo>
                    <a:cubicBezTo>
                      <a:pt x="134514" y="92201"/>
                      <a:pt x="147538" y="100566"/>
                      <a:pt x="160730" y="97692"/>
                    </a:cubicBezTo>
                    <a:cubicBezTo>
                      <a:pt x="171331" y="95383"/>
                      <a:pt x="179142" y="86363"/>
                      <a:pt x="179911" y="75540"/>
                    </a:cubicBezTo>
                    <a:lnTo>
                      <a:pt x="190302" y="44369"/>
                    </a:lnTo>
                    <a:cubicBezTo>
                      <a:pt x="201250" y="52362"/>
                      <a:pt x="216605" y="49966"/>
                      <a:pt x="224598" y="39019"/>
                    </a:cubicBezTo>
                    <a:cubicBezTo>
                      <a:pt x="232591" y="28070"/>
                      <a:pt x="230195" y="12715"/>
                      <a:pt x="219247" y="4722"/>
                    </a:cubicBezTo>
                    <a:cubicBezTo>
                      <a:pt x="208299" y="-3270"/>
                      <a:pt x="192944" y="-875"/>
                      <a:pt x="184951" y="10074"/>
                    </a:cubicBezTo>
                    <a:cubicBezTo>
                      <a:pt x="182267" y="13750"/>
                      <a:pt x="180658" y="18101"/>
                      <a:pt x="180304" y="22639"/>
                    </a:cubicBezTo>
                    <a:lnTo>
                      <a:pt x="169914" y="53811"/>
                    </a:lnTo>
                    <a:cubicBezTo>
                      <a:pt x="159118" y="45869"/>
                      <a:pt x="143930" y="48182"/>
                      <a:pt x="135988" y="58977"/>
                    </a:cubicBezTo>
                    <a:cubicBezTo>
                      <a:pt x="135294" y="59920"/>
                      <a:pt x="134670" y="60910"/>
                      <a:pt x="134120" y="61943"/>
                    </a:cubicBezTo>
                    <a:lnTo>
                      <a:pt x="114018" y="51896"/>
                    </a:lnTo>
                    <a:cubicBezTo>
                      <a:pt x="111088" y="38708"/>
                      <a:pt x="98021" y="30391"/>
                      <a:pt x="84833" y="33322"/>
                    </a:cubicBezTo>
                    <a:cubicBezTo>
                      <a:pt x="74969" y="35513"/>
                      <a:pt x="67468" y="43543"/>
                      <a:pt x="65953" y="53532"/>
                    </a:cubicBezTo>
                    <a:lnTo>
                      <a:pt x="44157" y="75262"/>
                    </a:lnTo>
                    <a:cubicBezTo>
                      <a:pt x="36007" y="64431"/>
                      <a:pt x="20619" y="62258"/>
                      <a:pt x="9787" y="70408"/>
                    </a:cubicBezTo>
                    <a:cubicBezTo>
                      <a:pt x="-1043" y="78559"/>
                      <a:pt x="-3217" y="93947"/>
                      <a:pt x="4934" y="104778"/>
                    </a:cubicBezTo>
                    <a:cubicBezTo>
                      <a:pt x="13084" y="115610"/>
                      <a:pt x="28472" y="117783"/>
                      <a:pt x="39303" y="109632"/>
                    </a:cubicBezTo>
                    <a:cubicBezTo>
                      <a:pt x="44421" y="105781"/>
                      <a:pt x="47831" y="100082"/>
                      <a:pt x="48804" y="93752"/>
                    </a:cubicBezTo>
                    <a:close/>
                    <a:moveTo>
                      <a:pt x="204636" y="16356"/>
                    </a:moveTo>
                    <a:cubicBezTo>
                      <a:pt x="209154" y="16356"/>
                      <a:pt x="212817" y="20019"/>
                      <a:pt x="212817" y="24538"/>
                    </a:cubicBezTo>
                    <a:cubicBezTo>
                      <a:pt x="212817" y="29056"/>
                      <a:pt x="209154" y="32719"/>
                      <a:pt x="204636" y="32719"/>
                    </a:cubicBezTo>
                    <a:cubicBezTo>
                      <a:pt x="200117" y="32719"/>
                      <a:pt x="196454" y="29056"/>
                      <a:pt x="196454" y="24538"/>
                    </a:cubicBezTo>
                    <a:cubicBezTo>
                      <a:pt x="196454" y="20019"/>
                      <a:pt x="200117" y="16356"/>
                      <a:pt x="204636" y="16356"/>
                    </a:cubicBezTo>
                    <a:close/>
                    <a:moveTo>
                      <a:pt x="155547" y="65445"/>
                    </a:moveTo>
                    <a:cubicBezTo>
                      <a:pt x="160066" y="65445"/>
                      <a:pt x="163729" y="69107"/>
                      <a:pt x="163729" y="73626"/>
                    </a:cubicBezTo>
                    <a:cubicBezTo>
                      <a:pt x="163729" y="78145"/>
                      <a:pt x="160066" y="81807"/>
                      <a:pt x="155547" y="81807"/>
                    </a:cubicBezTo>
                    <a:cubicBezTo>
                      <a:pt x="151029" y="81807"/>
                      <a:pt x="147366" y="78145"/>
                      <a:pt x="147366" y="73626"/>
                    </a:cubicBezTo>
                    <a:cubicBezTo>
                      <a:pt x="147366" y="69107"/>
                      <a:pt x="151029" y="65445"/>
                      <a:pt x="155547" y="65445"/>
                    </a:cubicBezTo>
                    <a:close/>
                    <a:moveTo>
                      <a:pt x="90096" y="49082"/>
                    </a:moveTo>
                    <a:cubicBezTo>
                      <a:pt x="94615" y="49082"/>
                      <a:pt x="98277" y="52745"/>
                      <a:pt x="98277" y="57263"/>
                    </a:cubicBezTo>
                    <a:cubicBezTo>
                      <a:pt x="98277" y="61782"/>
                      <a:pt x="94615" y="65445"/>
                      <a:pt x="90096" y="65445"/>
                    </a:cubicBezTo>
                    <a:cubicBezTo>
                      <a:pt x="85577" y="65445"/>
                      <a:pt x="81915" y="61782"/>
                      <a:pt x="81915" y="57263"/>
                    </a:cubicBezTo>
                    <a:cubicBezTo>
                      <a:pt x="81915" y="52745"/>
                      <a:pt x="85577" y="49082"/>
                      <a:pt x="90096" y="49082"/>
                    </a:cubicBezTo>
                    <a:close/>
                    <a:moveTo>
                      <a:pt x="16463" y="89989"/>
                    </a:moveTo>
                    <a:cubicBezTo>
                      <a:pt x="16463" y="85470"/>
                      <a:pt x="20126" y="81807"/>
                      <a:pt x="24645" y="81807"/>
                    </a:cubicBezTo>
                    <a:cubicBezTo>
                      <a:pt x="29163" y="81807"/>
                      <a:pt x="32826" y="85470"/>
                      <a:pt x="32826" y="89989"/>
                    </a:cubicBezTo>
                    <a:cubicBezTo>
                      <a:pt x="32826" y="94507"/>
                      <a:pt x="29163" y="98170"/>
                      <a:pt x="24645" y="98170"/>
                    </a:cubicBezTo>
                    <a:cubicBezTo>
                      <a:pt x="20126" y="98170"/>
                      <a:pt x="16463" y="94507"/>
                      <a:pt x="16463" y="89989"/>
                    </a:cubicBezTo>
                    <a:close/>
                  </a:path>
                </a:pathLst>
              </a:custGeom>
              <a:solidFill>
                <a:schemeClr val="bg1"/>
              </a:solidFill>
              <a:ln w="8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3200" dirty="0"/>
              </a:p>
            </p:txBody>
          </p:sp>
        </p:grpSp>
      </p:grpSp>
      <p:sp>
        <p:nvSpPr>
          <p:cNvPr id="30" name="Title 29">
            <a:extLst>
              <a:ext uri="{FF2B5EF4-FFF2-40B4-BE49-F238E27FC236}">
                <a16:creationId xmlns:a16="http://schemas.microsoft.com/office/drawing/2014/main" id="{B86AC895-52D1-4DF2-A3E6-C828E09BF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Analysis and visualisation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C1276F9C-AD35-4ED2-AFF4-1F70B241BD13}"/>
              </a:ext>
            </a:extLst>
          </p:cNvPr>
          <p:cNvSpPr txBox="1"/>
          <p:nvPr/>
        </p:nvSpPr>
        <p:spPr>
          <a:xfrm>
            <a:off x="6372200" y="4249830"/>
            <a:ext cx="2617093" cy="1692771"/>
          </a:xfrm>
          <a:prstGeom prst="rect">
            <a:avLst/>
          </a:prstGeom>
          <a:solidFill>
            <a:srgbClr val="E52212"/>
          </a:solidFill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Principles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Automation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Reproducibility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Check assumptions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Specify uncertainty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Tufte’s rules for graphics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2E75EB29-6F3F-4A69-847C-AA9EA8434BAE}"/>
              </a:ext>
            </a:extLst>
          </p:cNvPr>
          <p:cNvSpPr txBox="1"/>
          <p:nvPr/>
        </p:nvSpPr>
        <p:spPr>
          <a:xfrm>
            <a:off x="6372200" y="1234371"/>
            <a:ext cx="2617093" cy="2431435"/>
          </a:xfrm>
          <a:prstGeom prst="rect">
            <a:avLst/>
          </a:prstGeom>
          <a:solidFill>
            <a:srgbClr val="E52212"/>
          </a:solidFill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Tools &amp; Support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Training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Excel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[R], python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Digital research drop-ins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Statistics platform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Centre for data analytics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600" b="1" dirty="0" err="1">
                <a:solidFill>
                  <a:schemeClr val="bg1"/>
                </a:solidFill>
              </a:rPr>
              <a:t>VisLabs</a:t>
            </a:r>
            <a:endParaRPr lang="en-AU" sz="1600" b="1" dirty="0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3D printing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47A1E080-ADED-4C86-A4A2-812117B17ED9}"/>
              </a:ext>
            </a:extLst>
          </p:cNvPr>
          <p:cNvSpPr txBox="1"/>
          <p:nvPr/>
        </p:nvSpPr>
        <p:spPr>
          <a:xfrm>
            <a:off x="298121" y="1146810"/>
            <a:ext cx="258026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Inspection, transformation, modelling &amp; statistics </a:t>
            </a:r>
            <a:endParaRPr lang="en-ZA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A7944AF-85E8-435D-8B18-99B90317C5A5}"/>
              </a:ext>
            </a:extLst>
          </p:cNvPr>
          <p:cNvSpPr txBox="1"/>
          <p:nvPr/>
        </p:nvSpPr>
        <p:spPr>
          <a:xfrm>
            <a:off x="3808440" y="1145929"/>
            <a:ext cx="236699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Z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Intuitive representation of complex information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571958-8AB2-4561-937E-5D553618E17E}"/>
              </a:ext>
            </a:extLst>
          </p:cNvPr>
          <p:cNvSpPr/>
          <p:nvPr/>
        </p:nvSpPr>
        <p:spPr>
          <a:xfrm>
            <a:off x="74802" y="6056303"/>
            <a:ext cx="58855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hlinkClick r:id="rId3"/>
              </a:rPr>
              <a:t>https://oaic.gov.au/privacy/guidance-and-advice/guide-to-data-analytics-and-the-australian-privacy-principles/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02445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C8FFA-7C93-47FF-8AA3-681AEE9A6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fate of data</a:t>
            </a: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CCAD086A-16B5-40D2-81A5-71C91D790B04}"/>
              </a:ext>
            </a:extLst>
          </p:cNvPr>
          <p:cNvGrpSpPr/>
          <p:nvPr/>
        </p:nvGrpSpPr>
        <p:grpSpPr>
          <a:xfrm>
            <a:off x="90075" y="1815361"/>
            <a:ext cx="5768340" cy="3523555"/>
            <a:chOff x="90075" y="1815361"/>
            <a:chExt cx="5768340" cy="352355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6ABF276-1346-4B4A-8945-A6E4ABB927B9}"/>
                </a:ext>
              </a:extLst>
            </p:cNvPr>
            <p:cNvGrpSpPr/>
            <p:nvPr/>
          </p:nvGrpSpPr>
          <p:grpSpPr>
            <a:xfrm>
              <a:off x="1215605" y="3845546"/>
              <a:ext cx="4480074" cy="1493370"/>
              <a:chOff x="1886615" y="3940108"/>
              <a:chExt cx="5381625" cy="1793889"/>
            </a:xfrm>
          </p:grpSpPr>
          <p:sp>
            <p:nvSpPr>
              <p:cNvPr id="5" name="Arrow: U-Turn Milestone 5" title="Timeline Arrow">
                <a:extLst>
                  <a:ext uri="{FF2B5EF4-FFF2-40B4-BE49-F238E27FC236}">
                    <a16:creationId xmlns:a16="http://schemas.microsoft.com/office/drawing/2014/main" id="{C492376F-3352-43FB-A1AD-DB9FFBBC8640}"/>
                  </a:ext>
                </a:extLst>
              </p:cNvPr>
              <p:cNvSpPr/>
              <p:nvPr/>
            </p:nvSpPr>
            <p:spPr>
              <a:xfrm rot="10800000">
                <a:off x="1886615" y="3940108"/>
                <a:ext cx="5381625" cy="1793889"/>
              </a:xfrm>
              <a:prstGeom prst="uturnArrow">
                <a:avLst>
                  <a:gd name="adj1" fmla="val 32380"/>
                  <a:gd name="adj2" fmla="val 6898"/>
                  <a:gd name="adj3" fmla="val 7162"/>
                  <a:gd name="adj4" fmla="val 24346"/>
                  <a:gd name="adj5" fmla="val 96832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D59F44-EB18-4854-80C4-D23943FFA6FC}"/>
                  </a:ext>
                </a:extLst>
              </p:cNvPr>
              <p:cNvSpPr txBox="1"/>
              <p:nvPr/>
            </p:nvSpPr>
            <p:spPr>
              <a:xfrm>
                <a:off x="2172095" y="5115090"/>
                <a:ext cx="2064083" cy="4436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ZA" sz="2400" dirty="0"/>
                  <a:t>Reintegration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F08BA9B-848A-41C4-B52C-AF439E17805C}"/>
                </a:ext>
              </a:extLst>
            </p:cNvPr>
            <p:cNvGrpSpPr/>
            <p:nvPr/>
          </p:nvGrpSpPr>
          <p:grpSpPr>
            <a:xfrm>
              <a:off x="90075" y="1824163"/>
              <a:ext cx="1847099" cy="2383843"/>
              <a:chOff x="534588" y="1511949"/>
              <a:chExt cx="2218802" cy="2863559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C60ADC-C702-4411-A4C8-6B527B153929}"/>
                  </a:ext>
                </a:extLst>
              </p:cNvPr>
              <p:cNvSpPr txBox="1"/>
              <p:nvPr/>
            </p:nvSpPr>
            <p:spPr>
              <a:xfrm>
                <a:off x="767408" y="1511949"/>
                <a:ext cx="1767839" cy="4436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ZA" sz="2400" dirty="0"/>
                  <a:t>Gathering</a:t>
                </a: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A508B34-AC4A-48ED-A27C-6256D33CCBB4}"/>
                  </a:ext>
                </a:extLst>
              </p:cNvPr>
              <p:cNvGrpSpPr/>
              <p:nvPr/>
            </p:nvGrpSpPr>
            <p:grpSpPr>
              <a:xfrm>
                <a:off x="788582" y="2766844"/>
                <a:ext cx="1345683" cy="1608664"/>
                <a:chOff x="788582" y="2766844"/>
                <a:chExt cx="1345683" cy="1608664"/>
              </a:xfrm>
            </p:grpSpPr>
            <p:sp>
              <p:nvSpPr>
                <p:cNvPr id="11" name="Arrow: U-Turn Milestone 2" title="Timeline Arrow">
                  <a:extLst>
                    <a:ext uri="{FF2B5EF4-FFF2-40B4-BE49-F238E27FC236}">
                      <a16:creationId xmlns:a16="http://schemas.microsoft.com/office/drawing/2014/main" id="{05DB5EFE-2DCA-4E4F-AD5C-149BA943D1D2}"/>
                    </a:ext>
                  </a:extLst>
                </p:cNvPr>
                <p:cNvSpPr/>
                <p:nvPr/>
              </p:nvSpPr>
              <p:spPr>
                <a:xfrm>
                  <a:off x="788582" y="3828856"/>
                  <a:ext cx="1205537" cy="546652"/>
                </a:xfrm>
                <a:prstGeom prst="bentArrow">
                  <a:avLst>
                    <a:gd name="adj1" fmla="val 51170"/>
                    <a:gd name="adj2" fmla="val 22337"/>
                    <a:gd name="adj3" fmla="val 25000"/>
                    <a:gd name="adj4" fmla="val 60085"/>
                  </a:avLst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 sz="3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Arrow: U-Turn Milestone 2" title="Timeline Arrow">
                  <a:extLst>
                    <a:ext uri="{FF2B5EF4-FFF2-40B4-BE49-F238E27FC236}">
                      <a16:creationId xmlns:a16="http://schemas.microsoft.com/office/drawing/2014/main" id="{0099373E-97A0-4303-B146-E1B4DD6851D0}"/>
                    </a:ext>
                  </a:extLst>
                </p:cNvPr>
                <p:cNvSpPr/>
                <p:nvPr/>
              </p:nvSpPr>
              <p:spPr>
                <a:xfrm rot="10800000" flipH="1">
                  <a:off x="788582" y="3231964"/>
                  <a:ext cx="1205537" cy="546652"/>
                </a:xfrm>
                <a:prstGeom prst="bentArrow">
                  <a:avLst>
                    <a:gd name="adj1" fmla="val 51170"/>
                    <a:gd name="adj2" fmla="val 22337"/>
                    <a:gd name="adj3" fmla="val 25000"/>
                    <a:gd name="adj4" fmla="val 60085"/>
                  </a:avLst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 sz="3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Arrow: Right 12">
                  <a:extLst>
                    <a:ext uri="{FF2B5EF4-FFF2-40B4-BE49-F238E27FC236}">
                      <a16:creationId xmlns:a16="http://schemas.microsoft.com/office/drawing/2014/main" id="{8D635AD8-FE1C-4059-96CE-CFC7C63AA51A}"/>
                    </a:ext>
                  </a:extLst>
                </p:cNvPr>
                <p:cNvSpPr/>
                <p:nvPr/>
              </p:nvSpPr>
              <p:spPr>
                <a:xfrm rot="5400000">
                  <a:off x="1594979" y="3058478"/>
                  <a:ext cx="830920" cy="247652"/>
                </a:xfrm>
                <a:prstGeom prst="rightArrow">
                  <a:avLst>
                    <a:gd name="adj1" fmla="val 100000"/>
                    <a:gd name="adj2" fmla="val 50000"/>
                  </a:avLst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320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10" name="Connector Milestone 1" title="Connecter Line">
                <a:extLst>
                  <a:ext uri="{FF2B5EF4-FFF2-40B4-BE49-F238E27FC236}">
                    <a16:creationId xmlns:a16="http://schemas.microsoft.com/office/drawing/2014/main" id="{A429C79D-E5EC-4BAD-B3C0-B7E4D4C29B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88" y="2126332"/>
                <a:ext cx="2218802" cy="0"/>
              </a:xfrm>
              <a:prstGeom prst="line">
                <a:avLst/>
              </a:prstGeom>
              <a:ln w="19050">
                <a:solidFill>
                  <a:srgbClr val="C4BD97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A0F3D81-9F93-4A22-A442-675DFBFAED21}"/>
                </a:ext>
              </a:extLst>
            </p:cNvPr>
            <p:cNvGrpSpPr/>
            <p:nvPr/>
          </p:nvGrpSpPr>
          <p:grpSpPr>
            <a:xfrm>
              <a:off x="2137744" y="1815361"/>
              <a:ext cx="1949038" cy="3174486"/>
              <a:chOff x="2994323" y="1501377"/>
              <a:chExt cx="2341254" cy="3813305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F2E42888-D50E-4951-BBD4-F1ACE9400966}"/>
                  </a:ext>
                </a:extLst>
              </p:cNvPr>
              <p:cNvGrpSpPr/>
              <p:nvPr/>
            </p:nvGrpSpPr>
            <p:grpSpPr>
              <a:xfrm>
                <a:off x="2994323" y="1501377"/>
                <a:ext cx="2341254" cy="3813305"/>
                <a:chOff x="3086765" y="1501377"/>
                <a:chExt cx="2341254" cy="3813305"/>
              </a:xfrm>
            </p:grpSpPr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6779D922-ABE7-43EB-9F73-F97C02541DCE}"/>
                    </a:ext>
                  </a:extLst>
                </p:cNvPr>
                <p:cNvSpPr txBox="1"/>
                <p:nvPr/>
              </p:nvSpPr>
              <p:spPr>
                <a:xfrm>
                  <a:off x="3266654" y="1501377"/>
                  <a:ext cx="1693554" cy="4436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ZA" sz="2400" dirty="0"/>
                    <a:t>Analysis</a:t>
                  </a:r>
                </a:p>
              </p:txBody>
            </p: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2A722D24-380F-44DC-9201-491C5228BDF2}"/>
                    </a:ext>
                  </a:extLst>
                </p:cNvPr>
                <p:cNvGrpSpPr/>
                <p:nvPr/>
              </p:nvGrpSpPr>
              <p:grpSpPr>
                <a:xfrm>
                  <a:off x="3232295" y="2212655"/>
                  <a:ext cx="2195724" cy="1395487"/>
                  <a:chOff x="3221670" y="2031730"/>
                  <a:chExt cx="2195724" cy="1395487"/>
                </a:xfrm>
              </p:grpSpPr>
              <p:sp>
                <p:nvSpPr>
                  <p:cNvPr id="63" name="Arrow: U-Turn Milestone 3" title="Timeline Arrow">
                    <a:extLst>
                      <a:ext uri="{FF2B5EF4-FFF2-40B4-BE49-F238E27FC236}">
                        <a16:creationId xmlns:a16="http://schemas.microsoft.com/office/drawing/2014/main" id="{978E66B9-5F2F-42B5-B654-89DE7503A889}"/>
                      </a:ext>
                    </a:extLst>
                  </p:cNvPr>
                  <p:cNvSpPr/>
                  <p:nvPr/>
                </p:nvSpPr>
                <p:spPr>
                  <a:xfrm>
                    <a:off x="3221670" y="2192147"/>
                    <a:ext cx="893303" cy="1235070"/>
                  </a:xfrm>
                  <a:prstGeom prst="uturnArrow">
                    <a:avLst>
                      <a:gd name="adj1" fmla="val 27292"/>
                      <a:gd name="adj2" fmla="val 13691"/>
                      <a:gd name="adj3" fmla="val 16965"/>
                      <a:gd name="adj4" fmla="val 37880"/>
                      <a:gd name="adj5" fmla="val 96832"/>
                    </a:avLst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32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4" name="Oval 63" title="Circle Background">
                    <a:extLst>
                      <a:ext uri="{FF2B5EF4-FFF2-40B4-BE49-F238E27FC236}">
                        <a16:creationId xmlns:a16="http://schemas.microsoft.com/office/drawing/2014/main" id="{9367CE08-C105-4380-A780-CF76452B6690}"/>
                      </a:ext>
                    </a:extLst>
                  </p:cNvPr>
                  <p:cNvSpPr/>
                  <p:nvPr/>
                </p:nvSpPr>
                <p:spPr>
                  <a:xfrm>
                    <a:off x="3357514" y="2031730"/>
                    <a:ext cx="620238" cy="620238"/>
                  </a:xfrm>
                  <a:prstGeom prst="ellipse">
                    <a:avLst/>
                  </a:prstGeom>
                  <a:solidFill>
                    <a:schemeClr val="tx1">
                      <a:alpha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3200" dirty="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65" name="Graphic 1026">
                    <a:extLst>
                      <a:ext uri="{FF2B5EF4-FFF2-40B4-BE49-F238E27FC236}">
                        <a16:creationId xmlns:a16="http://schemas.microsoft.com/office/drawing/2014/main" id="{5B8FBEB9-FED8-4F4A-A29B-3A257D019B38}"/>
                      </a:ext>
                    </a:extLst>
                  </p:cNvPr>
                  <p:cNvGrpSpPr/>
                  <p:nvPr/>
                </p:nvGrpSpPr>
                <p:grpSpPr>
                  <a:xfrm>
                    <a:off x="3444701" y="2082638"/>
                    <a:ext cx="438339" cy="503278"/>
                    <a:chOff x="3444701" y="2082638"/>
                    <a:chExt cx="438339" cy="503278"/>
                  </a:xfrm>
                  <a:solidFill>
                    <a:srgbClr val="FFFFFF"/>
                  </a:solidFill>
                </p:grpSpPr>
                <p:sp>
                  <p:nvSpPr>
                    <p:cNvPr id="67" name="Freeform: Shape 66">
                      <a:extLst>
                        <a:ext uri="{FF2B5EF4-FFF2-40B4-BE49-F238E27FC236}">
                          <a16:creationId xmlns:a16="http://schemas.microsoft.com/office/drawing/2014/main" id="{7E6765C9-BA2D-42F4-ABF9-75B883E10F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44701" y="2082638"/>
                      <a:ext cx="438339" cy="503278"/>
                    </a:xfrm>
                    <a:custGeom>
                      <a:avLst/>
                      <a:gdLst>
                        <a:gd name="connsiteX0" fmla="*/ 413987 w 438339"/>
                        <a:gd name="connsiteY0" fmla="*/ 178583 h 503278"/>
                        <a:gd name="connsiteX1" fmla="*/ 324696 w 438339"/>
                        <a:gd name="connsiteY1" fmla="*/ 178583 h 503278"/>
                        <a:gd name="connsiteX2" fmla="*/ 324696 w 438339"/>
                        <a:gd name="connsiteY2" fmla="*/ 170465 h 503278"/>
                        <a:gd name="connsiteX3" fmla="*/ 316578 w 438339"/>
                        <a:gd name="connsiteY3" fmla="*/ 162348 h 503278"/>
                        <a:gd name="connsiteX4" fmla="*/ 308461 w 438339"/>
                        <a:gd name="connsiteY4" fmla="*/ 162348 h 503278"/>
                        <a:gd name="connsiteX5" fmla="*/ 308461 w 438339"/>
                        <a:gd name="connsiteY5" fmla="*/ 146113 h 503278"/>
                        <a:gd name="connsiteX6" fmla="*/ 316578 w 438339"/>
                        <a:gd name="connsiteY6" fmla="*/ 146113 h 503278"/>
                        <a:gd name="connsiteX7" fmla="*/ 324696 w 438339"/>
                        <a:gd name="connsiteY7" fmla="*/ 137996 h 503278"/>
                        <a:gd name="connsiteX8" fmla="*/ 324696 w 438339"/>
                        <a:gd name="connsiteY8" fmla="*/ 89291 h 503278"/>
                        <a:gd name="connsiteX9" fmla="*/ 316578 w 438339"/>
                        <a:gd name="connsiteY9" fmla="*/ 81174 h 503278"/>
                        <a:gd name="connsiteX10" fmla="*/ 308461 w 438339"/>
                        <a:gd name="connsiteY10" fmla="*/ 81174 h 503278"/>
                        <a:gd name="connsiteX11" fmla="*/ 308461 w 438339"/>
                        <a:gd name="connsiteY11" fmla="*/ 64939 h 503278"/>
                        <a:gd name="connsiteX12" fmla="*/ 316578 w 438339"/>
                        <a:gd name="connsiteY12" fmla="*/ 64939 h 503278"/>
                        <a:gd name="connsiteX13" fmla="*/ 324696 w 438339"/>
                        <a:gd name="connsiteY13" fmla="*/ 56822 h 503278"/>
                        <a:gd name="connsiteX14" fmla="*/ 324696 w 438339"/>
                        <a:gd name="connsiteY14" fmla="*/ 8117 h 503278"/>
                        <a:gd name="connsiteX15" fmla="*/ 316578 w 438339"/>
                        <a:gd name="connsiteY15" fmla="*/ 0 h 503278"/>
                        <a:gd name="connsiteX16" fmla="*/ 121761 w 438339"/>
                        <a:gd name="connsiteY16" fmla="*/ 0 h 503278"/>
                        <a:gd name="connsiteX17" fmla="*/ 113643 w 438339"/>
                        <a:gd name="connsiteY17" fmla="*/ 8117 h 503278"/>
                        <a:gd name="connsiteX18" fmla="*/ 113643 w 438339"/>
                        <a:gd name="connsiteY18" fmla="*/ 56822 h 503278"/>
                        <a:gd name="connsiteX19" fmla="*/ 121761 w 438339"/>
                        <a:gd name="connsiteY19" fmla="*/ 64939 h 503278"/>
                        <a:gd name="connsiteX20" fmla="*/ 129878 w 438339"/>
                        <a:gd name="connsiteY20" fmla="*/ 64939 h 503278"/>
                        <a:gd name="connsiteX21" fmla="*/ 129878 w 438339"/>
                        <a:gd name="connsiteY21" fmla="*/ 81174 h 503278"/>
                        <a:gd name="connsiteX22" fmla="*/ 121761 w 438339"/>
                        <a:gd name="connsiteY22" fmla="*/ 81174 h 503278"/>
                        <a:gd name="connsiteX23" fmla="*/ 113643 w 438339"/>
                        <a:gd name="connsiteY23" fmla="*/ 89291 h 503278"/>
                        <a:gd name="connsiteX24" fmla="*/ 113643 w 438339"/>
                        <a:gd name="connsiteY24" fmla="*/ 137996 h 503278"/>
                        <a:gd name="connsiteX25" fmla="*/ 121761 w 438339"/>
                        <a:gd name="connsiteY25" fmla="*/ 146113 h 503278"/>
                        <a:gd name="connsiteX26" fmla="*/ 129878 w 438339"/>
                        <a:gd name="connsiteY26" fmla="*/ 146113 h 503278"/>
                        <a:gd name="connsiteX27" fmla="*/ 129878 w 438339"/>
                        <a:gd name="connsiteY27" fmla="*/ 162348 h 503278"/>
                        <a:gd name="connsiteX28" fmla="*/ 121761 w 438339"/>
                        <a:gd name="connsiteY28" fmla="*/ 162348 h 503278"/>
                        <a:gd name="connsiteX29" fmla="*/ 113643 w 438339"/>
                        <a:gd name="connsiteY29" fmla="*/ 170465 h 503278"/>
                        <a:gd name="connsiteX30" fmla="*/ 113643 w 438339"/>
                        <a:gd name="connsiteY30" fmla="*/ 178583 h 503278"/>
                        <a:gd name="connsiteX31" fmla="*/ 24352 w 438339"/>
                        <a:gd name="connsiteY31" fmla="*/ 178583 h 503278"/>
                        <a:gd name="connsiteX32" fmla="*/ 0 w 438339"/>
                        <a:gd name="connsiteY32" fmla="*/ 202935 h 503278"/>
                        <a:gd name="connsiteX33" fmla="*/ 0 w 438339"/>
                        <a:gd name="connsiteY33" fmla="*/ 397752 h 503278"/>
                        <a:gd name="connsiteX34" fmla="*/ 24352 w 438339"/>
                        <a:gd name="connsiteY34" fmla="*/ 422104 h 503278"/>
                        <a:gd name="connsiteX35" fmla="*/ 186700 w 438339"/>
                        <a:gd name="connsiteY35" fmla="*/ 422104 h 503278"/>
                        <a:gd name="connsiteX36" fmla="*/ 186700 w 438339"/>
                        <a:gd name="connsiteY36" fmla="*/ 454574 h 503278"/>
                        <a:gd name="connsiteX37" fmla="*/ 146113 w 438339"/>
                        <a:gd name="connsiteY37" fmla="*/ 454574 h 503278"/>
                        <a:gd name="connsiteX38" fmla="*/ 105526 w 438339"/>
                        <a:gd name="connsiteY38" fmla="*/ 495161 h 503278"/>
                        <a:gd name="connsiteX39" fmla="*/ 113643 w 438339"/>
                        <a:gd name="connsiteY39" fmla="*/ 503278 h 503278"/>
                        <a:gd name="connsiteX40" fmla="*/ 324696 w 438339"/>
                        <a:gd name="connsiteY40" fmla="*/ 503278 h 503278"/>
                        <a:gd name="connsiteX41" fmla="*/ 332813 w 438339"/>
                        <a:gd name="connsiteY41" fmla="*/ 495161 h 503278"/>
                        <a:gd name="connsiteX42" fmla="*/ 292226 w 438339"/>
                        <a:gd name="connsiteY42" fmla="*/ 454574 h 503278"/>
                        <a:gd name="connsiteX43" fmla="*/ 251639 w 438339"/>
                        <a:gd name="connsiteY43" fmla="*/ 454574 h 503278"/>
                        <a:gd name="connsiteX44" fmla="*/ 251639 w 438339"/>
                        <a:gd name="connsiteY44" fmla="*/ 422104 h 503278"/>
                        <a:gd name="connsiteX45" fmla="*/ 413987 w 438339"/>
                        <a:gd name="connsiteY45" fmla="*/ 422104 h 503278"/>
                        <a:gd name="connsiteX46" fmla="*/ 438339 w 438339"/>
                        <a:gd name="connsiteY46" fmla="*/ 397752 h 503278"/>
                        <a:gd name="connsiteX47" fmla="*/ 438339 w 438339"/>
                        <a:gd name="connsiteY47" fmla="*/ 202935 h 503278"/>
                        <a:gd name="connsiteX48" fmla="*/ 413987 w 438339"/>
                        <a:gd name="connsiteY48" fmla="*/ 178583 h 503278"/>
                        <a:gd name="connsiteX49" fmla="*/ 129878 w 438339"/>
                        <a:gd name="connsiteY49" fmla="*/ 16235 h 503278"/>
                        <a:gd name="connsiteX50" fmla="*/ 308461 w 438339"/>
                        <a:gd name="connsiteY50" fmla="*/ 16235 h 503278"/>
                        <a:gd name="connsiteX51" fmla="*/ 308461 w 438339"/>
                        <a:gd name="connsiteY51" fmla="*/ 48704 h 503278"/>
                        <a:gd name="connsiteX52" fmla="*/ 129878 w 438339"/>
                        <a:gd name="connsiteY52" fmla="*/ 48704 h 503278"/>
                        <a:gd name="connsiteX53" fmla="*/ 129878 w 438339"/>
                        <a:gd name="connsiteY53" fmla="*/ 16235 h 503278"/>
                        <a:gd name="connsiteX54" fmla="*/ 146113 w 438339"/>
                        <a:gd name="connsiteY54" fmla="*/ 64939 h 503278"/>
                        <a:gd name="connsiteX55" fmla="*/ 292226 w 438339"/>
                        <a:gd name="connsiteY55" fmla="*/ 64939 h 503278"/>
                        <a:gd name="connsiteX56" fmla="*/ 292226 w 438339"/>
                        <a:gd name="connsiteY56" fmla="*/ 81174 h 503278"/>
                        <a:gd name="connsiteX57" fmla="*/ 146113 w 438339"/>
                        <a:gd name="connsiteY57" fmla="*/ 81174 h 503278"/>
                        <a:gd name="connsiteX58" fmla="*/ 146113 w 438339"/>
                        <a:gd name="connsiteY58" fmla="*/ 64939 h 503278"/>
                        <a:gd name="connsiteX59" fmla="*/ 129878 w 438339"/>
                        <a:gd name="connsiteY59" fmla="*/ 97409 h 503278"/>
                        <a:gd name="connsiteX60" fmla="*/ 308461 w 438339"/>
                        <a:gd name="connsiteY60" fmla="*/ 97409 h 503278"/>
                        <a:gd name="connsiteX61" fmla="*/ 308461 w 438339"/>
                        <a:gd name="connsiteY61" fmla="*/ 129878 h 503278"/>
                        <a:gd name="connsiteX62" fmla="*/ 129878 w 438339"/>
                        <a:gd name="connsiteY62" fmla="*/ 129878 h 503278"/>
                        <a:gd name="connsiteX63" fmla="*/ 129878 w 438339"/>
                        <a:gd name="connsiteY63" fmla="*/ 97409 h 503278"/>
                        <a:gd name="connsiteX64" fmla="*/ 146113 w 438339"/>
                        <a:gd name="connsiteY64" fmla="*/ 146113 h 503278"/>
                        <a:gd name="connsiteX65" fmla="*/ 292226 w 438339"/>
                        <a:gd name="connsiteY65" fmla="*/ 146113 h 503278"/>
                        <a:gd name="connsiteX66" fmla="*/ 292226 w 438339"/>
                        <a:gd name="connsiteY66" fmla="*/ 162348 h 503278"/>
                        <a:gd name="connsiteX67" fmla="*/ 146113 w 438339"/>
                        <a:gd name="connsiteY67" fmla="*/ 162348 h 503278"/>
                        <a:gd name="connsiteX68" fmla="*/ 146113 w 438339"/>
                        <a:gd name="connsiteY68" fmla="*/ 146113 h 503278"/>
                        <a:gd name="connsiteX69" fmla="*/ 129878 w 438339"/>
                        <a:gd name="connsiteY69" fmla="*/ 178583 h 503278"/>
                        <a:gd name="connsiteX70" fmla="*/ 308461 w 438339"/>
                        <a:gd name="connsiteY70" fmla="*/ 178583 h 503278"/>
                        <a:gd name="connsiteX71" fmla="*/ 308461 w 438339"/>
                        <a:gd name="connsiteY71" fmla="*/ 211052 h 503278"/>
                        <a:gd name="connsiteX72" fmla="*/ 129878 w 438339"/>
                        <a:gd name="connsiteY72" fmla="*/ 211052 h 503278"/>
                        <a:gd name="connsiteX73" fmla="*/ 129878 w 438339"/>
                        <a:gd name="connsiteY73" fmla="*/ 178583 h 503278"/>
                        <a:gd name="connsiteX74" fmla="*/ 219170 w 438339"/>
                        <a:gd name="connsiteY74" fmla="*/ 340930 h 503278"/>
                        <a:gd name="connsiteX75" fmla="*/ 235404 w 438339"/>
                        <a:gd name="connsiteY75" fmla="*/ 357165 h 503278"/>
                        <a:gd name="connsiteX76" fmla="*/ 219170 w 438339"/>
                        <a:gd name="connsiteY76" fmla="*/ 373400 h 503278"/>
                        <a:gd name="connsiteX77" fmla="*/ 202935 w 438339"/>
                        <a:gd name="connsiteY77" fmla="*/ 357165 h 503278"/>
                        <a:gd name="connsiteX78" fmla="*/ 219170 w 438339"/>
                        <a:gd name="connsiteY78" fmla="*/ 340930 h 503278"/>
                        <a:gd name="connsiteX79" fmla="*/ 315190 w 438339"/>
                        <a:gd name="connsiteY79" fmla="*/ 487043 h 503278"/>
                        <a:gd name="connsiteX80" fmla="*/ 123149 w 438339"/>
                        <a:gd name="connsiteY80" fmla="*/ 487043 h 503278"/>
                        <a:gd name="connsiteX81" fmla="*/ 146113 w 438339"/>
                        <a:gd name="connsiteY81" fmla="*/ 470808 h 503278"/>
                        <a:gd name="connsiteX82" fmla="*/ 292226 w 438339"/>
                        <a:gd name="connsiteY82" fmla="*/ 470808 h 503278"/>
                        <a:gd name="connsiteX83" fmla="*/ 315190 w 438339"/>
                        <a:gd name="connsiteY83" fmla="*/ 487043 h 503278"/>
                        <a:gd name="connsiteX84" fmla="*/ 235404 w 438339"/>
                        <a:gd name="connsiteY84" fmla="*/ 454574 h 503278"/>
                        <a:gd name="connsiteX85" fmla="*/ 202935 w 438339"/>
                        <a:gd name="connsiteY85" fmla="*/ 454574 h 503278"/>
                        <a:gd name="connsiteX86" fmla="*/ 202935 w 438339"/>
                        <a:gd name="connsiteY86" fmla="*/ 422104 h 503278"/>
                        <a:gd name="connsiteX87" fmla="*/ 235404 w 438339"/>
                        <a:gd name="connsiteY87" fmla="*/ 422104 h 503278"/>
                        <a:gd name="connsiteX88" fmla="*/ 235404 w 438339"/>
                        <a:gd name="connsiteY88" fmla="*/ 454574 h 503278"/>
                        <a:gd name="connsiteX89" fmla="*/ 422104 w 438339"/>
                        <a:gd name="connsiteY89" fmla="*/ 397752 h 503278"/>
                        <a:gd name="connsiteX90" fmla="*/ 413987 w 438339"/>
                        <a:gd name="connsiteY90" fmla="*/ 405869 h 503278"/>
                        <a:gd name="connsiteX91" fmla="*/ 24352 w 438339"/>
                        <a:gd name="connsiteY91" fmla="*/ 405869 h 503278"/>
                        <a:gd name="connsiteX92" fmla="*/ 16235 w 438339"/>
                        <a:gd name="connsiteY92" fmla="*/ 397752 h 503278"/>
                        <a:gd name="connsiteX93" fmla="*/ 16235 w 438339"/>
                        <a:gd name="connsiteY93" fmla="*/ 202935 h 503278"/>
                        <a:gd name="connsiteX94" fmla="*/ 24352 w 438339"/>
                        <a:gd name="connsiteY94" fmla="*/ 194817 h 503278"/>
                        <a:gd name="connsiteX95" fmla="*/ 113643 w 438339"/>
                        <a:gd name="connsiteY95" fmla="*/ 194817 h 503278"/>
                        <a:gd name="connsiteX96" fmla="*/ 113643 w 438339"/>
                        <a:gd name="connsiteY96" fmla="*/ 219169 h 503278"/>
                        <a:gd name="connsiteX97" fmla="*/ 121761 w 438339"/>
                        <a:gd name="connsiteY97" fmla="*/ 227287 h 503278"/>
                        <a:gd name="connsiteX98" fmla="*/ 178583 w 438339"/>
                        <a:gd name="connsiteY98" fmla="*/ 227287 h 503278"/>
                        <a:gd name="connsiteX99" fmla="*/ 178583 w 438339"/>
                        <a:gd name="connsiteY99" fmla="*/ 256396 h 503278"/>
                        <a:gd name="connsiteX100" fmla="*/ 158549 w 438339"/>
                        <a:gd name="connsiteY100" fmla="*/ 276430 h 503278"/>
                        <a:gd name="connsiteX101" fmla="*/ 154230 w 438339"/>
                        <a:gd name="connsiteY101" fmla="*/ 275991 h 503278"/>
                        <a:gd name="connsiteX102" fmla="*/ 121761 w 438339"/>
                        <a:gd name="connsiteY102" fmla="*/ 308461 h 503278"/>
                        <a:gd name="connsiteX103" fmla="*/ 154230 w 438339"/>
                        <a:gd name="connsiteY103" fmla="*/ 340930 h 503278"/>
                        <a:gd name="connsiteX104" fmla="*/ 186700 w 438339"/>
                        <a:gd name="connsiteY104" fmla="*/ 308461 h 503278"/>
                        <a:gd name="connsiteX105" fmla="*/ 174573 w 438339"/>
                        <a:gd name="connsiteY105" fmla="*/ 283362 h 503278"/>
                        <a:gd name="connsiteX106" fmla="*/ 192439 w 438339"/>
                        <a:gd name="connsiteY106" fmla="*/ 265495 h 503278"/>
                        <a:gd name="connsiteX107" fmla="*/ 194817 w 438339"/>
                        <a:gd name="connsiteY107" fmla="*/ 259756 h 503278"/>
                        <a:gd name="connsiteX108" fmla="*/ 194817 w 438339"/>
                        <a:gd name="connsiteY108" fmla="*/ 227287 h 503278"/>
                        <a:gd name="connsiteX109" fmla="*/ 211052 w 438339"/>
                        <a:gd name="connsiteY109" fmla="*/ 227287 h 503278"/>
                        <a:gd name="connsiteX110" fmla="*/ 211052 w 438339"/>
                        <a:gd name="connsiteY110" fmla="*/ 325848 h 503278"/>
                        <a:gd name="connsiteX111" fmla="*/ 186700 w 438339"/>
                        <a:gd name="connsiteY111" fmla="*/ 357165 h 503278"/>
                        <a:gd name="connsiteX112" fmla="*/ 219170 w 438339"/>
                        <a:gd name="connsiteY112" fmla="*/ 389635 h 503278"/>
                        <a:gd name="connsiteX113" fmla="*/ 251639 w 438339"/>
                        <a:gd name="connsiteY113" fmla="*/ 357165 h 503278"/>
                        <a:gd name="connsiteX114" fmla="*/ 227287 w 438339"/>
                        <a:gd name="connsiteY114" fmla="*/ 325848 h 503278"/>
                        <a:gd name="connsiteX115" fmla="*/ 227287 w 438339"/>
                        <a:gd name="connsiteY115" fmla="*/ 227287 h 503278"/>
                        <a:gd name="connsiteX116" fmla="*/ 243522 w 438339"/>
                        <a:gd name="connsiteY116" fmla="*/ 227287 h 503278"/>
                        <a:gd name="connsiteX117" fmla="*/ 243522 w 438339"/>
                        <a:gd name="connsiteY117" fmla="*/ 259756 h 503278"/>
                        <a:gd name="connsiteX118" fmla="*/ 245900 w 438339"/>
                        <a:gd name="connsiteY118" fmla="*/ 265495 h 503278"/>
                        <a:gd name="connsiteX119" fmla="*/ 263767 w 438339"/>
                        <a:gd name="connsiteY119" fmla="*/ 283362 h 503278"/>
                        <a:gd name="connsiteX120" fmla="*/ 251639 w 438339"/>
                        <a:gd name="connsiteY120" fmla="*/ 308461 h 503278"/>
                        <a:gd name="connsiteX121" fmla="*/ 284109 w 438339"/>
                        <a:gd name="connsiteY121" fmla="*/ 340930 h 503278"/>
                        <a:gd name="connsiteX122" fmla="*/ 316578 w 438339"/>
                        <a:gd name="connsiteY122" fmla="*/ 308461 h 503278"/>
                        <a:gd name="connsiteX123" fmla="*/ 284109 w 438339"/>
                        <a:gd name="connsiteY123" fmla="*/ 275991 h 503278"/>
                        <a:gd name="connsiteX124" fmla="*/ 279790 w 438339"/>
                        <a:gd name="connsiteY124" fmla="*/ 276430 h 503278"/>
                        <a:gd name="connsiteX125" fmla="*/ 259757 w 438339"/>
                        <a:gd name="connsiteY125" fmla="*/ 256396 h 503278"/>
                        <a:gd name="connsiteX126" fmla="*/ 259757 w 438339"/>
                        <a:gd name="connsiteY126" fmla="*/ 227287 h 503278"/>
                        <a:gd name="connsiteX127" fmla="*/ 316578 w 438339"/>
                        <a:gd name="connsiteY127" fmla="*/ 227287 h 503278"/>
                        <a:gd name="connsiteX128" fmla="*/ 324696 w 438339"/>
                        <a:gd name="connsiteY128" fmla="*/ 219169 h 503278"/>
                        <a:gd name="connsiteX129" fmla="*/ 324696 w 438339"/>
                        <a:gd name="connsiteY129" fmla="*/ 194817 h 503278"/>
                        <a:gd name="connsiteX130" fmla="*/ 413987 w 438339"/>
                        <a:gd name="connsiteY130" fmla="*/ 194817 h 503278"/>
                        <a:gd name="connsiteX131" fmla="*/ 422104 w 438339"/>
                        <a:gd name="connsiteY131" fmla="*/ 202935 h 503278"/>
                        <a:gd name="connsiteX132" fmla="*/ 422104 w 438339"/>
                        <a:gd name="connsiteY132" fmla="*/ 397752 h 503278"/>
                        <a:gd name="connsiteX133" fmla="*/ 170465 w 438339"/>
                        <a:gd name="connsiteY133" fmla="*/ 308461 h 503278"/>
                        <a:gd name="connsiteX134" fmla="*/ 154230 w 438339"/>
                        <a:gd name="connsiteY134" fmla="*/ 324696 h 503278"/>
                        <a:gd name="connsiteX135" fmla="*/ 137996 w 438339"/>
                        <a:gd name="connsiteY135" fmla="*/ 308461 h 503278"/>
                        <a:gd name="connsiteX136" fmla="*/ 154230 w 438339"/>
                        <a:gd name="connsiteY136" fmla="*/ 292226 h 503278"/>
                        <a:gd name="connsiteX137" fmla="*/ 170465 w 438339"/>
                        <a:gd name="connsiteY137" fmla="*/ 308461 h 503278"/>
                        <a:gd name="connsiteX138" fmla="*/ 284109 w 438339"/>
                        <a:gd name="connsiteY138" fmla="*/ 292226 h 503278"/>
                        <a:gd name="connsiteX139" fmla="*/ 300343 w 438339"/>
                        <a:gd name="connsiteY139" fmla="*/ 308461 h 503278"/>
                        <a:gd name="connsiteX140" fmla="*/ 284109 w 438339"/>
                        <a:gd name="connsiteY140" fmla="*/ 324696 h 503278"/>
                        <a:gd name="connsiteX141" fmla="*/ 267874 w 438339"/>
                        <a:gd name="connsiteY141" fmla="*/ 308461 h 503278"/>
                        <a:gd name="connsiteX142" fmla="*/ 284109 w 438339"/>
                        <a:gd name="connsiteY142" fmla="*/ 292226 h 5032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  <a:cxn ang="0">
                          <a:pos x="connsiteX117" y="connsiteY117"/>
                        </a:cxn>
                        <a:cxn ang="0">
                          <a:pos x="connsiteX118" y="connsiteY118"/>
                        </a:cxn>
                        <a:cxn ang="0">
                          <a:pos x="connsiteX119" y="connsiteY119"/>
                        </a:cxn>
                        <a:cxn ang="0">
                          <a:pos x="connsiteX120" y="connsiteY120"/>
                        </a:cxn>
                        <a:cxn ang="0">
                          <a:pos x="connsiteX121" y="connsiteY121"/>
                        </a:cxn>
                        <a:cxn ang="0">
                          <a:pos x="connsiteX122" y="connsiteY122"/>
                        </a:cxn>
                        <a:cxn ang="0">
                          <a:pos x="connsiteX123" y="connsiteY123"/>
                        </a:cxn>
                        <a:cxn ang="0">
                          <a:pos x="connsiteX124" y="connsiteY124"/>
                        </a:cxn>
                        <a:cxn ang="0">
                          <a:pos x="connsiteX125" y="connsiteY125"/>
                        </a:cxn>
                        <a:cxn ang="0">
                          <a:pos x="connsiteX126" y="connsiteY126"/>
                        </a:cxn>
                        <a:cxn ang="0">
                          <a:pos x="connsiteX127" y="connsiteY127"/>
                        </a:cxn>
                        <a:cxn ang="0">
                          <a:pos x="connsiteX128" y="connsiteY128"/>
                        </a:cxn>
                        <a:cxn ang="0">
                          <a:pos x="connsiteX129" y="connsiteY129"/>
                        </a:cxn>
                        <a:cxn ang="0">
                          <a:pos x="connsiteX130" y="connsiteY130"/>
                        </a:cxn>
                        <a:cxn ang="0">
                          <a:pos x="connsiteX131" y="connsiteY131"/>
                        </a:cxn>
                        <a:cxn ang="0">
                          <a:pos x="connsiteX132" y="connsiteY132"/>
                        </a:cxn>
                        <a:cxn ang="0">
                          <a:pos x="connsiteX133" y="connsiteY133"/>
                        </a:cxn>
                        <a:cxn ang="0">
                          <a:pos x="connsiteX134" y="connsiteY134"/>
                        </a:cxn>
                        <a:cxn ang="0">
                          <a:pos x="connsiteX135" y="connsiteY135"/>
                        </a:cxn>
                        <a:cxn ang="0">
                          <a:pos x="connsiteX136" y="connsiteY136"/>
                        </a:cxn>
                        <a:cxn ang="0">
                          <a:pos x="connsiteX137" y="connsiteY137"/>
                        </a:cxn>
                        <a:cxn ang="0">
                          <a:pos x="connsiteX138" y="connsiteY138"/>
                        </a:cxn>
                        <a:cxn ang="0">
                          <a:pos x="connsiteX139" y="connsiteY139"/>
                        </a:cxn>
                        <a:cxn ang="0">
                          <a:pos x="connsiteX140" y="connsiteY140"/>
                        </a:cxn>
                        <a:cxn ang="0">
                          <a:pos x="connsiteX141" y="connsiteY141"/>
                        </a:cxn>
                        <a:cxn ang="0">
                          <a:pos x="connsiteX142" y="connsiteY142"/>
                        </a:cxn>
                      </a:cxnLst>
                      <a:rect l="l" t="t" r="r" b="b"/>
                      <a:pathLst>
                        <a:path w="438339" h="503278">
                          <a:moveTo>
                            <a:pt x="413987" y="178583"/>
                          </a:moveTo>
                          <a:lnTo>
                            <a:pt x="324696" y="178583"/>
                          </a:lnTo>
                          <a:lnTo>
                            <a:pt x="324696" y="170465"/>
                          </a:lnTo>
                          <a:cubicBezTo>
                            <a:pt x="324696" y="165976"/>
                            <a:pt x="321067" y="162348"/>
                            <a:pt x="316578" y="162348"/>
                          </a:cubicBezTo>
                          <a:lnTo>
                            <a:pt x="308461" y="162348"/>
                          </a:lnTo>
                          <a:lnTo>
                            <a:pt x="308461" y="146113"/>
                          </a:lnTo>
                          <a:lnTo>
                            <a:pt x="316578" y="146113"/>
                          </a:lnTo>
                          <a:cubicBezTo>
                            <a:pt x="321067" y="146113"/>
                            <a:pt x="324696" y="142485"/>
                            <a:pt x="324696" y="137996"/>
                          </a:cubicBezTo>
                          <a:lnTo>
                            <a:pt x="324696" y="89291"/>
                          </a:lnTo>
                          <a:cubicBezTo>
                            <a:pt x="324696" y="84802"/>
                            <a:pt x="321067" y="81174"/>
                            <a:pt x="316578" y="81174"/>
                          </a:cubicBezTo>
                          <a:lnTo>
                            <a:pt x="308461" y="81174"/>
                          </a:lnTo>
                          <a:lnTo>
                            <a:pt x="308461" y="64939"/>
                          </a:lnTo>
                          <a:lnTo>
                            <a:pt x="316578" y="64939"/>
                          </a:lnTo>
                          <a:cubicBezTo>
                            <a:pt x="321067" y="64939"/>
                            <a:pt x="324696" y="61311"/>
                            <a:pt x="324696" y="56822"/>
                          </a:cubicBezTo>
                          <a:lnTo>
                            <a:pt x="324696" y="8117"/>
                          </a:lnTo>
                          <a:cubicBezTo>
                            <a:pt x="324696" y="3628"/>
                            <a:pt x="321067" y="0"/>
                            <a:pt x="316578" y="0"/>
                          </a:cubicBezTo>
                          <a:lnTo>
                            <a:pt x="121761" y="0"/>
                          </a:lnTo>
                          <a:cubicBezTo>
                            <a:pt x="117272" y="0"/>
                            <a:pt x="113643" y="3628"/>
                            <a:pt x="113643" y="8117"/>
                          </a:cubicBezTo>
                          <a:lnTo>
                            <a:pt x="113643" y="56822"/>
                          </a:lnTo>
                          <a:cubicBezTo>
                            <a:pt x="113643" y="61311"/>
                            <a:pt x="117272" y="64939"/>
                            <a:pt x="121761" y="64939"/>
                          </a:cubicBezTo>
                          <a:lnTo>
                            <a:pt x="129878" y="64939"/>
                          </a:lnTo>
                          <a:lnTo>
                            <a:pt x="129878" y="81174"/>
                          </a:lnTo>
                          <a:lnTo>
                            <a:pt x="121761" y="81174"/>
                          </a:lnTo>
                          <a:cubicBezTo>
                            <a:pt x="117272" y="81174"/>
                            <a:pt x="113643" y="84802"/>
                            <a:pt x="113643" y="89291"/>
                          </a:cubicBezTo>
                          <a:lnTo>
                            <a:pt x="113643" y="137996"/>
                          </a:lnTo>
                          <a:cubicBezTo>
                            <a:pt x="113643" y="142485"/>
                            <a:pt x="117272" y="146113"/>
                            <a:pt x="121761" y="146113"/>
                          </a:cubicBezTo>
                          <a:lnTo>
                            <a:pt x="129878" y="146113"/>
                          </a:lnTo>
                          <a:lnTo>
                            <a:pt x="129878" y="162348"/>
                          </a:lnTo>
                          <a:lnTo>
                            <a:pt x="121761" y="162348"/>
                          </a:lnTo>
                          <a:cubicBezTo>
                            <a:pt x="117272" y="162348"/>
                            <a:pt x="113643" y="165976"/>
                            <a:pt x="113643" y="170465"/>
                          </a:cubicBezTo>
                          <a:lnTo>
                            <a:pt x="113643" y="178583"/>
                          </a:lnTo>
                          <a:lnTo>
                            <a:pt x="24352" y="178583"/>
                          </a:lnTo>
                          <a:cubicBezTo>
                            <a:pt x="10926" y="178583"/>
                            <a:pt x="0" y="189509"/>
                            <a:pt x="0" y="202935"/>
                          </a:cubicBezTo>
                          <a:lnTo>
                            <a:pt x="0" y="397752"/>
                          </a:lnTo>
                          <a:cubicBezTo>
                            <a:pt x="0" y="411178"/>
                            <a:pt x="10926" y="422104"/>
                            <a:pt x="24352" y="422104"/>
                          </a:cubicBezTo>
                          <a:lnTo>
                            <a:pt x="186700" y="422104"/>
                          </a:lnTo>
                          <a:lnTo>
                            <a:pt x="186700" y="454574"/>
                          </a:lnTo>
                          <a:lnTo>
                            <a:pt x="146113" y="454574"/>
                          </a:lnTo>
                          <a:cubicBezTo>
                            <a:pt x="123733" y="454574"/>
                            <a:pt x="105526" y="472781"/>
                            <a:pt x="105526" y="495161"/>
                          </a:cubicBezTo>
                          <a:cubicBezTo>
                            <a:pt x="105526" y="499650"/>
                            <a:pt x="109155" y="503278"/>
                            <a:pt x="113643" y="503278"/>
                          </a:cubicBezTo>
                          <a:lnTo>
                            <a:pt x="324696" y="503278"/>
                          </a:lnTo>
                          <a:cubicBezTo>
                            <a:pt x="329185" y="503278"/>
                            <a:pt x="332813" y="499650"/>
                            <a:pt x="332813" y="495161"/>
                          </a:cubicBezTo>
                          <a:cubicBezTo>
                            <a:pt x="332813" y="472781"/>
                            <a:pt x="314606" y="454574"/>
                            <a:pt x="292226" y="454574"/>
                          </a:cubicBezTo>
                          <a:lnTo>
                            <a:pt x="251639" y="454574"/>
                          </a:lnTo>
                          <a:lnTo>
                            <a:pt x="251639" y="422104"/>
                          </a:lnTo>
                          <a:lnTo>
                            <a:pt x="413987" y="422104"/>
                          </a:lnTo>
                          <a:cubicBezTo>
                            <a:pt x="427413" y="422104"/>
                            <a:pt x="438339" y="411178"/>
                            <a:pt x="438339" y="397752"/>
                          </a:cubicBezTo>
                          <a:lnTo>
                            <a:pt x="438339" y="202935"/>
                          </a:lnTo>
                          <a:cubicBezTo>
                            <a:pt x="438339" y="189509"/>
                            <a:pt x="427413" y="178583"/>
                            <a:pt x="413987" y="178583"/>
                          </a:cubicBezTo>
                          <a:close/>
                          <a:moveTo>
                            <a:pt x="129878" y="16235"/>
                          </a:moveTo>
                          <a:lnTo>
                            <a:pt x="308461" y="16235"/>
                          </a:lnTo>
                          <a:lnTo>
                            <a:pt x="308461" y="48704"/>
                          </a:lnTo>
                          <a:lnTo>
                            <a:pt x="129878" y="48704"/>
                          </a:lnTo>
                          <a:lnTo>
                            <a:pt x="129878" y="16235"/>
                          </a:lnTo>
                          <a:close/>
                          <a:moveTo>
                            <a:pt x="146113" y="64939"/>
                          </a:moveTo>
                          <a:lnTo>
                            <a:pt x="292226" y="64939"/>
                          </a:lnTo>
                          <a:lnTo>
                            <a:pt x="292226" y="81174"/>
                          </a:lnTo>
                          <a:lnTo>
                            <a:pt x="146113" y="81174"/>
                          </a:lnTo>
                          <a:lnTo>
                            <a:pt x="146113" y="64939"/>
                          </a:lnTo>
                          <a:close/>
                          <a:moveTo>
                            <a:pt x="129878" y="97409"/>
                          </a:moveTo>
                          <a:lnTo>
                            <a:pt x="308461" y="97409"/>
                          </a:lnTo>
                          <a:lnTo>
                            <a:pt x="308461" y="129878"/>
                          </a:lnTo>
                          <a:lnTo>
                            <a:pt x="129878" y="129878"/>
                          </a:lnTo>
                          <a:lnTo>
                            <a:pt x="129878" y="97409"/>
                          </a:lnTo>
                          <a:close/>
                          <a:moveTo>
                            <a:pt x="146113" y="146113"/>
                          </a:moveTo>
                          <a:lnTo>
                            <a:pt x="292226" y="146113"/>
                          </a:lnTo>
                          <a:lnTo>
                            <a:pt x="292226" y="162348"/>
                          </a:lnTo>
                          <a:lnTo>
                            <a:pt x="146113" y="162348"/>
                          </a:lnTo>
                          <a:lnTo>
                            <a:pt x="146113" y="146113"/>
                          </a:lnTo>
                          <a:close/>
                          <a:moveTo>
                            <a:pt x="129878" y="178583"/>
                          </a:moveTo>
                          <a:lnTo>
                            <a:pt x="308461" y="178583"/>
                          </a:lnTo>
                          <a:lnTo>
                            <a:pt x="308461" y="211052"/>
                          </a:lnTo>
                          <a:lnTo>
                            <a:pt x="129878" y="211052"/>
                          </a:lnTo>
                          <a:lnTo>
                            <a:pt x="129878" y="178583"/>
                          </a:lnTo>
                          <a:close/>
                          <a:moveTo>
                            <a:pt x="219170" y="340930"/>
                          </a:moveTo>
                          <a:cubicBezTo>
                            <a:pt x="228123" y="340930"/>
                            <a:pt x="235404" y="348212"/>
                            <a:pt x="235404" y="357165"/>
                          </a:cubicBezTo>
                          <a:cubicBezTo>
                            <a:pt x="235404" y="366119"/>
                            <a:pt x="228123" y="373400"/>
                            <a:pt x="219170" y="373400"/>
                          </a:cubicBezTo>
                          <a:cubicBezTo>
                            <a:pt x="210216" y="373400"/>
                            <a:pt x="202935" y="366119"/>
                            <a:pt x="202935" y="357165"/>
                          </a:cubicBezTo>
                          <a:cubicBezTo>
                            <a:pt x="202935" y="348212"/>
                            <a:pt x="210216" y="340930"/>
                            <a:pt x="219170" y="340930"/>
                          </a:cubicBezTo>
                          <a:close/>
                          <a:moveTo>
                            <a:pt x="315190" y="487043"/>
                          </a:moveTo>
                          <a:lnTo>
                            <a:pt x="123149" y="487043"/>
                          </a:lnTo>
                          <a:cubicBezTo>
                            <a:pt x="126501" y="477595"/>
                            <a:pt x="135528" y="470808"/>
                            <a:pt x="146113" y="470808"/>
                          </a:cubicBezTo>
                          <a:lnTo>
                            <a:pt x="292226" y="470808"/>
                          </a:lnTo>
                          <a:cubicBezTo>
                            <a:pt x="302811" y="470808"/>
                            <a:pt x="311838" y="477595"/>
                            <a:pt x="315190" y="487043"/>
                          </a:cubicBezTo>
                          <a:close/>
                          <a:moveTo>
                            <a:pt x="235404" y="454574"/>
                          </a:moveTo>
                          <a:lnTo>
                            <a:pt x="202935" y="454574"/>
                          </a:lnTo>
                          <a:lnTo>
                            <a:pt x="202935" y="422104"/>
                          </a:lnTo>
                          <a:lnTo>
                            <a:pt x="235404" y="422104"/>
                          </a:lnTo>
                          <a:lnTo>
                            <a:pt x="235404" y="454574"/>
                          </a:lnTo>
                          <a:close/>
                          <a:moveTo>
                            <a:pt x="422104" y="397752"/>
                          </a:moveTo>
                          <a:cubicBezTo>
                            <a:pt x="422104" y="402233"/>
                            <a:pt x="418468" y="405869"/>
                            <a:pt x="413987" y="405869"/>
                          </a:cubicBezTo>
                          <a:lnTo>
                            <a:pt x="24352" y="405869"/>
                          </a:lnTo>
                          <a:cubicBezTo>
                            <a:pt x="19871" y="405869"/>
                            <a:pt x="16235" y="402233"/>
                            <a:pt x="16235" y="397752"/>
                          </a:cubicBezTo>
                          <a:lnTo>
                            <a:pt x="16235" y="202935"/>
                          </a:lnTo>
                          <a:cubicBezTo>
                            <a:pt x="16235" y="198454"/>
                            <a:pt x="19871" y="194817"/>
                            <a:pt x="24352" y="194817"/>
                          </a:cubicBezTo>
                          <a:lnTo>
                            <a:pt x="113643" y="194817"/>
                          </a:lnTo>
                          <a:lnTo>
                            <a:pt x="113643" y="219169"/>
                          </a:lnTo>
                          <a:cubicBezTo>
                            <a:pt x="113643" y="223658"/>
                            <a:pt x="117272" y="227287"/>
                            <a:pt x="121761" y="227287"/>
                          </a:cubicBezTo>
                          <a:lnTo>
                            <a:pt x="178583" y="227287"/>
                          </a:lnTo>
                          <a:lnTo>
                            <a:pt x="178583" y="256396"/>
                          </a:lnTo>
                          <a:lnTo>
                            <a:pt x="158549" y="276430"/>
                          </a:lnTo>
                          <a:cubicBezTo>
                            <a:pt x="157120" y="276235"/>
                            <a:pt x="155708" y="275991"/>
                            <a:pt x="154230" y="275991"/>
                          </a:cubicBezTo>
                          <a:cubicBezTo>
                            <a:pt x="136323" y="275991"/>
                            <a:pt x="121761" y="290554"/>
                            <a:pt x="121761" y="308461"/>
                          </a:cubicBezTo>
                          <a:cubicBezTo>
                            <a:pt x="121761" y="326368"/>
                            <a:pt x="136323" y="340930"/>
                            <a:pt x="154230" y="340930"/>
                          </a:cubicBezTo>
                          <a:cubicBezTo>
                            <a:pt x="172137" y="340930"/>
                            <a:pt x="186700" y="326368"/>
                            <a:pt x="186700" y="308461"/>
                          </a:cubicBezTo>
                          <a:cubicBezTo>
                            <a:pt x="186700" y="298290"/>
                            <a:pt x="181911" y="289320"/>
                            <a:pt x="174573" y="283362"/>
                          </a:cubicBezTo>
                          <a:lnTo>
                            <a:pt x="192439" y="265495"/>
                          </a:lnTo>
                          <a:cubicBezTo>
                            <a:pt x="193965" y="263977"/>
                            <a:pt x="194817" y="261916"/>
                            <a:pt x="194817" y="259756"/>
                          </a:cubicBezTo>
                          <a:lnTo>
                            <a:pt x="194817" y="227287"/>
                          </a:lnTo>
                          <a:lnTo>
                            <a:pt x="211052" y="227287"/>
                          </a:lnTo>
                          <a:lnTo>
                            <a:pt x="211052" y="325848"/>
                          </a:lnTo>
                          <a:cubicBezTo>
                            <a:pt x="197082" y="329477"/>
                            <a:pt x="186700" y="342075"/>
                            <a:pt x="186700" y="357165"/>
                          </a:cubicBezTo>
                          <a:cubicBezTo>
                            <a:pt x="186700" y="375072"/>
                            <a:pt x="201263" y="389635"/>
                            <a:pt x="219170" y="389635"/>
                          </a:cubicBezTo>
                          <a:cubicBezTo>
                            <a:pt x="237077" y="389635"/>
                            <a:pt x="251639" y="375072"/>
                            <a:pt x="251639" y="357165"/>
                          </a:cubicBezTo>
                          <a:cubicBezTo>
                            <a:pt x="251639" y="342075"/>
                            <a:pt x="241257" y="329477"/>
                            <a:pt x="227287" y="325848"/>
                          </a:cubicBezTo>
                          <a:lnTo>
                            <a:pt x="227287" y="227287"/>
                          </a:lnTo>
                          <a:lnTo>
                            <a:pt x="243522" y="227287"/>
                          </a:lnTo>
                          <a:lnTo>
                            <a:pt x="243522" y="259756"/>
                          </a:lnTo>
                          <a:cubicBezTo>
                            <a:pt x="243522" y="261916"/>
                            <a:pt x="244374" y="263977"/>
                            <a:pt x="245900" y="265495"/>
                          </a:cubicBezTo>
                          <a:lnTo>
                            <a:pt x="263767" y="283362"/>
                          </a:lnTo>
                          <a:cubicBezTo>
                            <a:pt x="256428" y="289320"/>
                            <a:pt x="251639" y="298290"/>
                            <a:pt x="251639" y="308461"/>
                          </a:cubicBezTo>
                          <a:cubicBezTo>
                            <a:pt x="251639" y="326368"/>
                            <a:pt x="266202" y="340930"/>
                            <a:pt x="284109" y="340930"/>
                          </a:cubicBezTo>
                          <a:cubicBezTo>
                            <a:pt x="302016" y="340930"/>
                            <a:pt x="316578" y="326368"/>
                            <a:pt x="316578" y="308461"/>
                          </a:cubicBezTo>
                          <a:cubicBezTo>
                            <a:pt x="316578" y="290554"/>
                            <a:pt x="302016" y="275991"/>
                            <a:pt x="284109" y="275991"/>
                          </a:cubicBezTo>
                          <a:cubicBezTo>
                            <a:pt x="282631" y="275991"/>
                            <a:pt x="281219" y="276235"/>
                            <a:pt x="279790" y="276430"/>
                          </a:cubicBezTo>
                          <a:lnTo>
                            <a:pt x="259757" y="256396"/>
                          </a:lnTo>
                          <a:lnTo>
                            <a:pt x="259757" y="227287"/>
                          </a:lnTo>
                          <a:lnTo>
                            <a:pt x="316578" y="227287"/>
                          </a:lnTo>
                          <a:cubicBezTo>
                            <a:pt x="321067" y="227287"/>
                            <a:pt x="324696" y="223658"/>
                            <a:pt x="324696" y="219169"/>
                          </a:cubicBezTo>
                          <a:lnTo>
                            <a:pt x="324696" y="194817"/>
                          </a:lnTo>
                          <a:lnTo>
                            <a:pt x="413987" y="194817"/>
                          </a:lnTo>
                          <a:cubicBezTo>
                            <a:pt x="418468" y="194817"/>
                            <a:pt x="422104" y="198454"/>
                            <a:pt x="422104" y="202935"/>
                          </a:cubicBezTo>
                          <a:lnTo>
                            <a:pt x="422104" y="397752"/>
                          </a:lnTo>
                          <a:close/>
                          <a:moveTo>
                            <a:pt x="170465" y="308461"/>
                          </a:moveTo>
                          <a:cubicBezTo>
                            <a:pt x="170465" y="317414"/>
                            <a:pt x="163184" y="324696"/>
                            <a:pt x="154230" y="324696"/>
                          </a:cubicBezTo>
                          <a:cubicBezTo>
                            <a:pt x="145277" y="324696"/>
                            <a:pt x="137996" y="317414"/>
                            <a:pt x="137996" y="308461"/>
                          </a:cubicBezTo>
                          <a:cubicBezTo>
                            <a:pt x="137996" y="299507"/>
                            <a:pt x="145277" y="292226"/>
                            <a:pt x="154230" y="292226"/>
                          </a:cubicBezTo>
                          <a:cubicBezTo>
                            <a:pt x="163184" y="292226"/>
                            <a:pt x="170465" y="299507"/>
                            <a:pt x="170465" y="308461"/>
                          </a:cubicBezTo>
                          <a:close/>
                          <a:moveTo>
                            <a:pt x="284109" y="292226"/>
                          </a:moveTo>
                          <a:cubicBezTo>
                            <a:pt x="293062" y="292226"/>
                            <a:pt x="300343" y="299507"/>
                            <a:pt x="300343" y="308461"/>
                          </a:cubicBezTo>
                          <a:cubicBezTo>
                            <a:pt x="300343" y="317414"/>
                            <a:pt x="293062" y="324696"/>
                            <a:pt x="284109" y="324696"/>
                          </a:cubicBezTo>
                          <a:cubicBezTo>
                            <a:pt x="275155" y="324696"/>
                            <a:pt x="267874" y="317414"/>
                            <a:pt x="267874" y="308461"/>
                          </a:cubicBezTo>
                          <a:cubicBezTo>
                            <a:pt x="267874" y="299507"/>
                            <a:pt x="275155" y="292226"/>
                            <a:pt x="284109" y="292226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803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  <p:sp>
                  <p:nvSpPr>
                    <p:cNvPr id="68" name="Freeform: Shape 67">
                      <a:extLst>
                        <a:ext uri="{FF2B5EF4-FFF2-40B4-BE49-F238E27FC236}">
                          <a16:creationId xmlns:a16="http://schemas.microsoft.com/office/drawing/2014/main" id="{03BB937A-831E-468E-AC2A-AA70B5FA52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77171" y="2293690"/>
                      <a:ext cx="146113" cy="178583"/>
                    </a:xfrm>
                    <a:custGeom>
                      <a:avLst/>
                      <a:gdLst>
                        <a:gd name="connsiteX0" fmla="*/ 16235 w 146113"/>
                        <a:gd name="connsiteY0" fmla="*/ 16235 h 178582"/>
                        <a:gd name="connsiteX1" fmla="*/ 64939 w 146113"/>
                        <a:gd name="connsiteY1" fmla="*/ 16235 h 178582"/>
                        <a:gd name="connsiteX2" fmla="*/ 64939 w 146113"/>
                        <a:gd name="connsiteY2" fmla="*/ 0 h 178582"/>
                        <a:gd name="connsiteX3" fmla="*/ 8117 w 146113"/>
                        <a:gd name="connsiteY3" fmla="*/ 0 h 178582"/>
                        <a:gd name="connsiteX4" fmla="*/ 0 w 146113"/>
                        <a:gd name="connsiteY4" fmla="*/ 8117 h 178582"/>
                        <a:gd name="connsiteX5" fmla="*/ 0 w 146113"/>
                        <a:gd name="connsiteY5" fmla="*/ 170465 h 178582"/>
                        <a:gd name="connsiteX6" fmla="*/ 8117 w 146113"/>
                        <a:gd name="connsiteY6" fmla="*/ 178583 h 178582"/>
                        <a:gd name="connsiteX7" fmla="*/ 146113 w 146113"/>
                        <a:gd name="connsiteY7" fmla="*/ 178583 h 178582"/>
                        <a:gd name="connsiteX8" fmla="*/ 146113 w 146113"/>
                        <a:gd name="connsiteY8" fmla="*/ 162348 h 178582"/>
                        <a:gd name="connsiteX9" fmla="*/ 16235 w 146113"/>
                        <a:gd name="connsiteY9" fmla="*/ 162348 h 178582"/>
                        <a:gd name="connsiteX10" fmla="*/ 16235 w 146113"/>
                        <a:gd name="connsiteY10" fmla="*/ 16235 h 1785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46113" h="178582">
                          <a:moveTo>
                            <a:pt x="16235" y="16235"/>
                          </a:moveTo>
                          <a:lnTo>
                            <a:pt x="64939" y="16235"/>
                          </a:lnTo>
                          <a:lnTo>
                            <a:pt x="64939" y="0"/>
                          </a:lnTo>
                          <a:lnTo>
                            <a:pt x="8117" y="0"/>
                          </a:lnTo>
                          <a:cubicBezTo>
                            <a:pt x="3628" y="0"/>
                            <a:pt x="0" y="3628"/>
                            <a:pt x="0" y="8117"/>
                          </a:cubicBezTo>
                          <a:lnTo>
                            <a:pt x="0" y="170465"/>
                          </a:lnTo>
                          <a:cubicBezTo>
                            <a:pt x="0" y="174954"/>
                            <a:pt x="3628" y="178583"/>
                            <a:pt x="8117" y="178583"/>
                          </a:cubicBezTo>
                          <a:lnTo>
                            <a:pt x="146113" y="178583"/>
                          </a:lnTo>
                          <a:lnTo>
                            <a:pt x="146113" y="162348"/>
                          </a:lnTo>
                          <a:lnTo>
                            <a:pt x="16235" y="162348"/>
                          </a:lnTo>
                          <a:lnTo>
                            <a:pt x="16235" y="16235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803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  <p:sp>
                  <p:nvSpPr>
                    <p:cNvPr id="69" name="Freeform: Shape 68">
                      <a:extLst>
                        <a:ext uri="{FF2B5EF4-FFF2-40B4-BE49-F238E27FC236}">
                          <a16:creationId xmlns:a16="http://schemas.microsoft.com/office/drawing/2014/main" id="{68CF29D8-A6B9-495C-8A16-874F29071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04457" y="2293690"/>
                      <a:ext cx="146113" cy="178583"/>
                    </a:xfrm>
                    <a:custGeom>
                      <a:avLst/>
                      <a:gdLst>
                        <a:gd name="connsiteX0" fmla="*/ 137996 w 146113"/>
                        <a:gd name="connsiteY0" fmla="*/ 0 h 178582"/>
                        <a:gd name="connsiteX1" fmla="*/ 81174 w 146113"/>
                        <a:gd name="connsiteY1" fmla="*/ 0 h 178582"/>
                        <a:gd name="connsiteX2" fmla="*/ 81174 w 146113"/>
                        <a:gd name="connsiteY2" fmla="*/ 16235 h 178582"/>
                        <a:gd name="connsiteX3" fmla="*/ 129878 w 146113"/>
                        <a:gd name="connsiteY3" fmla="*/ 16235 h 178582"/>
                        <a:gd name="connsiteX4" fmla="*/ 129878 w 146113"/>
                        <a:gd name="connsiteY4" fmla="*/ 162348 h 178582"/>
                        <a:gd name="connsiteX5" fmla="*/ 0 w 146113"/>
                        <a:gd name="connsiteY5" fmla="*/ 162348 h 178582"/>
                        <a:gd name="connsiteX6" fmla="*/ 0 w 146113"/>
                        <a:gd name="connsiteY6" fmla="*/ 178583 h 178582"/>
                        <a:gd name="connsiteX7" fmla="*/ 137996 w 146113"/>
                        <a:gd name="connsiteY7" fmla="*/ 178583 h 178582"/>
                        <a:gd name="connsiteX8" fmla="*/ 146113 w 146113"/>
                        <a:gd name="connsiteY8" fmla="*/ 170465 h 178582"/>
                        <a:gd name="connsiteX9" fmla="*/ 146113 w 146113"/>
                        <a:gd name="connsiteY9" fmla="*/ 8117 h 178582"/>
                        <a:gd name="connsiteX10" fmla="*/ 137996 w 146113"/>
                        <a:gd name="connsiteY10" fmla="*/ 0 h 1785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46113" h="178582">
                          <a:moveTo>
                            <a:pt x="137996" y="0"/>
                          </a:moveTo>
                          <a:lnTo>
                            <a:pt x="81174" y="0"/>
                          </a:lnTo>
                          <a:lnTo>
                            <a:pt x="81174" y="16235"/>
                          </a:lnTo>
                          <a:lnTo>
                            <a:pt x="129878" y="16235"/>
                          </a:lnTo>
                          <a:lnTo>
                            <a:pt x="129878" y="162348"/>
                          </a:lnTo>
                          <a:lnTo>
                            <a:pt x="0" y="162348"/>
                          </a:lnTo>
                          <a:lnTo>
                            <a:pt x="0" y="178583"/>
                          </a:lnTo>
                          <a:lnTo>
                            <a:pt x="137996" y="178583"/>
                          </a:lnTo>
                          <a:cubicBezTo>
                            <a:pt x="142485" y="178583"/>
                            <a:pt x="146113" y="174954"/>
                            <a:pt x="146113" y="170465"/>
                          </a:cubicBezTo>
                          <a:lnTo>
                            <a:pt x="146113" y="8117"/>
                          </a:lnTo>
                          <a:cubicBezTo>
                            <a:pt x="146113" y="3628"/>
                            <a:pt x="142485" y="0"/>
                            <a:pt x="137996" y="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803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</p:grpSp>
              <p:sp>
                <p:nvSpPr>
                  <p:cNvPr id="66" name="Arrow: U-Turn Milestone 3" title="Timeline Arrow">
                    <a:extLst>
                      <a:ext uri="{FF2B5EF4-FFF2-40B4-BE49-F238E27FC236}">
                        <a16:creationId xmlns:a16="http://schemas.microsoft.com/office/drawing/2014/main" id="{9D048D4D-BC5E-4068-A8D5-055617CE4CA2}"/>
                      </a:ext>
                    </a:extLst>
                  </p:cNvPr>
                  <p:cNvSpPr/>
                  <p:nvPr/>
                </p:nvSpPr>
                <p:spPr>
                  <a:xfrm>
                    <a:off x="4524091" y="2192147"/>
                    <a:ext cx="893303" cy="1235070"/>
                  </a:xfrm>
                  <a:prstGeom prst="uturnArrow">
                    <a:avLst>
                      <a:gd name="adj1" fmla="val 27292"/>
                      <a:gd name="adj2" fmla="val 13691"/>
                      <a:gd name="adj3" fmla="val 16965"/>
                      <a:gd name="adj4" fmla="val 36950"/>
                      <a:gd name="adj5" fmla="val 96832"/>
                    </a:avLst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320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3B7DF69C-C239-463A-B06A-CA97F679151C}"/>
                    </a:ext>
                  </a:extLst>
                </p:cNvPr>
                <p:cNvGrpSpPr/>
                <p:nvPr/>
              </p:nvGrpSpPr>
              <p:grpSpPr>
                <a:xfrm>
                  <a:off x="3880553" y="3935962"/>
                  <a:ext cx="893303" cy="1378720"/>
                  <a:chOff x="3517938" y="3755037"/>
                  <a:chExt cx="893303" cy="1378720"/>
                </a:xfrm>
              </p:grpSpPr>
              <p:sp>
                <p:nvSpPr>
                  <p:cNvPr id="61" name="Arrow: U-Turn Milestone 3" title="Timeline Arrow">
                    <a:extLst>
                      <a:ext uri="{FF2B5EF4-FFF2-40B4-BE49-F238E27FC236}">
                        <a16:creationId xmlns:a16="http://schemas.microsoft.com/office/drawing/2014/main" id="{5F9E086A-9FCD-4C28-A480-3BC406AB6357}"/>
                      </a:ext>
                    </a:extLst>
                  </p:cNvPr>
                  <p:cNvSpPr/>
                  <p:nvPr/>
                </p:nvSpPr>
                <p:spPr>
                  <a:xfrm rot="10800000" flipH="1">
                    <a:off x="3517938" y="3755037"/>
                    <a:ext cx="893303" cy="1235070"/>
                  </a:xfrm>
                  <a:prstGeom prst="uturnArrow">
                    <a:avLst>
                      <a:gd name="adj1" fmla="val 27292"/>
                      <a:gd name="adj2" fmla="val 13691"/>
                      <a:gd name="adj3" fmla="val 16965"/>
                      <a:gd name="adj4" fmla="val 35088"/>
                      <a:gd name="adj5" fmla="val 96832"/>
                    </a:avLst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32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2" name="Oval 61" title="Circle Background">
                    <a:extLst>
                      <a:ext uri="{FF2B5EF4-FFF2-40B4-BE49-F238E27FC236}">
                        <a16:creationId xmlns:a16="http://schemas.microsoft.com/office/drawing/2014/main" id="{CA63F7E7-3F38-485C-AB7D-AB151FC8284B}"/>
                      </a:ext>
                    </a:extLst>
                  </p:cNvPr>
                  <p:cNvSpPr/>
                  <p:nvPr/>
                </p:nvSpPr>
                <p:spPr>
                  <a:xfrm flipH="1">
                    <a:off x="3647144" y="4513519"/>
                    <a:ext cx="620238" cy="620238"/>
                  </a:xfrm>
                  <a:prstGeom prst="ellipse">
                    <a:avLst/>
                  </a:prstGeom>
                  <a:solidFill>
                    <a:schemeClr val="tx1">
                      <a:alpha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32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2" name="Graphic 1033">
                  <a:extLst>
                    <a:ext uri="{FF2B5EF4-FFF2-40B4-BE49-F238E27FC236}">
                      <a16:creationId xmlns:a16="http://schemas.microsoft.com/office/drawing/2014/main" id="{3347FE54-76CA-488A-9802-206BB921AF8C}"/>
                    </a:ext>
                  </a:extLst>
                </p:cNvPr>
                <p:cNvGrpSpPr/>
                <p:nvPr/>
              </p:nvGrpSpPr>
              <p:grpSpPr>
                <a:xfrm flipH="1">
                  <a:off x="4093726" y="4781860"/>
                  <a:ext cx="450190" cy="445690"/>
                  <a:chOff x="3443222" y="4631458"/>
                  <a:chExt cx="466965" cy="462296"/>
                </a:xfrm>
                <a:solidFill>
                  <a:srgbClr val="FFFFFF"/>
                </a:solidFill>
              </p:grpSpPr>
              <p:grpSp>
                <p:nvGrpSpPr>
                  <p:cNvPr id="24" name="Graphic 1033">
                    <a:extLst>
                      <a:ext uri="{FF2B5EF4-FFF2-40B4-BE49-F238E27FC236}">
                        <a16:creationId xmlns:a16="http://schemas.microsoft.com/office/drawing/2014/main" id="{88787DEC-E607-4031-92B1-0752368A1B8F}"/>
                      </a:ext>
                    </a:extLst>
                  </p:cNvPr>
                  <p:cNvGrpSpPr/>
                  <p:nvPr/>
                </p:nvGrpSpPr>
                <p:grpSpPr>
                  <a:xfrm>
                    <a:off x="3461403" y="4648685"/>
                    <a:ext cx="429608" cy="427274"/>
                    <a:chOff x="3461403" y="4648685"/>
                    <a:chExt cx="429608" cy="427274"/>
                  </a:xfrm>
                  <a:solidFill>
                    <a:srgbClr val="FFFFFF"/>
                  </a:solidFill>
                </p:grpSpPr>
                <p:sp>
                  <p:nvSpPr>
                    <p:cNvPr id="42" name="Freeform: Shape 41">
                      <a:extLst>
                        <a:ext uri="{FF2B5EF4-FFF2-40B4-BE49-F238E27FC236}">
                          <a16:creationId xmlns:a16="http://schemas.microsoft.com/office/drawing/2014/main" id="{AFD0B553-B760-4107-AAAD-C322729615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68094" y="4648685"/>
                      <a:ext cx="16344" cy="14009"/>
                    </a:xfrm>
                    <a:custGeom>
                      <a:avLst/>
                      <a:gdLst>
                        <a:gd name="connsiteX0" fmla="*/ 0 w 16343"/>
                        <a:gd name="connsiteY0" fmla="*/ 0 h 14008"/>
                        <a:gd name="connsiteX1" fmla="*/ 17224 w 16343"/>
                        <a:gd name="connsiteY1" fmla="*/ 0 h 14008"/>
                        <a:gd name="connsiteX2" fmla="*/ 17224 w 16343"/>
                        <a:gd name="connsiteY2" fmla="*/ 15501 h 14008"/>
                        <a:gd name="connsiteX3" fmla="*/ 0 w 16343"/>
                        <a:gd name="connsiteY3" fmla="*/ 15501 h 140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6343" h="14008">
                          <a:moveTo>
                            <a:pt x="0" y="0"/>
                          </a:moveTo>
                          <a:lnTo>
                            <a:pt x="17224" y="0"/>
                          </a:lnTo>
                          <a:lnTo>
                            <a:pt x="17224" y="15501"/>
                          </a:lnTo>
                          <a:lnTo>
                            <a:pt x="0" y="15501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676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  <p:sp>
                  <p:nvSpPr>
                    <p:cNvPr id="43" name="Freeform: Shape 42">
                      <a:extLst>
                        <a:ext uri="{FF2B5EF4-FFF2-40B4-BE49-F238E27FC236}">
                          <a16:creationId xmlns:a16="http://schemas.microsoft.com/office/drawing/2014/main" id="{4DB885DB-DFAF-4C58-A0B7-5673CEF96A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05886" y="4648685"/>
                      <a:ext cx="16344" cy="14009"/>
                    </a:xfrm>
                    <a:custGeom>
                      <a:avLst/>
                      <a:gdLst>
                        <a:gd name="connsiteX0" fmla="*/ 0 w 16343"/>
                        <a:gd name="connsiteY0" fmla="*/ 0 h 14008"/>
                        <a:gd name="connsiteX1" fmla="*/ 17224 w 16343"/>
                        <a:gd name="connsiteY1" fmla="*/ 0 h 14008"/>
                        <a:gd name="connsiteX2" fmla="*/ 17224 w 16343"/>
                        <a:gd name="connsiteY2" fmla="*/ 15501 h 14008"/>
                        <a:gd name="connsiteX3" fmla="*/ 0 w 16343"/>
                        <a:gd name="connsiteY3" fmla="*/ 15501 h 140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6343" h="14008">
                          <a:moveTo>
                            <a:pt x="0" y="0"/>
                          </a:moveTo>
                          <a:lnTo>
                            <a:pt x="17224" y="0"/>
                          </a:lnTo>
                          <a:lnTo>
                            <a:pt x="17224" y="15501"/>
                          </a:lnTo>
                          <a:lnTo>
                            <a:pt x="0" y="15501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676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  <p:sp>
                  <p:nvSpPr>
                    <p:cNvPr id="44" name="Freeform: Shape 43">
                      <a:extLst>
                        <a:ext uri="{FF2B5EF4-FFF2-40B4-BE49-F238E27FC236}">
                          <a16:creationId xmlns:a16="http://schemas.microsoft.com/office/drawing/2014/main" id="{2944A060-E44D-4277-9A2A-69BC36F3A5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30299" y="4717581"/>
                      <a:ext cx="16344" cy="14009"/>
                    </a:xfrm>
                    <a:custGeom>
                      <a:avLst/>
                      <a:gdLst>
                        <a:gd name="connsiteX0" fmla="*/ 0 w 16343"/>
                        <a:gd name="connsiteY0" fmla="*/ 0 h 14008"/>
                        <a:gd name="connsiteX1" fmla="*/ 17224 w 16343"/>
                        <a:gd name="connsiteY1" fmla="*/ 0 h 14008"/>
                        <a:gd name="connsiteX2" fmla="*/ 17224 w 16343"/>
                        <a:gd name="connsiteY2" fmla="*/ 15501 h 14008"/>
                        <a:gd name="connsiteX3" fmla="*/ 0 w 16343"/>
                        <a:gd name="connsiteY3" fmla="*/ 15501 h 140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6343" h="14008">
                          <a:moveTo>
                            <a:pt x="0" y="0"/>
                          </a:moveTo>
                          <a:lnTo>
                            <a:pt x="17224" y="0"/>
                          </a:lnTo>
                          <a:lnTo>
                            <a:pt x="17224" y="15501"/>
                          </a:lnTo>
                          <a:lnTo>
                            <a:pt x="0" y="15501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676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  <p:sp>
                  <p:nvSpPr>
                    <p:cNvPr id="45" name="Freeform: Shape 44">
                      <a:extLst>
                        <a:ext uri="{FF2B5EF4-FFF2-40B4-BE49-F238E27FC236}">
                          <a16:creationId xmlns:a16="http://schemas.microsoft.com/office/drawing/2014/main" id="{27883FAD-D613-47FB-AE5C-DD8283ECC4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30299" y="4648685"/>
                      <a:ext cx="16344" cy="14009"/>
                    </a:xfrm>
                    <a:custGeom>
                      <a:avLst/>
                      <a:gdLst>
                        <a:gd name="connsiteX0" fmla="*/ 0 w 16343"/>
                        <a:gd name="connsiteY0" fmla="*/ 0 h 14008"/>
                        <a:gd name="connsiteX1" fmla="*/ 17224 w 16343"/>
                        <a:gd name="connsiteY1" fmla="*/ 0 h 14008"/>
                        <a:gd name="connsiteX2" fmla="*/ 17224 w 16343"/>
                        <a:gd name="connsiteY2" fmla="*/ 15501 h 14008"/>
                        <a:gd name="connsiteX3" fmla="*/ 0 w 16343"/>
                        <a:gd name="connsiteY3" fmla="*/ 15501 h 140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6343" h="14008">
                          <a:moveTo>
                            <a:pt x="0" y="0"/>
                          </a:moveTo>
                          <a:lnTo>
                            <a:pt x="17224" y="0"/>
                          </a:lnTo>
                          <a:lnTo>
                            <a:pt x="17224" y="15501"/>
                          </a:lnTo>
                          <a:lnTo>
                            <a:pt x="0" y="15501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676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  <p:sp>
                  <p:nvSpPr>
                    <p:cNvPr id="46" name="Freeform: Shape 45">
                      <a:extLst>
                        <a:ext uri="{FF2B5EF4-FFF2-40B4-BE49-F238E27FC236}">
                          <a16:creationId xmlns:a16="http://schemas.microsoft.com/office/drawing/2014/main" id="{07C9CAFC-B5AE-40E1-A39F-5A86751263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9198" y="4717581"/>
                      <a:ext cx="16344" cy="14009"/>
                    </a:xfrm>
                    <a:custGeom>
                      <a:avLst/>
                      <a:gdLst>
                        <a:gd name="connsiteX0" fmla="*/ 0 w 16343"/>
                        <a:gd name="connsiteY0" fmla="*/ 0 h 14008"/>
                        <a:gd name="connsiteX1" fmla="*/ 17224 w 16343"/>
                        <a:gd name="connsiteY1" fmla="*/ 0 h 14008"/>
                        <a:gd name="connsiteX2" fmla="*/ 17224 w 16343"/>
                        <a:gd name="connsiteY2" fmla="*/ 15501 h 14008"/>
                        <a:gd name="connsiteX3" fmla="*/ 0 w 16343"/>
                        <a:gd name="connsiteY3" fmla="*/ 15501 h 140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6343" h="14008">
                          <a:moveTo>
                            <a:pt x="0" y="0"/>
                          </a:moveTo>
                          <a:lnTo>
                            <a:pt x="17224" y="0"/>
                          </a:lnTo>
                          <a:lnTo>
                            <a:pt x="17224" y="15501"/>
                          </a:lnTo>
                          <a:lnTo>
                            <a:pt x="0" y="15501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676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  <p:sp>
                  <p:nvSpPr>
                    <p:cNvPr id="47" name="Freeform: Shape 46">
                      <a:extLst>
                        <a:ext uri="{FF2B5EF4-FFF2-40B4-BE49-F238E27FC236}">
                          <a16:creationId xmlns:a16="http://schemas.microsoft.com/office/drawing/2014/main" id="{AB0BAC4A-69A0-4F67-A927-E9FC623D94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68094" y="4717581"/>
                      <a:ext cx="16344" cy="14009"/>
                    </a:xfrm>
                    <a:custGeom>
                      <a:avLst/>
                      <a:gdLst>
                        <a:gd name="connsiteX0" fmla="*/ 0 w 16343"/>
                        <a:gd name="connsiteY0" fmla="*/ 0 h 14008"/>
                        <a:gd name="connsiteX1" fmla="*/ 17224 w 16343"/>
                        <a:gd name="connsiteY1" fmla="*/ 0 h 14008"/>
                        <a:gd name="connsiteX2" fmla="*/ 17224 w 16343"/>
                        <a:gd name="connsiteY2" fmla="*/ 15501 h 14008"/>
                        <a:gd name="connsiteX3" fmla="*/ 0 w 16343"/>
                        <a:gd name="connsiteY3" fmla="*/ 15501 h 140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6343" h="14008">
                          <a:moveTo>
                            <a:pt x="0" y="0"/>
                          </a:moveTo>
                          <a:lnTo>
                            <a:pt x="17224" y="0"/>
                          </a:lnTo>
                          <a:lnTo>
                            <a:pt x="17224" y="15501"/>
                          </a:lnTo>
                          <a:lnTo>
                            <a:pt x="0" y="15501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676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  <p:sp>
                  <p:nvSpPr>
                    <p:cNvPr id="48" name="Freeform: Shape 47">
                      <a:extLst>
                        <a:ext uri="{FF2B5EF4-FFF2-40B4-BE49-F238E27FC236}">
                          <a16:creationId xmlns:a16="http://schemas.microsoft.com/office/drawing/2014/main" id="{23BA7278-E9E9-4B47-8828-1790443234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05886" y="4717581"/>
                      <a:ext cx="16344" cy="14009"/>
                    </a:xfrm>
                    <a:custGeom>
                      <a:avLst/>
                      <a:gdLst>
                        <a:gd name="connsiteX0" fmla="*/ 0 w 16343"/>
                        <a:gd name="connsiteY0" fmla="*/ 0 h 14008"/>
                        <a:gd name="connsiteX1" fmla="*/ 17224 w 16343"/>
                        <a:gd name="connsiteY1" fmla="*/ 0 h 14008"/>
                        <a:gd name="connsiteX2" fmla="*/ 17224 w 16343"/>
                        <a:gd name="connsiteY2" fmla="*/ 15501 h 14008"/>
                        <a:gd name="connsiteX3" fmla="*/ 0 w 16343"/>
                        <a:gd name="connsiteY3" fmla="*/ 15501 h 140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6343" h="14008">
                          <a:moveTo>
                            <a:pt x="0" y="0"/>
                          </a:moveTo>
                          <a:lnTo>
                            <a:pt x="17224" y="0"/>
                          </a:lnTo>
                          <a:lnTo>
                            <a:pt x="17224" y="15501"/>
                          </a:lnTo>
                          <a:lnTo>
                            <a:pt x="0" y="15501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676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  <p:sp>
                  <p:nvSpPr>
                    <p:cNvPr id="49" name="Freeform: Shape 48">
                      <a:extLst>
                        <a:ext uri="{FF2B5EF4-FFF2-40B4-BE49-F238E27FC236}">
                          <a16:creationId xmlns:a16="http://schemas.microsoft.com/office/drawing/2014/main" id="{0B5B4556-7F69-45C6-B146-B33C87B001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74782" y="4717581"/>
                      <a:ext cx="16344" cy="14009"/>
                    </a:xfrm>
                    <a:custGeom>
                      <a:avLst/>
                      <a:gdLst>
                        <a:gd name="connsiteX0" fmla="*/ 0 w 16343"/>
                        <a:gd name="connsiteY0" fmla="*/ 0 h 14008"/>
                        <a:gd name="connsiteX1" fmla="*/ 17224 w 16343"/>
                        <a:gd name="connsiteY1" fmla="*/ 0 h 14008"/>
                        <a:gd name="connsiteX2" fmla="*/ 17224 w 16343"/>
                        <a:gd name="connsiteY2" fmla="*/ 15501 h 14008"/>
                        <a:gd name="connsiteX3" fmla="*/ 0 w 16343"/>
                        <a:gd name="connsiteY3" fmla="*/ 15501 h 140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6343" h="14008">
                          <a:moveTo>
                            <a:pt x="0" y="0"/>
                          </a:moveTo>
                          <a:lnTo>
                            <a:pt x="17224" y="0"/>
                          </a:lnTo>
                          <a:lnTo>
                            <a:pt x="17224" y="15501"/>
                          </a:lnTo>
                          <a:lnTo>
                            <a:pt x="0" y="15501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676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  <p:sp>
                  <p:nvSpPr>
                    <p:cNvPr id="50" name="Freeform: Shape 49">
                      <a:extLst>
                        <a:ext uri="{FF2B5EF4-FFF2-40B4-BE49-F238E27FC236}">
                          <a16:creationId xmlns:a16="http://schemas.microsoft.com/office/drawing/2014/main" id="{2E6B0E08-872E-412C-B238-BAA412427C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61403" y="4786477"/>
                      <a:ext cx="16344" cy="14009"/>
                    </a:xfrm>
                    <a:custGeom>
                      <a:avLst/>
                      <a:gdLst>
                        <a:gd name="connsiteX0" fmla="*/ 0 w 16343"/>
                        <a:gd name="connsiteY0" fmla="*/ 0 h 14008"/>
                        <a:gd name="connsiteX1" fmla="*/ 17224 w 16343"/>
                        <a:gd name="connsiteY1" fmla="*/ 0 h 14008"/>
                        <a:gd name="connsiteX2" fmla="*/ 17224 w 16343"/>
                        <a:gd name="connsiteY2" fmla="*/ 15501 h 14008"/>
                        <a:gd name="connsiteX3" fmla="*/ 0 w 16343"/>
                        <a:gd name="connsiteY3" fmla="*/ 15501 h 140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6343" h="14008">
                          <a:moveTo>
                            <a:pt x="0" y="0"/>
                          </a:moveTo>
                          <a:lnTo>
                            <a:pt x="17224" y="0"/>
                          </a:lnTo>
                          <a:lnTo>
                            <a:pt x="17224" y="15501"/>
                          </a:lnTo>
                          <a:lnTo>
                            <a:pt x="0" y="15501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676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  <p:sp>
                  <p:nvSpPr>
                    <p:cNvPr id="51" name="Freeform: Shape 50">
                      <a:extLst>
                        <a:ext uri="{FF2B5EF4-FFF2-40B4-BE49-F238E27FC236}">
                          <a16:creationId xmlns:a16="http://schemas.microsoft.com/office/drawing/2014/main" id="{32EFD839-A4FE-4E3F-B60A-1FF541474A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74782" y="4786477"/>
                      <a:ext cx="16344" cy="14009"/>
                    </a:xfrm>
                    <a:custGeom>
                      <a:avLst/>
                      <a:gdLst>
                        <a:gd name="connsiteX0" fmla="*/ 0 w 16343"/>
                        <a:gd name="connsiteY0" fmla="*/ 0 h 14008"/>
                        <a:gd name="connsiteX1" fmla="*/ 17224 w 16343"/>
                        <a:gd name="connsiteY1" fmla="*/ 0 h 14008"/>
                        <a:gd name="connsiteX2" fmla="*/ 17224 w 16343"/>
                        <a:gd name="connsiteY2" fmla="*/ 15501 h 14008"/>
                        <a:gd name="connsiteX3" fmla="*/ 0 w 16343"/>
                        <a:gd name="connsiteY3" fmla="*/ 15501 h 140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6343" h="14008">
                          <a:moveTo>
                            <a:pt x="0" y="0"/>
                          </a:moveTo>
                          <a:lnTo>
                            <a:pt x="17224" y="0"/>
                          </a:lnTo>
                          <a:lnTo>
                            <a:pt x="17224" y="15501"/>
                          </a:lnTo>
                          <a:lnTo>
                            <a:pt x="0" y="15501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676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  <p:sp>
                  <p:nvSpPr>
                    <p:cNvPr id="52" name="Freeform: Shape 51">
                      <a:extLst>
                        <a:ext uri="{FF2B5EF4-FFF2-40B4-BE49-F238E27FC236}">
                          <a16:creationId xmlns:a16="http://schemas.microsoft.com/office/drawing/2014/main" id="{600AA659-2A5F-4093-8C9E-B28EDEB566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61403" y="4924269"/>
                      <a:ext cx="16344" cy="14009"/>
                    </a:xfrm>
                    <a:custGeom>
                      <a:avLst/>
                      <a:gdLst>
                        <a:gd name="connsiteX0" fmla="*/ 0 w 16343"/>
                        <a:gd name="connsiteY0" fmla="*/ 0 h 14008"/>
                        <a:gd name="connsiteX1" fmla="*/ 17224 w 16343"/>
                        <a:gd name="connsiteY1" fmla="*/ 0 h 14008"/>
                        <a:gd name="connsiteX2" fmla="*/ 17224 w 16343"/>
                        <a:gd name="connsiteY2" fmla="*/ 15503 h 14008"/>
                        <a:gd name="connsiteX3" fmla="*/ 0 w 16343"/>
                        <a:gd name="connsiteY3" fmla="*/ 15503 h 140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6343" h="14008">
                          <a:moveTo>
                            <a:pt x="0" y="0"/>
                          </a:moveTo>
                          <a:lnTo>
                            <a:pt x="17224" y="0"/>
                          </a:lnTo>
                          <a:lnTo>
                            <a:pt x="17224" y="15503"/>
                          </a:lnTo>
                          <a:lnTo>
                            <a:pt x="0" y="15503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676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  <p:sp>
                  <p:nvSpPr>
                    <p:cNvPr id="53" name="Freeform: Shape 52">
                      <a:extLst>
                        <a:ext uri="{FF2B5EF4-FFF2-40B4-BE49-F238E27FC236}">
                          <a16:creationId xmlns:a16="http://schemas.microsoft.com/office/drawing/2014/main" id="{3FDAA625-78A9-41FF-9CD4-E56974D493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61403" y="4993165"/>
                      <a:ext cx="16344" cy="14009"/>
                    </a:xfrm>
                    <a:custGeom>
                      <a:avLst/>
                      <a:gdLst>
                        <a:gd name="connsiteX0" fmla="*/ 0 w 16343"/>
                        <a:gd name="connsiteY0" fmla="*/ 0 h 14008"/>
                        <a:gd name="connsiteX1" fmla="*/ 17224 w 16343"/>
                        <a:gd name="connsiteY1" fmla="*/ 0 h 14008"/>
                        <a:gd name="connsiteX2" fmla="*/ 17224 w 16343"/>
                        <a:gd name="connsiteY2" fmla="*/ 15503 h 14008"/>
                        <a:gd name="connsiteX3" fmla="*/ 0 w 16343"/>
                        <a:gd name="connsiteY3" fmla="*/ 15503 h 140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6343" h="14008">
                          <a:moveTo>
                            <a:pt x="0" y="0"/>
                          </a:moveTo>
                          <a:lnTo>
                            <a:pt x="17224" y="0"/>
                          </a:lnTo>
                          <a:lnTo>
                            <a:pt x="17224" y="15503"/>
                          </a:lnTo>
                          <a:lnTo>
                            <a:pt x="0" y="15503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676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  <p:sp>
                  <p:nvSpPr>
                    <p:cNvPr id="54" name="Freeform: Shape 53">
                      <a:extLst>
                        <a:ext uri="{FF2B5EF4-FFF2-40B4-BE49-F238E27FC236}">
                          <a16:creationId xmlns:a16="http://schemas.microsoft.com/office/drawing/2014/main" id="{61BC833A-E3C1-4BB8-892D-DD632E3768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30299" y="4993165"/>
                      <a:ext cx="16344" cy="14009"/>
                    </a:xfrm>
                    <a:custGeom>
                      <a:avLst/>
                      <a:gdLst>
                        <a:gd name="connsiteX0" fmla="*/ 0 w 16343"/>
                        <a:gd name="connsiteY0" fmla="*/ 0 h 14008"/>
                        <a:gd name="connsiteX1" fmla="*/ 17224 w 16343"/>
                        <a:gd name="connsiteY1" fmla="*/ 0 h 14008"/>
                        <a:gd name="connsiteX2" fmla="*/ 17224 w 16343"/>
                        <a:gd name="connsiteY2" fmla="*/ 15503 h 14008"/>
                        <a:gd name="connsiteX3" fmla="*/ 0 w 16343"/>
                        <a:gd name="connsiteY3" fmla="*/ 15503 h 140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6343" h="14008">
                          <a:moveTo>
                            <a:pt x="0" y="0"/>
                          </a:moveTo>
                          <a:lnTo>
                            <a:pt x="17224" y="0"/>
                          </a:lnTo>
                          <a:lnTo>
                            <a:pt x="17224" y="15503"/>
                          </a:lnTo>
                          <a:lnTo>
                            <a:pt x="0" y="15503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676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  <p:sp>
                  <p:nvSpPr>
                    <p:cNvPr id="55" name="Freeform: Shape 54">
                      <a:extLst>
                        <a:ext uri="{FF2B5EF4-FFF2-40B4-BE49-F238E27FC236}">
                          <a16:creationId xmlns:a16="http://schemas.microsoft.com/office/drawing/2014/main" id="{2AB497FC-0E36-48E4-A571-FA9EB5B25E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9198" y="4993165"/>
                      <a:ext cx="16344" cy="14009"/>
                    </a:xfrm>
                    <a:custGeom>
                      <a:avLst/>
                      <a:gdLst>
                        <a:gd name="connsiteX0" fmla="*/ 0 w 16343"/>
                        <a:gd name="connsiteY0" fmla="*/ 0 h 14008"/>
                        <a:gd name="connsiteX1" fmla="*/ 17224 w 16343"/>
                        <a:gd name="connsiteY1" fmla="*/ 0 h 14008"/>
                        <a:gd name="connsiteX2" fmla="*/ 17224 w 16343"/>
                        <a:gd name="connsiteY2" fmla="*/ 15503 h 14008"/>
                        <a:gd name="connsiteX3" fmla="*/ 0 w 16343"/>
                        <a:gd name="connsiteY3" fmla="*/ 15503 h 140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6343" h="14008">
                          <a:moveTo>
                            <a:pt x="0" y="0"/>
                          </a:moveTo>
                          <a:lnTo>
                            <a:pt x="17224" y="0"/>
                          </a:lnTo>
                          <a:lnTo>
                            <a:pt x="17224" y="15503"/>
                          </a:lnTo>
                          <a:lnTo>
                            <a:pt x="0" y="15503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676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  <p:sp>
                  <p:nvSpPr>
                    <p:cNvPr id="56" name="Freeform: Shape 55">
                      <a:extLst>
                        <a:ext uri="{FF2B5EF4-FFF2-40B4-BE49-F238E27FC236}">
                          <a16:creationId xmlns:a16="http://schemas.microsoft.com/office/drawing/2014/main" id="{39CEDD55-A519-49F1-8EF4-14EC74AF1E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68094" y="4993165"/>
                      <a:ext cx="16344" cy="14009"/>
                    </a:xfrm>
                    <a:custGeom>
                      <a:avLst/>
                      <a:gdLst>
                        <a:gd name="connsiteX0" fmla="*/ 0 w 16343"/>
                        <a:gd name="connsiteY0" fmla="*/ 0 h 14008"/>
                        <a:gd name="connsiteX1" fmla="*/ 17224 w 16343"/>
                        <a:gd name="connsiteY1" fmla="*/ 0 h 14008"/>
                        <a:gd name="connsiteX2" fmla="*/ 17224 w 16343"/>
                        <a:gd name="connsiteY2" fmla="*/ 15503 h 14008"/>
                        <a:gd name="connsiteX3" fmla="*/ 0 w 16343"/>
                        <a:gd name="connsiteY3" fmla="*/ 15503 h 140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6343" h="14008">
                          <a:moveTo>
                            <a:pt x="0" y="0"/>
                          </a:moveTo>
                          <a:lnTo>
                            <a:pt x="17224" y="0"/>
                          </a:lnTo>
                          <a:lnTo>
                            <a:pt x="17224" y="15503"/>
                          </a:lnTo>
                          <a:lnTo>
                            <a:pt x="0" y="15503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676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  <p:sp>
                  <p:nvSpPr>
                    <p:cNvPr id="57" name="Freeform: Shape 56">
                      <a:extLst>
                        <a:ext uri="{FF2B5EF4-FFF2-40B4-BE49-F238E27FC236}">
                          <a16:creationId xmlns:a16="http://schemas.microsoft.com/office/drawing/2014/main" id="{08FA849C-8AC6-4E14-A202-1A10C24390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36990" y="4993165"/>
                      <a:ext cx="16344" cy="14009"/>
                    </a:xfrm>
                    <a:custGeom>
                      <a:avLst/>
                      <a:gdLst>
                        <a:gd name="connsiteX0" fmla="*/ 0 w 16343"/>
                        <a:gd name="connsiteY0" fmla="*/ 0 h 14008"/>
                        <a:gd name="connsiteX1" fmla="*/ 17224 w 16343"/>
                        <a:gd name="connsiteY1" fmla="*/ 0 h 14008"/>
                        <a:gd name="connsiteX2" fmla="*/ 17224 w 16343"/>
                        <a:gd name="connsiteY2" fmla="*/ 15503 h 14008"/>
                        <a:gd name="connsiteX3" fmla="*/ 0 w 16343"/>
                        <a:gd name="connsiteY3" fmla="*/ 15503 h 140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6343" h="14008">
                          <a:moveTo>
                            <a:pt x="0" y="0"/>
                          </a:moveTo>
                          <a:lnTo>
                            <a:pt x="17224" y="0"/>
                          </a:lnTo>
                          <a:lnTo>
                            <a:pt x="17224" y="15503"/>
                          </a:lnTo>
                          <a:lnTo>
                            <a:pt x="0" y="15503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676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  <p:sp>
                  <p:nvSpPr>
                    <p:cNvPr id="58" name="Freeform: Shape 57">
                      <a:extLst>
                        <a:ext uri="{FF2B5EF4-FFF2-40B4-BE49-F238E27FC236}">
                          <a16:creationId xmlns:a16="http://schemas.microsoft.com/office/drawing/2014/main" id="{0FEF980E-4FDD-49C3-B51D-0C8CA15E1C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05886" y="4993165"/>
                      <a:ext cx="16344" cy="14009"/>
                    </a:xfrm>
                    <a:custGeom>
                      <a:avLst/>
                      <a:gdLst>
                        <a:gd name="connsiteX0" fmla="*/ 0 w 16343"/>
                        <a:gd name="connsiteY0" fmla="*/ 0 h 14008"/>
                        <a:gd name="connsiteX1" fmla="*/ 17224 w 16343"/>
                        <a:gd name="connsiteY1" fmla="*/ 0 h 14008"/>
                        <a:gd name="connsiteX2" fmla="*/ 17224 w 16343"/>
                        <a:gd name="connsiteY2" fmla="*/ 15503 h 14008"/>
                        <a:gd name="connsiteX3" fmla="*/ 0 w 16343"/>
                        <a:gd name="connsiteY3" fmla="*/ 15503 h 140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6343" h="14008">
                          <a:moveTo>
                            <a:pt x="0" y="0"/>
                          </a:moveTo>
                          <a:lnTo>
                            <a:pt x="17224" y="0"/>
                          </a:lnTo>
                          <a:lnTo>
                            <a:pt x="17224" y="15503"/>
                          </a:lnTo>
                          <a:lnTo>
                            <a:pt x="0" y="15503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676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  <p:sp>
                  <p:nvSpPr>
                    <p:cNvPr id="59" name="Freeform: Shape 58">
                      <a:extLst>
                        <a:ext uri="{FF2B5EF4-FFF2-40B4-BE49-F238E27FC236}">
                          <a16:creationId xmlns:a16="http://schemas.microsoft.com/office/drawing/2014/main" id="{197FBBFE-1106-4A80-B6FC-4BFDD482D6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9198" y="5062064"/>
                      <a:ext cx="16344" cy="14009"/>
                    </a:xfrm>
                    <a:custGeom>
                      <a:avLst/>
                      <a:gdLst>
                        <a:gd name="connsiteX0" fmla="*/ 0 w 16343"/>
                        <a:gd name="connsiteY0" fmla="*/ 0 h 14008"/>
                        <a:gd name="connsiteX1" fmla="*/ 17224 w 16343"/>
                        <a:gd name="connsiteY1" fmla="*/ 0 h 14008"/>
                        <a:gd name="connsiteX2" fmla="*/ 17224 w 16343"/>
                        <a:gd name="connsiteY2" fmla="*/ 15501 h 14008"/>
                        <a:gd name="connsiteX3" fmla="*/ 0 w 16343"/>
                        <a:gd name="connsiteY3" fmla="*/ 15501 h 140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6343" h="14008">
                          <a:moveTo>
                            <a:pt x="0" y="0"/>
                          </a:moveTo>
                          <a:lnTo>
                            <a:pt x="17224" y="0"/>
                          </a:lnTo>
                          <a:lnTo>
                            <a:pt x="17224" y="15501"/>
                          </a:lnTo>
                          <a:lnTo>
                            <a:pt x="0" y="15501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676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  <p:sp>
                  <p:nvSpPr>
                    <p:cNvPr id="60" name="Freeform: Shape 59">
                      <a:extLst>
                        <a:ext uri="{FF2B5EF4-FFF2-40B4-BE49-F238E27FC236}">
                          <a16:creationId xmlns:a16="http://schemas.microsoft.com/office/drawing/2014/main" id="{82FF2FC7-DC28-4C6B-9C0F-52915839E1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68094" y="5062064"/>
                      <a:ext cx="16344" cy="14009"/>
                    </a:xfrm>
                    <a:custGeom>
                      <a:avLst/>
                      <a:gdLst>
                        <a:gd name="connsiteX0" fmla="*/ 0 w 16343"/>
                        <a:gd name="connsiteY0" fmla="*/ 0 h 14008"/>
                        <a:gd name="connsiteX1" fmla="*/ 17224 w 16343"/>
                        <a:gd name="connsiteY1" fmla="*/ 0 h 14008"/>
                        <a:gd name="connsiteX2" fmla="*/ 17224 w 16343"/>
                        <a:gd name="connsiteY2" fmla="*/ 15501 h 14008"/>
                        <a:gd name="connsiteX3" fmla="*/ 0 w 16343"/>
                        <a:gd name="connsiteY3" fmla="*/ 15501 h 140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6343" h="14008">
                          <a:moveTo>
                            <a:pt x="0" y="0"/>
                          </a:moveTo>
                          <a:lnTo>
                            <a:pt x="17224" y="0"/>
                          </a:lnTo>
                          <a:lnTo>
                            <a:pt x="17224" y="15501"/>
                          </a:lnTo>
                          <a:lnTo>
                            <a:pt x="0" y="15501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676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</p:grpSp>
              <p:grpSp>
                <p:nvGrpSpPr>
                  <p:cNvPr id="25" name="Graphic 1033">
                    <a:extLst>
                      <a:ext uri="{FF2B5EF4-FFF2-40B4-BE49-F238E27FC236}">
                        <a16:creationId xmlns:a16="http://schemas.microsoft.com/office/drawing/2014/main" id="{6096F148-16CE-4EE5-B403-F194533B8E69}"/>
                      </a:ext>
                    </a:extLst>
                  </p:cNvPr>
                  <p:cNvGrpSpPr/>
                  <p:nvPr/>
                </p:nvGrpSpPr>
                <p:grpSpPr>
                  <a:xfrm>
                    <a:off x="3445041" y="4631458"/>
                    <a:ext cx="462295" cy="462296"/>
                    <a:chOff x="3445041" y="4631458"/>
                    <a:chExt cx="462295" cy="462296"/>
                  </a:xfrm>
                  <a:solidFill>
                    <a:srgbClr val="FFFFFF"/>
                  </a:solidFill>
                </p:grpSpPr>
                <p:sp>
                  <p:nvSpPr>
                    <p:cNvPr id="36" name="Freeform: Shape 35">
                      <a:extLst>
                        <a:ext uri="{FF2B5EF4-FFF2-40B4-BE49-F238E27FC236}">
                          <a16:creationId xmlns:a16="http://schemas.microsoft.com/office/drawing/2014/main" id="{50045B01-3D8E-43A0-A8C5-F1B024B990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82833" y="4631458"/>
                      <a:ext cx="49031" cy="49031"/>
                    </a:xfrm>
                    <a:custGeom>
                      <a:avLst/>
                      <a:gdLst>
                        <a:gd name="connsiteX0" fmla="*/ 24976 w 49031"/>
                        <a:gd name="connsiteY0" fmla="*/ 49951 h 49031"/>
                        <a:gd name="connsiteX1" fmla="*/ 0 w 49031"/>
                        <a:gd name="connsiteY1" fmla="*/ 24976 h 49031"/>
                        <a:gd name="connsiteX2" fmla="*/ 24976 w 49031"/>
                        <a:gd name="connsiteY2" fmla="*/ 0 h 49031"/>
                        <a:gd name="connsiteX3" fmla="*/ 49951 w 49031"/>
                        <a:gd name="connsiteY3" fmla="*/ 24976 h 49031"/>
                        <a:gd name="connsiteX4" fmla="*/ 24976 w 49031"/>
                        <a:gd name="connsiteY4" fmla="*/ 49951 h 49031"/>
                        <a:gd name="connsiteX5" fmla="*/ 24976 w 49031"/>
                        <a:gd name="connsiteY5" fmla="*/ 15503 h 49031"/>
                        <a:gd name="connsiteX6" fmla="*/ 15501 w 49031"/>
                        <a:gd name="connsiteY6" fmla="*/ 24978 h 49031"/>
                        <a:gd name="connsiteX7" fmla="*/ 24976 w 49031"/>
                        <a:gd name="connsiteY7" fmla="*/ 34450 h 49031"/>
                        <a:gd name="connsiteX8" fmla="*/ 34448 w 49031"/>
                        <a:gd name="connsiteY8" fmla="*/ 24978 h 49031"/>
                        <a:gd name="connsiteX9" fmla="*/ 24976 w 49031"/>
                        <a:gd name="connsiteY9" fmla="*/ 15503 h 490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9031" h="49031">
                          <a:moveTo>
                            <a:pt x="24976" y="49951"/>
                          </a:moveTo>
                          <a:cubicBezTo>
                            <a:pt x="11203" y="49951"/>
                            <a:pt x="0" y="38749"/>
                            <a:pt x="0" y="24976"/>
                          </a:cubicBezTo>
                          <a:cubicBezTo>
                            <a:pt x="0" y="11203"/>
                            <a:pt x="11203" y="0"/>
                            <a:pt x="24976" y="0"/>
                          </a:cubicBezTo>
                          <a:cubicBezTo>
                            <a:pt x="38744" y="0"/>
                            <a:pt x="49951" y="11203"/>
                            <a:pt x="49951" y="24976"/>
                          </a:cubicBezTo>
                          <a:cubicBezTo>
                            <a:pt x="49951" y="38749"/>
                            <a:pt x="38744" y="49951"/>
                            <a:pt x="24976" y="49951"/>
                          </a:cubicBezTo>
                          <a:close/>
                          <a:moveTo>
                            <a:pt x="24976" y="15503"/>
                          </a:moveTo>
                          <a:cubicBezTo>
                            <a:pt x="19748" y="15503"/>
                            <a:pt x="15501" y="19753"/>
                            <a:pt x="15501" y="24978"/>
                          </a:cubicBezTo>
                          <a:cubicBezTo>
                            <a:pt x="15501" y="30201"/>
                            <a:pt x="19746" y="34450"/>
                            <a:pt x="24976" y="34450"/>
                          </a:cubicBezTo>
                          <a:cubicBezTo>
                            <a:pt x="30196" y="34450"/>
                            <a:pt x="34448" y="30201"/>
                            <a:pt x="34448" y="24978"/>
                          </a:cubicBezTo>
                          <a:cubicBezTo>
                            <a:pt x="34448" y="19753"/>
                            <a:pt x="30196" y="15503"/>
                            <a:pt x="24976" y="15503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676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  <p:sp>
                  <p:nvSpPr>
                    <p:cNvPr id="37" name="Freeform: Shape 36">
                      <a:extLst>
                        <a:ext uri="{FF2B5EF4-FFF2-40B4-BE49-F238E27FC236}">
                          <a16:creationId xmlns:a16="http://schemas.microsoft.com/office/drawing/2014/main" id="{FFB0871C-A606-4257-B333-7C8EC054BB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45041" y="4700357"/>
                      <a:ext cx="49031" cy="49031"/>
                    </a:xfrm>
                    <a:custGeom>
                      <a:avLst/>
                      <a:gdLst>
                        <a:gd name="connsiteX0" fmla="*/ 24976 w 49031"/>
                        <a:gd name="connsiteY0" fmla="*/ 49949 h 49031"/>
                        <a:gd name="connsiteX1" fmla="*/ 0 w 49031"/>
                        <a:gd name="connsiteY1" fmla="*/ 24976 h 49031"/>
                        <a:gd name="connsiteX2" fmla="*/ 24976 w 49031"/>
                        <a:gd name="connsiteY2" fmla="*/ 0 h 49031"/>
                        <a:gd name="connsiteX3" fmla="*/ 49951 w 49031"/>
                        <a:gd name="connsiteY3" fmla="*/ 24976 h 49031"/>
                        <a:gd name="connsiteX4" fmla="*/ 24976 w 49031"/>
                        <a:gd name="connsiteY4" fmla="*/ 49949 h 49031"/>
                        <a:gd name="connsiteX5" fmla="*/ 24976 w 49031"/>
                        <a:gd name="connsiteY5" fmla="*/ 15501 h 49031"/>
                        <a:gd name="connsiteX6" fmla="*/ 15503 w 49031"/>
                        <a:gd name="connsiteY6" fmla="*/ 24976 h 49031"/>
                        <a:gd name="connsiteX7" fmla="*/ 24976 w 49031"/>
                        <a:gd name="connsiteY7" fmla="*/ 34448 h 49031"/>
                        <a:gd name="connsiteX8" fmla="*/ 34450 w 49031"/>
                        <a:gd name="connsiteY8" fmla="*/ 24976 h 49031"/>
                        <a:gd name="connsiteX9" fmla="*/ 24976 w 49031"/>
                        <a:gd name="connsiteY9" fmla="*/ 15501 h 490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9031" h="49031">
                          <a:moveTo>
                            <a:pt x="24976" y="49949"/>
                          </a:moveTo>
                          <a:cubicBezTo>
                            <a:pt x="11205" y="49949"/>
                            <a:pt x="0" y="38746"/>
                            <a:pt x="0" y="24976"/>
                          </a:cubicBezTo>
                          <a:cubicBezTo>
                            <a:pt x="0" y="11203"/>
                            <a:pt x="11202" y="0"/>
                            <a:pt x="24976" y="0"/>
                          </a:cubicBezTo>
                          <a:cubicBezTo>
                            <a:pt x="38744" y="0"/>
                            <a:pt x="49951" y="11203"/>
                            <a:pt x="49951" y="24976"/>
                          </a:cubicBezTo>
                          <a:cubicBezTo>
                            <a:pt x="49949" y="38746"/>
                            <a:pt x="38744" y="49949"/>
                            <a:pt x="24976" y="49949"/>
                          </a:cubicBezTo>
                          <a:close/>
                          <a:moveTo>
                            <a:pt x="24976" y="15501"/>
                          </a:moveTo>
                          <a:cubicBezTo>
                            <a:pt x="19748" y="15501"/>
                            <a:pt x="15503" y="19750"/>
                            <a:pt x="15503" y="24976"/>
                          </a:cubicBezTo>
                          <a:cubicBezTo>
                            <a:pt x="15503" y="30199"/>
                            <a:pt x="19748" y="34448"/>
                            <a:pt x="24976" y="34448"/>
                          </a:cubicBezTo>
                          <a:cubicBezTo>
                            <a:pt x="30196" y="34448"/>
                            <a:pt x="34450" y="30199"/>
                            <a:pt x="34450" y="24976"/>
                          </a:cubicBezTo>
                          <a:cubicBezTo>
                            <a:pt x="34448" y="19750"/>
                            <a:pt x="30196" y="15501"/>
                            <a:pt x="24976" y="15501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676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  <p:sp>
                  <p:nvSpPr>
                    <p:cNvPr id="38" name="Freeform: Shape 37">
                      <a:extLst>
                        <a:ext uri="{FF2B5EF4-FFF2-40B4-BE49-F238E27FC236}">
                          <a16:creationId xmlns:a16="http://schemas.microsoft.com/office/drawing/2014/main" id="{DBEF7613-35B2-417E-90CC-9438E5D67E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20627" y="4631458"/>
                      <a:ext cx="49031" cy="49031"/>
                    </a:xfrm>
                    <a:custGeom>
                      <a:avLst/>
                      <a:gdLst>
                        <a:gd name="connsiteX0" fmla="*/ 24976 w 49031"/>
                        <a:gd name="connsiteY0" fmla="*/ 49951 h 49031"/>
                        <a:gd name="connsiteX1" fmla="*/ 0 w 49031"/>
                        <a:gd name="connsiteY1" fmla="*/ 24976 h 49031"/>
                        <a:gd name="connsiteX2" fmla="*/ 24976 w 49031"/>
                        <a:gd name="connsiteY2" fmla="*/ 0 h 49031"/>
                        <a:gd name="connsiteX3" fmla="*/ 49949 w 49031"/>
                        <a:gd name="connsiteY3" fmla="*/ 24976 h 49031"/>
                        <a:gd name="connsiteX4" fmla="*/ 24976 w 49031"/>
                        <a:gd name="connsiteY4" fmla="*/ 49951 h 49031"/>
                        <a:gd name="connsiteX5" fmla="*/ 24976 w 49031"/>
                        <a:gd name="connsiteY5" fmla="*/ 15503 h 49031"/>
                        <a:gd name="connsiteX6" fmla="*/ 15501 w 49031"/>
                        <a:gd name="connsiteY6" fmla="*/ 24978 h 49031"/>
                        <a:gd name="connsiteX7" fmla="*/ 24976 w 49031"/>
                        <a:gd name="connsiteY7" fmla="*/ 34450 h 49031"/>
                        <a:gd name="connsiteX8" fmla="*/ 34448 w 49031"/>
                        <a:gd name="connsiteY8" fmla="*/ 24978 h 49031"/>
                        <a:gd name="connsiteX9" fmla="*/ 24976 w 49031"/>
                        <a:gd name="connsiteY9" fmla="*/ 15503 h 490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9031" h="49031">
                          <a:moveTo>
                            <a:pt x="24976" y="49951"/>
                          </a:moveTo>
                          <a:cubicBezTo>
                            <a:pt x="11203" y="49951"/>
                            <a:pt x="0" y="38749"/>
                            <a:pt x="0" y="24976"/>
                          </a:cubicBezTo>
                          <a:cubicBezTo>
                            <a:pt x="0" y="11203"/>
                            <a:pt x="11203" y="0"/>
                            <a:pt x="24976" y="0"/>
                          </a:cubicBezTo>
                          <a:cubicBezTo>
                            <a:pt x="38742" y="0"/>
                            <a:pt x="49949" y="11203"/>
                            <a:pt x="49949" y="24976"/>
                          </a:cubicBezTo>
                          <a:cubicBezTo>
                            <a:pt x="49949" y="38749"/>
                            <a:pt x="38742" y="49951"/>
                            <a:pt x="24976" y="49951"/>
                          </a:cubicBezTo>
                          <a:close/>
                          <a:moveTo>
                            <a:pt x="24976" y="15503"/>
                          </a:moveTo>
                          <a:cubicBezTo>
                            <a:pt x="19748" y="15503"/>
                            <a:pt x="15501" y="19753"/>
                            <a:pt x="15501" y="24978"/>
                          </a:cubicBezTo>
                          <a:cubicBezTo>
                            <a:pt x="15501" y="30201"/>
                            <a:pt x="19746" y="34450"/>
                            <a:pt x="24976" y="34450"/>
                          </a:cubicBezTo>
                          <a:cubicBezTo>
                            <a:pt x="30194" y="34450"/>
                            <a:pt x="34448" y="30201"/>
                            <a:pt x="34448" y="24978"/>
                          </a:cubicBezTo>
                          <a:cubicBezTo>
                            <a:pt x="34446" y="19753"/>
                            <a:pt x="30194" y="15503"/>
                            <a:pt x="24976" y="15503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676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  <p:sp>
                  <p:nvSpPr>
                    <p:cNvPr id="39" name="Freeform: Shape 38">
                      <a:extLst>
                        <a:ext uri="{FF2B5EF4-FFF2-40B4-BE49-F238E27FC236}">
                          <a16:creationId xmlns:a16="http://schemas.microsoft.com/office/drawing/2014/main" id="{0ED2E162-A983-4983-B518-5CC1FADCDA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58419" y="4975944"/>
                      <a:ext cx="49031" cy="49031"/>
                    </a:xfrm>
                    <a:custGeom>
                      <a:avLst/>
                      <a:gdLst>
                        <a:gd name="connsiteX0" fmla="*/ 24973 w 49031"/>
                        <a:gd name="connsiteY0" fmla="*/ 49949 h 49031"/>
                        <a:gd name="connsiteX1" fmla="*/ 0 w 49031"/>
                        <a:gd name="connsiteY1" fmla="*/ 24976 h 49031"/>
                        <a:gd name="connsiteX2" fmla="*/ 24973 w 49031"/>
                        <a:gd name="connsiteY2" fmla="*/ 0 h 49031"/>
                        <a:gd name="connsiteX3" fmla="*/ 49949 w 49031"/>
                        <a:gd name="connsiteY3" fmla="*/ 24976 h 49031"/>
                        <a:gd name="connsiteX4" fmla="*/ 24973 w 49031"/>
                        <a:gd name="connsiteY4" fmla="*/ 49949 h 49031"/>
                        <a:gd name="connsiteX5" fmla="*/ 24973 w 49031"/>
                        <a:gd name="connsiteY5" fmla="*/ 15501 h 49031"/>
                        <a:gd name="connsiteX6" fmla="*/ 15501 w 49031"/>
                        <a:gd name="connsiteY6" fmla="*/ 24976 h 49031"/>
                        <a:gd name="connsiteX7" fmla="*/ 24973 w 49031"/>
                        <a:gd name="connsiteY7" fmla="*/ 34450 h 49031"/>
                        <a:gd name="connsiteX8" fmla="*/ 34448 w 49031"/>
                        <a:gd name="connsiteY8" fmla="*/ 24976 h 49031"/>
                        <a:gd name="connsiteX9" fmla="*/ 24973 w 49031"/>
                        <a:gd name="connsiteY9" fmla="*/ 15501 h 490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9031" h="49031">
                          <a:moveTo>
                            <a:pt x="24973" y="49949"/>
                          </a:moveTo>
                          <a:cubicBezTo>
                            <a:pt x="11203" y="49949"/>
                            <a:pt x="0" y="38746"/>
                            <a:pt x="0" y="24976"/>
                          </a:cubicBezTo>
                          <a:cubicBezTo>
                            <a:pt x="0" y="11202"/>
                            <a:pt x="11203" y="0"/>
                            <a:pt x="24973" y="0"/>
                          </a:cubicBezTo>
                          <a:cubicBezTo>
                            <a:pt x="38742" y="0"/>
                            <a:pt x="49949" y="11202"/>
                            <a:pt x="49949" y="24976"/>
                          </a:cubicBezTo>
                          <a:cubicBezTo>
                            <a:pt x="49951" y="38746"/>
                            <a:pt x="38744" y="49949"/>
                            <a:pt x="24973" y="49949"/>
                          </a:cubicBezTo>
                          <a:close/>
                          <a:moveTo>
                            <a:pt x="24973" y="15501"/>
                          </a:moveTo>
                          <a:cubicBezTo>
                            <a:pt x="19748" y="15501"/>
                            <a:pt x="15501" y="19748"/>
                            <a:pt x="15501" y="24976"/>
                          </a:cubicBezTo>
                          <a:cubicBezTo>
                            <a:pt x="15501" y="30199"/>
                            <a:pt x="19746" y="34450"/>
                            <a:pt x="24973" y="34450"/>
                          </a:cubicBezTo>
                          <a:cubicBezTo>
                            <a:pt x="30194" y="34450"/>
                            <a:pt x="34448" y="30201"/>
                            <a:pt x="34448" y="24976"/>
                          </a:cubicBezTo>
                          <a:cubicBezTo>
                            <a:pt x="34448" y="19748"/>
                            <a:pt x="30196" y="15501"/>
                            <a:pt x="24973" y="15501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676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  <p:sp>
                  <p:nvSpPr>
                    <p:cNvPr id="40" name="Freeform: Shape 39">
                      <a:extLst>
                        <a:ext uri="{FF2B5EF4-FFF2-40B4-BE49-F238E27FC236}">
                          <a16:creationId xmlns:a16="http://schemas.microsoft.com/office/drawing/2014/main" id="{65CD9BA1-625B-4B26-AFB9-C5B22DC96E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3937" y="5044842"/>
                      <a:ext cx="49031" cy="49031"/>
                    </a:xfrm>
                    <a:custGeom>
                      <a:avLst/>
                      <a:gdLst>
                        <a:gd name="connsiteX0" fmla="*/ 24976 w 49031"/>
                        <a:gd name="connsiteY0" fmla="*/ 49949 h 49031"/>
                        <a:gd name="connsiteX1" fmla="*/ 0 w 49031"/>
                        <a:gd name="connsiteY1" fmla="*/ 24973 h 49031"/>
                        <a:gd name="connsiteX2" fmla="*/ 24976 w 49031"/>
                        <a:gd name="connsiteY2" fmla="*/ 0 h 49031"/>
                        <a:gd name="connsiteX3" fmla="*/ 49951 w 49031"/>
                        <a:gd name="connsiteY3" fmla="*/ 24973 h 49031"/>
                        <a:gd name="connsiteX4" fmla="*/ 24976 w 49031"/>
                        <a:gd name="connsiteY4" fmla="*/ 49949 h 49031"/>
                        <a:gd name="connsiteX5" fmla="*/ 24976 w 49031"/>
                        <a:gd name="connsiteY5" fmla="*/ 15499 h 49031"/>
                        <a:gd name="connsiteX6" fmla="*/ 15503 w 49031"/>
                        <a:gd name="connsiteY6" fmla="*/ 24973 h 49031"/>
                        <a:gd name="connsiteX7" fmla="*/ 24976 w 49031"/>
                        <a:gd name="connsiteY7" fmla="*/ 34448 h 49031"/>
                        <a:gd name="connsiteX8" fmla="*/ 34448 w 49031"/>
                        <a:gd name="connsiteY8" fmla="*/ 24973 h 49031"/>
                        <a:gd name="connsiteX9" fmla="*/ 24976 w 49031"/>
                        <a:gd name="connsiteY9" fmla="*/ 15499 h 490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9031" h="49031">
                          <a:moveTo>
                            <a:pt x="24976" y="49949"/>
                          </a:moveTo>
                          <a:cubicBezTo>
                            <a:pt x="11202" y="49949"/>
                            <a:pt x="0" y="38744"/>
                            <a:pt x="0" y="24973"/>
                          </a:cubicBezTo>
                          <a:cubicBezTo>
                            <a:pt x="0" y="11203"/>
                            <a:pt x="11202" y="0"/>
                            <a:pt x="24976" y="0"/>
                          </a:cubicBezTo>
                          <a:cubicBezTo>
                            <a:pt x="38744" y="0"/>
                            <a:pt x="49951" y="11203"/>
                            <a:pt x="49951" y="24973"/>
                          </a:cubicBezTo>
                          <a:cubicBezTo>
                            <a:pt x="49951" y="38744"/>
                            <a:pt x="38744" y="49949"/>
                            <a:pt x="24976" y="49949"/>
                          </a:cubicBezTo>
                          <a:close/>
                          <a:moveTo>
                            <a:pt x="24976" y="15499"/>
                          </a:moveTo>
                          <a:cubicBezTo>
                            <a:pt x="19748" y="15499"/>
                            <a:pt x="15503" y="19748"/>
                            <a:pt x="15503" y="24973"/>
                          </a:cubicBezTo>
                          <a:cubicBezTo>
                            <a:pt x="15503" y="30199"/>
                            <a:pt x="19748" y="34448"/>
                            <a:pt x="24976" y="34448"/>
                          </a:cubicBezTo>
                          <a:cubicBezTo>
                            <a:pt x="30196" y="34448"/>
                            <a:pt x="34448" y="30199"/>
                            <a:pt x="34448" y="24973"/>
                          </a:cubicBezTo>
                          <a:cubicBezTo>
                            <a:pt x="34448" y="19748"/>
                            <a:pt x="30196" y="15499"/>
                            <a:pt x="24976" y="15499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676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  <p:sp>
                  <p:nvSpPr>
                    <p:cNvPr id="41" name="Freeform: Shape 40">
                      <a:extLst>
                        <a:ext uri="{FF2B5EF4-FFF2-40B4-BE49-F238E27FC236}">
                          <a16:creationId xmlns:a16="http://schemas.microsoft.com/office/drawing/2014/main" id="{28F9BBD1-CCE8-4AF4-A371-B0D63A68E2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89526" y="5044842"/>
                      <a:ext cx="49031" cy="49031"/>
                    </a:xfrm>
                    <a:custGeom>
                      <a:avLst/>
                      <a:gdLst>
                        <a:gd name="connsiteX0" fmla="*/ 24973 w 49031"/>
                        <a:gd name="connsiteY0" fmla="*/ 49949 h 49031"/>
                        <a:gd name="connsiteX1" fmla="*/ 0 w 49031"/>
                        <a:gd name="connsiteY1" fmla="*/ 24973 h 49031"/>
                        <a:gd name="connsiteX2" fmla="*/ 24973 w 49031"/>
                        <a:gd name="connsiteY2" fmla="*/ 0 h 49031"/>
                        <a:gd name="connsiteX3" fmla="*/ 49947 w 49031"/>
                        <a:gd name="connsiteY3" fmla="*/ 24973 h 49031"/>
                        <a:gd name="connsiteX4" fmla="*/ 24973 w 49031"/>
                        <a:gd name="connsiteY4" fmla="*/ 49949 h 49031"/>
                        <a:gd name="connsiteX5" fmla="*/ 24973 w 49031"/>
                        <a:gd name="connsiteY5" fmla="*/ 15499 h 49031"/>
                        <a:gd name="connsiteX6" fmla="*/ 15499 w 49031"/>
                        <a:gd name="connsiteY6" fmla="*/ 24973 h 49031"/>
                        <a:gd name="connsiteX7" fmla="*/ 24973 w 49031"/>
                        <a:gd name="connsiteY7" fmla="*/ 34448 h 49031"/>
                        <a:gd name="connsiteX8" fmla="*/ 34448 w 49031"/>
                        <a:gd name="connsiteY8" fmla="*/ 24973 h 49031"/>
                        <a:gd name="connsiteX9" fmla="*/ 24973 w 49031"/>
                        <a:gd name="connsiteY9" fmla="*/ 15499 h 490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9031" h="49031">
                          <a:moveTo>
                            <a:pt x="24973" y="49949"/>
                          </a:moveTo>
                          <a:cubicBezTo>
                            <a:pt x="11203" y="49949"/>
                            <a:pt x="0" y="38744"/>
                            <a:pt x="0" y="24973"/>
                          </a:cubicBezTo>
                          <a:cubicBezTo>
                            <a:pt x="0" y="11203"/>
                            <a:pt x="11203" y="0"/>
                            <a:pt x="24973" y="0"/>
                          </a:cubicBezTo>
                          <a:cubicBezTo>
                            <a:pt x="38742" y="0"/>
                            <a:pt x="49947" y="11203"/>
                            <a:pt x="49947" y="24973"/>
                          </a:cubicBezTo>
                          <a:cubicBezTo>
                            <a:pt x="49947" y="38744"/>
                            <a:pt x="38742" y="49949"/>
                            <a:pt x="24973" y="49949"/>
                          </a:cubicBezTo>
                          <a:close/>
                          <a:moveTo>
                            <a:pt x="24973" y="15499"/>
                          </a:moveTo>
                          <a:cubicBezTo>
                            <a:pt x="19746" y="15499"/>
                            <a:pt x="15499" y="19748"/>
                            <a:pt x="15499" y="24973"/>
                          </a:cubicBezTo>
                          <a:cubicBezTo>
                            <a:pt x="15499" y="30199"/>
                            <a:pt x="19743" y="34448"/>
                            <a:pt x="24973" y="34448"/>
                          </a:cubicBezTo>
                          <a:cubicBezTo>
                            <a:pt x="30194" y="34448"/>
                            <a:pt x="34448" y="30199"/>
                            <a:pt x="34448" y="24973"/>
                          </a:cubicBezTo>
                          <a:cubicBezTo>
                            <a:pt x="34448" y="19748"/>
                            <a:pt x="30194" y="15499"/>
                            <a:pt x="24973" y="15499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676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</p:grpSp>
              <p:grpSp>
                <p:nvGrpSpPr>
                  <p:cNvPr id="26" name="Graphic 1033">
                    <a:extLst>
                      <a:ext uri="{FF2B5EF4-FFF2-40B4-BE49-F238E27FC236}">
                        <a16:creationId xmlns:a16="http://schemas.microsoft.com/office/drawing/2014/main" id="{DE2630CE-CB3C-475D-92DF-7E11FC292E6D}"/>
                      </a:ext>
                    </a:extLst>
                  </p:cNvPr>
                  <p:cNvGrpSpPr/>
                  <p:nvPr/>
                </p:nvGrpSpPr>
                <p:grpSpPr>
                  <a:xfrm>
                    <a:off x="3443222" y="4752029"/>
                    <a:ext cx="466965" cy="221809"/>
                    <a:chOff x="3443222" y="4752029"/>
                    <a:chExt cx="466965" cy="221809"/>
                  </a:xfrm>
                  <a:solidFill>
                    <a:srgbClr val="FFFFFF"/>
                  </a:solidFill>
                </p:grpSpPr>
                <p:sp>
                  <p:nvSpPr>
                    <p:cNvPr id="27" name="Freeform: Shape 26">
                      <a:extLst>
                        <a:ext uri="{FF2B5EF4-FFF2-40B4-BE49-F238E27FC236}">
                          <a16:creationId xmlns:a16="http://schemas.microsoft.com/office/drawing/2014/main" id="{EEFCB25C-BFDF-40DD-AC68-9AA8743179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43222" y="4752029"/>
                      <a:ext cx="466965" cy="221809"/>
                    </a:xfrm>
                    <a:custGeom>
                      <a:avLst/>
                      <a:gdLst>
                        <a:gd name="connsiteX0" fmla="*/ 233483 w 466964"/>
                        <a:gd name="connsiteY0" fmla="*/ 222192 h 221808"/>
                        <a:gd name="connsiteX1" fmla="*/ 3292 w 466964"/>
                        <a:gd name="connsiteY1" fmla="*/ 115639 h 221808"/>
                        <a:gd name="connsiteX2" fmla="*/ 0 w 466964"/>
                        <a:gd name="connsiteY2" fmla="*/ 111096 h 221808"/>
                        <a:gd name="connsiteX3" fmla="*/ 3294 w 466964"/>
                        <a:gd name="connsiteY3" fmla="*/ 106550 h 221808"/>
                        <a:gd name="connsiteX4" fmla="*/ 233483 w 466964"/>
                        <a:gd name="connsiteY4" fmla="*/ 0 h 221808"/>
                        <a:gd name="connsiteX5" fmla="*/ 463675 w 466964"/>
                        <a:gd name="connsiteY5" fmla="*/ 106550 h 221808"/>
                        <a:gd name="connsiteX6" fmla="*/ 466965 w 466964"/>
                        <a:gd name="connsiteY6" fmla="*/ 111096 h 221808"/>
                        <a:gd name="connsiteX7" fmla="*/ 463675 w 466964"/>
                        <a:gd name="connsiteY7" fmla="*/ 115639 h 221808"/>
                        <a:gd name="connsiteX8" fmla="*/ 233483 w 466964"/>
                        <a:gd name="connsiteY8" fmla="*/ 222192 h 221808"/>
                        <a:gd name="connsiteX9" fmla="*/ 19239 w 466964"/>
                        <a:gd name="connsiteY9" fmla="*/ 111096 h 221808"/>
                        <a:gd name="connsiteX10" fmla="*/ 233483 w 466964"/>
                        <a:gd name="connsiteY10" fmla="*/ 206688 h 221808"/>
                        <a:gd name="connsiteX11" fmla="*/ 447721 w 466964"/>
                        <a:gd name="connsiteY11" fmla="*/ 111096 h 221808"/>
                        <a:gd name="connsiteX12" fmla="*/ 233483 w 466964"/>
                        <a:gd name="connsiteY12" fmla="*/ 15503 h 221808"/>
                        <a:gd name="connsiteX13" fmla="*/ 19239 w 466964"/>
                        <a:gd name="connsiteY13" fmla="*/ 111096 h 2218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466964" h="221808">
                          <a:moveTo>
                            <a:pt x="233483" y="222192"/>
                          </a:moveTo>
                          <a:cubicBezTo>
                            <a:pt x="139083" y="222192"/>
                            <a:pt x="50881" y="181365"/>
                            <a:pt x="3292" y="115639"/>
                          </a:cubicBezTo>
                          <a:lnTo>
                            <a:pt x="0" y="111096"/>
                          </a:lnTo>
                          <a:lnTo>
                            <a:pt x="3294" y="106550"/>
                          </a:lnTo>
                          <a:cubicBezTo>
                            <a:pt x="50881" y="40827"/>
                            <a:pt x="139083" y="0"/>
                            <a:pt x="233483" y="0"/>
                          </a:cubicBezTo>
                          <a:cubicBezTo>
                            <a:pt x="327870" y="0"/>
                            <a:pt x="416073" y="40827"/>
                            <a:pt x="463675" y="106550"/>
                          </a:cubicBezTo>
                          <a:lnTo>
                            <a:pt x="466965" y="111096"/>
                          </a:lnTo>
                          <a:lnTo>
                            <a:pt x="463675" y="115639"/>
                          </a:lnTo>
                          <a:cubicBezTo>
                            <a:pt x="416073" y="181365"/>
                            <a:pt x="327870" y="222192"/>
                            <a:pt x="233483" y="222192"/>
                          </a:cubicBezTo>
                          <a:close/>
                          <a:moveTo>
                            <a:pt x="19239" y="111096"/>
                          </a:moveTo>
                          <a:cubicBezTo>
                            <a:pt x="64707" y="170195"/>
                            <a:pt x="146186" y="206688"/>
                            <a:pt x="233483" y="206688"/>
                          </a:cubicBezTo>
                          <a:cubicBezTo>
                            <a:pt x="320768" y="206688"/>
                            <a:pt x="402246" y="170193"/>
                            <a:pt x="447721" y="111096"/>
                          </a:cubicBezTo>
                          <a:cubicBezTo>
                            <a:pt x="402246" y="51999"/>
                            <a:pt x="320768" y="15503"/>
                            <a:pt x="233483" y="15503"/>
                          </a:cubicBezTo>
                          <a:cubicBezTo>
                            <a:pt x="146186" y="15503"/>
                            <a:pt x="64707" y="51999"/>
                            <a:pt x="19239" y="111096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676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  <p:grpSp>
                  <p:nvGrpSpPr>
                    <p:cNvPr id="28" name="Graphic 1033">
                      <a:extLst>
                        <a:ext uri="{FF2B5EF4-FFF2-40B4-BE49-F238E27FC236}">
                          <a16:creationId xmlns:a16="http://schemas.microsoft.com/office/drawing/2014/main" id="{5801C070-163C-45F0-A8C3-9ECB9F7D811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805886" y="4855373"/>
                      <a:ext cx="51366" cy="14009"/>
                      <a:chOff x="3805886" y="4855373"/>
                      <a:chExt cx="51366" cy="14009"/>
                    </a:xfrm>
                    <a:solidFill>
                      <a:srgbClr val="FFFFFF"/>
                    </a:solidFill>
                  </p:grpSpPr>
                  <p:sp>
                    <p:nvSpPr>
                      <p:cNvPr id="34" name="Freeform: Shape 33">
                        <a:extLst>
                          <a:ext uri="{FF2B5EF4-FFF2-40B4-BE49-F238E27FC236}">
                            <a16:creationId xmlns:a16="http://schemas.microsoft.com/office/drawing/2014/main" id="{E323034C-CEB9-4E73-BABE-E6AB22BF18F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05886" y="4855373"/>
                        <a:ext cx="16344" cy="14009"/>
                      </a:xfrm>
                      <a:custGeom>
                        <a:avLst/>
                        <a:gdLst>
                          <a:gd name="connsiteX0" fmla="*/ 0 w 16343"/>
                          <a:gd name="connsiteY0" fmla="*/ 0 h 14008"/>
                          <a:gd name="connsiteX1" fmla="*/ 17224 w 16343"/>
                          <a:gd name="connsiteY1" fmla="*/ 0 h 14008"/>
                          <a:gd name="connsiteX2" fmla="*/ 17224 w 16343"/>
                          <a:gd name="connsiteY2" fmla="*/ 15501 h 14008"/>
                          <a:gd name="connsiteX3" fmla="*/ 0 w 16343"/>
                          <a:gd name="connsiteY3" fmla="*/ 15501 h 140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6343" h="14008">
                            <a:moveTo>
                              <a:pt x="0" y="0"/>
                            </a:moveTo>
                            <a:lnTo>
                              <a:pt x="17224" y="0"/>
                            </a:lnTo>
                            <a:lnTo>
                              <a:pt x="17224" y="15501"/>
                            </a:lnTo>
                            <a:lnTo>
                              <a:pt x="0" y="15501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676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AU" sz="3200"/>
                      </a:p>
                    </p:txBody>
                  </p:sp>
                  <p:sp>
                    <p:nvSpPr>
                      <p:cNvPr id="35" name="Freeform: Shape 34">
                        <a:extLst>
                          <a:ext uri="{FF2B5EF4-FFF2-40B4-BE49-F238E27FC236}">
                            <a16:creationId xmlns:a16="http://schemas.microsoft.com/office/drawing/2014/main" id="{A4E42689-2A2E-4011-8AED-4CA6149A233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40334" y="4855373"/>
                        <a:ext cx="16344" cy="14009"/>
                      </a:xfrm>
                      <a:custGeom>
                        <a:avLst/>
                        <a:gdLst>
                          <a:gd name="connsiteX0" fmla="*/ 0 w 16343"/>
                          <a:gd name="connsiteY0" fmla="*/ 0 h 14008"/>
                          <a:gd name="connsiteX1" fmla="*/ 17224 w 16343"/>
                          <a:gd name="connsiteY1" fmla="*/ 0 h 14008"/>
                          <a:gd name="connsiteX2" fmla="*/ 17224 w 16343"/>
                          <a:gd name="connsiteY2" fmla="*/ 15501 h 14008"/>
                          <a:gd name="connsiteX3" fmla="*/ 0 w 16343"/>
                          <a:gd name="connsiteY3" fmla="*/ 15501 h 140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6343" h="14008">
                            <a:moveTo>
                              <a:pt x="0" y="0"/>
                            </a:moveTo>
                            <a:lnTo>
                              <a:pt x="17224" y="0"/>
                            </a:lnTo>
                            <a:lnTo>
                              <a:pt x="17224" y="15501"/>
                            </a:lnTo>
                            <a:lnTo>
                              <a:pt x="0" y="15501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676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AU" sz="3200"/>
                      </a:p>
                    </p:txBody>
                  </p:sp>
                </p:grpSp>
                <p:grpSp>
                  <p:nvGrpSpPr>
                    <p:cNvPr id="29" name="Graphic 1033">
                      <a:extLst>
                        <a:ext uri="{FF2B5EF4-FFF2-40B4-BE49-F238E27FC236}">
                          <a16:creationId xmlns:a16="http://schemas.microsoft.com/office/drawing/2014/main" id="{9F46C08C-9935-4BAF-B7AA-F3501908434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495854" y="4855373"/>
                      <a:ext cx="51366" cy="14009"/>
                      <a:chOff x="3495854" y="4855373"/>
                      <a:chExt cx="51366" cy="14009"/>
                    </a:xfrm>
                    <a:solidFill>
                      <a:srgbClr val="FFFFFF"/>
                    </a:solidFill>
                  </p:grpSpPr>
                  <p:sp>
                    <p:nvSpPr>
                      <p:cNvPr id="32" name="Freeform: Shape 31">
                        <a:extLst>
                          <a:ext uri="{FF2B5EF4-FFF2-40B4-BE49-F238E27FC236}">
                            <a16:creationId xmlns:a16="http://schemas.microsoft.com/office/drawing/2014/main" id="{74411C78-7EB4-4E5E-9C90-BD8903E835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95854" y="4855373"/>
                        <a:ext cx="16344" cy="14009"/>
                      </a:xfrm>
                      <a:custGeom>
                        <a:avLst/>
                        <a:gdLst>
                          <a:gd name="connsiteX0" fmla="*/ 0 w 16343"/>
                          <a:gd name="connsiteY0" fmla="*/ 0 h 14008"/>
                          <a:gd name="connsiteX1" fmla="*/ 17224 w 16343"/>
                          <a:gd name="connsiteY1" fmla="*/ 0 h 14008"/>
                          <a:gd name="connsiteX2" fmla="*/ 17224 w 16343"/>
                          <a:gd name="connsiteY2" fmla="*/ 15501 h 14008"/>
                          <a:gd name="connsiteX3" fmla="*/ 0 w 16343"/>
                          <a:gd name="connsiteY3" fmla="*/ 15501 h 140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6343" h="14008">
                            <a:moveTo>
                              <a:pt x="0" y="0"/>
                            </a:moveTo>
                            <a:lnTo>
                              <a:pt x="17224" y="0"/>
                            </a:lnTo>
                            <a:lnTo>
                              <a:pt x="17224" y="15501"/>
                            </a:lnTo>
                            <a:lnTo>
                              <a:pt x="0" y="15501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676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AU" sz="3200"/>
                      </a:p>
                    </p:txBody>
                  </p:sp>
                  <p:sp>
                    <p:nvSpPr>
                      <p:cNvPr id="33" name="Freeform: Shape 32">
                        <a:extLst>
                          <a:ext uri="{FF2B5EF4-FFF2-40B4-BE49-F238E27FC236}">
                            <a16:creationId xmlns:a16="http://schemas.microsoft.com/office/drawing/2014/main" id="{CDC81A38-D9EA-45AD-AB9E-79A133A565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30299" y="4855373"/>
                        <a:ext cx="16344" cy="14009"/>
                      </a:xfrm>
                      <a:custGeom>
                        <a:avLst/>
                        <a:gdLst>
                          <a:gd name="connsiteX0" fmla="*/ 0 w 16343"/>
                          <a:gd name="connsiteY0" fmla="*/ 0 h 14008"/>
                          <a:gd name="connsiteX1" fmla="*/ 17224 w 16343"/>
                          <a:gd name="connsiteY1" fmla="*/ 0 h 14008"/>
                          <a:gd name="connsiteX2" fmla="*/ 17224 w 16343"/>
                          <a:gd name="connsiteY2" fmla="*/ 15501 h 14008"/>
                          <a:gd name="connsiteX3" fmla="*/ 0 w 16343"/>
                          <a:gd name="connsiteY3" fmla="*/ 15501 h 140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6343" h="14008">
                            <a:moveTo>
                              <a:pt x="0" y="0"/>
                            </a:moveTo>
                            <a:lnTo>
                              <a:pt x="17224" y="0"/>
                            </a:lnTo>
                            <a:lnTo>
                              <a:pt x="17224" y="15501"/>
                            </a:lnTo>
                            <a:lnTo>
                              <a:pt x="0" y="15501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676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AU" sz="3200"/>
                      </a:p>
                    </p:txBody>
                  </p:sp>
                </p:grpSp>
                <p:sp>
                  <p:nvSpPr>
                    <p:cNvPr id="30" name="Freeform: Shape 29">
                      <a:extLst>
                        <a:ext uri="{FF2B5EF4-FFF2-40B4-BE49-F238E27FC236}">
                          <a16:creationId xmlns:a16="http://schemas.microsoft.com/office/drawing/2014/main" id="{E86B2CBA-53A4-4A59-B256-9E1FD63FF5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34504" y="4820926"/>
                      <a:ext cx="84053" cy="84054"/>
                    </a:xfrm>
                    <a:custGeom>
                      <a:avLst/>
                      <a:gdLst>
                        <a:gd name="connsiteX0" fmla="*/ 42200 w 84053"/>
                        <a:gd name="connsiteY0" fmla="*/ 84399 h 84053"/>
                        <a:gd name="connsiteX1" fmla="*/ 0 w 84053"/>
                        <a:gd name="connsiteY1" fmla="*/ 42200 h 84053"/>
                        <a:gd name="connsiteX2" fmla="*/ 42200 w 84053"/>
                        <a:gd name="connsiteY2" fmla="*/ 0 h 84053"/>
                        <a:gd name="connsiteX3" fmla="*/ 84399 w 84053"/>
                        <a:gd name="connsiteY3" fmla="*/ 42200 h 84053"/>
                        <a:gd name="connsiteX4" fmla="*/ 42200 w 84053"/>
                        <a:gd name="connsiteY4" fmla="*/ 84399 h 84053"/>
                        <a:gd name="connsiteX5" fmla="*/ 42200 w 84053"/>
                        <a:gd name="connsiteY5" fmla="*/ 15501 h 84053"/>
                        <a:gd name="connsiteX6" fmla="*/ 15503 w 84053"/>
                        <a:gd name="connsiteY6" fmla="*/ 42200 h 84053"/>
                        <a:gd name="connsiteX7" fmla="*/ 42200 w 84053"/>
                        <a:gd name="connsiteY7" fmla="*/ 68898 h 84053"/>
                        <a:gd name="connsiteX8" fmla="*/ 68898 w 84053"/>
                        <a:gd name="connsiteY8" fmla="*/ 42200 h 84053"/>
                        <a:gd name="connsiteX9" fmla="*/ 42200 w 84053"/>
                        <a:gd name="connsiteY9" fmla="*/ 15501 h 840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84053" h="84053">
                          <a:moveTo>
                            <a:pt x="42200" y="84399"/>
                          </a:moveTo>
                          <a:cubicBezTo>
                            <a:pt x="18928" y="84399"/>
                            <a:pt x="0" y="65469"/>
                            <a:pt x="0" y="42200"/>
                          </a:cubicBezTo>
                          <a:cubicBezTo>
                            <a:pt x="0" y="18931"/>
                            <a:pt x="18926" y="0"/>
                            <a:pt x="42200" y="0"/>
                          </a:cubicBezTo>
                          <a:cubicBezTo>
                            <a:pt x="65466" y="0"/>
                            <a:pt x="84399" y="18928"/>
                            <a:pt x="84399" y="42200"/>
                          </a:cubicBezTo>
                          <a:cubicBezTo>
                            <a:pt x="84399" y="65469"/>
                            <a:pt x="65466" y="84399"/>
                            <a:pt x="42200" y="84399"/>
                          </a:cubicBezTo>
                          <a:close/>
                          <a:moveTo>
                            <a:pt x="42200" y="15501"/>
                          </a:moveTo>
                          <a:cubicBezTo>
                            <a:pt x="27479" y="15501"/>
                            <a:pt x="15503" y="27476"/>
                            <a:pt x="15503" y="42200"/>
                          </a:cubicBezTo>
                          <a:cubicBezTo>
                            <a:pt x="15503" y="56921"/>
                            <a:pt x="27479" y="68898"/>
                            <a:pt x="42200" y="68898"/>
                          </a:cubicBezTo>
                          <a:cubicBezTo>
                            <a:pt x="56923" y="68898"/>
                            <a:pt x="68898" y="56921"/>
                            <a:pt x="68898" y="42200"/>
                          </a:cubicBezTo>
                          <a:cubicBezTo>
                            <a:pt x="68898" y="27479"/>
                            <a:pt x="56923" y="15501"/>
                            <a:pt x="42200" y="15501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676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  <p:sp>
                  <p:nvSpPr>
                    <p:cNvPr id="31" name="Freeform: Shape 30">
                      <a:extLst>
                        <a:ext uri="{FF2B5EF4-FFF2-40B4-BE49-F238E27FC236}">
                          <a16:creationId xmlns:a16="http://schemas.microsoft.com/office/drawing/2014/main" id="{352704E3-2D7F-43ED-A2F5-EF6F54B7DF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65609" y="4752029"/>
                      <a:ext cx="221808" cy="221809"/>
                    </a:xfrm>
                    <a:custGeom>
                      <a:avLst/>
                      <a:gdLst>
                        <a:gd name="connsiteX0" fmla="*/ 111096 w 221808"/>
                        <a:gd name="connsiteY0" fmla="*/ 222192 h 221808"/>
                        <a:gd name="connsiteX1" fmla="*/ 0 w 221808"/>
                        <a:gd name="connsiteY1" fmla="*/ 111096 h 221808"/>
                        <a:gd name="connsiteX2" fmla="*/ 111096 w 221808"/>
                        <a:gd name="connsiteY2" fmla="*/ 0 h 221808"/>
                        <a:gd name="connsiteX3" fmla="*/ 222191 w 221808"/>
                        <a:gd name="connsiteY3" fmla="*/ 111096 h 221808"/>
                        <a:gd name="connsiteX4" fmla="*/ 111096 w 221808"/>
                        <a:gd name="connsiteY4" fmla="*/ 222192 h 221808"/>
                        <a:gd name="connsiteX5" fmla="*/ 111096 w 221808"/>
                        <a:gd name="connsiteY5" fmla="*/ 15503 h 221808"/>
                        <a:gd name="connsiteX6" fmla="*/ 15503 w 221808"/>
                        <a:gd name="connsiteY6" fmla="*/ 111096 h 221808"/>
                        <a:gd name="connsiteX7" fmla="*/ 111096 w 221808"/>
                        <a:gd name="connsiteY7" fmla="*/ 206688 h 221808"/>
                        <a:gd name="connsiteX8" fmla="*/ 206688 w 221808"/>
                        <a:gd name="connsiteY8" fmla="*/ 111096 h 221808"/>
                        <a:gd name="connsiteX9" fmla="*/ 111096 w 221808"/>
                        <a:gd name="connsiteY9" fmla="*/ 15503 h 2218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21808" h="221808">
                          <a:moveTo>
                            <a:pt x="111096" y="222192"/>
                          </a:moveTo>
                          <a:cubicBezTo>
                            <a:pt x="49837" y="222192"/>
                            <a:pt x="0" y="172352"/>
                            <a:pt x="0" y="111096"/>
                          </a:cubicBezTo>
                          <a:cubicBezTo>
                            <a:pt x="0" y="49839"/>
                            <a:pt x="49835" y="0"/>
                            <a:pt x="111096" y="0"/>
                          </a:cubicBezTo>
                          <a:cubicBezTo>
                            <a:pt x="172352" y="0"/>
                            <a:pt x="222191" y="49839"/>
                            <a:pt x="222191" y="111096"/>
                          </a:cubicBezTo>
                          <a:cubicBezTo>
                            <a:pt x="222191" y="172352"/>
                            <a:pt x="172352" y="222192"/>
                            <a:pt x="111096" y="222192"/>
                          </a:cubicBezTo>
                          <a:close/>
                          <a:moveTo>
                            <a:pt x="111096" y="15503"/>
                          </a:moveTo>
                          <a:cubicBezTo>
                            <a:pt x="58385" y="15503"/>
                            <a:pt x="15503" y="58385"/>
                            <a:pt x="15503" y="111096"/>
                          </a:cubicBezTo>
                          <a:cubicBezTo>
                            <a:pt x="15503" y="163807"/>
                            <a:pt x="58385" y="206688"/>
                            <a:pt x="111096" y="206688"/>
                          </a:cubicBezTo>
                          <a:cubicBezTo>
                            <a:pt x="163804" y="206688"/>
                            <a:pt x="206688" y="163807"/>
                            <a:pt x="206688" y="111096"/>
                          </a:cubicBezTo>
                          <a:cubicBezTo>
                            <a:pt x="206688" y="58385"/>
                            <a:pt x="163804" y="15503"/>
                            <a:pt x="111096" y="15503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676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</p:grpSp>
            </p:grpSp>
            <p:cxnSp>
              <p:nvCxnSpPr>
                <p:cNvPr id="23" name="Connector Milestone 1" title="Connecter Line">
                  <a:extLst>
                    <a:ext uri="{FF2B5EF4-FFF2-40B4-BE49-F238E27FC236}">
                      <a16:creationId xmlns:a16="http://schemas.microsoft.com/office/drawing/2014/main" id="{3DD6D42C-1807-4D51-8D25-6647645383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86765" y="2126332"/>
                  <a:ext cx="2012652" cy="0"/>
                </a:xfrm>
                <a:prstGeom prst="line">
                  <a:avLst/>
                </a:prstGeom>
                <a:ln w="19050">
                  <a:solidFill>
                    <a:srgbClr val="B64926"/>
                  </a:solidFill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5BF94F08-AFD6-40CE-AC1D-F043E39E0CF6}"/>
                  </a:ext>
                </a:extLst>
              </p:cNvPr>
              <p:cNvGrpSpPr/>
              <p:nvPr/>
            </p:nvGrpSpPr>
            <p:grpSpPr>
              <a:xfrm>
                <a:off x="4573141" y="2211154"/>
                <a:ext cx="620238" cy="620238"/>
                <a:chOff x="4665583" y="2730413"/>
                <a:chExt cx="620238" cy="620238"/>
              </a:xfrm>
            </p:grpSpPr>
            <p:sp>
              <p:nvSpPr>
                <p:cNvPr id="17" name="Oval 16" title="Circle Background">
                  <a:extLst>
                    <a:ext uri="{FF2B5EF4-FFF2-40B4-BE49-F238E27FC236}">
                      <a16:creationId xmlns:a16="http://schemas.microsoft.com/office/drawing/2014/main" id="{7E7C9AE8-CDA0-4E49-8777-0F9D77B01934}"/>
                    </a:ext>
                  </a:extLst>
                </p:cNvPr>
                <p:cNvSpPr/>
                <p:nvPr/>
              </p:nvSpPr>
              <p:spPr>
                <a:xfrm>
                  <a:off x="4665583" y="2730413"/>
                  <a:ext cx="620238" cy="620238"/>
                </a:xfrm>
                <a:prstGeom prst="ellipse">
                  <a:avLst/>
                </a:prstGeom>
                <a:solidFill>
                  <a:schemeClr val="tx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 sz="3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Graphic 15">
                  <a:extLst>
                    <a:ext uri="{FF2B5EF4-FFF2-40B4-BE49-F238E27FC236}">
                      <a16:creationId xmlns:a16="http://schemas.microsoft.com/office/drawing/2014/main" id="{2FD86AEF-8720-474A-988A-416F15ACA866}"/>
                    </a:ext>
                  </a:extLst>
                </p:cNvPr>
                <p:cNvSpPr/>
                <p:nvPr/>
              </p:nvSpPr>
              <p:spPr>
                <a:xfrm>
                  <a:off x="4767279" y="2796840"/>
                  <a:ext cx="462754" cy="457668"/>
                </a:xfrm>
                <a:custGeom>
                  <a:avLst/>
                  <a:gdLst>
                    <a:gd name="connsiteX0" fmla="*/ 845820 w 866775"/>
                    <a:gd name="connsiteY0" fmla="*/ 488632 h 857250"/>
                    <a:gd name="connsiteX1" fmla="*/ 833438 w 866775"/>
                    <a:gd name="connsiteY1" fmla="*/ 476250 h 857250"/>
                    <a:gd name="connsiteX2" fmla="*/ 818198 w 866775"/>
                    <a:gd name="connsiteY2" fmla="*/ 465773 h 857250"/>
                    <a:gd name="connsiteX3" fmla="*/ 773430 w 866775"/>
                    <a:gd name="connsiteY3" fmla="*/ 454343 h 857250"/>
                    <a:gd name="connsiteX4" fmla="*/ 763905 w 866775"/>
                    <a:gd name="connsiteY4" fmla="*/ 455295 h 857250"/>
                    <a:gd name="connsiteX5" fmla="*/ 737235 w 866775"/>
                    <a:gd name="connsiteY5" fmla="*/ 461963 h 857250"/>
                    <a:gd name="connsiteX6" fmla="*/ 721043 w 866775"/>
                    <a:gd name="connsiteY6" fmla="*/ 470535 h 857250"/>
                    <a:gd name="connsiteX7" fmla="*/ 702945 w 866775"/>
                    <a:gd name="connsiteY7" fmla="*/ 486728 h 857250"/>
                    <a:gd name="connsiteX8" fmla="*/ 399098 w 866775"/>
                    <a:gd name="connsiteY8" fmla="*/ 314325 h 857250"/>
                    <a:gd name="connsiteX9" fmla="*/ 509588 w 866775"/>
                    <a:gd name="connsiteY9" fmla="*/ 137160 h 857250"/>
                    <a:gd name="connsiteX10" fmla="*/ 532448 w 866775"/>
                    <a:gd name="connsiteY10" fmla="*/ 140970 h 857250"/>
                    <a:gd name="connsiteX11" fmla="*/ 602933 w 866775"/>
                    <a:gd name="connsiteY11" fmla="*/ 70485 h 857250"/>
                    <a:gd name="connsiteX12" fmla="*/ 532448 w 866775"/>
                    <a:gd name="connsiteY12" fmla="*/ 0 h 857250"/>
                    <a:gd name="connsiteX13" fmla="*/ 461963 w 866775"/>
                    <a:gd name="connsiteY13" fmla="*/ 68580 h 857250"/>
                    <a:gd name="connsiteX14" fmla="*/ 141923 w 866775"/>
                    <a:gd name="connsiteY14" fmla="*/ 131445 h 857250"/>
                    <a:gd name="connsiteX15" fmla="*/ 88583 w 866775"/>
                    <a:gd name="connsiteY15" fmla="*/ 99060 h 857250"/>
                    <a:gd name="connsiteX16" fmla="*/ 29528 w 866775"/>
                    <a:gd name="connsiteY16" fmla="*/ 158115 h 857250"/>
                    <a:gd name="connsiteX17" fmla="*/ 72390 w 866775"/>
                    <a:gd name="connsiteY17" fmla="*/ 215265 h 857250"/>
                    <a:gd name="connsiteX18" fmla="*/ 61913 w 866775"/>
                    <a:gd name="connsiteY18" fmla="*/ 710565 h 857250"/>
                    <a:gd name="connsiteX19" fmla="*/ 0 w 866775"/>
                    <a:gd name="connsiteY19" fmla="*/ 785813 h 857250"/>
                    <a:gd name="connsiteX20" fmla="*/ 5715 w 866775"/>
                    <a:gd name="connsiteY20" fmla="*/ 815340 h 857250"/>
                    <a:gd name="connsiteX21" fmla="*/ 12383 w 866775"/>
                    <a:gd name="connsiteY21" fmla="*/ 828675 h 857250"/>
                    <a:gd name="connsiteX22" fmla="*/ 19050 w 866775"/>
                    <a:gd name="connsiteY22" fmla="*/ 837248 h 857250"/>
                    <a:gd name="connsiteX23" fmla="*/ 23813 w 866775"/>
                    <a:gd name="connsiteY23" fmla="*/ 842010 h 857250"/>
                    <a:gd name="connsiteX24" fmla="*/ 39053 w 866775"/>
                    <a:gd name="connsiteY24" fmla="*/ 852488 h 857250"/>
                    <a:gd name="connsiteX25" fmla="*/ 60008 w 866775"/>
                    <a:gd name="connsiteY25" fmla="*/ 860108 h 857250"/>
                    <a:gd name="connsiteX26" fmla="*/ 75248 w 866775"/>
                    <a:gd name="connsiteY26" fmla="*/ 862013 h 857250"/>
                    <a:gd name="connsiteX27" fmla="*/ 111443 w 866775"/>
                    <a:gd name="connsiteY27" fmla="*/ 852488 h 857250"/>
                    <a:gd name="connsiteX28" fmla="*/ 151448 w 866775"/>
                    <a:gd name="connsiteY28" fmla="*/ 784860 h 857250"/>
                    <a:gd name="connsiteX29" fmla="*/ 145733 w 866775"/>
                    <a:gd name="connsiteY29" fmla="*/ 757238 h 857250"/>
                    <a:gd name="connsiteX30" fmla="*/ 372428 w 866775"/>
                    <a:gd name="connsiteY30" fmla="*/ 606743 h 857250"/>
                    <a:gd name="connsiteX31" fmla="*/ 430530 w 866775"/>
                    <a:gd name="connsiteY31" fmla="*/ 630555 h 857250"/>
                    <a:gd name="connsiteX32" fmla="*/ 512445 w 866775"/>
                    <a:gd name="connsiteY32" fmla="*/ 548640 h 857250"/>
                    <a:gd name="connsiteX33" fmla="*/ 430530 w 866775"/>
                    <a:gd name="connsiteY33" fmla="*/ 466725 h 857250"/>
                    <a:gd name="connsiteX34" fmla="*/ 348615 w 866775"/>
                    <a:gd name="connsiteY34" fmla="*/ 548640 h 857250"/>
                    <a:gd name="connsiteX35" fmla="*/ 355283 w 866775"/>
                    <a:gd name="connsiteY35" fmla="*/ 580073 h 857250"/>
                    <a:gd name="connsiteX36" fmla="*/ 145733 w 866775"/>
                    <a:gd name="connsiteY36" fmla="*/ 720090 h 857250"/>
                    <a:gd name="connsiteX37" fmla="*/ 382905 w 866775"/>
                    <a:gd name="connsiteY37" fmla="*/ 341948 h 857250"/>
                    <a:gd name="connsiteX38" fmla="*/ 686753 w 866775"/>
                    <a:gd name="connsiteY38" fmla="*/ 514350 h 857250"/>
                    <a:gd name="connsiteX39" fmla="*/ 680085 w 866775"/>
                    <a:gd name="connsiteY39" fmla="*/ 548640 h 857250"/>
                    <a:gd name="connsiteX40" fmla="*/ 773430 w 866775"/>
                    <a:gd name="connsiteY40" fmla="*/ 641985 h 857250"/>
                    <a:gd name="connsiteX41" fmla="*/ 866775 w 866775"/>
                    <a:gd name="connsiteY41" fmla="*/ 548640 h 857250"/>
                    <a:gd name="connsiteX42" fmla="*/ 845820 w 866775"/>
                    <a:gd name="connsiteY42" fmla="*/ 488632 h 857250"/>
                    <a:gd name="connsiteX43" fmla="*/ 148590 w 866775"/>
                    <a:gd name="connsiteY43" fmla="*/ 161925 h 857250"/>
                    <a:gd name="connsiteX44" fmla="*/ 468630 w 866775"/>
                    <a:gd name="connsiteY44" fmla="*/ 99060 h 857250"/>
                    <a:gd name="connsiteX45" fmla="*/ 482918 w 866775"/>
                    <a:gd name="connsiteY45" fmla="*/ 120015 h 857250"/>
                    <a:gd name="connsiteX46" fmla="*/ 371475 w 866775"/>
                    <a:gd name="connsiteY46" fmla="*/ 298132 h 857250"/>
                    <a:gd name="connsiteX47" fmla="*/ 147638 w 866775"/>
                    <a:gd name="connsiteY47" fmla="*/ 171450 h 857250"/>
                    <a:gd name="connsiteX48" fmla="*/ 148590 w 866775"/>
                    <a:gd name="connsiteY48" fmla="*/ 161925 h 857250"/>
                    <a:gd name="connsiteX49" fmla="*/ 533400 w 866775"/>
                    <a:gd name="connsiteY49" fmla="*/ 31433 h 857250"/>
                    <a:gd name="connsiteX50" fmla="*/ 571500 w 866775"/>
                    <a:gd name="connsiteY50" fmla="*/ 69533 h 857250"/>
                    <a:gd name="connsiteX51" fmla="*/ 533400 w 866775"/>
                    <a:gd name="connsiteY51" fmla="*/ 107633 h 857250"/>
                    <a:gd name="connsiteX52" fmla="*/ 495300 w 866775"/>
                    <a:gd name="connsiteY52" fmla="*/ 69533 h 857250"/>
                    <a:gd name="connsiteX53" fmla="*/ 533400 w 866775"/>
                    <a:gd name="connsiteY53" fmla="*/ 31433 h 857250"/>
                    <a:gd name="connsiteX54" fmla="*/ 116205 w 866775"/>
                    <a:gd name="connsiteY54" fmla="*/ 157162 h 857250"/>
                    <a:gd name="connsiteX55" fmla="*/ 114300 w 866775"/>
                    <a:gd name="connsiteY55" fmla="*/ 166687 h 857250"/>
                    <a:gd name="connsiteX56" fmla="*/ 111443 w 866775"/>
                    <a:gd name="connsiteY56" fmla="*/ 169545 h 857250"/>
                    <a:gd name="connsiteX57" fmla="*/ 109538 w 866775"/>
                    <a:gd name="connsiteY57" fmla="*/ 173355 h 857250"/>
                    <a:gd name="connsiteX58" fmla="*/ 94298 w 866775"/>
                    <a:gd name="connsiteY58" fmla="*/ 182880 h 857250"/>
                    <a:gd name="connsiteX59" fmla="*/ 89535 w 866775"/>
                    <a:gd name="connsiteY59" fmla="*/ 182880 h 857250"/>
                    <a:gd name="connsiteX60" fmla="*/ 89535 w 866775"/>
                    <a:gd name="connsiteY60" fmla="*/ 182880 h 857250"/>
                    <a:gd name="connsiteX61" fmla="*/ 89535 w 866775"/>
                    <a:gd name="connsiteY61" fmla="*/ 130493 h 857250"/>
                    <a:gd name="connsiteX62" fmla="*/ 116205 w 866775"/>
                    <a:gd name="connsiteY62" fmla="*/ 157162 h 857250"/>
                    <a:gd name="connsiteX63" fmla="*/ 71438 w 866775"/>
                    <a:gd name="connsiteY63" fmla="*/ 741998 h 857250"/>
                    <a:gd name="connsiteX64" fmla="*/ 77153 w 866775"/>
                    <a:gd name="connsiteY64" fmla="*/ 742950 h 857250"/>
                    <a:gd name="connsiteX65" fmla="*/ 77153 w 866775"/>
                    <a:gd name="connsiteY65" fmla="*/ 742950 h 857250"/>
                    <a:gd name="connsiteX66" fmla="*/ 82868 w 866775"/>
                    <a:gd name="connsiteY66" fmla="*/ 741998 h 857250"/>
                    <a:gd name="connsiteX67" fmla="*/ 99060 w 866775"/>
                    <a:gd name="connsiteY67" fmla="*/ 747713 h 857250"/>
                    <a:gd name="connsiteX68" fmla="*/ 104775 w 866775"/>
                    <a:gd name="connsiteY68" fmla="*/ 753428 h 857250"/>
                    <a:gd name="connsiteX69" fmla="*/ 108585 w 866775"/>
                    <a:gd name="connsiteY69" fmla="*/ 755333 h 857250"/>
                    <a:gd name="connsiteX70" fmla="*/ 109538 w 866775"/>
                    <a:gd name="connsiteY70" fmla="*/ 756285 h 857250"/>
                    <a:gd name="connsiteX71" fmla="*/ 111443 w 866775"/>
                    <a:gd name="connsiteY71" fmla="*/ 762000 h 857250"/>
                    <a:gd name="connsiteX72" fmla="*/ 115253 w 866775"/>
                    <a:gd name="connsiteY72" fmla="*/ 765810 h 857250"/>
                    <a:gd name="connsiteX73" fmla="*/ 120015 w 866775"/>
                    <a:gd name="connsiteY73" fmla="*/ 784860 h 857250"/>
                    <a:gd name="connsiteX74" fmla="*/ 32385 w 866775"/>
                    <a:gd name="connsiteY74" fmla="*/ 784860 h 857250"/>
                    <a:gd name="connsiteX75" fmla="*/ 71438 w 866775"/>
                    <a:gd name="connsiteY75" fmla="*/ 741998 h 857250"/>
                    <a:gd name="connsiteX76" fmla="*/ 432435 w 866775"/>
                    <a:gd name="connsiteY76" fmla="*/ 498157 h 857250"/>
                    <a:gd name="connsiteX77" fmla="*/ 481965 w 866775"/>
                    <a:gd name="connsiteY77" fmla="*/ 547688 h 857250"/>
                    <a:gd name="connsiteX78" fmla="*/ 432435 w 866775"/>
                    <a:gd name="connsiteY78" fmla="*/ 597218 h 857250"/>
                    <a:gd name="connsiteX79" fmla="*/ 382905 w 866775"/>
                    <a:gd name="connsiteY79" fmla="*/ 547688 h 857250"/>
                    <a:gd name="connsiteX80" fmla="*/ 432435 w 866775"/>
                    <a:gd name="connsiteY80" fmla="*/ 498157 h 857250"/>
                    <a:gd name="connsiteX81" fmla="*/ 109538 w 866775"/>
                    <a:gd name="connsiteY81" fmla="*/ 716280 h 857250"/>
                    <a:gd name="connsiteX82" fmla="*/ 94298 w 866775"/>
                    <a:gd name="connsiteY82" fmla="*/ 710565 h 857250"/>
                    <a:gd name="connsiteX83" fmla="*/ 104775 w 866775"/>
                    <a:gd name="connsiteY83" fmla="*/ 214312 h 857250"/>
                    <a:gd name="connsiteX84" fmla="*/ 131445 w 866775"/>
                    <a:gd name="connsiteY84" fmla="*/ 199073 h 857250"/>
                    <a:gd name="connsiteX85" fmla="*/ 354330 w 866775"/>
                    <a:gd name="connsiteY85" fmla="*/ 325755 h 857250"/>
                    <a:gd name="connsiteX86" fmla="*/ 109538 w 866775"/>
                    <a:gd name="connsiteY86" fmla="*/ 716280 h 857250"/>
                    <a:gd name="connsiteX87" fmla="*/ 773430 w 866775"/>
                    <a:gd name="connsiteY87" fmla="*/ 609600 h 857250"/>
                    <a:gd name="connsiteX88" fmla="*/ 712470 w 866775"/>
                    <a:gd name="connsiteY88" fmla="*/ 548640 h 857250"/>
                    <a:gd name="connsiteX89" fmla="*/ 835343 w 866775"/>
                    <a:gd name="connsiteY89" fmla="*/ 548640 h 857250"/>
                    <a:gd name="connsiteX90" fmla="*/ 773430 w 866775"/>
                    <a:gd name="connsiteY90" fmla="*/ 609600 h 857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</a:cxnLst>
                  <a:rect l="l" t="t" r="r" b="b"/>
                  <a:pathLst>
                    <a:path w="866775" h="857250">
                      <a:moveTo>
                        <a:pt x="845820" y="488632"/>
                      </a:moveTo>
                      <a:cubicBezTo>
                        <a:pt x="842010" y="483870"/>
                        <a:pt x="838200" y="480060"/>
                        <a:pt x="833438" y="476250"/>
                      </a:cubicBezTo>
                      <a:cubicBezTo>
                        <a:pt x="828675" y="472440"/>
                        <a:pt x="823913" y="468630"/>
                        <a:pt x="818198" y="465773"/>
                      </a:cubicBezTo>
                      <a:cubicBezTo>
                        <a:pt x="804863" y="458153"/>
                        <a:pt x="789623" y="454343"/>
                        <a:pt x="773430" y="454343"/>
                      </a:cubicBezTo>
                      <a:cubicBezTo>
                        <a:pt x="770573" y="454343"/>
                        <a:pt x="766763" y="454343"/>
                        <a:pt x="763905" y="455295"/>
                      </a:cubicBezTo>
                      <a:cubicBezTo>
                        <a:pt x="754380" y="456248"/>
                        <a:pt x="745808" y="458153"/>
                        <a:pt x="737235" y="461963"/>
                      </a:cubicBezTo>
                      <a:cubicBezTo>
                        <a:pt x="731520" y="463868"/>
                        <a:pt x="726758" y="467678"/>
                        <a:pt x="721043" y="470535"/>
                      </a:cubicBezTo>
                      <a:cubicBezTo>
                        <a:pt x="714375" y="475298"/>
                        <a:pt x="708660" y="480060"/>
                        <a:pt x="702945" y="486728"/>
                      </a:cubicBezTo>
                      <a:lnTo>
                        <a:pt x="399098" y="314325"/>
                      </a:lnTo>
                      <a:lnTo>
                        <a:pt x="509588" y="137160"/>
                      </a:lnTo>
                      <a:cubicBezTo>
                        <a:pt x="517208" y="140018"/>
                        <a:pt x="524828" y="140970"/>
                        <a:pt x="532448" y="140970"/>
                      </a:cubicBezTo>
                      <a:cubicBezTo>
                        <a:pt x="571500" y="140970"/>
                        <a:pt x="602933" y="109537"/>
                        <a:pt x="602933" y="70485"/>
                      </a:cubicBezTo>
                      <a:cubicBezTo>
                        <a:pt x="602933" y="31433"/>
                        <a:pt x="571500" y="0"/>
                        <a:pt x="532448" y="0"/>
                      </a:cubicBezTo>
                      <a:cubicBezTo>
                        <a:pt x="494348" y="0"/>
                        <a:pt x="462915" y="30480"/>
                        <a:pt x="461963" y="68580"/>
                      </a:cubicBezTo>
                      <a:lnTo>
                        <a:pt x="141923" y="131445"/>
                      </a:lnTo>
                      <a:cubicBezTo>
                        <a:pt x="132398" y="112395"/>
                        <a:pt x="112395" y="99060"/>
                        <a:pt x="88583" y="99060"/>
                      </a:cubicBezTo>
                      <a:cubicBezTo>
                        <a:pt x="56197" y="99060"/>
                        <a:pt x="29528" y="125730"/>
                        <a:pt x="29528" y="158115"/>
                      </a:cubicBezTo>
                      <a:cubicBezTo>
                        <a:pt x="29528" y="184785"/>
                        <a:pt x="47625" y="207645"/>
                        <a:pt x="72390" y="215265"/>
                      </a:cubicBezTo>
                      <a:lnTo>
                        <a:pt x="61913" y="710565"/>
                      </a:lnTo>
                      <a:cubicBezTo>
                        <a:pt x="26670" y="717233"/>
                        <a:pt x="0" y="748665"/>
                        <a:pt x="0" y="785813"/>
                      </a:cubicBezTo>
                      <a:cubicBezTo>
                        <a:pt x="0" y="796290"/>
                        <a:pt x="1905" y="806768"/>
                        <a:pt x="5715" y="815340"/>
                      </a:cubicBezTo>
                      <a:cubicBezTo>
                        <a:pt x="7620" y="820103"/>
                        <a:pt x="10477" y="823913"/>
                        <a:pt x="12383" y="828675"/>
                      </a:cubicBezTo>
                      <a:cubicBezTo>
                        <a:pt x="14288" y="831533"/>
                        <a:pt x="17145" y="834390"/>
                        <a:pt x="19050" y="837248"/>
                      </a:cubicBezTo>
                      <a:cubicBezTo>
                        <a:pt x="20955" y="839153"/>
                        <a:pt x="22860" y="841058"/>
                        <a:pt x="23813" y="842010"/>
                      </a:cubicBezTo>
                      <a:cubicBezTo>
                        <a:pt x="28575" y="845820"/>
                        <a:pt x="33338" y="849630"/>
                        <a:pt x="39053" y="852488"/>
                      </a:cubicBezTo>
                      <a:cubicBezTo>
                        <a:pt x="45720" y="856298"/>
                        <a:pt x="52388" y="858203"/>
                        <a:pt x="60008" y="860108"/>
                      </a:cubicBezTo>
                      <a:cubicBezTo>
                        <a:pt x="64770" y="861060"/>
                        <a:pt x="70485" y="862013"/>
                        <a:pt x="75248" y="862013"/>
                      </a:cubicBezTo>
                      <a:cubicBezTo>
                        <a:pt x="88583" y="862013"/>
                        <a:pt x="100965" y="858203"/>
                        <a:pt x="111443" y="852488"/>
                      </a:cubicBezTo>
                      <a:cubicBezTo>
                        <a:pt x="135255" y="839153"/>
                        <a:pt x="151448" y="814388"/>
                        <a:pt x="151448" y="784860"/>
                      </a:cubicBezTo>
                      <a:cubicBezTo>
                        <a:pt x="151448" y="775335"/>
                        <a:pt x="149543" y="765810"/>
                        <a:pt x="145733" y="757238"/>
                      </a:cubicBezTo>
                      <a:lnTo>
                        <a:pt x="372428" y="606743"/>
                      </a:lnTo>
                      <a:cubicBezTo>
                        <a:pt x="387668" y="621983"/>
                        <a:pt x="407670" y="630555"/>
                        <a:pt x="430530" y="630555"/>
                      </a:cubicBezTo>
                      <a:cubicBezTo>
                        <a:pt x="476250" y="630555"/>
                        <a:pt x="512445" y="593408"/>
                        <a:pt x="512445" y="548640"/>
                      </a:cubicBezTo>
                      <a:cubicBezTo>
                        <a:pt x="512445" y="503873"/>
                        <a:pt x="475298" y="466725"/>
                        <a:pt x="430530" y="466725"/>
                      </a:cubicBezTo>
                      <a:cubicBezTo>
                        <a:pt x="385763" y="466725"/>
                        <a:pt x="348615" y="503873"/>
                        <a:pt x="348615" y="548640"/>
                      </a:cubicBezTo>
                      <a:cubicBezTo>
                        <a:pt x="348615" y="560070"/>
                        <a:pt x="350520" y="570548"/>
                        <a:pt x="355283" y="580073"/>
                      </a:cubicBezTo>
                      <a:lnTo>
                        <a:pt x="145733" y="720090"/>
                      </a:lnTo>
                      <a:lnTo>
                        <a:pt x="382905" y="341948"/>
                      </a:lnTo>
                      <a:lnTo>
                        <a:pt x="686753" y="514350"/>
                      </a:lnTo>
                      <a:cubicBezTo>
                        <a:pt x="682943" y="524828"/>
                        <a:pt x="680085" y="536258"/>
                        <a:pt x="680085" y="548640"/>
                      </a:cubicBezTo>
                      <a:cubicBezTo>
                        <a:pt x="680085" y="600075"/>
                        <a:pt x="721995" y="641985"/>
                        <a:pt x="773430" y="641985"/>
                      </a:cubicBezTo>
                      <a:cubicBezTo>
                        <a:pt x="824865" y="641985"/>
                        <a:pt x="866775" y="600075"/>
                        <a:pt x="866775" y="548640"/>
                      </a:cubicBezTo>
                      <a:cubicBezTo>
                        <a:pt x="866775" y="525780"/>
                        <a:pt x="859155" y="504825"/>
                        <a:pt x="845820" y="488632"/>
                      </a:cubicBezTo>
                      <a:close/>
                      <a:moveTo>
                        <a:pt x="148590" y="161925"/>
                      </a:moveTo>
                      <a:lnTo>
                        <a:pt x="468630" y="99060"/>
                      </a:lnTo>
                      <a:cubicBezTo>
                        <a:pt x="472440" y="106680"/>
                        <a:pt x="477203" y="113348"/>
                        <a:pt x="482918" y="120015"/>
                      </a:cubicBezTo>
                      <a:lnTo>
                        <a:pt x="371475" y="298132"/>
                      </a:lnTo>
                      <a:lnTo>
                        <a:pt x="147638" y="171450"/>
                      </a:lnTo>
                      <a:cubicBezTo>
                        <a:pt x="147638" y="168593"/>
                        <a:pt x="148590" y="165735"/>
                        <a:pt x="148590" y="161925"/>
                      </a:cubicBezTo>
                      <a:close/>
                      <a:moveTo>
                        <a:pt x="533400" y="31433"/>
                      </a:moveTo>
                      <a:cubicBezTo>
                        <a:pt x="554355" y="31433"/>
                        <a:pt x="571500" y="48577"/>
                        <a:pt x="571500" y="69533"/>
                      </a:cubicBezTo>
                      <a:cubicBezTo>
                        <a:pt x="571500" y="90488"/>
                        <a:pt x="554355" y="107633"/>
                        <a:pt x="533400" y="107633"/>
                      </a:cubicBezTo>
                      <a:cubicBezTo>
                        <a:pt x="512445" y="107633"/>
                        <a:pt x="495300" y="90488"/>
                        <a:pt x="495300" y="69533"/>
                      </a:cubicBezTo>
                      <a:cubicBezTo>
                        <a:pt x="495300" y="48577"/>
                        <a:pt x="511493" y="31433"/>
                        <a:pt x="533400" y="31433"/>
                      </a:cubicBezTo>
                      <a:close/>
                      <a:moveTo>
                        <a:pt x="116205" y="157162"/>
                      </a:moveTo>
                      <a:cubicBezTo>
                        <a:pt x="116205" y="160020"/>
                        <a:pt x="115253" y="163830"/>
                        <a:pt x="114300" y="166687"/>
                      </a:cubicBezTo>
                      <a:cubicBezTo>
                        <a:pt x="113348" y="167640"/>
                        <a:pt x="112395" y="168593"/>
                        <a:pt x="111443" y="169545"/>
                      </a:cubicBezTo>
                      <a:cubicBezTo>
                        <a:pt x="110490" y="170498"/>
                        <a:pt x="110490" y="172403"/>
                        <a:pt x="109538" y="173355"/>
                      </a:cubicBezTo>
                      <a:cubicBezTo>
                        <a:pt x="105728" y="178118"/>
                        <a:pt x="100013" y="181928"/>
                        <a:pt x="94298" y="182880"/>
                      </a:cubicBezTo>
                      <a:cubicBezTo>
                        <a:pt x="93345" y="182880"/>
                        <a:pt x="91440" y="182880"/>
                        <a:pt x="89535" y="182880"/>
                      </a:cubicBezTo>
                      <a:cubicBezTo>
                        <a:pt x="89535" y="182880"/>
                        <a:pt x="89535" y="182880"/>
                        <a:pt x="89535" y="182880"/>
                      </a:cubicBezTo>
                      <a:lnTo>
                        <a:pt x="89535" y="130493"/>
                      </a:lnTo>
                      <a:cubicBezTo>
                        <a:pt x="104775" y="130493"/>
                        <a:pt x="116205" y="142875"/>
                        <a:pt x="116205" y="157162"/>
                      </a:cubicBezTo>
                      <a:close/>
                      <a:moveTo>
                        <a:pt x="71438" y="741998"/>
                      </a:moveTo>
                      <a:cubicBezTo>
                        <a:pt x="73343" y="742950"/>
                        <a:pt x="75248" y="742950"/>
                        <a:pt x="77153" y="742950"/>
                      </a:cubicBezTo>
                      <a:cubicBezTo>
                        <a:pt x="77153" y="742950"/>
                        <a:pt x="77153" y="742950"/>
                        <a:pt x="77153" y="742950"/>
                      </a:cubicBezTo>
                      <a:cubicBezTo>
                        <a:pt x="79058" y="742950"/>
                        <a:pt x="80963" y="742950"/>
                        <a:pt x="82868" y="741998"/>
                      </a:cubicBezTo>
                      <a:cubicBezTo>
                        <a:pt x="88583" y="742950"/>
                        <a:pt x="94298" y="744855"/>
                        <a:pt x="99060" y="747713"/>
                      </a:cubicBezTo>
                      <a:cubicBezTo>
                        <a:pt x="100013" y="749618"/>
                        <a:pt x="101918" y="752475"/>
                        <a:pt x="104775" y="753428"/>
                      </a:cubicBezTo>
                      <a:cubicBezTo>
                        <a:pt x="105728" y="754380"/>
                        <a:pt x="106680" y="754380"/>
                        <a:pt x="108585" y="755333"/>
                      </a:cubicBezTo>
                      <a:cubicBezTo>
                        <a:pt x="108585" y="755333"/>
                        <a:pt x="109538" y="756285"/>
                        <a:pt x="109538" y="756285"/>
                      </a:cubicBezTo>
                      <a:cubicBezTo>
                        <a:pt x="109538" y="758190"/>
                        <a:pt x="110490" y="760095"/>
                        <a:pt x="111443" y="762000"/>
                      </a:cubicBezTo>
                      <a:cubicBezTo>
                        <a:pt x="112395" y="763905"/>
                        <a:pt x="114300" y="764858"/>
                        <a:pt x="115253" y="765810"/>
                      </a:cubicBezTo>
                      <a:cubicBezTo>
                        <a:pt x="118110" y="771525"/>
                        <a:pt x="120015" y="778193"/>
                        <a:pt x="120015" y="784860"/>
                      </a:cubicBezTo>
                      <a:lnTo>
                        <a:pt x="32385" y="784860"/>
                      </a:lnTo>
                      <a:cubicBezTo>
                        <a:pt x="32385" y="762953"/>
                        <a:pt x="49530" y="743903"/>
                        <a:pt x="71438" y="741998"/>
                      </a:cubicBezTo>
                      <a:close/>
                      <a:moveTo>
                        <a:pt x="432435" y="498157"/>
                      </a:moveTo>
                      <a:cubicBezTo>
                        <a:pt x="460058" y="498157"/>
                        <a:pt x="481965" y="521018"/>
                        <a:pt x="481965" y="547688"/>
                      </a:cubicBezTo>
                      <a:cubicBezTo>
                        <a:pt x="481965" y="574358"/>
                        <a:pt x="459105" y="597218"/>
                        <a:pt x="432435" y="597218"/>
                      </a:cubicBezTo>
                      <a:cubicBezTo>
                        <a:pt x="405765" y="597218"/>
                        <a:pt x="382905" y="574358"/>
                        <a:pt x="382905" y="547688"/>
                      </a:cubicBezTo>
                      <a:cubicBezTo>
                        <a:pt x="382905" y="521018"/>
                        <a:pt x="404813" y="498157"/>
                        <a:pt x="432435" y="498157"/>
                      </a:cubicBezTo>
                      <a:close/>
                      <a:moveTo>
                        <a:pt x="109538" y="716280"/>
                      </a:moveTo>
                      <a:cubicBezTo>
                        <a:pt x="104775" y="714375"/>
                        <a:pt x="100013" y="712470"/>
                        <a:pt x="94298" y="710565"/>
                      </a:cubicBezTo>
                      <a:lnTo>
                        <a:pt x="104775" y="214312"/>
                      </a:lnTo>
                      <a:cubicBezTo>
                        <a:pt x="115253" y="211455"/>
                        <a:pt x="123825" y="206693"/>
                        <a:pt x="131445" y="199073"/>
                      </a:cubicBezTo>
                      <a:lnTo>
                        <a:pt x="354330" y="325755"/>
                      </a:lnTo>
                      <a:lnTo>
                        <a:pt x="109538" y="716280"/>
                      </a:lnTo>
                      <a:close/>
                      <a:moveTo>
                        <a:pt x="773430" y="609600"/>
                      </a:moveTo>
                      <a:cubicBezTo>
                        <a:pt x="740093" y="609600"/>
                        <a:pt x="712470" y="581978"/>
                        <a:pt x="712470" y="548640"/>
                      </a:cubicBezTo>
                      <a:lnTo>
                        <a:pt x="835343" y="548640"/>
                      </a:lnTo>
                      <a:cubicBezTo>
                        <a:pt x="834390" y="581978"/>
                        <a:pt x="806768" y="609600"/>
                        <a:pt x="773430" y="6096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3200" dirty="0"/>
                </a:p>
              </p:txBody>
            </p:sp>
          </p:grp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2597D89-F122-43BC-957D-9D301D19D412}"/>
                </a:ext>
              </a:extLst>
            </p:cNvPr>
            <p:cNvGrpSpPr/>
            <p:nvPr/>
          </p:nvGrpSpPr>
          <p:grpSpPr>
            <a:xfrm>
              <a:off x="3840116" y="1825332"/>
              <a:ext cx="1624938" cy="2728701"/>
              <a:chOff x="5039275" y="1513353"/>
              <a:chExt cx="1951933" cy="3277814"/>
            </a:xfrm>
          </p:grpSpPr>
          <p:cxnSp>
            <p:nvCxnSpPr>
              <p:cNvPr id="71" name="Connector Milestone 1" title="Connecter Line">
                <a:extLst>
                  <a:ext uri="{FF2B5EF4-FFF2-40B4-BE49-F238E27FC236}">
                    <a16:creationId xmlns:a16="http://schemas.microsoft.com/office/drawing/2014/main" id="{A8AED214-8BFC-4977-86A1-625BD17C1E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1472" y="2126332"/>
                <a:ext cx="1564343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02418C1-EF1C-4F8E-BBDA-D9EF3E1008B1}"/>
                  </a:ext>
                </a:extLst>
              </p:cNvPr>
              <p:cNvSpPr txBox="1"/>
              <p:nvPr/>
            </p:nvSpPr>
            <p:spPr>
              <a:xfrm>
                <a:off x="5039275" y="1513353"/>
                <a:ext cx="1951933" cy="4436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ZA" sz="2400" dirty="0"/>
                  <a:t>Visualisation</a:t>
                </a:r>
              </a:p>
            </p:txBody>
          </p:sp>
          <p:sp>
            <p:nvSpPr>
              <p:cNvPr id="73" name="Arrow: U-Turn Milestone 6c" title="Timeline Arrow">
                <a:extLst>
                  <a:ext uri="{FF2B5EF4-FFF2-40B4-BE49-F238E27FC236}">
                    <a16:creationId xmlns:a16="http://schemas.microsoft.com/office/drawing/2014/main" id="{B88627C2-3FBB-4A60-95B3-BDA7FF6F6166}"/>
                  </a:ext>
                </a:extLst>
              </p:cNvPr>
              <p:cNvSpPr/>
              <p:nvPr/>
            </p:nvSpPr>
            <p:spPr>
              <a:xfrm flipV="1">
                <a:off x="5084287" y="3964027"/>
                <a:ext cx="893304" cy="650967"/>
              </a:xfrm>
              <a:prstGeom prst="uturnArrow">
                <a:avLst>
                  <a:gd name="adj1" fmla="val 37244"/>
                  <a:gd name="adj2" fmla="val 18622"/>
                  <a:gd name="adj3" fmla="val 20252"/>
                  <a:gd name="adj4" fmla="val 52602"/>
                  <a:gd name="adj5" fmla="val 968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Oval 73" title="Circle Background">
                <a:extLst>
                  <a:ext uri="{FF2B5EF4-FFF2-40B4-BE49-F238E27FC236}">
                    <a16:creationId xmlns:a16="http://schemas.microsoft.com/office/drawing/2014/main" id="{D2C07F83-6FCC-4303-B2C4-1D20C35C5799}"/>
                  </a:ext>
                </a:extLst>
              </p:cNvPr>
              <p:cNvSpPr/>
              <p:nvPr/>
            </p:nvSpPr>
            <p:spPr>
              <a:xfrm>
                <a:off x="5220821" y="4170929"/>
                <a:ext cx="620238" cy="620238"/>
              </a:xfrm>
              <a:prstGeom prst="ellipse">
                <a:avLst/>
              </a:prstGeom>
              <a:solidFill>
                <a:schemeClr val="tx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32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5" name="Graphic 68">
                <a:extLst>
                  <a:ext uri="{FF2B5EF4-FFF2-40B4-BE49-F238E27FC236}">
                    <a16:creationId xmlns:a16="http://schemas.microsoft.com/office/drawing/2014/main" id="{6BEEC890-E75F-4E64-B5AB-0F2BE984B50E}"/>
                  </a:ext>
                </a:extLst>
              </p:cNvPr>
              <p:cNvGrpSpPr/>
              <p:nvPr/>
            </p:nvGrpSpPr>
            <p:grpSpPr>
              <a:xfrm>
                <a:off x="5283574" y="4247669"/>
                <a:ext cx="425492" cy="419414"/>
                <a:chOff x="5232379" y="3949712"/>
                <a:chExt cx="666750" cy="657225"/>
              </a:xfrm>
              <a:solidFill>
                <a:srgbClr val="FFFFFF"/>
              </a:solidFill>
            </p:grpSpPr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5A2490BA-EB37-4B17-BD73-99548C37E194}"/>
                    </a:ext>
                  </a:extLst>
                </p:cNvPr>
                <p:cNvSpPr/>
                <p:nvPr/>
              </p:nvSpPr>
              <p:spPr>
                <a:xfrm>
                  <a:off x="5448025" y="4231442"/>
                  <a:ext cx="104775" cy="76200"/>
                </a:xfrm>
                <a:custGeom>
                  <a:avLst/>
                  <a:gdLst>
                    <a:gd name="connsiteX0" fmla="*/ 33318 w 104775"/>
                    <a:gd name="connsiteY0" fmla="*/ 0 h 76200"/>
                    <a:gd name="connsiteX1" fmla="*/ 0 w 104775"/>
                    <a:gd name="connsiteY1" fmla="*/ 80486 h 76200"/>
                    <a:gd name="connsiteX2" fmla="*/ 113814 w 104775"/>
                    <a:gd name="connsiteY2" fmla="*/ 80486 h 76200"/>
                    <a:gd name="connsiteX3" fmla="*/ 33318 w 104775"/>
                    <a:gd name="connsiteY3" fmla="*/ 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775" h="76200">
                      <a:moveTo>
                        <a:pt x="33318" y="0"/>
                      </a:moveTo>
                      <a:cubicBezTo>
                        <a:pt x="14830" y="23765"/>
                        <a:pt x="3724" y="50597"/>
                        <a:pt x="0" y="80486"/>
                      </a:cubicBezTo>
                      <a:lnTo>
                        <a:pt x="113814" y="80486"/>
                      </a:lnTo>
                      <a:lnTo>
                        <a:pt x="3331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3200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722F0FFC-88A8-4E17-87C0-57B2060AF307}"/>
                    </a:ext>
                  </a:extLst>
                </p:cNvPr>
                <p:cNvSpPr/>
                <p:nvPr/>
              </p:nvSpPr>
              <p:spPr>
                <a:xfrm>
                  <a:off x="5435547" y="4054277"/>
                  <a:ext cx="152400" cy="219075"/>
                </a:xfrm>
                <a:custGeom>
                  <a:avLst/>
                  <a:gdLst>
                    <a:gd name="connsiteX0" fmla="*/ 159039 w 152400"/>
                    <a:gd name="connsiteY0" fmla="*/ 0 h 219075"/>
                    <a:gd name="connsiteX1" fmla="*/ 0 w 152400"/>
                    <a:gd name="connsiteY1" fmla="*/ 65894 h 219075"/>
                    <a:gd name="connsiteX2" fmla="*/ 159039 w 152400"/>
                    <a:gd name="connsiteY2" fmla="*/ 224923 h 219075"/>
                    <a:gd name="connsiteX3" fmla="*/ 159039 w 152400"/>
                    <a:gd name="connsiteY3" fmla="*/ 0 h 2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219075">
                      <a:moveTo>
                        <a:pt x="159039" y="0"/>
                      </a:moveTo>
                      <a:cubicBezTo>
                        <a:pt x="98765" y="4458"/>
                        <a:pt x="45749" y="26403"/>
                        <a:pt x="0" y="65894"/>
                      </a:cubicBezTo>
                      <a:lnTo>
                        <a:pt x="159039" y="224923"/>
                      </a:lnTo>
                      <a:lnTo>
                        <a:pt x="159039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3200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FB95E547-D6E0-495E-993C-99145A4FE00D}"/>
                    </a:ext>
                  </a:extLst>
                </p:cNvPr>
                <p:cNvSpPr/>
                <p:nvPr/>
              </p:nvSpPr>
              <p:spPr>
                <a:xfrm>
                  <a:off x="5232379" y="4358211"/>
                  <a:ext cx="323850" cy="228600"/>
                </a:xfrm>
                <a:custGeom>
                  <a:avLst/>
                  <a:gdLst>
                    <a:gd name="connsiteX0" fmla="*/ 0 w 323850"/>
                    <a:gd name="connsiteY0" fmla="*/ 0 h 228600"/>
                    <a:gd name="connsiteX1" fmla="*/ 96488 w 323850"/>
                    <a:gd name="connsiteY1" fmla="*/ 232962 h 228600"/>
                    <a:gd name="connsiteX2" fmla="*/ 329460 w 323850"/>
                    <a:gd name="connsiteY2" fmla="*/ 0 h 228600"/>
                    <a:gd name="connsiteX3" fmla="*/ 0 w 323850"/>
                    <a:gd name="connsiteY3" fmla="*/ 0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3850" h="228600">
                      <a:moveTo>
                        <a:pt x="0" y="0"/>
                      </a:moveTo>
                      <a:cubicBezTo>
                        <a:pt x="4705" y="89011"/>
                        <a:pt x="36871" y="166668"/>
                        <a:pt x="96488" y="232962"/>
                      </a:cubicBezTo>
                      <a:lnTo>
                        <a:pt x="32946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3200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E97C898E-25E3-4E9F-B164-E2C4DD76348B}"/>
                    </a:ext>
                  </a:extLst>
                </p:cNvPr>
                <p:cNvSpPr/>
                <p:nvPr/>
              </p:nvSpPr>
              <p:spPr>
                <a:xfrm>
                  <a:off x="5437604" y="4390919"/>
                  <a:ext cx="152400" cy="219075"/>
                </a:xfrm>
                <a:custGeom>
                  <a:avLst/>
                  <a:gdLst>
                    <a:gd name="connsiteX0" fmla="*/ 0 w 152400"/>
                    <a:gd name="connsiteY0" fmla="*/ 156982 h 219075"/>
                    <a:gd name="connsiteX1" fmla="*/ 156982 w 152400"/>
                    <a:gd name="connsiteY1" fmla="*/ 222018 h 219075"/>
                    <a:gd name="connsiteX2" fmla="*/ 156982 w 152400"/>
                    <a:gd name="connsiteY2" fmla="*/ 0 h 219075"/>
                    <a:gd name="connsiteX3" fmla="*/ 0 w 152400"/>
                    <a:gd name="connsiteY3" fmla="*/ 156982 h 2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219075">
                      <a:moveTo>
                        <a:pt x="0" y="156982"/>
                      </a:moveTo>
                      <a:cubicBezTo>
                        <a:pt x="45196" y="195920"/>
                        <a:pt x="97507" y="217599"/>
                        <a:pt x="156982" y="222018"/>
                      </a:cubicBezTo>
                      <a:lnTo>
                        <a:pt x="156982" y="0"/>
                      </a:lnTo>
                      <a:lnTo>
                        <a:pt x="0" y="15698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3200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2CBF08FE-FF78-4E88-9FF4-E3C0232518BB}"/>
                    </a:ext>
                  </a:extLst>
                </p:cNvPr>
                <p:cNvSpPr/>
                <p:nvPr/>
              </p:nvSpPr>
              <p:spPr>
                <a:xfrm>
                  <a:off x="5640868" y="4390939"/>
                  <a:ext cx="76200" cy="114300"/>
                </a:xfrm>
                <a:custGeom>
                  <a:avLst/>
                  <a:gdLst>
                    <a:gd name="connsiteX0" fmla="*/ 0 w 76200"/>
                    <a:gd name="connsiteY0" fmla="*/ 115529 h 114300"/>
                    <a:gd name="connsiteX1" fmla="*/ 81686 w 76200"/>
                    <a:gd name="connsiteY1" fmla="*/ 81696 h 114300"/>
                    <a:gd name="connsiteX2" fmla="*/ 0 w 76200"/>
                    <a:gd name="connsiteY2" fmla="*/ 0 h 114300"/>
                    <a:gd name="connsiteX3" fmla="*/ 0 w 76200"/>
                    <a:gd name="connsiteY3" fmla="*/ 115529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200" h="114300">
                      <a:moveTo>
                        <a:pt x="0" y="115529"/>
                      </a:moveTo>
                      <a:cubicBezTo>
                        <a:pt x="30347" y="111795"/>
                        <a:pt x="57579" y="100508"/>
                        <a:pt x="81686" y="81696"/>
                      </a:cubicBezTo>
                      <a:lnTo>
                        <a:pt x="0" y="0"/>
                      </a:lnTo>
                      <a:lnTo>
                        <a:pt x="0" y="11552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3200"/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3070A80E-5766-41EC-A3B8-178DFF7B6DF4}"/>
                    </a:ext>
                  </a:extLst>
                </p:cNvPr>
                <p:cNvSpPr/>
                <p:nvPr/>
              </p:nvSpPr>
              <p:spPr>
                <a:xfrm>
                  <a:off x="5673586" y="4358211"/>
                  <a:ext cx="219075" cy="152400"/>
                </a:xfrm>
                <a:custGeom>
                  <a:avLst/>
                  <a:gdLst>
                    <a:gd name="connsiteX0" fmla="*/ 0 w 219075"/>
                    <a:gd name="connsiteY0" fmla="*/ 0 h 152400"/>
                    <a:gd name="connsiteX1" fmla="*/ 159487 w 219075"/>
                    <a:gd name="connsiteY1" fmla="*/ 159487 h 152400"/>
                    <a:gd name="connsiteX2" fmla="*/ 225542 w 219075"/>
                    <a:gd name="connsiteY2" fmla="*/ 0 h 152400"/>
                    <a:gd name="connsiteX3" fmla="*/ 0 w 219075"/>
                    <a:gd name="connsiteY3" fmla="*/ 0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9075" h="152400">
                      <a:moveTo>
                        <a:pt x="0" y="0"/>
                      </a:moveTo>
                      <a:lnTo>
                        <a:pt x="159487" y="159487"/>
                      </a:lnTo>
                      <a:cubicBezTo>
                        <a:pt x="199092" y="113595"/>
                        <a:pt x="221104" y="60446"/>
                        <a:pt x="225542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3200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B1972B70-4738-4876-8A96-8362326A2113}"/>
                    </a:ext>
                  </a:extLst>
                </p:cNvPr>
                <p:cNvSpPr/>
                <p:nvPr/>
              </p:nvSpPr>
              <p:spPr>
                <a:xfrm>
                  <a:off x="5673577" y="4155023"/>
                  <a:ext cx="219075" cy="152400"/>
                </a:xfrm>
                <a:custGeom>
                  <a:avLst/>
                  <a:gdLst>
                    <a:gd name="connsiteX0" fmla="*/ 221894 w 219075"/>
                    <a:gd name="connsiteY0" fmla="*/ 156905 h 152400"/>
                    <a:gd name="connsiteX1" fmla="*/ 156915 w 219075"/>
                    <a:gd name="connsiteY1" fmla="*/ 0 h 152400"/>
                    <a:gd name="connsiteX2" fmla="*/ 0 w 219075"/>
                    <a:gd name="connsiteY2" fmla="*/ 156905 h 152400"/>
                    <a:gd name="connsiteX3" fmla="*/ 221894 w 219075"/>
                    <a:gd name="connsiteY3" fmla="*/ 156905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9075" h="152400">
                      <a:moveTo>
                        <a:pt x="221894" y="156905"/>
                      </a:moveTo>
                      <a:cubicBezTo>
                        <a:pt x="217484" y="97460"/>
                        <a:pt x="195815" y="45168"/>
                        <a:pt x="156915" y="0"/>
                      </a:cubicBezTo>
                      <a:lnTo>
                        <a:pt x="0" y="156905"/>
                      </a:lnTo>
                      <a:lnTo>
                        <a:pt x="221894" y="1569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3200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CE4FD038-F91F-408E-AEF6-F49404A371AC}"/>
                    </a:ext>
                  </a:extLst>
                </p:cNvPr>
                <p:cNvSpPr/>
                <p:nvPr/>
              </p:nvSpPr>
              <p:spPr>
                <a:xfrm>
                  <a:off x="5640858" y="3949712"/>
                  <a:ext cx="228600" cy="323850"/>
                </a:xfrm>
                <a:custGeom>
                  <a:avLst/>
                  <a:gdLst>
                    <a:gd name="connsiteX0" fmla="*/ 232972 w 228600"/>
                    <a:gd name="connsiteY0" fmla="*/ 96526 h 323850"/>
                    <a:gd name="connsiteX1" fmla="*/ 0 w 228600"/>
                    <a:gd name="connsiteY1" fmla="*/ 0 h 323850"/>
                    <a:gd name="connsiteX2" fmla="*/ 0 w 228600"/>
                    <a:gd name="connsiteY2" fmla="*/ 329479 h 323850"/>
                    <a:gd name="connsiteX3" fmla="*/ 232972 w 228600"/>
                    <a:gd name="connsiteY3" fmla="*/ 96526 h 323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8600" h="323850">
                      <a:moveTo>
                        <a:pt x="232972" y="96526"/>
                      </a:moveTo>
                      <a:cubicBezTo>
                        <a:pt x="166688" y="36881"/>
                        <a:pt x="89030" y="4715"/>
                        <a:pt x="0" y="0"/>
                      </a:cubicBezTo>
                      <a:lnTo>
                        <a:pt x="0" y="329479"/>
                      </a:lnTo>
                      <a:lnTo>
                        <a:pt x="232972" y="965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3200"/>
                </a:p>
              </p:txBody>
            </p:sp>
          </p:grpSp>
          <p:sp>
            <p:nvSpPr>
              <p:cNvPr id="76" name="Arrow: U-Turn Milestone 6b" title="Timeline Arrow">
                <a:extLst>
                  <a:ext uri="{FF2B5EF4-FFF2-40B4-BE49-F238E27FC236}">
                    <a16:creationId xmlns:a16="http://schemas.microsoft.com/office/drawing/2014/main" id="{ECC29CD1-DB6B-4258-BCF0-DF0CB06778F5}"/>
                  </a:ext>
                </a:extLst>
              </p:cNvPr>
              <p:cNvSpPr/>
              <p:nvPr/>
            </p:nvSpPr>
            <p:spPr>
              <a:xfrm>
                <a:off x="5730712" y="2934056"/>
                <a:ext cx="893882" cy="650967"/>
              </a:xfrm>
              <a:prstGeom prst="uturnArrow">
                <a:avLst>
                  <a:gd name="adj1" fmla="val 37244"/>
                  <a:gd name="adj2" fmla="val 18622"/>
                  <a:gd name="adj3" fmla="val 20252"/>
                  <a:gd name="adj4" fmla="val 52602"/>
                  <a:gd name="adj5" fmla="val 968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32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D499D451-2121-41FD-B271-D301A9534C5D}"/>
                  </a:ext>
                </a:extLst>
              </p:cNvPr>
              <p:cNvGrpSpPr/>
              <p:nvPr/>
            </p:nvGrpSpPr>
            <p:grpSpPr>
              <a:xfrm>
                <a:off x="5895643" y="2741538"/>
                <a:ext cx="620238" cy="620238"/>
                <a:chOff x="5668055" y="2597263"/>
                <a:chExt cx="620238" cy="620238"/>
              </a:xfrm>
            </p:grpSpPr>
            <p:sp>
              <p:nvSpPr>
                <p:cNvPr id="78" name="Oval 77" title="Circle Background">
                  <a:extLst>
                    <a:ext uri="{FF2B5EF4-FFF2-40B4-BE49-F238E27FC236}">
                      <a16:creationId xmlns:a16="http://schemas.microsoft.com/office/drawing/2014/main" id="{9C17E4D3-DD9B-49A0-8292-B5AA642CFD29}"/>
                    </a:ext>
                  </a:extLst>
                </p:cNvPr>
                <p:cNvSpPr/>
                <p:nvPr/>
              </p:nvSpPr>
              <p:spPr>
                <a:xfrm>
                  <a:off x="5668055" y="2597263"/>
                  <a:ext cx="620238" cy="620238"/>
                </a:xfrm>
                <a:prstGeom prst="ellipse">
                  <a:avLst/>
                </a:prstGeom>
                <a:solidFill>
                  <a:schemeClr val="tx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 sz="3200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4C938F2F-5EF2-4683-A1FB-9EF5A157BF77}"/>
                    </a:ext>
                  </a:extLst>
                </p:cNvPr>
                <p:cNvGrpSpPr/>
                <p:nvPr/>
              </p:nvGrpSpPr>
              <p:grpSpPr>
                <a:xfrm>
                  <a:off x="5747206" y="2648809"/>
                  <a:ext cx="467698" cy="470077"/>
                  <a:chOff x="4140498" y="4116191"/>
                  <a:chExt cx="398973" cy="401002"/>
                </a:xfrm>
              </p:grpSpPr>
              <p:sp>
                <p:nvSpPr>
                  <p:cNvPr id="80" name="Freeform: Shape 79">
                    <a:extLst>
                      <a:ext uri="{FF2B5EF4-FFF2-40B4-BE49-F238E27FC236}">
                        <a16:creationId xmlns:a16="http://schemas.microsoft.com/office/drawing/2014/main" id="{9D8B2066-8CC0-4298-A75A-A98C4B632BFC}"/>
                      </a:ext>
                    </a:extLst>
                  </p:cNvPr>
                  <p:cNvSpPr/>
                  <p:nvPr/>
                </p:nvSpPr>
                <p:spPr>
                  <a:xfrm>
                    <a:off x="4491019" y="4507668"/>
                    <a:ext cx="9525" cy="9525"/>
                  </a:xfrm>
                  <a:custGeom>
                    <a:avLst/>
                    <a:gdLst>
                      <a:gd name="connsiteX0" fmla="*/ 0 w 9525"/>
                      <a:gd name="connsiteY0" fmla="*/ 0 h 9525"/>
                      <a:gd name="connsiteX1" fmla="*/ 12382 w 9525"/>
                      <a:gd name="connsiteY1" fmla="*/ 0 h 9525"/>
                      <a:gd name="connsiteX2" fmla="*/ 12382 w 9525"/>
                      <a:gd name="connsiteY2" fmla="*/ 12382 h 9525"/>
                      <a:gd name="connsiteX3" fmla="*/ 0 w 9525"/>
                      <a:gd name="connsiteY3" fmla="*/ 12382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" h="9525">
                        <a:moveTo>
                          <a:pt x="0" y="0"/>
                        </a:moveTo>
                        <a:lnTo>
                          <a:pt x="12382" y="0"/>
                        </a:lnTo>
                        <a:lnTo>
                          <a:pt x="12382" y="12382"/>
                        </a:lnTo>
                        <a:lnTo>
                          <a:pt x="0" y="1238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81" name="Freeform: Shape 80">
                    <a:extLst>
                      <a:ext uri="{FF2B5EF4-FFF2-40B4-BE49-F238E27FC236}">
                        <a16:creationId xmlns:a16="http://schemas.microsoft.com/office/drawing/2014/main" id="{096BD09F-389E-40A7-AF19-31F844485752}"/>
                      </a:ext>
                    </a:extLst>
                  </p:cNvPr>
                  <p:cNvSpPr/>
                  <p:nvPr/>
                </p:nvSpPr>
                <p:spPr>
                  <a:xfrm>
                    <a:off x="4445299" y="4507668"/>
                    <a:ext cx="9525" cy="9525"/>
                  </a:xfrm>
                  <a:custGeom>
                    <a:avLst/>
                    <a:gdLst>
                      <a:gd name="connsiteX0" fmla="*/ 0 w 9525"/>
                      <a:gd name="connsiteY0" fmla="*/ 0 h 9525"/>
                      <a:gd name="connsiteX1" fmla="*/ 12382 w 9525"/>
                      <a:gd name="connsiteY1" fmla="*/ 0 h 9525"/>
                      <a:gd name="connsiteX2" fmla="*/ 12382 w 9525"/>
                      <a:gd name="connsiteY2" fmla="*/ 12382 h 9525"/>
                      <a:gd name="connsiteX3" fmla="*/ 0 w 9525"/>
                      <a:gd name="connsiteY3" fmla="*/ 12382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" h="9525">
                        <a:moveTo>
                          <a:pt x="0" y="0"/>
                        </a:moveTo>
                        <a:lnTo>
                          <a:pt x="12382" y="0"/>
                        </a:lnTo>
                        <a:lnTo>
                          <a:pt x="12382" y="12382"/>
                        </a:lnTo>
                        <a:lnTo>
                          <a:pt x="0" y="1238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82" name="Freeform: Shape 81">
                    <a:extLst>
                      <a:ext uri="{FF2B5EF4-FFF2-40B4-BE49-F238E27FC236}">
                        <a16:creationId xmlns:a16="http://schemas.microsoft.com/office/drawing/2014/main" id="{03094AED-7902-425F-8944-61738BB16595}"/>
                      </a:ext>
                    </a:extLst>
                  </p:cNvPr>
                  <p:cNvSpPr/>
                  <p:nvPr/>
                </p:nvSpPr>
                <p:spPr>
                  <a:xfrm>
                    <a:off x="4398627" y="4507668"/>
                    <a:ext cx="9525" cy="9525"/>
                  </a:xfrm>
                  <a:custGeom>
                    <a:avLst/>
                    <a:gdLst>
                      <a:gd name="connsiteX0" fmla="*/ 0 w 9525"/>
                      <a:gd name="connsiteY0" fmla="*/ 0 h 9525"/>
                      <a:gd name="connsiteX1" fmla="*/ 12383 w 9525"/>
                      <a:gd name="connsiteY1" fmla="*/ 0 h 9525"/>
                      <a:gd name="connsiteX2" fmla="*/ 12383 w 9525"/>
                      <a:gd name="connsiteY2" fmla="*/ 12382 h 9525"/>
                      <a:gd name="connsiteX3" fmla="*/ 0 w 9525"/>
                      <a:gd name="connsiteY3" fmla="*/ 12382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" h="9525">
                        <a:moveTo>
                          <a:pt x="0" y="0"/>
                        </a:moveTo>
                        <a:lnTo>
                          <a:pt x="12383" y="0"/>
                        </a:lnTo>
                        <a:lnTo>
                          <a:pt x="12383" y="12382"/>
                        </a:lnTo>
                        <a:lnTo>
                          <a:pt x="0" y="1238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83" name="Freeform: Shape 82">
                    <a:extLst>
                      <a:ext uri="{FF2B5EF4-FFF2-40B4-BE49-F238E27FC236}">
                        <a16:creationId xmlns:a16="http://schemas.microsoft.com/office/drawing/2014/main" id="{7D792FA1-C10C-47CB-96A0-32AA04511583}"/>
                      </a:ext>
                    </a:extLst>
                  </p:cNvPr>
                  <p:cNvSpPr/>
                  <p:nvPr/>
                </p:nvSpPr>
                <p:spPr>
                  <a:xfrm>
                    <a:off x="4352907" y="4507668"/>
                    <a:ext cx="9525" cy="9525"/>
                  </a:xfrm>
                  <a:custGeom>
                    <a:avLst/>
                    <a:gdLst>
                      <a:gd name="connsiteX0" fmla="*/ 0 w 9525"/>
                      <a:gd name="connsiteY0" fmla="*/ 0 h 9525"/>
                      <a:gd name="connsiteX1" fmla="*/ 12382 w 9525"/>
                      <a:gd name="connsiteY1" fmla="*/ 0 h 9525"/>
                      <a:gd name="connsiteX2" fmla="*/ 12382 w 9525"/>
                      <a:gd name="connsiteY2" fmla="*/ 12382 h 9525"/>
                      <a:gd name="connsiteX3" fmla="*/ 0 w 9525"/>
                      <a:gd name="connsiteY3" fmla="*/ 12382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" h="9525">
                        <a:moveTo>
                          <a:pt x="0" y="0"/>
                        </a:moveTo>
                        <a:lnTo>
                          <a:pt x="12382" y="0"/>
                        </a:lnTo>
                        <a:lnTo>
                          <a:pt x="12382" y="12382"/>
                        </a:lnTo>
                        <a:lnTo>
                          <a:pt x="0" y="1238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84" name="Freeform: Shape 83">
                    <a:extLst>
                      <a:ext uri="{FF2B5EF4-FFF2-40B4-BE49-F238E27FC236}">
                        <a16:creationId xmlns:a16="http://schemas.microsoft.com/office/drawing/2014/main" id="{4BFC60AA-2EF3-4258-A24E-47B71D115D53}"/>
                      </a:ext>
                    </a:extLst>
                  </p:cNvPr>
                  <p:cNvSpPr/>
                  <p:nvPr/>
                </p:nvSpPr>
                <p:spPr>
                  <a:xfrm>
                    <a:off x="4306234" y="4507668"/>
                    <a:ext cx="9525" cy="9525"/>
                  </a:xfrm>
                  <a:custGeom>
                    <a:avLst/>
                    <a:gdLst>
                      <a:gd name="connsiteX0" fmla="*/ 0 w 9525"/>
                      <a:gd name="connsiteY0" fmla="*/ 0 h 9525"/>
                      <a:gd name="connsiteX1" fmla="*/ 12383 w 9525"/>
                      <a:gd name="connsiteY1" fmla="*/ 0 h 9525"/>
                      <a:gd name="connsiteX2" fmla="*/ 12383 w 9525"/>
                      <a:gd name="connsiteY2" fmla="*/ 12382 h 9525"/>
                      <a:gd name="connsiteX3" fmla="*/ 0 w 9525"/>
                      <a:gd name="connsiteY3" fmla="*/ 12382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" h="9525">
                        <a:moveTo>
                          <a:pt x="0" y="0"/>
                        </a:moveTo>
                        <a:lnTo>
                          <a:pt x="12383" y="0"/>
                        </a:lnTo>
                        <a:lnTo>
                          <a:pt x="12383" y="12382"/>
                        </a:lnTo>
                        <a:lnTo>
                          <a:pt x="0" y="1238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14F3D293-6B79-4D7B-8AB9-5F2C381C3B0F}"/>
                      </a:ext>
                    </a:extLst>
                  </p:cNvPr>
                  <p:cNvSpPr/>
                  <p:nvPr/>
                </p:nvSpPr>
                <p:spPr>
                  <a:xfrm>
                    <a:off x="4260514" y="4507668"/>
                    <a:ext cx="9525" cy="9525"/>
                  </a:xfrm>
                  <a:custGeom>
                    <a:avLst/>
                    <a:gdLst>
                      <a:gd name="connsiteX0" fmla="*/ 0 w 9525"/>
                      <a:gd name="connsiteY0" fmla="*/ 0 h 9525"/>
                      <a:gd name="connsiteX1" fmla="*/ 12382 w 9525"/>
                      <a:gd name="connsiteY1" fmla="*/ 0 h 9525"/>
                      <a:gd name="connsiteX2" fmla="*/ 12382 w 9525"/>
                      <a:gd name="connsiteY2" fmla="*/ 12382 h 9525"/>
                      <a:gd name="connsiteX3" fmla="*/ 0 w 9525"/>
                      <a:gd name="connsiteY3" fmla="*/ 12382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" h="9525">
                        <a:moveTo>
                          <a:pt x="0" y="0"/>
                        </a:moveTo>
                        <a:lnTo>
                          <a:pt x="12382" y="0"/>
                        </a:lnTo>
                        <a:lnTo>
                          <a:pt x="12382" y="12382"/>
                        </a:lnTo>
                        <a:lnTo>
                          <a:pt x="0" y="1238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22FBE52D-51AB-4415-869F-911279C13FE4}"/>
                      </a:ext>
                    </a:extLst>
                  </p:cNvPr>
                  <p:cNvSpPr/>
                  <p:nvPr/>
                </p:nvSpPr>
                <p:spPr>
                  <a:xfrm>
                    <a:off x="4213842" y="4507668"/>
                    <a:ext cx="9525" cy="9525"/>
                  </a:xfrm>
                  <a:custGeom>
                    <a:avLst/>
                    <a:gdLst>
                      <a:gd name="connsiteX0" fmla="*/ 0 w 9525"/>
                      <a:gd name="connsiteY0" fmla="*/ 0 h 9525"/>
                      <a:gd name="connsiteX1" fmla="*/ 12383 w 9525"/>
                      <a:gd name="connsiteY1" fmla="*/ 0 h 9525"/>
                      <a:gd name="connsiteX2" fmla="*/ 12383 w 9525"/>
                      <a:gd name="connsiteY2" fmla="*/ 12382 h 9525"/>
                      <a:gd name="connsiteX3" fmla="*/ 0 w 9525"/>
                      <a:gd name="connsiteY3" fmla="*/ 12382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" h="9525">
                        <a:moveTo>
                          <a:pt x="0" y="0"/>
                        </a:moveTo>
                        <a:lnTo>
                          <a:pt x="12383" y="0"/>
                        </a:lnTo>
                        <a:lnTo>
                          <a:pt x="12383" y="12382"/>
                        </a:lnTo>
                        <a:lnTo>
                          <a:pt x="0" y="1238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95696631-65FC-4B6E-A494-656C271CDDD2}"/>
                      </a:ext>
                    </a:extLst>
                  </p:cNvPr>
                  <p:cNvSpPr/>
                  <p:nvPr/>
                </p:nvSpPr>
                <p:spPr>
                  <a:xfrm>
                    <a:off x="4168122" y="4507668"/>
                    <a:ext cx="9525" cy="9525"/>
                  </a:xfrm>
                  <a:custGeom>
                    <a:avLst/>
                    <a:gdLst>
                      <a:gd name="connsiteX0" fmla="*/ 0 w 9525"/>
                      <a:gd name="connsiteY0" fmla="*/ 0 h 9525"/>
                      <a:gd name="connsiteX1" fmla="*/ 12383 w 9525"/>
                      <a:gd name="connsiteY1" fmla="*/ 0 h 9525"/>
                      <a:gd name="connsiteX2" fmla="*/ 12383 w 9525"/>
                      <a:gd name="connsiteY2" fmla="*/ 12382 h 9525"/>
                      <a:gd name="connsiteX3" fmla="*/ 0 w 9525"/>
                      <a:gd name="connsiteY3" fmla="*/ 12382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" h="9525">
                        <a:moveTo>
                          <a:pt x="0" y="0"/>
                        </a:moveTo>
                        <a:lnTo>
                          <a:pt x="12383" y="0"/>
                        </a:lnTo>
                        <a:lnTo>
                          <a:pt x="12383" y="12382"/>
                        </a:lnTo>
                        <a:lnTo>
                          <a:pt x="0" y="1238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D1284209-3397-428B-93F7-0C03DFF0A69F}"/>
                      </a:ext>
                    </a:extLst>
                  </p:cNvPr>
                  <p:cNvSpPr/>
                  <p:nvPr/>
                </p:nvSpPr>
                <p:spPr>
                  <a:xfrm>
                    <a:off x="4149071" y="4188327"/>
                    <a:ext cx="371475" cy="190500"/>
                  </a:xfrm>
                  <a:custGeom>
                    <a:avLst/>
                    <a:gdLst>
                      <a:gd name="connsiteX0" fmla="*/ 17145 w 371475"/>
                      <a:gd name="connsiteY0" fmla="*/ 193611 h 190500"/>
                      <a:gd name="connsiteX1" fmla="*/ 102870 w 371475"/>
                      <a:gd name="connsiteY1" fmla="*/ 108838 h 190500"/>
                      <a:gd name="connsiteX2" fmla="*/ 165735 w 371475"/>
                      <a:gd name="connsiteY2" fmla="*/ 143128 h 190500"/>
                      <a:gd name="connsiteX3" fmla="*/ 177165 w 371475"/>
                      <a:gd name="connsiteY3" fmla="*/ 141223 h 190500"/>
                      <a:gd name="connsiteX4" fmla="*/ 236220 w 371475"/>
                      <a:gd name="connsiteY4" fmla="*/ 75501 h 190500"/>
                      <a:gd name="connsiteX5" fmla="*/ 289560 w 371475"/>
                      <a:gd name="connsiteY5" fmla="*/ 106933 h 190500"/>
                      <a:gd name="connsiteX6" fmla="*/ 301943 w 371475"/>
                      <a:gd name="connsiteY6" fmla="*/ 105028 h 190500"/>
                      <a:gd name="connsiteX7" fmla="*/ 359093 w 371475"/>
                      <a:gd name="connsiteY7" fmla="*/ 33591 h 190500"/>
                      <a:gd name="connsiteX8" fmla="*/ 367665 w 371475"/>
                      <a:gd name="connsiteY8" fmla="*/ 40258 h 190500"/>
                      <a:gd name="connsiteX9" fmla="*/ 373380 w 371475"/>
                      <a:gd name="connsiteY9" fmla="*/ 36448 h 190500"/>
                      <a:gd name="connsiteX10" fmla="*/ 370523 w 371475"/>
                      <a:gd name="connsiteY10" fmla="*/ 3111 h 190500"/>
                      <a:gd name="connsiteX11" fmla="*/ 365760 w 371475"/>
                      <a:gd name="connsiteY11" fmla="*/ 253 h 190500"/>
                      <a:gd name="connsiteX12" fmla="*/ 332423 w 371475"/>
                      <a:gd name="connsiteY12" fmla="*/ 8826 h 190500"/>
                      <a:gd name="connsiteX13" fmla="*/ 331470 w 371475"/>
                      <a:gd name="connsiteY13" fmla="*/ 15493 h 190500"/>
                      <a:gd name="connsiteX14" fmla="*/ 342900 w 371475"/>
                      <a:gd name="connsiteY14" fmla="*/ 23113 h 190500"/>
                      <a:gd name="connsiteX15" fmla="*/ 292418 w 371475"/>
                      <a:gd name="connsiteY15" fmla="*/ 86931 h 190500"/>
                      <a:gd name="connsiteX16" fmla="*/ 239078 w 371475"/>
                      <a:gd name="connsiteY16" fmla="*/ 55498 h 190500"/>
                      <a:gd name="connsiteX17" fmla="*/ 226695 w 371475"/>
                      <a:gd name="connsiteY17" fmla="*/ 57403 h 190500"/>
                      <a:gd name="connsiteX18" fmla="*/ 167640 w 371475"/>
                      <a:gd name="connsiteY18" fmla="*/ 123126 h 190500"/>
                      <a:gd name="connsiteX19" fmla="*/ 104775 w 371475"/>
                      <a:gd name="connsiteY19" fmla="*/ 88836 h 190500"/>
                      <a:gd name="connsiteX20" fmla="*/ 93345 w 371475"/>
                      <a:gd name="connsiteY20" fmla="*/ 90741 h 190500"/>
                      <a:gd name="connsiteX21" fmla="*/ 2858 w 371475"/>
                      <a:gd name="connsiteY21" fmla="*/ 180276 h 190500"/>
                      <a:gd name="connsiteX22" fmla="*/ 2858 w 371475"/>
                      <a:gd name="connsiteY22" fmla="*/ 193611 h 190500"/>
                      <a:gd name="connsiteX23" fmla="*/ 17145 w 371475"/>
                      <a:gd name="connsiteY23" fmla="*/ 193611 h 190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371475" h="190500">
                        <a:moveTo>
                          <a:pt x="17145" y="193611"/>
                        </a:moveTo>
                        <a:lnTo>
                          <a:pt x="102870" y="108838"/>
                        </a:lnTo>
                        <a:lnTo>
                          <a:pt x="165735" y="143128"/>
                        </a:lnTo>
                        <a:cubicBezTo>
                          <a:pt x="169545" y="145033"/>
                          <a:pt x="174308" y="144081"/>
                          <a:pt x="177165" y="141223"/>
                        </a:cubicBezTo>
                        <a:lnTo>
                          <a:pt x="236220" y="75501"/>
                        </a:lnTo>
                        <a:lnTo>
                          <a:pt x="289560" y="106933"/>
                        </a:lnTo>
                        <a:cubicBezTo>
                          <a:pt x="293370" y="109791"/>
                          <a:pt x="299085" y="108838"/>
                          <a:pt x="301943" y="105028"/>
                        </a:cubicBezTo>
                        <a:lnTo>
                          <a:pt x="359093" y="33591"/>
                        </a:lnTo>
                        <a:lnTo>
                          <a:pt x="367665" y="40258"/>
                        </a:lnTo>
                        <a:cubicBezTo>
                          <a:pt x="370523" y="42163"/>
                          <a:pt x="373380" y="40258"/>
                          <a:pt x="373380" y="36448"/>
                        </a:cubicBezTo>
                        <a:lnTo>
                          <a:pt x="370523" y="3111"/>
                        </a:lnTo>
                        <a:cubicBezTo>
                          <a:pt x="370523" y="1206"/>
                          <a:pt x="367665" y="-699"/>
                          <a:pt x="365760" y="253"/>
                        </a:cubicBezTo>
                        <a:lnTo>
                          <a:pt x="332423" y="8826"/>
                        </a:lnTo>
                        <a:cubicBezTo>
                          <a:pt x="329565" y="9778"/>
                          <a:pt x="328613" y="13588"/>
                          <a:pt x="331470" y="15493"/>
                        </a:cubicBezTo>
                        <a:lnTo>
                          <a:pt x="342900" y="23113"/>
                        </a:lnTo>
                        <a:lnTo>
                          <a:pt x="292418" y="86931"/>
                        </a:lnTo>
                        <a:lnTo>
                          <a:pt x="239078" y="55498"/>
                        </a:lnTo>
                        <a:cubicBezTo>
                          <a:pt x="235268" y="53593"/>
                          <a:pt x="230505" y="53593"/>
                          <a:pt x="226695" y="57403"/>
                        </a:cubicBezTo>
                        <a:lnTo>
                          <a:pt x="167640" y="123126"/>
                        </a:lnTo>
                        <a:lnTo>
                          <a:pt x="104775" y="88836"/>
                        </a:lnTo>
                        <a:cubicBezTo>
                          <a:pt x="100965" y="86931"/>
                          <a:pt x="96202" y="87883"/>
                          <a:pt x="93345" y="90741"/>
                        </a:cubicBezTo>
                        <a:lnTo>
                          <a:pt x="2858" y="180276"/>
                        </a:lnTo>
                        <a:cubicBezTo>
                          <a:pt x="-953" y="184086"/>
                          <a:pt x="-953" y="189801"/>
                          <a:pt x="2858" y="193611"/>
                        </a:cubicBezTo>
                        <a:cubicBezTo>
                          <a:pt x="7620" y="197421"/>
                          <a:pt x="13335" y="197421"/>
                          <a:pt x="17145" y="19361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47C085BD-C00D-4453-909A-61D3CF748FDE}"/>
                      </a:ext>
                    </a:extLst>
                  </p:cNvPr>
                  <p:cNvSpPr/>
                  <p:nvPr/>
                </p:nvSpPr>
                <p:spPr>
                  <a:xfrm>
                    <a:off x="4207174" y="4131431"/>
                    <a:ext cx="66675" cy="104775"/>
                  </a:xfrm>
                  <a:custGeom>
                    <a:avLst/>
                    <a:gdLst>
                      <a:gd name="connsiteX0" fmla="*/ 24765 w 66675"/>
                      <a:gd name="connsiteY0" fmla="*/ 72390 h 104775"/>
                      <a:gd name="connsiteX1" fmla="*/ 37148 w 66675"/>
                      <a:gd name="connsiteY1" fmla="*/ 110490 h 104775"/>
                      <a:gd name="connsiteX2" fmla="*/ 49530 w 66675"/>
                      <a:gd name="connsiteY2" fmla="*/ 72390 h 104775"/>
                      <a:gd name="connsiteX3" fmla="*/ 74295 w 66675"/>
                      <a:gd name="connsiteY3" fmla="*/ 37147 h 104775"/>
                      <a:gd name="connsiteX4" fmla="*/ 37148 w 66675"/>
                      <a:gd name="connsiteY4" fmla="*/ 0 h 104775"/>
                      <a:gd name="connsiteX5" fmla="*/ 0 w 66675"/>
                      <a:gd name="connsiteY5" fmla="*/ 37147 h 104775"/>
                      <a:gd name="connsiteX6" fmla="*/ 24765 w 66675"/>
                      <a:gd name="connsiteY6" fmla="*/ 72390 h 104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675" h="104775">
                        <a:moveTo>
                          <a:pt x="24765" y="72390"/>
                        </a:moveTo>
                        <a:lnTo>
                          <a:pt x="37148" y="110490"/>
                        </a:lnTo>
                        <a:lnTo>
                          <a:pt x="49530" y="72390"/>
                        </a:lnTo>
                        <a:cubicBezTo>
                          <a:pt x="63818" y="66675"/>
                          <a:pt x="74295" y="53340"/>
                          <a:pt x="74295" y="37147"/>
                        </a:cubicBezTo>
                        <a:cubicBezTo>
                          <a:pt x="74295" y="16192"/>
                          <a:pt x="57150" y="0"/>
                          <a:pt x="37148" y="0"/>
                        </a:cubicBezTo>
                        <a:cubicBezTo>
                          <a:pt x="16192" y="0"/>
                          <a:pt x="0" y="17145"/>
                          <a:pt x="0" y="37147"/>
                        </a:cubicBezTo>
                        <a:cubicBezTo>
                          <a:pt x="952" y="53340"/>
                          <a:pt x="10477" y="67627"/>
                          <a:pt x="24765" y="7239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750797A6-BD13-4E12-A122-64D399CEC927}"/>
                      </a:ext>
                    </a:extLst>
                  </p:cNvPr>
                  <p:cNvSpPr/>
                  <p:nvPr/>
                </p:nvSpPr>
                <p:spPr>
                  <a:xfrm>
                    <a:off x="4339572" y="4116191"/>
                    <a:ext cx="66675" cy="104775"/>
                  </a:xfrm>
                  <a:custGeom>
                    <a:avLst/>
                    <a:gdLst>
                      <a:gd name="connsiteX0" fmla="*/ 24765 w 66675"/>
                      <a:gd name="connsiteY0" fmla="*/ 72390 h 104775"/>
                      <a:gd name="connsiteX1" fmla="*/ 37147 w 66675"/>
                      <a:gd name="connsiteY1" fmla="*/ 110490 h 104775"/>
                      <a:gd name="connsiteX2" fmla="*/ 49530 w 66675"/>
                      <a:gd name="connsiteY2" fmla="*/ 72390 h 104775"/>
                      <a:gd name="connsiteX3" fmla="*/ 74295 w 66675"/>
                      <a:gd name="connsiteY3" fmla="*/ 37147 h 104775"/>
                      <a:gd name="connsiteX4" fmla="*/ 37147 w 66675"/>
                      <a:gd name="connsiteY4" fmla="*/ 0 h 104775"/>
                      <a:gd name="connsiteX5" fmla="*/ 0 w 66675"/>
                      <a:gd name="connsiteY5" fmla="*/ 37147 h 104775"/>
                      <a:gd name="connsiteX6" fmla="*/ 24765 w 66675"/>
                      <a:gd name="connsiteY6" fmla="*/ 72390 h 104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675" h="104775">
                        <a:moveTo>
                          <a:pt x="24765" y="72390"/>
                        </a:moveTo>
                        <a:lnTo>
                          <a:pt x="37147" y="110490"/>
                        </a:lnTo>
                        <a:lnTo>
                          <a:pt x="49530" y="72390"/>
                        </a:lnTo>
                        <a:cubicBezTo>
                          <a:pt x="63818" y="66675"/>
                          <a:pt x="74295" y="53340"/>
                          <a:pt x="74295" y="37147"/>
                        </a:cubicBezTo>
                        <a:cubicBezTo>
                          <a:pt x="74295" y="16192"/>
                          <a:pt x="57150" y="0"/>
                          <a:pt x="37147" y="0"/>
                        </a:cubicBezTo>
                        <a:cubicBezTo>
                          <a:pt x="16192" y="0"/>
                          <a:pt x="0" y="17145"/>
                          <a:pt x="0" y="37147"/>
                        </a:cubicBezTo>
                        <a:cubicBezTo>
                          <a:pt x="0" y="53340"/>
                          <a:pt x="10477" y="66675"/>
                          <a:pt x="24765" y="7239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91" name="Freeform: Shape 90">
                    <a:extLst>
                      <a:ext uri="{FF2B5EF4-FFF2-40B4-BE49-F238E27FC236}">
                        <a16:creationId xmlns:a16="http://schemas.microsoft.com/office/drawing/2014/main" id="{7FFD8E5D-8281-4AD4-AF05-F82EFFEF71EC}"/>
                      </a:ext>
                    </a:extLst>
                  </p:cNvPr>
                  <p:cNvSpPr/>
                  <p:nvPr/>
                </p:nvSpPr>
                <p:spPr>
                  <a:xfrm>
                    <a:off x="4272897" y="4369079"/>
                    <a:ext cx="85725" cy="66675"/>
                  </a:xfrm>
                  <a:custGeom>
                    <a:avLst/>
                    <a:gdLst>
                      <a:gd name="connsiteX0" fmla="*/ 61913 w 85725"/>
                      <a:gd name="connsiteY0" fmla="*/ 21431 h 66675"/>
                      <a:gd name="connsiteX1" fmla="*/ 49530 w 85725"/>
                      <a:gd name="connsiteY1" fmla="*/ 1429 h 66675"/>
                      <a:gd name="connsiteX2" fmla="*/ 42863 w 85725"/>
                      <a:gd name="connsiteY2" fmla="*/ 1429 h 66675"/>
                      <a:gd name="connsiteX3" fmla="*/ 30480 w 85725"/>
                      <a:gd name="connsiteY3" fmla="*/ 21431 h 66675"/>
                      <a:gd name="connsiteX4" fmla="*/ 11430 w 85725"/>
                      <a:gd name="connsiteY4" fmla="*/ 21431 h 66675"/>
                      <a:gd name="connsiteX5" fmla="*/ 0 w 85725"/>
                      <a:gd name="connsiteY5" fmla="*/ 32861 h 66675"/>
                      <a:gd name="connsiteX6" fmla="*/ 0 w 85725"/>
                      <a:gd name="connsiteY6" fmla="*/ 64294 h 66675"/>
                      <a:gd name="connsiteX7" fmla="*/ 11430 w 85725"/>
                      <a:gd name="connsiteY7" fmla="*/ 75724 h 66675"/>
                      <a:gd name="connsiteX8" fmla="*/ 80963 w 85725"/>
                      <a:gd name="connsiteY8" fmla="*/ 75724 h 66675"/>
                      <a:gd name="connsiteX9" fmla="*/ 92392 w 85725"/>
                      <a:gd name="connsiteY9" fmla="*/ 64294 h 66675"/>
                      <a:gd name="connsiteX10" fmla="*/ 92392 w 85725"/>
                      <a:gd name="connsiteY10" fmla="*/ 32861 h 66675"/>
                      <a:gd name="connsiteX11" fmla="*/ 80963 w 85725"/>
                      <a:gd name="connsiteY11" fmla="*/ 21431 h 66675"/>
                      <a:gd name="connsiteX12" fmla="*/ 61913 w 85725"/>
                      <a:gd name="connsiteY12" fmla="*/ 21431 h 66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5725" h="66675">
                        <a:moveTo>
                          <a:pt x="61913" y="21431"/>
                        </a:moveTo>
                        <a:lnTo>
                          <a:pt x="49530" y="1429"/>
                        </a:lnTo>
                        <a:cubicBezTo>
                          <a:pt x="47625" y="-476"/>
                          <a:pt x="44767" y="-476"/>
                          <a:pt x="42863" y="1429"/>
                        </a:cubicBezTo>
                        <a:lnTo>
                          <a:pt x="30480" y="21431"/>
                        </a:lnTo>
                        <a:lnTo>
                          <a:pt x="11430" y="21431"/>
                        </a:lnTo>
                        <a:cubicBezTo>
                          <a:pt x="4763" y="21431"/>
                          <a:pt x="0" y="26194"/>
                          <a:pt x="0" y="32861"/>
                        </a:cubicBezTo>
                        <a:lnTo>
                          <a:pt x="0" y="64294"/>
                        </a:lnTo>
                        <a:cubicBezTo>
                          <a:pt x="0" y="70961"/>
                          <a:pt x="4763" y="75724"/>
                          <a:pt x="11430" y="75724"/>
                        </a:cubicBezTo>
                        <a:lnTo>
                          <a:pt x="80963" y="75724"/>
                        </a:lnTo>
                        <a:cubicBezTo>
                          <a:pt x="87630" y="75724"/>
                          <a:pt x="92392" y="70961"/>
                          <a:pt x="92392" y="64294"/>
                        </a:cubicBezTo>
                        <a:lnTo>
                          <a:pt x="92392" y="32861"/>
                        </a:lnTo>
                        <a:cubicBezTo>
                          <a:pt x="92392" y="26194"/>
                          <a:pt x="87630" y="21431"/>
                          <a:pt x="80963" y="21431"/>
                        </a:cubicBezTo>
                        <a:lnTo>
                          <a:pt x="61913" y="2143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92" name="Freeform: Shape 91">
                    <a:extLst>
                      <a:ext uri="{FF2B5EF4-FFF2-40B4-BE49-F238E27FC236}">
                        <a16:creationId xmlns:a16="http://schemas.microsoft.com/office/drawing/2014/main" id="{C476CEE4-7C56-4A8B-830F-BD1CFDB4E17B}"/>
                      </a:ext>
                    </a:extLst>
                  </p:cNvPr>
                  <p:cNvSpPr/>
                  <p:nvPr/>
                </p:nvSpPr>
                <p:spPr>
                  <a:xfrm>
                    <a:off x="4398627" y="4317644"/>
                    <a:ext cx="85725" cy="66675"/>
                  </a:xfrm>
                  <a:custGeom>
                    <a:avLst/>
                    <a:gdLst>
                      <a:gd name="connsiteX0" fmla="*/ 61913 w 85725"/>
                      <a:gd name="connsiteY0" fmla="*/ 21431 h 66675"/>
                      <a:gd name="connsiteX1" fmla="*/ 49530 w 85725"/>
                      <a:gd name="connsiteY1" fmla="*/ 1429 h 66675"/>
                      <a:gd name="connsiteX2" fmla="*/ 42863 w 85725"/>
                      <a:gd name="connsiteY2" fmla="*/ 1429 h 66675"/>
                      <a:gd name="connsiteX3" fmla="*/ 30480 w 85725"/>
                      <a:gd name="connsiteY3" fmla="*/ 21431 h 66675"/>
                      <a:gd name="connsiteX4" fmla="*/ 11430 w 85725"/>
                      <a:gd name="connsiteY4" fmla="*/ 21431 h 66675"/>
                      <a:gd name="connsiteX5" fmla="*/ 0 w 85725"/>
                      <a:gd name="connsiteY5" fmla="*/ 32861 h 66675"/>
                      <a:gd name="connsiteX6" fmla="*/ 0 w 85725"/>
                      <a:gd name="connsiteY6" fmla="*/ 64294 h 66675"/>
                      <a:gd name="connsiteX7" fmla="*/ 11430 w 85725"/>
                      <a:gd name="connsiteY7" fmla="*/ 75724 h 66675"/>
                      <a:gd name="connsiteX8" fmla="*/ 80963 w 85725"/>
                      <a:gd name="connsiteY8" fmla="*/ 75724 h 66675"/>
                      <a:gd name="connsiteX9" fmla="*/ 92392 w 85725"/>
                      <a:gd name="connsiteY9" fmla="*/ 64294 h 66675"/>
                      <a:gd name="connsiteX10" fmla="*/ 92392 w 85725"/>
                      <a:gd name="connsiteY10" fmla="*/ 32861 h 66675"/>
                      <a:gd name="connsiteX11" fmla="*/ 80963 w 85725"/>
                      <a:gd name="connsiteY11" fmla="*/ 21431 h 66675"/>
                      <a:gd name="connsiteX12" fmla="*/ 61913 w 85725"/>
                      <a:gd name="connsiteY12" fmla="*/ 21431 h 66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5725" h="66675">
                        <a:moveTo>
                          <a:pt x="61913" y="21431"/>
                        </a:moveTo>
                        <a:lnTo>
                          <a:pt x="49530" y="1429"/>
                        </a:lnTo>
                        <a:cubicBezTo>
                          <a:pt x="47625" y="-476"/>
                          <a:pt x="44767" y="-476"/>
                          <a:pt x="42863" y="1429"/>
                        </a:cubicBezTo>
                        <a:lnTo>
                          <a:pt x="30480" y="21431"/>
                        </a:lnTo>
                        <a:lnTo>
                          <a:pt x="11430" y="21431"/>
                        </a:lnTo>
                        <a:cubicBezTo>
                          <a:pt x="4763" y="21431"/>
                          <a:pt x="0" y="26194"/>
                          <a:pt x="0" y="32861"/>
                        </a:cubicBezTo>
                        <a:lnTo>
                          <a:pt x="0" y="64294"/>
                        </a:lnTo>
                        <a:cubicBezTo>
                          <a:pt x="0" y="70961"/>
                          <a:pt x="4763" y="75724"/>
                          <a:pt x="11430" y="75724"/>
                        </a:cubicBezTo>
                        <a:lnTo>
                          <a:pt x="80963" y="75724"/>
                        </a:lnTo>
                        <a:cubicBezTo>
                          <a:pt x="87630" y="75724"/>
                          <a:pt x="92392" y="70961"/>
                          <a:pt x="92392" y="64294"/>
                        </a:cubicBezTo>
                        <a:lnTo>
                          <a:pt x="92392" y="32861"/>
                        </a:lnTo>
                        <a:cubicBezTo>
                          <a:pt x="92392" y="26194"/>
                          <a:pt x="87630" y="21431"/>
                          <a:pt x="80963" y="21431"/>
                        </a:cubicBezTo>
                        <a:lnTo>
                          <a:pt x="61913" y="2143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93" name="Arrow: Right 92">
                    <a:extLst>
                      <a:ext uri="{FF2B5EF4-FFF2-40B4-BE49-F238E27FC236}">
                        <a16:creationId xmlns:a16="http://schemas.microsoft.com/office/drawing/2014/main" id="{604661F2-E110-407F-AB67-C224489E7959}"/>
                      </a:ext>
                    </a:extLst>
                  </p:cNvPr>
                  <p:cNvSpPr/>
                  <p:nvPr/>
                </p:nvSpPr>
                <p:spPr>
                  <a:xfrm>
                    <a:off x="4140498" y="4475558"/>
                    <a:ext cx="398973" cy="28800"/>
                  </a:xfrm>
                  <a:prstGeom prst="rightArrow">
                    <a:avLst>
                      <a:gd name="adj1" fmla="val 50000"/>
                      <a:gd name="adj2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 sz="32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4A64C6C7-737A-4EA3-87E8-D0DBA993D398}"/>
                </a:ext>
              </a:extLst>
            </p:cNvPr>
            <p:cNvGrpSpPr/>
            <p:nvPr/>
          </p:nvGrpSpPr>
          <p:grpSpPr>
            <a:xfrm>
              <a:off x="1296596" y="3465077"/>
              <a:ext cx="4561819" cy="516334"/>
              <a:chOff x="1621290" y="3302151"/>
              <a:chExt cx="5479819" cy="620238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1EBD6B-1E0D-49AA-9642-369990C384C3}"/>
                  </a:ext>
                </a:extLst>
              </p:cNvPr>
              <p:cNvGrpSpPr/>
              <p:nvPr/>
            </p:nvGrpSpPr>
            <p:grpSpPr>
              <a:xfrm>
                <a:off x="1932117" y="3375825"/>
                <a:ext cx="5168992" cy="443654"/>
                <a:chOff x="1932117" y="3375825"/>
                <a:chExt cx="5168992" cy="443654"/>
              </a:xfrm>
            </p:grpSpPr>
            <p:sp>
              <p:nvSpPr>
                <p:cNvPr id="122" name="Arrow: Right 121">
                  <a:extLst>
                    <a:ext uri="{FF2B5EF4-FFF2-40B4-BE49-F238E27FC236}">
                      <a16:creationId xmlns:a16="http://schemas.microsoft.com/office/drawing/2014/main" id="{7EF0F85E-CE0B-44E9-A670-569592FD58B5}"/>
                    </a:ext>
                  </a:extLst>
                </p:cNvPr>
                <p:cNvSpPr/>
                <p:nvPr/>
              </p:nvSpPr>
              <p:spPr>
                <a:xfrm>
                  <a:off x="1932117" y="3393744"/>
                  <a:ext cx="5168992" cy="407897"/>
                </a:xfrm>
                <a:prstGeom prst="rightArrow">
                  <a:avLst>
                    <a:gd name="adj1" fmla="val 100000"/>
                    <a:gd name="adj2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9B43A545-DD1A-4050-BC5E-E033E63FB3E4}"/>
                    </a:ext>
                  </a:extLst>
                </p:cNvPr>
                <p:cNvSpPr txBox="1"/>
                <p:nvPr/>
              </p:nvSpPr>
              <p:spPr>
                <a:xfrm>
                  <a:off x="2392626" y="3375825"/>
                  <a:ext cx="2990198" cy="44365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ZA" sz="2400" dirty="0"/>
                    <a:t>Working Storage</a:t>
                  </a:r>
                </a:p>
              </p:txBody>
            </p:sp>
          </p:grpSp>
          <p:sp>
            <p:nvSpPr>
              <p:cNvPr id="116" name="Oval 115" title="Circle Background">
                <a:extLst>
                  <a:ext uri="{FF2B5EF4-FFF2-40B4-BE49-F238E27FC236}">
                    <a16:creationId xmlns:a16="http://schemas.microsoft.com/office/drawing/2014/main" id="{EAD6D22B-5F41-4B35-8769-A4C861F1967D}"/>
                  </a:ext>
                </a:extLst>
              </p:cNvPr>
              <p:cNvSpPr/>
              <p:nvPr/>
            </p:nvSpPr>
            <p:spPr>
              <a:xfrm>
                <a:off x="1621290" y="3302151"/>
                <a:ext cx="620238" cy="620238"/>
              </a:xfrm>
              <a:prstGeom prst="ellipse">
                <a:avLst/>
              </a:prstGeom>
              <a:solidFill>
                <a:schemeClr val="tx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32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8B47D013-3C06-4F0C-A46C-0E6352524D34}"/>
                  </a:ext>
                </a:extLst>
              </p:cNvPr>
              <p:cNvGrpSpPr/>
              <p:nvPr/>
            </p:nvGrpSpPr>
            <p:grpSpPr>
              <a:xfrm>
                <a:off x="1681509" y="3365402"/>
                <a:ext cx="490884" cy="490884"/>
                <a:chOff x="1670532" y="3355795"/>
                <a:chExt cx="490884" cy="490884"/>
              </a:xfrm>
            </p:grpSpPr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DFF7A643-3FC2-4EAB-8306-A229EF7E6573}"/>
                    </a:ext>
                  </a:extLst>
                </p:cNvPr>
                <p:cNvSpPr/>
                <p:nvPr/>
              </p:nvSpPr>
              <p:spPr>
                <a:xfrm>
                  <a:off x="1670532" y="3355795"/>
                  <a:ext cx="490884" cy="490884"/>
                </a:xfrm>
                <a:custGeom>
                  <a:avLst/>
                  <a:gdLst>
                    <a:gd name="connsiteX0" fmla="*/ 482703 w 490884"/>
                    <a:gd name="connsiteY0" fmla="*/ 204903 h 490884"/>
                    <a:gd name="connsiteX1" fmla="*/ 424976 w 490884"/>
                    <a:gd name="connsiteY1" fmla="*/ 147158 h 490884"/>
                    <a:gd name="connsiteX2" fmla="*/ 441870 w 490884"/>
                    <a:gd name="connsiteY2" fmla="*/ 106358 h 490884"/>
                    <a:gd name="connsiteX3" fmla="*/ 441870 w 490884"/>
                    <a:gd name="connsiteY3" fmla="*/ 94790 h 490884"/>
                    <a:gd name="connsiteX4" fmla="*/ 396119 w 490884"/>
                    <a:gd name="connsiteY4" fmla="*/ 49015 h 490884"/>
                    <a:gd name="connsiteX5" fmla="*/ 384551 w 490884"/>
                    <a:gd name="connsiteY5" fmla="*/ 49015 h 490884"/>
                    <a:gd name="connsiteX6" fmla="*/ 321619 w 490884"/>
                    <a:gd name="connsiteY6" fmla="*/ 61532 h 490884"/>
                    <a:gd name="connsiteX7" fmla="*/ 285981 w 490884"/>
                    <a:gd name="connsiteY7" fmla="*/ 8181 h 490884"/>
                    <a:gd name="connsiteX8" fmla="*/ 277800 w 490884"/>
                    <a:gd name="connsiteY8" fmla="*/ 0 h 490884"/>
                    <a:gd name="connsiteX9" fmla="*/ 213085 w 490884"/>
                    <a:gd name="connsiteY9" fmla="*/ 0 h 490884"/>
                    <a:gd name="connsiteX10" fmla="*/ 204903 w 490884"/>
                    <a:gd name="connsiteY10" fmla="*/ 8181 h 490884"/>
                    <a:gd name="connsiteX11" fmla="*/ 169265 w 490884"/>
                    <a:gd name="connsiteY11" fmla="*/ 61532 h 490884"/>
                    <a:gd name="connsiteX12" fmla="*/ 106358 w 490884"/>
                    <a:gd name="connsiteY12" fmla="*/ 49015 h 490884"/>
                    <a:gd name="connsiteX13" fmla="*/ 94790 w 490884"/>
                    <a:gd name="connsiteY13" fmla="*/ 49015 h 490884"/>
                    <a:gd name="connsiteX14" fmla="*/ 49015 w 490884"/>
                    <a:gd name="connsiteY14" fmla="*/ 94765 h 490884"/>
                    <a:gd name="connsiteX15" fmla="*/ 49015 w 490884"/>
                    <a:gd name="connsiteY15" fmla="*/ 106334 h 490884"/>
                    <a:gd name="connsiteX16" fmla="*/ 61532 w 490884"/>
                    <a:gd name="connsiteY16" fmla="*/ 169265 h 490884"/>
                    <a:gd name="connsiteX17" fmla="*/ 8181 w 490884"/>
                    <a:gd name="connsiteY17" fmla="*/ 204903 h 490884"/>
                    <a:gd name="connsiteX18" fmla="*/ 0 w 490884"/>
                    <a:gd name="connsiteY18" fmla="*/ 213085 h 490884"/>
                    <a:gd name="connsiteX19" fmla="*/ 0 w 490884"/>
                    <a:gd name="connsiteY19" fmla="*/ 277799 h 490884"/>
                    <a:gd name="connsiteX20" fmla="*/ 8181 w 490884"/>
                    <a:gd name="connsiteY20" fmla="*/ 285981 h 490884"/>
                    <a:gd name="connsiteX21" fmla="*/ 61532 w 490884"/>
                    <a:gd name="connsiteY21" fmla="*/ 321619 h 490884"/>
                    <a:gd name="connsiteX22" fmla="*/ 49015 w 490884"/>
                    <a:gd name="connsiteY22" fmla="*/ 384526 h 490884"/>
                    <a:gd name="connsiteX23" fmla="*/ 49015 w 490884"/>
                    <a:gd name="connsiteY23" fmla="*/ 396094 h 490884"/>
                    <a:gd name="connsiteX24" fmla="*/ 94765 w 490884"/>
                    <a:gd name="connsiteY24" fmla="*/ 441845 h 490884"/>
                    <a:gd name="connsiteX25" fmla="*/ 106334 w 490884"/>
                    <a:gd name="connsiteY25" fmla="*/ 441845 h 490884"/>
                    <a:gd name="connsiteX26" fmla="*/ 187985 w 490884"/>
                    <a:gd name="connsiteY26" fmla="*/ 441829 h 490884"/>
                    <a:gd name="connsiteX27" fmla="*/ 204903 w 490884"/>
                    <a:gd name="connsiteY27" fmla="*/ 482703 h 490884"/>
                    <a:gd name="connsiteX28" fmla="*/ 213085 w 490884"/>
                    <a:gd name="connsiteY28" fmla="*/ 490884 h 490884"/>
                    <a:gd name="connsiteX29" fmla="*/ 277800 w 490884"/>
                    <a:gd name="connsiteY29" fmla="*/ 490884 h 490884"/>
                    <a:gd name="connsiteX30" fmla="*/ 285981 w 490884"/>
                    <a:gd name="connsiteY30" fmla="*/ 482703 h 490884"/>
                    <a:gd name="connsiteX31" fmla="*/ 343726 w 490884"/>
                    <a:gd name="connsiteY31" fmla="*/ 424975 h 490884"/>
                    <a:gd name="connsiteX32" fmla="*/ 384526 w 490884"/>
                    <a:gd name="connsiteY32" fmla="*/ 441869 h 490884"/>
                    <a:gd name="connsiteX33" fmla="*/ 396095 w 490884"/>
                    <a:gd name="connsiteY33" fmla="*/ 441869 h 490884"/>
                    <a:gd name="connsiteX34" fmla="*/ 441845 w 490884"/>
                    <a:gd name="connsiteY34" fmla="*/ 396119 h 490884"/>
                    <a:gd name="connsiteX35" fmla="*/ 441845 w 490884"/>
                    <a:gd name="connsiteY35" fmla="*/ 384550 h 490884"/>
                    <a:gd name="connsiteX36" fmla="*/ 441830 w 490884"/>
                    <a:gd name="connsiteY36" fmla="*/ 302899 h 490884"/>
                    <a:gd name="connsiteX37" fmla="*/ 482703 w 490884"/>
                    <a:gd name="connsiteY37" fmla="*/ 285981 h 490884"/>
                    <a:gd name="connsiteX38" fmla="*/ 490884 w 490884"/>
                    <a:gd name="connsiteY38" fmla="*/ 277799 h 490884"/>
                    <a:gd name="connsiteX39" fmla="*/ 490884 w 490884"/>
                    <a:gd name="connsiteY39" fmla="*/ 213085 h 490884"/>
                    <a:gd name="connsiteX40" fmla="*/ 482703 w 490884"/>
                    <a:gd name="connsiteY40" fmla="*/ 204903 h 490884"/>
                    <a:gd name="connsiteX41" fmla="*/ 474522 w 490884"/>
                    <a:gd name="connsiteY41" fmla="*/ 270043 h 490884"/>
                    <a:gd name="connsiteX42" fmla="*/ 409056 w 490884"/>
                    <a:gd name="connsiteY42" fmla="*/ 351973 h 490884"/>
                    <a:gd name="connsiteX43" fmla="*/ 424820 w 490884"/>
                    <a:gd name="connsiteY43" fmla="*/ 390032 h 490884"/>
                    <a:gd name="connsiteX44" fmla="*/ 390032 w 490884"/>
                    <a:gd name="connsiteY44" fmla="*/ 424819 h 490884"/>
                    <a:gd name="connsiteX45" fmla="*/ 285808 w 490884"/>
                    <a:gd name="connsiteY45" fmla="*/ 436462 h 490884"/>
                    <a:gd name="connsiteX46" fmla="*/ 270044 w 490884"/>
                    <a:gd name="connsiteY46" fmla="*/ 474521 h 490884"/>
                    <a:gd name="connsiteX47" fmla="*/ 220841 w 490884"/>
                    <a:gd name="connsiteY47" fmla="*/ 474521 h 490884"/>
                    <a:gd name="connsiteX48" fmla="*/ 138911 w 490884"/>
                    <a:gd name="connsiteY48" fmla="*/ 409055 h 490884"/>
                    <a:gd name="connsiteX49" fmla="*/ 100852 w 490884"/>
                    <a:gd name="connsiteY49" fmla="*/ 424819 h 490884"/>
                    <a:gd name="connsiteX50" fmla="*/ 66065 w 490884"/>
                    <a:gd name="connsiteY50" fmla="*/ 390032 h 490884"/>
                    <a:gd name="connsiteX51" fmla="*/ 76643 w 490884"/>
                    <a:gd name="connsiteY51" fmla="*/ 315360 h 490884"/>
                    <a:gd name="connsiteX52" fmla="*/ 16363 w 490884"/>
                    <a:gd name="connsiteY52" fmla="*/ 270043 h 490884"/>
                    <a:gd name="connsiteX53" fmla="*/ 16363 w 490884"/>
                    <a:gd name="connsiteY53" fmla="*/ 220841 h 490884"/>
                    <a:gd name="connsiteX54" fmla="*/ 76643 w 490884"/>
                    <a:gd name="connsiteY54" fmla="*/ 175524 h 490884"/>
                    <a:gd name="connsiteX55" fmla="*/ 66065 w 490884"/>
                    <a:gd name="connsiteY55" fmla="*/ 100852 h 490884"/>
                    <a:gd name="connsiteX56" fmla="*/ 100852 w 490884"/>
                    <a:gd name="connsiteY56" fmla="*/ 66065 h 490884"/>
                    <a:gd name="connsiteX57" fmla="*/ 175524 w 490884"/>
                    <a:gd name="connsiteY57" fmla="*/ 76643 h 490884"/>
                    <a:gd name="connsiteX58" fmla="*/ 220841 w 490884"/>
                    <a:gd name="connsiteY58" fmla="*/ 16363 h 490884"/>
                    <a:gd name="connsiteX59" fmla="*/ 270044 w 490884"/>
                    <a:gd name="connsiteY59" fmla="*/ 16363 h 490884"/>
                    <a:gd name="connsiteX60" fmla="*/ 315361 w 490884"/>
                    <a:gd name="connsiteY60" fmla="*/ 76643 h 490884"/>
                    <a:gd name="connsiteX61" fmla="*/ 390032 w 490884"/>
                    <a:gd name="connsiteY61" fmla="*/ 66065 h 490884"/>
                    <a:gd name="connsiteX62" fmla="*/ 424820 w 490884"/>
                    <a:gd name="connsiteY62" fmla="*/ 100852 h 490884"/>
                    <a:gd name="connsiteX63" fmla="*/ 436462 w 490884"/>
                    <a:gd name="connsiteY63" fmla="*/ 205077 h 490884"/>
                    <a:gd name="connsiteX64" fmla="*/ 474522 w 490884"/>
                    <a:gd name="connsiteY64" fmla="*/ 220841 h 490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490884" h="490884">
                      <a:moveTo>
                        <a:pt x="482703" y="204903"/>
                      </a:moveTo>
                      <a:cubicBezTo>
                        <a:pt x="450816" y="204898"/>
                        <a:pt x="424971" y="179045"/>
                        <a:pt x="424976" y="147158"/>
                      </a:cubicBezTo>
                      <a:cubicBezTo>
                        <a:pt x="424978" y="131857"/>
                        <a:pt x="431055" y="117182"/>
                        <a:pt x="441870" y="106358"/>
                      </a:cubicBezTo>
                      <a:cubicBezTo>
                        <a:pt x="445064" y="103163"/>
                        <a:pt x="445064" y="97985"/>
                        <a:pt x="441870" y="94790"/>
                      </a:cubicBezTo>
                      <a:lnTo>
                        <a:pt x="396119" y="49015"/>
                      </a:lnTo>
                      <a:cubicBezTo>
                        <a:pt x="392924" y="45821"/>
                        <a:pt x="387746" y="45821"/>
                        <a:pt x="384551" y="49015"/>
                      </a:cubicBezTo>
                      <a:cubicBezTo>
                        <a:pt x="368158" y="65757"/>
                        <a:pt x="343172" y="70727"/>
                        <a:pt x="321619" y="61532"/>
                      </a:cubicBezTo>
                      <a:cubicBezTo>
                        <a:pt x="299883" y="52789"/>
                        <a:pt x="285735" y="31609"/>
                        <a:pt x="285981" y="8181"/>
                      </a:cubicBezTo>
                      <a:cubicBezTo>
                        <a:pt x="285981" y="3663"/>
                        <a:pt x="282318" y="0"/>
                        <a:pt x="277800" y="0"/>
                      </a:cubicBezTo>
                      <a:lnTo>
                        <a:pt x="213085" y="0"/>
                      </a:lnTo>
                      <a:cubicBezTo>
                        <a:pt x="208566" y="0"/>
                        <a:pt x="204903" y="3663"/>
                        <a:pt x="204903" y="8181"/>
                      </a:cubicBezTo>
                      <a:cubicBezTo>
                        <a:pt x="205150" y="31609"/>
                        <a:pt x="191001" y="52789"/>
                        <a:pt x="169265" y="61532"/>
                      </a:cubicBezTo>
                      <a:cubicBezTo>
                        <a:pt x="147719" y="70709"/>
                        <a:pt x="122751" y="65740"/>
                        <a:pt x="106358" y="49015"/>
                      </a:cubicBezTo>
                      <a:cubicBezTo>
                        <a:pt x="103163" y="45821"/>
                        <a:pt x="97985" y="45821"/>
                        <a:pt x="94790" y="49015"/>
                      </a:cubicBezTo>
                      <a:lnTo>
                        <a:pt x="49015" y="94765"/>
                      </a:lnTo>
                      <a:cubicBezTo>
                        <a:pt x="45821" y="97960"/>
                        <a:pt x="45821" y="103139"/>
                        <a:pt x="49015" y="106334"/>
                      </a:cubicBezTo>
                      <a:cubicBezTo>
                        <a:pt x="65753" y="122729"/>
                        <a:pt x="70723" y="147712"/>
                        <a:pt x="61532" y="169265"/>
                      </a:cubicBezTo>
                      <a:cubicBezTo>
                        <a:pt x="52789" y="191001"/>
                        <a:pt x="31609" y="205149"/>
                        <a:pt x="8181" y="204903"/>
                      </a:cubicBezTo>
                      <a:cubicBezTo>
                        <a:pt x="3663" y="204903"/>
                        <a:pt x="0" y="208566"/>
                        <a:pt x="0" y="213085"/>
                      </a:cubicBezTo>
                      <a:lnTo>
                        <a:pt x="0" y="277799"/>
                      </a:lnTo>
                      <a:cubicBezTo>
                        <a:pt x="0" y="282318"/>
                        <a:pt x="3663" y="285981"/>
                        <a:pt x="8181" y="285981"/>
                      </a:cubicBezTo>
                      <a:cubicBezTo>
                        <a:pt x="31609" y="285735"/>
                        <a:pt x="52789" y="299883"/>
                        <a:pt x="61532" y="321619"/>
                      </a:cubicBezTo>
                      <a:cubicBezTo>
                        <a:pt x="70711" y="343165"/>
                        <a:pt x="65743" y="368134"/>
                        <a:pt x="49015" y="384526"/>
                      </a:cubicBezTo>
                      <a:cubicBezTo>
                        <a:pt x="45821" y="387721"/>
                        <a:pt x="45821" y="392899"/>
                        <a:pt x="49015" y="396094"/>
                      </a:cubicBezTo>
                      <a:lnTo>
                        <a:pt x="94765" y="441845"/>
                      </a:lnTo>
                      <a:cubicBezTo>
                        <a:pt x="97960" y="445039"/>
                        <a:pt x="103139" y="445039"/>
                        <a:pt x="106334" y="441845"/>
                      </a:cubicBezTo>
                      <a:cubicBezTo>
                        <a:pt x="128877" y="419293"/>
                        <a:pt x="165433" y="419286"/>
                        <a:pt x="187985" y="441829"/>
                      </a:cubicBezTo>
                      <a:cubicBezTo>
                        <a:pt x="198827" y="452667"/>
                        <a:pt x="204914" y="467372"/>
                        <a:pt x="204903" y="482703"/>
                      </a:cubicBezTo>
                      <a:cubicBezTo>
                        <a:pt x="204903" y="487221"/>
                        <a:pt x="208566" y="490884"/>
                        <a:pt x="213085" y="490884"/>
                      </a:cubicBezTo>
                      <a:lnTo>
                        <a:pt x="277800" y="490884"/>
                      </a:lnTo>
                      <a:cubicBezTo>
                        <a:pt x="282318" y="490884"/>
                        <a:pt x="285981" y="487221"/>
                        <a:pt x="285981" y="482703"/>
                      </a:cubicBezTo>
                      <a:cubicBezTo>
                        <a:pt x="285986" y="450816"/>
                        <a:pt x="311839" y="424971"/>
                        <a:pt x="343726" y="424975"/>
                      </a:cubicBezTo>
                      <a:cubicBezTo>
                        <a:pt x="359028" y="424978"/>
                        <a:pt x="373702" y="431054"/>
                        <a:pt x="384526" y="441869"/>
                      </a:cubicBezTo>
                      <a:cubicBezTo>
                        <a:pt x="387721" y="445063"/>
                        <a:pt x="392900" y="445063"/>
                        <a:pt x="396095" y="441869"/>
                      </a:cubicBezTo>
                      <a:lnTo>
                        <a:pt x="441845" y="396119"/>
                      </a:lnTo>
                      <a:cubicBezTo>
                        <a:pt x="445039" y="392924"/>
                        <a:pt x="445039" y="387745"/>
                        <a:pt x="441845" y="384550"/>
                      </a:cubicBezTo>
                      <a:cubicBezTo>
                        <a:pt x="419293" y="362007"/>
                        <a:pt x="419286" y="325450"/>
                        <a:pt x="441830" y="302899"/>
                      </a:cubicBezTo>
                      <a:cubicBezTo>
                        <a:pt x="452667" y="292057"/>
                        <a:pt x="467373" y="285970"/>
                        <a:pt x="482703" y="285981"/>
                      </a:cubicBezTo>
                      <a:cubicBezTo>
                        <a:pt x="487222" y="285981"/>
                        <a:pt x="490884" y="282318"/>
                        <a:pt x="490884" y="277799"/>
                      </a:cubicBezTo>
                      <a:lnTo>
                        <a:pt x="490884" y="213085"/>
                      </a:lnTo>
                      <a:cubicBezTo>
                        <a:pt x="490884" y="208566"/>
                        <a:pt x="487222" y="204903"/>
                        <a:pt x="482703" y="204903"/>
                      </a:cubicBezTo>
                      <a:close/>
                      <a:moveTo>
                        <a:pt x="474522" y="270043"/>
                      </a:moveTo>
                      <a:cubicBezTo>
                        <a:pt x="433819" y="274590"/>
                        <a:pt x="404509" y="311271"/>
                        <a:pt x="409056" y="351973"/>
                      </a:cubicBezTo>
                      <a:cubicBezTo>
                        <a:pt x="410610" y="365893"/>
                        <a:pt x="416076" y="379089"/>
                        <a:pt x="424820" y="390032"/>
                      </a:cubicBezTo>
                      <a:lnTo>
                        <a:pt x="390032" y="424819"/>
                      </a:lnTo>
                      <a:cubicBezTo>
                        <a:pt x="358036" y="399254"/>
                        <a:pt x="311374" y="404466"/>
                        <a:pt x="285808" y="436462"/>
                      </a:cubicBezTo>
                      <a:cubicBezTo>
                        <a:pt x="277064" y="447406"/>
                        <a:pt x="271598" y="460601"/>
                        <a:pt x="270044" y="474521"/>
                      </a:cubicBezTo>
                      <a:lnTo>
                        <a:pt x="220841" y="474521"/>
                      </a:lnTo>
                      <a:cubicBezTo>
                        <a:pt x="216294" y="433819"/>
                        <a:pt x="179613" y="404509"/>
                        <a:pt x="138911" y="409055"/>
                      </a:cubicBezTo>
                      <a:cubicBezTo>
                        <a:pt x="124991" y="410610"/>
                        <a:pt x="111795" y="416076"/>
                        <a:pt x="100852" y="424819"/>
                      </a:cubicBezTo>
                      <a:lnTo>
                        <a:pt x="66065" y="390032"/>
                      </a:lnTo>
                      <a:cubicBezTo>
                        <a:pt x="83211" y="369049"/>
                        <a:pt x="87287" y="340280"/>
                        <a:pt x="76643" y="315360"/>
                      </a:cubicBezTo>
                      <a:cubicBezTo>
                        <a:pt x="66556" y="290208"/>
                        <a:pt x="43327" y="272746"/>
                        <a:pt x="16363" y="270043"/>
                      </a:cubicBezTo>
                      <a:lnTo>
                        <a:pt x="16363" y="220841"/>
                      </a:lnTo>
                      <a:cubicBezTo>
                        <a:pt x="43327" y="218138"/>
                        <a:pt x="66556" y="200676"/>
                        <a:pt x="76643" y="175524"/>
                      </a:cubicBezTo>
                      <a:cubicBezTo>
                        <a:pt x="87287" y="150604"/>
                        <a:pt x="83211" y="121835"/>
                        <a:pt x="66065" y="100852"/>
                      </a:cubicBezTo>
                      <a:lnTo>
                        <a:pt x="100852" y="66065"/>
                      </a:lnTo>
                      <a:cubicBezTo>
                        <a:pt x="121835" y="83211"/>
                        <a:pt x="150604" y="87287"/>
                        <a:pt x="175524" y="76643"/>
                      </a:cubicBezTo>
                      <a:cubicBezTo>
                        <a:pt x="200676" y="66556"/>
                        <a:pt x="218138" y="43327"/>
                        <a:pt x="220841" y="16363"/>
                      </a:cubicBezTo>
                      <a:lnTo>
                        <a:pt x="270044" y="16363"/>
                      </a:lnTo>
                      <a:cubicBezTo>
                        <a:pt x="272746" y="43327"/>
                        <a:pt x="290208" y="66556"/>
                        <a:pt x="315361" y="76643"/>
                      </a:cubicBezTo>
                      <a:cubicBezTo>
                        <a:pt x="340280" y="87287"/>
                        <a:pt x="369049" y="83211"/>
                        <a:pt x="390032" y="66065"/>
                      </a:cubicBezTo>
                      <a:lnTo>
                        <a:pt x="424820" y="100852"/>
                      </a:lnTo>
                      <a:cubicBezTo>
                        <a:pt x="399254" y="132848"/>
                        <a:pt x="404467" y="179511"/>
                        <a:pt x="436462" y="205077"/>
                      </a:cubicBezTo>
                      <a:cubicBezTo>
                        <a:pt x="447406" y="213820"/>
                        <a:pt x="460601" y="219285"/>
                        <a:pt x="474522" y="22084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803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3200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19A2D7E2-2D64-4C33-84E2-0CC52999F404}"/>
                    </a:ext>
                  </a:extLst>
                </p:cNvPr>
                <p:cNvSpPr/>
                <p:nvPr/>
              </p:nvSpPr>
              <p:spPr>
                <a:xfrm>
                  <a:off x="1752346" y="3437609"/>
                  <a:ext cx="327256" cy="327256"/>
                </a:xfrm>
                <a:custGeom>
                  <a:avLst/>
                  <a:gdLst>
                    <a:gd name="connsiteX0" fmla="*/ 163628 w 327256"/>
                    <a:gd name="connsiteY0" fmla="*/ 0 h 327256"/>
                    <a:gd name="connsiteX1" fmla="*/ 0 w 327256"/>
                    <a:gd name="connsiteY1" fmla="*/ 163628 h 327256"/>
                    <a:gd name="connsiteX2" fmla="*/ 163628 w 327256"/>
                    <a:gd name="connsiteY2" fmla="*/ 327256 h 327256"/>
                    <a:gd name="connsiteX3" fmla="*/ 327256 w 327256"/>
                    <a:gd name="connsiteY3" fmla="*/ 163628 h 327256"/>
                    <a:gd name="connsiteX4" fmla="*/ 163628 w 327256"/>
                    <a:gd name="connsiteY4" fmla="*/ 0 h 327256"/>
                    <a:gd name="connsiteX5" fmla="*/ 163628 w 327256"/>
                    <a:gd name="connsiteY5" fmla="*/ 310893 h 327256"/>
                    <a:gd name="connsiteX6" fmla="*/ 16363 w 327256"/>
                    <a:gd name="connsiteY6" fmla="*/ 163628 h 327256"/>
                    <a:gd name="connsiteX7" fmla="*/ 163628 w 327256"/>
                    <a:gd name="connsiteY7" fmla="*/ 16363 h 327256"/>
                    <a:gd name="connsiteX8" fmla="*/ 310893 w 327256"/>
                    <a:gd name="connsiteY8" fmla="*/ 163628 h 327256"/>
                    <a:gd name="connsiteX9" fmla="*/ 163628 w 327256"/>
                    <a:gd name="connsiteY9" fmla="*/ 310893 h 327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7256" h="327256">
                      <a:moveTo>
                        <a:pt x="163628" y="0"/>
                      </a:moveTo>
                      <a:cubicBezTo>
                        <a:pt x="73259" y="0"/>
                        <a:pt x="0" y="73259"/>
                        <a:pt x="0" y="163628"/>
                      </a:cubicBezTo>
                      <a:cubicBezTo>
                        <a:pt x="0" y="253997"/>
                        <a:pt x="73259" y="327256"/>
                        <a:pt x="163628" y="327256"/>
                      </a:cubicBezTo>
                      <a:cubicBezTo>
                        <a:pt x="253997" y="327256"/>
                        <a:pt x="327256" y="253997"/>
                        <a:pt x="327256" y="163628"/>
                      </a:cubicBezTo>
                      <a:cubicBezTo>
                        <a:pt x="327152" y="73302"/>
                        <a:pt x="253954" y="104"/>
                        <a:pt x="163628" y="0"/>
                      </a:cubicBezTo>
                      <a:close/>
                      <a:moveTo>
                        <a:pt x="163628" y="310893"/>
                      </a:moveTo>
                      <a:cubicBezTo>
                        <a:pt x="82296" y="310893"/>
                        <a:pt x="16363" y="244960"/>
                        <a:pt x="16363" y="163628"/>
                      </a:cubicBezTo>
                      <a:cubicBezTo>
                        <a:pt x="16363" y="82296"/>
                        <a:pt x="82296" y="16363"/>
                        <a:pt x="163628" y="16363"/>
                      </a:cubicBezTo>
                      <a:cubicBezTo>
                        <a:pt x="244960" y="16363"/>
                        <a:pt x="310893" y="82296"/>
                        <a:pt x="310893" y="163628"/>
                      </a:cubicBezTo>
                      <a:cubicBezTo>
                        <a:pt x="310799" y="244921"/>
                        <a:pt x="244921" y="310798"/>
                        <a:pt x="163628" y="31089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803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3200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B503C880-8304-4013-BA48-997C3997AA9B}"/>
                    </a:ext>
                  </a:extLst>
                </p:cNvPr>
                <p:cNvSpPr/>
                <p:nvPr/>
              </p:nvSpPr>
              <p:spPr>
                <a:xfrm>
                  <a:off x="1809515" y="3601256"/>
                  <a:ext cx="229079" cy="114540"/>
                </a:xfrm>
                <a:custGeom>
                  <a:avLst/>
                  <a:gdLst>
                    <a:gd name="connsiteX0" fmla="*/ 180263 w 229079"/>
                    <a:gd name="connsiteY0" fmla="*/ 22832 h 114539"/>
                    <a:gd name="connsiteX1" fmla="*/ 168637 w 229079"/>
                    <a:gd name="connsiteY1" fmla="*/ 69294 h 114539"/>
                    <a:gd name="connsiteX2" fmla="*/ 137777 w 229079"/>
                    <a:gd name="connsiteY2" fmla="*/ 73131 h 114539"/>
                    <a:gd name="connsiteX3" fmla="*/ 114338 w 229079"/>
                    <a:gd name="connsiteY3" fmla="*/ 37951 h 114539"/>
                    <a:gd name="connsiteX4" fmla="*/ 87267 w 229079"/>
                    <a:gd name="connsiteY4" fmla="*/ 16503 h 114539"/>
                    <a:gd name="connsiteX5" fmla="*/ 65928 w 229079"/>
                    <a:gd name="connsiteY5" fmla="*/ 37133 h 114539"/>
                    <a:gd name="connsiteX6" fmla="*/ 44157 w 229079"/>
                    <a:gd name="connsiteY6" fmla="*/ 58887 h 114539"/>
                    <a:gd name="connsiteX7" fmla="*/ 9787 w 229079"/>
                    <a:gd name="connsiteY7" fmla="*/ 54033 h 114539"/>
                    <a:gd name="connsiteX8" fmla="*/ 4934 w 229079"/>
                    <a:gd name="connsiteY8" fmla="*/ 88403 h 114539"/>
                    <a:gd name="connsiteX9" fmla="*/ 39303 w 229079"/>
                    <a:gd name="connsiteY9" fmla="*/ 93257 h 114539"/>
                    <a:gd name="connsiteX10" fmla="*/ 48804 w 229079"/>
                    <a:gd name="connsiteY10" fmla="*/ 77377 h 114539"/>
                    <a:gd name="connsiteX11" fmla="*/ 70583 w 229079"/>
                    <a:gd name="connsiteY11" fmla="*/ 55614 h 114539"/>
                    <a:gd name="connsiteX12" fmla="*/ 104600 w 229079"/>
                    <a:gd name="connsiteY12" fmla="*/ 60648 h 114539"/>
                    <a:gd name="connsiteX13" fmla="*/ 107858 w 229079"/>
                    <a:gd name="connsiteY13" fmla="*/ 57742 h 114539"/>
                    <a:gd name="connsiteX14" fmla="*/ 131298 w 229079"/>
                    <a:gd name="connsiteY14" fmla="*/ 92922 h 114539"/>
                    <a:gd name="connsiteX15" fmla="*/ 158313 w 229079"/>
                    <a:gd name="connsiteY15" fmla="*/ 114419 h 114539"/>
                    <a:gd name="connsiteX16" fmla="*/ 179920 w 229079"/>
                    <a:gd name="connsiteY16" fmla="*/ 91694 h 114539"/>
                    <a:gd name="connsiteX17" fmla="*/ 191537 w 229079"/>
                    <a:gd name="connsiteY17" fmla="*/ 45232 h 114539"/>
                    <a:gd name="connsiteX18" fmla="*/ 225434 w 229079"/>
                    <a:gd name="connsiteY18" fmla="*/ 37759 h 114539"/>
                    <a:gd name="connsiteX19" fmla="*/ 217961 w 229079"/>
                    <a:gd name="connsiteY19" fmla="*/ 3862 h 114539"/>
                    <a:gd name="connsiteX20" fmla="*/ 184064 w 229079"/>
                    <a:gd name="connsiteY20" fmla="*/ 11335 h 114539"/>
                    <a:gd name="connsiteX21" fmla="*/ 180263 w 229079"/>
                    <a:gd name="connsiteY21" fmla="*/ 22856 h 114539"/>
                    <a:gd name="connsiteX22" fmla="*/ 24645 w 229079"/>
                    <a:gd name="connsiteY22" fmla="*/ 81795 h 114539"/>
                    <a:gd name="connsiteX23" fmla="*/ 16463 w 229079"/>
                    <a:gd name="connsiteY23" fmla="*/ 73613 h 114539"/>
                    <a:gd name="connsiteX24" fmla="*/ 24645 w 229079"/>
                    <a:gd name="connsiteY24" fmla="*/ 65432 h 114539"/>
                    <a:gd name="connsiteX25" fmla="*/ 32826 w 229079"/>
                    <a:gd name="connsiteY25" fmla="*/ 73613 h 114539"/>
                    <a:gd name="connsiteX26" fmla="*/ 24645 w 229079"/>
                    <a:gd name="connsiteY26" fmla="*/ 81795 h 114539"/>
                    <a:gd name="connsiteX27" fmla="*/ 90096 w 229079"/>
                    <a:gd name="connsiteY27" fmla="*/ 49069 h 114539"/>
                    <a:gd name="connsiteX28" fmla="*/ 81915 w 229079"/>
                    <a:gd name="connsiteY28" fmla="*/ 40888 h 114539"/>
                    <a:gd name="connsiteX29" fmla="*/ 90096 w 229079"/>
                    <a:gd name="connsiteY29" fmla="*/ 32706 h 114539"/>
                    <a:gd name="connsiteX30" fmla="*/ 98277 w 229079"/>
                    <a:gd name="connsiteY30" fmla="*/ 40888 h 114539"/>
                    <a:gd name="connsiteX31" fmla="*/ 90096 w 229079"/>
                    <a:gd name="connsiteY31" fmla="*/ 49069 h 114539"/>
                    <a:gd name="connsiteX32" fmla="*/ 155547 w 229079"/>
                    <a:gd name="connsiteY32" fmla="*/ 98158 h 114539"/>
                    <a:gd name="connsiteX33" fmla="*/ 147366 w 229079"/>
                    <a:gd name="connsiteY33" fmla="*/ 89976 h 114539"/>
                    <a:gd name="connsiteX34" fmla="*/ 155547 w 229079"/>
                    <a:gd name="connsiteY34" fmla="*/ 81795 h 114539"/>
                    <a:gd name="connsiteX35" fmla="*/ 163729 w 229079"/>
                    <a:gd name="connsiteY35" fmla="*/ 89976 h 114539"/>
                    <a:gd name="connsiteX36" fmla="*/ 155547 w 229079"/>
                    <a:gd name="connsiteY36" fmla="*/ 98158 h 114539"/>
                    <a:gd name="connsiteX37" fmla="*/ 212817 w 229079"/>
                    <a:gd name="connsiteY37" fmla="*/ 24525 h 114539"/>
                    <a:gd name="connsiteX38" fmla="*/ 204636 w 229079"/>
                    <a:gd name="connsiteY38" fmla="*/ 32706 h 114539"/>
                    <a:gd name="connsiteX39" fmla="*/ 196454 w 229079"/>
                    <a:gd name="connsiteY39" fmla="*/ 24525 h 114539"/>
                    <a:gd name="connsiteX40" fmla="*/ 204636 w 229079"/>
                    <a:gd name="connsiteY40" fmla="*/ 16344 h 114539"/>
                    <a:gd name="connsiteX41" fmla="*/ 212817 w 229079"/>
                    <a:gd name="connsiteY41" fmla="*/ 24525 h 11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229079" h="114539">
                      <a:moveTo>
                        <a:pt x="180263" y="22832"/>
                      </a:moveTo>
                      <a:lnTo>
                        <a:pt x="168637" y="69294"/>
                      </a:lnTo>
                      <a:cubicBezTo>
                        <a:pt x="158776" y="62944"/>
                        <a:pt x="145784" y="64559"/>
                        <a:pt x="137777" y="73131"/>
                      </a:cubicBezTo>
                      <a:lnTo>
                        <a:pt x="114338" y="37951"/>
                      </a:lnTo>
                      <a:cubicBezTo>
                        <a:pt x="112785" y="24553"/>
                        <a:pt x="100665" y="14950"/>
                        <a:pt x="87267" y="16503"/>
                      </a:cubicBezTo>
                      <a:cubicBezTo>
                        <a:pt x="76312" y="17773"/>
                        <a:pt x="67567" y="26227"/>
                        <a:pt x="65928" y="37133"/>
                      </a:cubicBezTo>
                      <a:lnTo>
                        <a:pt x="44157" y="58887"/>
                      </a:lnTo>
                      <a:cubicBezTo>
                        <a:pt x="36007" y="48056"/>
                        <a:pt x="20619" y="45883"/>
                        <a:pt x="9787" y="54033"/>
                      </a:cubicBezTo>
                      <a:cubicBezTo>
                        <a:pt x="-1043" y="62184"/>
                        <a:pt x="-3217" y="77572"/>
                        <a:pt x="4934" y="88403"/>
                      </a:cubicBezTo>
                      <a:cubicBezTo>
                        <a:pt x="13084" y="99234"/>
                        <a:pt x="28472" y="101407"/>
                        <a:pt x="39303" y="93257"/>
                      </a:cubicBezTo>
                      <a:cubicBezTo>
                        <a:pt x="44421" y="89406"/>
                        <a:pt x="47831" y="83707"/>
                        <a:pt x="48804" y="77377"/>
                      </a:cubicBezTo>
                      <a:lnTo>
                        <a:pt x="70583" y="55614"/>
                      </a:lnTo>
                      <a:cubicBezTo>
                        <a:pt x="78586" y="66397"/>
                        <a:pt x="93816" y="68651"/>
                        <a:pt x="104600" y="60648"/>
                      </a:cubicBezTo>
                      <a:cubicBezTo>
                        <a:pt x="105771" y="59779"/>
                        <a:pt x="106861" y="58806"/>
                        <a:pt x="107858" y="57742"/>
                      </a:cubicBezTo>
                      <a:lnTo>
                        <a:pt x="131298" y="92922"/>
                      </a:lnTo>
                      <a:cubicBezTo>
                        <a:pt x="132822" y="106319"/>
                        <a:pt x="144917" y="115943"/>
                        <a:pt x="158313" y="114419"/>
                      </a:cubicBezTo>
                      <a:cubicBezTo>
                        <a:pt x="170072" y="113082"/>
                        <a:pt x="179177" y="103505"/>
                        <a:pt x="179920" y="91694"/>
                      </a:cubicBezTo>
                      <a:lnTo>
                        <a:pt x="191537" y="45232"/>
                      </a:lnTo>
                      <a:cubicBezTo>
                        <a:pt x="202961" y="52529"/>
                        <a:pt x="218137" y="49183"/>
                        <a:pt x="225434" y="37759"/>
                      </a:cubicBezTo>
                      <a:cubicBezTo>
                        <a:pt x="232731" y="26336"/>
                        <a:pt x="229385" y="11159"/>
                        <a:pt x="217961" y="3862"/>
                      </a:cubicBezTo>
                      <a:cubicBezTo>
                        <a:pt x="206537" y="-3434"/>
                        <a:pt x="191361" y="-89"/>
                        <a:pt x="184064" y="11335"/>
                      </a:cubicBezTo>
                      <a:cubicBezTo>
                        <a:pt x="181853" y="14797"/>
                        <a:pt x="180546" y="18758"/>
                        <a:pt x="180263" y="22856"/>
                      </a:cubicBezTo>
                      <a:close/>
                      <a:moveTo>
                        <a:pt x="24645" y="81795"/>
                      </a:moveTo>
                      <a:cubicBezTo>
                        <a:pt x="20126" y="81795"/>
                        <a:pt x="16463" y="78132"/>
                        <a:pt x="16463" y="73613"/>
                      </a:cubicBezTo>
                      <a:cubicBezTo>
                        <a:pt x="16463" y="69095"/>
                        <a:pt x="20126" y="65432"/>
                        <a:pt x="24645" y="65432"/>
                      </a:cubicBezTo>
                      <a:cubicBezTo>
                        <a:pt x="29163" y="65432"/>
                        <a:pt x="32826" y="69095"/>
                        <a:pt x="32826" y="73613"/>
                      </a:cubicBezTo>
                      <a:cubicBezTo>
                        <a:pt x="32826" y="78132"/>
                        <a:pt x="29163" y="81795"/>
                        <a:pt x="24645" y="81795"/>
                      </a:cubicBezTo>
                      <a:close/>
                      <a:moveTo>
                        <a:pt x="90096" y="49069"/>
                      </a:moveTo>
                      <a:cubicBezTo>
                        <a:pt x="85577" y="49069"/>
                        <a:pt x="81915" y="45406"/>
                        <a:pt x="81915" y="40888"/>
                      </a:cubicBezTo>
                      <a:cubicBezTo>
                        <a:pt x="81915" y="36369"/>
                        <a:pt x="85577" y="32706"/>
                        <a:pt x="90096" y="32706"/>
                      </a:cubicBezTo>
                      <a:cubicBezTo>
                        <a:pt x="94615" y="32706"/>
                        <a:pt x="98277" y="36369"/>
                        <a:pt x="98277" y="40888"/>
                      </a:cubicBezTo>
                      <a:cubicBezTo>
                        <a:pt x="98277" y="45406"/>
                        <a:pt x="94615" y="49069"/>
                        <a:pt x="90096" y="49069"/>
                      </a:cubicBezTo>
                      <a:close/>
                      <a:moveTo>
                        <a:pt x="155547" y="98158"/>
                      </a:moveTo>
                      <a:cubicBezTo>
                        <a:pt x="151029" y="98158"/>
                        <a:pt x="147366" y="94495"/>
                        <a:pt x="147366" y="89976"/>
                      </a:cubicBezTo>
                      <a:cubicBezTo>
                        <a:pt x="147366" y="85458"/>
                        <a:pt x="151029" y="81795"/>
                        <a:pt x="155547" y="81795"/>
                      </a:cubicBezTo>
                      <a:cubicBezTo>
                        <a:pt x="160066" y="81795"/>
                        <a:pt x="163729" y="85458"/>
                        <a:pt x="163729" y="89976"/>
                      </a:cubicBezTo>
                      <a:cubicBezTo>
                        <a:pt x="163729" y="94495"/>
                        <a:pt x="160066" y="98158"/>
                        <a:pt x="155547" y="98158"/>
                      </a:cubicBezTo>
                      <a:close/>
                      <a:moveTo>
                        <a:pt x="212817" y="24525"/>
                      </a:moveTo>
                      <a:cubicBezTo>
                        <a:pt x="212817" y="29044"/>
                        <a:pt x="209154" y="32706"/>
                        <a:pt x="204636" y="32706"/>
                      </a:cubicBezTo>
                      <a:cubicBezTo>
                        <a:pt x="200117" y="32706"/>
                        <a:pt x="196454" y="29044"/>
                        <a:pt x="196454" y="24525"/>
                      </a:cubicBezTo>
                      <a:cubicBezTo>
                        <a:pt x="196454" y="20006"/>
                        <a:pt x="200117" y="16344"/>
                        <a:pt x="204636" y="16344"/>
                      </a:cubicBezTo>
                      <a:cubicBezTo>
                        <a:pt x="209154" y="16344"/>
                        <a:pt x="212817" y="20006"/>
                        <a:pt x="212817" y="245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803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3200"/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574318A7-933B-4CF1-ABA2-CB3195135681}"/>
                    </a:ext>
                  </a:extLst>
                </p:cNvPr>
                <p:cNvSpPr/>
                <p:nvPr/>
              </p:nvSpPr>
              <p:spPr>
                <a:xfrm>
                  <a:off x="1784971" y="3503067"/>
                  <a:ext cx="229079" cy="114540"/>
                </a:xfrm>
                <a:custGeom>
                  <a:avLst/>
                  <a:gdLst>
                    <a:gd name="connsiteX0" fmla="*/ 48804 w 229079"/>
                    <a:gd name="connsiteY0" fmla="*/ 93760 h 114539"/>
                    <a:gd name="connsiteX1" fmla="*/ 70583 w 229079"/>
                    <a:gd name="connsiteY1" fmla="*/ 71990 h 114539"/>
                    <a:gd name="connsiteX2" fmla="*/ 104574 w 229079"/>
                    <a:gd name="connsiteY2" fmla="*/ 77040 h 114539"/>
                    <a:gd name="connsiteX3" fmla="*/ 111539 w 229079"/>
                    <a:gd name="connsiteY3" fmla="*/ 68963 h 114539"/>
                    <a:gd name="connsiteX4" fmla="*/ 131641 w 229079"/>
                    <a:gd name="connsiteY4" fmla="*/ 79009 h 114539"/>
                    <a:gd name="connsiteX5" fmla="*/ 160730 w 229079"/>
                    <a:gd name="connsiteY5" fmla="*/ 97692 h 114539"/>
                    <a:gd name="connsiteX6" fmla="*/ 179911 w 229079"/>
                    <a:gd name="connsiteY6" fmla="*/ 75540 h 114539"/>
                    <a:gd name="connsiteX7" fmla="*/ 190302 w 229079"/>
                    <a:gd name="connsiteY7" fmla="*/ 44369 h 114539"/>
                    <a:gd name="connsiteX8" fmla="*/ 224598 w 229079"/>
                    <a:gd name="connsiteY8" fmla="*/ 39019 h 114539"/>
                    <a:gd name="connsiteX9" fmla="*/ 219247 w 229079"/>
                    <a:gd name="connsiteY9" fmla="*/ 4722 h 114539"/>
                    <a:gd name="connsiteX10" fmla="*/ 184951 w 229079"/>
                    <a:gd name="connsiteY10" fmla="*/ 10074 h 114539"/>
                    <a:gd name="connsiteX11" fmla="*/ 180304 w 229079"/>
                    <a:gd name="connsiteY11" fmla="*/ 22639 h 114539"/>
                    <a:gd name="connsiteX12" fmla="*/ 169914 w 229079"/>
                    <a:gd name="connsiteY12" fmla="*/ 53811 h 114539"/>
                    <a:gd name="connsiteX13" fmla="*/ 135988 w 229079"/>
                    <a:gd name="connsiteY13" fmla="*/ 58977 h 114539"/>
                    <a:gd name="connsiteX14" fmla="*/ 134120 w 229079"/>
                    <a:gd name="connsiteY14" fmla="*/ 61943 h 114539"/>
                    <a:gd name="connsiteX15" fmla="*/ 114018 w 229079"/>
                    <a:gd name="connsiteY15" fmla="*/ 51896 h 114539"/>
                    <a:gd name="connsiteX16" fmla="*/ 84833 w 229079"/>
                    <a:gd name="connsiteY16" fmla="*/ 33322 h 114539"/>
                    <a:gd name="connsiteX17" fmla="*/ 65953 w 229079"/>
                    <a:gd name="connsiteY17" fmla="*/ 53532 h 114539"/>
                    <a:gd name="connsiteX18" fmla="*/ 44157 w 229079"/>
                    <a:gd name="connsiteY18" fmla="*/ 75262 h 114539"/>
                    <a:gd name="connsiteX19" fmla="*/ 9787 w 229079"/>
                    <a:gd name="connsiteY19" fmla="*/ 70408 h 114539"/>
                    <a:gd name="connsiteX20" fmla="*/ 4934 w 229079"/>
                    <a:gd name="connsiteY20" fmla="*/ 104778 h 114539"/>
                    <a:gd name="connsiteX21" fmla="*/ 39303 w 229079"/>
                    <a:gd name="connsiteY21" fmla="*/ 109632 h 114539"/>
                    <a:gd name="connsiteX22" fmla="*/ 48804 w 229079"/>
                    <a:gd name="connsiteY22" fmla="*/ 93752 h 114539"/>
                    <a:gd name="connsiteX23" fmla="*/ 204636 w 229079"/>
                    <a:gd name="connsiteY23" fmla="*/ 16356 h 114539"/>
                    <a:gd name="connsiteX24" fmla="*/ 212817 w 229079"/>
                    <a:gd name="connsiteY24" fmla="*/ 24538 h 114539"/>
                    <a:gd name="connsiteX25" fmla="*/ 204636 w 229079"/>
                    <a:gd name="connsiteY25" fmla="*/ 32719 h 114539"/>
                    <a:gd name="connsiteX26" fmla="*/ 196454 w 229079"/>
                    <a:gd name="connsiteY26" fmla="*/ 24538 h 114539"/>
                    <a:gd name="connsiteX27" fmla="*/ 204636 w 229079"/>
                    <a:gd name="connsiteY27" fmla="*/ 16356 h 114539"/>
                    <a:gd name="connsiteX28" fmla="*/ 155547 w 229079"/>
                    <a:gd name="connsiteY28" fmla="*/ 65445 h 114539"/>
                    <a:gd name="connsiteX29" fmla="*/ 163729 w 229079"/>
                    <a:gd name="connsiteY29" fmla="*/ 73626 h 114539"/>
                    <a:gd name="connsiteX30" fmla="*/ 155547 w 229079"/>
                    <a:gd name="connsiteY30" fmla="*/ 81807 h 114539"/>
                    <a:gd name="connsiteX31" fmla="*/ 147366 w 229079"/>
                    <a:gd name="connsiteY31" fmla="*/ 73626 h 114539"/>
                    <a:gd name="connsiteX32" fmla="*/ 155547 w 229079"/>
                    <a:gd name="connsiteY32" fmla="*/ 65445 h 114539"/>
                    <a:gd name="connsiteX33" fmla="*/ 90096 w 229079"/>
                    <a:gd name="connsiteY33" fmla="*/ 49082 h 114539"/>
                    <a:gd name="connsiteX34" fmla="*/ 98277 w 229079"/>
                    <a:gd name="connsiteY34" fmla="*/ 57263 h 114539"/>
                    <a:gd name="connsiteX35" fmla="*/ 90096 w 229079"/>
                    <a:gd name="connsiteY35" fmla="*/ 65445 h 114539"/>
                    <a:gd name="connsiteX36" fmla="*/ 81915 w 229079"/>
                    <a:gd name="connsiteY36" fmla="*/ 57263 h 114539"/>
                    <a:gd name="connsiteX37" fmla="*/ 90096 w 229079"/>
                    <a:gd name="connsiteY37" fmla="*/ 49082 h 114539"/>
                    <a:gd name="connsiteX38" fmla="*/ 16463 w 229079"/>
                    <a:gd name="connsiteY38" fmla="*/ 89989 h 114539"/>
                    <a:gd name="connsiteX39" fmla="*/ 24645 w 229079"/>
                    <a:gd name="connsiteY39" fmla="*/ 81807 h 114539"/>
                    <a:gd name="connsiteX40" fmla="*/ 32826 w 229079"/>
                    <a:gd name="connsiteY40" fmla="*/ 89989 h 114539"/>
                    <a:gd name="connsiteX41" fmla="*/ 24645 w 229079"/>
                    <a:gd name="connsiteY41" fmla="*/ 98170 h 114539"/>
                    <a:gd name="connsiteX42" fmla="*/ 16463 w 229079"/>
                    <a:gd name="connsiteY42" fmla="*/ 89989 h 11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229079" h="114539">
                      <a:moveTo>
                        <a:pt x="48804" y="93760"/>
                      </a:moveTo>
                      <a:lnTo>
                        <a:pt x="70583" y="71990"/>
                      </a:lnTo>
                      <a:cubicBezTo>
                        <a:pt x="78575" y="82770"/>
                        <a:pt x="93793" y="85032"/>
                        <a:pt x="104574" y="77040"/>
                      </a:cubicBezTo>
                      <a:cubicBezTo>
                        <a:pt x="107465" y="74897"/>
                        <a:pt x="109844" y="72138"/>
                        <a:pt x="111539" y="68963"/>
                      </a:cubicBezTo>
                      <a:lnTo>
                        <a:pt x="131641" y="79009"/>
                      </a:lnTo>
                      <a:cubicBezTo>
                        <a:pt x="134514" y="92201"/>
                        <a:pt x="147538" y="100566"/>
                        <a:pt x="160730" y="97692"/>
                      </a:cubicBezTo>
                      <a:cubicBezTo>
                        <a:pt x="171331" y="95383"/>
                        <a:pt x="179142" y="86363"/>
                        <a:pt x="179911" y="75540"/>
                      </a:cubicBezTo>
                      <a:lnTo>
                        <a:pt x="190302" y="44369"/>
                      </a:lnTo>
                      <a:cubicBezTo>
                        <a:pt x="201250" y="52362"/>
                        <a:pt x="216605" y="49966"/>
                        <a:pt x="224598" y="39019"/>
                      </a:cubicBezTo>
                      <a:cubicBezTo>
                        <a:pt x="232591" y="28070"/>
                        <a:pt x="230195" y="12715"/>
                        <a:pt x="219247" y="4722"/>
                      </a:cubicBezTo>
                      <a:cubicBezTo>
                        <a:pt x="208299" y="-3270"/>
                        <a:pt x="192944" y="-875"/>
                        <a:pt x="184951" y="10074"/>
                      </a:cubicBezTo>
                      <a:cubicBezTo>
                        <a:pt x="182267" y="13750"/>
                        <a:pt x="180658" y="18101"/>
                        <a:pt x="180304" y="22639"/>
                      </a:cubicBezTo>
                      <a:lnTo>
                        <a:pt x="169914" y="53811"/>
                      </a:lnTo>
                      <a:cubicBezTo>
                        <a:pt x="159118" y="45869"/>
                        <a:pt x="143930" y="48182"/>
                        <a:pt x="135988" y="58977"/>
                      </a:cubicBezTo>
                      <a:cubicBezTo>
                        <a:pt x="135294" y="59920"/>
                        <a:pt x="134670" y="60910"/>
                        <a:pt x="134120" y="61943"/>
                      </a:cubicBezTo>
                      <a:lnTo>
                        <a:pt x="114018" y="51896"/>
                      </a:lnTo>
                      <a:cubicBezTo>
                        <a:pt x="111088" y="38708"/>
                        <a:pt x="98021" y="30391"/>
                        <a:pt x="84833" y="33322"/>
                      </a:cubicBezTo>
                      <a:cubicBezTo>
                        <a:pt x="74969" y="35513"/>
                        <a:pt x="67468" y="43543"/>
                        <a:pt x="65953" y="53532"/>
                      </a:cubicBezTo>
                      <a:lnTo>
                        <a:pt x="44157" y="75262"/>
                      </a:lnTo>
                      <a:cubicBezTo>
                        <a:pt x="36007" y="64431"/>
                        <a:pt x="20619" y="62258"/>
                        <a:pt x="9787" y="70408"/>
                      </a:cubicBezTo>
                      <a:cubicBezTo>
                        <a:pt x="-1043" y="78559"/>
                        <a:pt x="-3217" y="93947"/>
                        <a:pt x="4934" y="104778"/>
                      </a:cubicBezTo>
                      <a:cubicBezTo>
                        <a:pt x="13084" y="115610"/>
                        <a:pt x="28472" y="117783"/>
                        <a:pt x="39303" y="109632"/>
                      </a:cubicBezTo>
                      <a:cubicBezTo>
                        <a:pt x="44421" y="105781"/>
                        <a:pt x="47831" y="100082"/>
                        <a:pt x="48804" y="93752"/>
                      </a:cubicBezTo>
                      <a:close/>
                      <a:moveTo>
                        <a:pt x="204636" y="16356"/>
                      </a:moveTo>
                      <a:cubicBezTo>
                        <a:pt x="209154" y="16356"/>
                        <a:pt x="212817" y="20019"/>
                        <a:pt x="212817" y="24538"/>
                      </a:cubicBezTo>
                      <a:cubicBezTo>
                        <a:pt x="212817" y="29056"/>
                        <a:pt x="209154" y="32719"/>
                        <a:pt x="204636" y="32719"/>
                      </a:cubicBezTo>
                      <a:cubicBezTo>
                        <a:pt x="200117" y="32719"/>
                        <a:pt x="196454" y="29056"/>
                        <a:pt x="196454" y="24538"/>
                      </a:cubicBezTo>
                      <a:cubicBezTo>
                        <a:pt x="196454" y="20019"/>
                        <a:pt x="200117" y="16356"/>
                        <a:pt x="204636" y="16356"/>
                      </a:cubicBezTo>
                      <a:close/>
                      <a:moveTo>
                        <a:pt x="155547" y="65445"/>
                      </a:moveTo>
                      <a:cubicBezTo>
                        <a:pt x="160066" y="65445"/>
                        <a:pt x="163729" y="69107"/>
                        <a:pt x="163729" y="73626"/>
                      </a:cubicBezTo>
                      <a:cubicBezTo>
                        <a:pt x="163729" y="78145"/>
                        <a:pt x="160066" y="81807"/>
                        <a:pt x="155547" y="81807"/>
                      </a:cubicBezTo>
                      <a:cubicBezTo>
                        <a:pt x="151029" y="81807"/>
                        <a:pt x="147366" y="78145"/>
                        <a:pt x="147366" y="73626"/>
                      </a:cubicBezTo>
                      <a:cubicBezTo>
                        <a:pt x="147366" y="69107"/>
                        <a:pt x="151029" y="65445"/>
                        <a:pt x="155547" y="65445"/>
                      </a:cubicBezTo>
                      <a:close/>
                      <a:moveTo>
                        <a:pt x="90096" y="49082"/>
                      </a:moveTo>
                      <a:cubicBezTo>
                        <a:pt x="94615" y="49082"/>
                        <a:pt x="98277" y="52745"/>
                        <a:pt x="98277" y="57263"/>
                      </a:cubicBezTo>
                      <a:cubicBezTo>
                        <a:pt x="98277" y="61782"/>
                        <a:pt x="94615" y="65445"/>
                        <a:pt x="90096" y="65445"/>
                      </a:cubicBezTo>
                      <a:cubicBezTo>
                        <a:pt x="85577" y="65445"/>
                        <a:pt x="81915" y="61782"/>
                        <a:pt x="81915" y="57263"/>
                      </a:cubicBezTo>
                      <a:cubicBezTo>
                        <a:pt x="81915" y="52745"/>
                        <a:pt x="85577" y="49082"/>
                        <a:pt x="90096" y="49082"/>
                      </a:cubicBezTo>
                      <a:close/>
                      <a:moveTo>
                        <a:pt x="16463" y="89989"/>
                      </a:moveTo>
                      <a:cubicBezTo>
                        <a:pt x="16463" y="85470"/>
                        <a:pt x="20126" y="81807"/>
                        <a:pt x="24645" y="81807"/>
                      </a:cubicBezTo>
                      <a:cubicBezTo>
                        <a:pt x="29163" y="81807"/>
                        <a:pt x="32826" y="85470"/>
                        <a:pt x="32826" y="89989"/>
                      </a:cubicBezTo>
                      <a:cubicBezTo>
                        <a:pt x="32826" y="94507"/>
                        <a:pt x="29163" y="98170"/>
                        <a:pt x="24645" y="98170"/>
                      </a:cubicBezTo>
                      <a:cubicBezTo>
                        <a:pt x="20126" y="98170"/>
                        <a:pt x="16463" y="94507"/>
                        <a:pt x="16463" y="8998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803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3200" dirty="0"/>
                </a:p>
              </p:txBody>
            </p:sp>
          </p:grpSp>
        </p:grp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92337D82-943E-4E08-887B-CDDBB7778133}"/>
              </a:ext>
            </a:extLst>
          </p:cNvPr>
          <p:cNvGrpSpPr/>
          <p:nvPr/>
        </p:nvGrpSpPr>
        <p:grpSpPr>
          <a:xfrm>
            <a:off x="5870582" y="3436683"/>
            <a:ext cx="3505019" cy="1894951"/>
            <a:chOff x="5870582" y="3436683"/>
            <a:chExt cx="3505019" cy="1894951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01B503E3-22DD-4805-8C6D-BA10A5B6347E}"/>
                </a:ext>
              </a:extLst>
            </p:cNvPr>
            <p:cNvGrpSpPr/>
            <p:nvPr/>
          </p:nvGrpSpPr>
          <p:grpSpPr>
            <a:xfrm>
              <a:off x="5870582" y="3436683"/>
              <a:ext cx="2530731" cy="1837800"/>
              <a:chOff x="7478342" y="3448967"/>
              <a:chExt cx="3040005" cy="2207632"/>
            </a:xfrm>
          </p:grpSpPr>
          <p:sp>
            <p:nvSpPr>
              <p:cNvPr id="125" name="Arrow: U-Turn Milestone 2" title="Timeline Arrow">
                <a:extLst>
                  <a:ext uri="{FF2B5EF4-FFF2-40B4-BE49-F238E27FC236}">
                    <a16:creationId xmlns:a16="http://schemas.microsoft.com/office/drawing/2014/main" id="{47008E5B-6EA2-4ADD-A042-5F7D681B52DD}"/>
                  </a:ext>
                </a:extLst>
              </p:cNvPr>
              <p:cNvSpPr/>
              <p:nvPr/>
            </p:nvSpPr>
            <p:spPr>
              <a:xfrm rot="10800000" flipH="1">
                <a:off x="7581206" y="3955396"/>
                <a:ext cx="2937141" cy="1680632"/>
              </a:xfrm>
              <a:prstGeom prst="bentArrow">
                <a:avLst>
                  <a:gd name="adj1" fmla="val 45808"/>
                  <a:gd name="adj2" fmla="val 12320"/>
                  <a:gd name="adj3" fmla="val 11638"/>
                  <a:gd name="adj4" fmla="val 27966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535F7AA8-C358-4A16-9607-563CD1E7FDEB}"/>
                  </a:ext>
                </a:extLst>
              </p:cNvPr>
              <p:cNvSpPr txBox="1"/>
              <p:nvPr/>
            </p:nvSpPr>
            <p:spPr>
              <a:xfrm>
                <a:off x="7929680" y="5212944"/>
                <a:ext cx="2472347" cy="4436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ZA" sz="2400" dirty="0"/>
                  <a:t>Archive storage</a:t>
                </a:r>
              </a:p>
            </p:txBody>
          </p:sp>
          <p:sp>
            <p:nvSpPr>
              <p:cNvPr id="127" name="Oval 126" title="Circle Background">
                <a:extLst>
                  <a:ext uri="{FF2B5EF4-FFF2-40B4-BE49-F238E27FC236}">
                    <a16:creationId xmlns:a16="http://schemas.microsoft.com/office/drawing/2014/main" id="{E3EA3331-ED63-4331-8EEA-132066FBD929}"/>
                  </a:ext>
                </a:extLst>
              </p:cNvPr>
              <p:cNvSpPr/>
              <p:nvPr/>
            </p:nvSpPr>
            <p:spPr>
              <a:xfrm>
                <a:off x="7478342" y="3448967"/>
                <a:ext cx="620238" cy="620238"/>
              </a:xfrm>
              <a:prstGeom prst="ellipse">
                <a:avLst/>
              </a:prstGeom>
              <a:solidFill>
                <a:schemeClr val="tx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3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28" name="Graphic 127">
                <a:extLst>
                  <a:ext uri="{FF2B5EF4-FFF2-40B4-BE49-F238E27FC236}">
                    <a16:creationId xmlns:a16="http://schemas.microsoft.com/office/drawing/2014/main" id="{A00D70F3-BE42-48A3-96CB-BB553457DC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585734" y="3545213"/>
                <a:ext cx="405145" cy="540193"/>
              </a:xfrm>
              <a:prstGeom prst="rect">
                <a:avLst/>
              </a:prstGeom>
            </p:spPr>
          </p:pic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7335A1AD-E383-484C-BEBC-A9BCFA8019C9}"/>
                </a:ext>
              </a:extLst>
            </p:cNvPr>
            <p:cNvGrpSpPr/>
            <p:nvPr/>
          </p:nvGrpSpPr>
          <p:grpSpPr>
            <a:xfrm>
              <a:off x="7317432" y="4355813"/>
              <a:ext cx="2058169" cy="975821"/>
              <a:chOff x="8938268" y="4553058"/>
              <a:chExt cx="2472346" cy="1172190"/>
            </a:xfrm>
          </p:grpSpPr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2694565D-7DBA-41A4-A98D-D60E8EC7A529}"/>
                  </a:ext>
                </a:extLst>
              </p:cNvPr>
              <p:cNvSpPr txBox="1"/>
              <p:nvPr/>
            </p:nvSpPr>
            <p:spPr>
              <a:xfrm>
                <a:off x="8938268" y="4553058"/>
                <a:ext cx="2472346" cy="4436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ZA" sz="2400" dirty="0"/>
                  <a:t>Destruction</a:t>
                </a:r>
              </a:p>
            </p:txBody>
          </p: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5C6EEEB2-B49E-42B0-BD1D-67540B7E99AC}"/>
                  </a:ext>
                </a:extLst>
              </p:cNvPr>
              <p:cNvGrpSpPr/>
              <p:nvPr/>
            </p:nvGrpSpPr>
            <p:grpSpPr>
              <a:xfrm>
                <a:off x="10295028" y="5013621"/>
                <a:ext cx="635000" cy="711627"/>
                <a:chOff x="10295028" y="4546785"/>
                <a:chExt cx="635000" cy="711627"/>
              </a:xfrm>
            </p:grpSpPr>
            <p:cxnSp>
              <p:nvCxnSpPr>
                <p:cNvPr id="132" name="Connector Milestone 1" title="Connecter Line">
                  <a:extLst>
                    <a:ext uri="{FF2B5EF4-FFF2-40B4-BE49-F238E27FC236}">
                      <a16:creationId xmlns:a16="http://schemas.microsoft.com/office/drawing/2014/main" id="{6CBF1A8B-3245-443A-A44D-DB51EA84C1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295028" y="4546785"/>
                  <a:ext cx="635000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457A15F2-37F7-44F1-88BE-892FC036D591}"/>
                    </a:ext>
                  </a:extLst>
                </p:cNvPr>
                <p:cNvGrpSpPr/>
                <p:nvPr/>
              </p:nvGrpSpPr>
              <p:grpSpPr>
                <a:xfrm>
                  <a:off x="10302409" y="4638174"/>
                  <a:ext cx="620238" cy="620238"/>
                  <a:chOff x="9847690" y="4317630"/>
                  <a:chExt cx="620238" cy="620238"/>
                </a:xfrm>
              </p:grpSpPr>
              <p:sp>
                <p:nvSpPr>
                  <p:cNvPr id="134" name="Oval 133" title="Circle Background">
                    <a:extLst>
                      <a:ext uri="{FF2B5EF4-FFF2-40B4-BE49-F238E27FC236}">
                        <a16:creationId xmlns:a16="http://schemas.microsoft.com/office/drawing/2014/main" id="{77A50971-7C09-49EE-874B-83976F459CB0}"/>
                      </a:ext>
                    </a:extLst>
                  </p:cNvPr>
                  <p:cNvSpPr/>
                  <p:nvPr/>
                </p:nvSpPr>
                <p:spPr>
                  <a:xfrm>
                    <a:off x="9847690" y="4317630"/>
                    <a:ext cx="620238" cy="620238"/>
                  </a:xfrm>
                  <a:prstGeom prst="ellipse">
                    <a:avLst/>
                  </a:prstGeom>
                  <a:solidFill>
                    <a:schemeClr val="tx1">
                      <a:alpha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3200" dirty="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35" name="Graphic 342">
                    <a:extLst>
                      <a:ext uri="{FF2B5EF4-FFF2-40B4-BE49-F238E27FC236}">
                        <a16:creationId xmlns:a16="http://schemas.microsoft.com/office/drawing/2014/main" id="{97C118E7-F36B-4094-8F02-9881FF5BBC2E}"/>
                      </a:ext>
                    </a:extLst>
                  </p:cNvPr>
                  <p:cNvGrpSpPr/>
                  <p:nvPr/>
                </p:nvGrpSpPr>
                <p:grpSpPr>
                  <a:xfrm>
                    <a:off x="9935986" y="4412769"/>
                    <a:ext cx="448078" cy="448078"/>
                    <a:chOff x="10341841" y="4317816"/>
                    <a:chExt cx="489643" cy="489643"/>
                  </a:xfrm>
                  <a:solidFill>
                    <a:schemeClr val="bg1"/>
                  </a:solidFill>
                </p:grpSpPr>
                <p:sp>
                  <p:nvSpPr>
                    <p:cNvPr id="136" name="Freeform: Shape 135">
                      <a:extLst>
                        <a:ext uri="{FF2B5EF4-FFF2-40B4-BE49-F238E27FC236}">
                          <a16:creationId xmlns:a16="http://schemas.microsoft.com/office/drawing/2014/main" id="{608F3FFA-962A-446F-B695-BE2723EAA7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72402" y="4358620"/>
                      <a:ext cx="220339" cy="220339"/>
                    </a:xfrm>
                    <a:custGeom>
                      <a:avLst/>
                      <a:gdLst>
                        <a:gd name="connsiteX0" fmla="*/ 114261 w 220339"/>
                        <a:gd name="connsiteY0" fmla="*/ 0 h 220339"/>
                        <a:gd name="connsiteX1" fmla="*/ 5318 w 220339"/>
                        <a:gd name="connsiteY1" fmla="*/ 79743 h 220339"/>
                        <a:gd name="connsiteX2" fmla="*/ 48624 w 220339"/>
                        <a:gd name="connsiteY2" fmla="*/ 207617 h 220339"/>
                        <a:gd name="connsiteX3" fmla="*/ 49522 w 220339"/>
                        <a:gd name="connsiteY3" fmla="*/ 208286 h 220339"/>
                        <a:gd name="connsiteX4" fmla="*/ 179473 w 220339"/>
                        <a:gd name="connsiteY4" fmla="*/ 207935 h 220339"/>
                        <a:gd name="connsiteX5" fmla="*/ 179546 w 220339"/>
                        <a:gd name="connsiteY5" fmla="*/ 207854 h 220339"/>
                        <a:gd name="connsiteX6" fmla="*/ 223236 w 220339"/>
                        <a:gd name="connsiteY6" fmla="*/ 79951 h 220339"/>
                        <a:gd name="connsiteX7" fmla="*/ 114261 w 220339"/>
                        <a:gd name="connsiteY7" fmla="*/ 0 h 220339"/>
                        <a:gd name="connsiteX8" fmla="*/ 65231 w 220339"/>
                        <a:gd name="connsiteY8" fmla="*/ 198885 h 220339"/>
                        <a:gd name="connsiteX9" fmla="*/ 68242 w 220339"/>
                        <a:gd name="connsiteY9" fmla="*/ 196486 h 220339"/>
                        <a:gd name="connsiteX10" fmla="*/ 94487 w 220339"/>
                        <a:gd name="connsiteY10" fmla="*/ 183616 h 220339"/>
                        <a:gd name="connsiteX11" fmla="*/ 103325 w 220339"/>
                        <a:gd name="connsiteY11" fmla="*/ 169417 h 220339"/>
                        <a:gd name="connsiteX12" fmla="*/ 103325 w 220339"/>
                        <a:gd name="connsiteY12" fmla="*/ 166316 h 220339"/>
                        <a:gd name="connsiteX13" fmla="*/ 96568 w 220339"/>
                        <a:gd name="connsiteY13" fmla="*/ 155568 h 220339"/>
                        <a:gd name="connsiteX14" fmla="*/ 77260 w 220339"/>
                        <a:gd name="connsiteY14" fmla="*/ 131461 h 220339"/>
                        <a:gd name="connsiteX15" fmla="*/ 71817 w 220339"/>
                        <a:gd name="connsiteY15" fmla="*/ 125806 h 220339"/>
                        <a:gd name="connsiteX16" fmla="*/ 68887 w 220339"/>
                        <a:gd name="connsiteY16" fmla="*/ 120779 h 220339"/>
                        <a:gd name="connsiteX17" fmla="*/ 68887 w 220339"/>
                        <a:gd name="connsiteY17" fmla="*/ 114005 h 220339"/>
                        <a:gd name="connsiteX18" fmla="*/ 70911 w 220339"/>
                        <a:gd name="connsiteY18" fmla="*/ 109305 h 220339"/>
                        <a:gd name="connsiteX19" fmla="*/ 75211 w 220339"/>
                        <a:gd name="connsiteY19" fmla="*/ 102899 h 220339"/>
                        <a:gd name="connsiteX20" fmla="*/ 79610 w 220339"/>
                        <a:gd name="connsiteY20" fmla="*/ 85084 h 220339"/>
                        <a:gd name="connsiteX21" fmla="*/ 83519 w 220339"/>
                        <a:gd name="connsiteY21" fmla="*/ 69464 h 220339"/>
                        <a:gd name="connsiteX22" fmla="*/ 110931 w 220339"/>
                        <a:gd name="connsiteY22" fmla="*/ 74573 h 220339"/>
                        <a:gd name="connsiteX23" fmla="*/ 113934 w 220339"/>
                        <a:gd name="connsiteY23" fmla="*/ 74507 h 220339"/>
                        <a:gd name="connsiteX24" fmla="*/ 152673 w 220339"/>
                        <a:gd name="connsiteY24" fmla="*/ 103029 h 220339"/>
                        <a:gd name="connsiteX25" fmla="*/ 156957 w 220339"/>
                        <a:gd name="connsiteY25" fmla="*/ 109305 h 220339"/>
                        <a:gd name="connsiteX26" fmla="*/ 159634 w 220339"/>
                        <a:gd name="connsiteY26" fmla="*/ 114005 h 220339"/>
                        <a:gd name="connsiteX27" fmla="*/ 159634 w 220339"/>
                        <a:gd name="connsiteY27" fmla="*/ 120779 h 220339"/>
                        <a:gd name="connsiteX28" fmla="*/ 156084 w 220339"/>
                        <a:gd name="connsiteY28" fmla="*/ 125798 h 220339"/>
                        <a:gd name="connsiteX29" fmla="*/ 150600 w 220339"/>
                        <a:gd name="connsiteY29" fmla="*/ 131510 h 220339"/>
                        <a:gd name="connsiteX30" fmla="*/ 131912 w 220339"/>
                        <a:gd name="connsiteY30" fmla="*/ 155584 h 220339"/>
                        <a:gd name="connsiteX31" fmla="*/ 125196 w 220339"/>
                        <a:gd name="connsiteY31" fmla="*/ 166316 h 220339"/>
                        <a:gd name="connsiteX32" fmla="*/ 125196 w 220339"/>
                        <a:gd name="connsiteY32" fmla="*/ 169743 h 220339"/>
                        <a:gd name="connsiteX33" fmla="*/ 133846 w 220339"/>
                        <a:gd name="connsiteY33" fmla="*/ 183779 h 220339"/>
                        <a:gd name="connsiteX34" fmla="*/ 158924 w 220339"/>
                        <a:gd name="connsiteY34" fmla="*/ 196673 h 220339"/>
                        <a:gd name="connsiteX35" fmla="*/ 162621 w 220339"/>
                        <a:gd name="connsiteY35" fmla="*/ 199334 h 220339"/>
                        <a:gd name="connsiteX36" fmla="*/ 65231 w 220339"/>
                        <a:gd name="connsiteY36" fmla="*/ 198926 h 220339"/>
                        <a:gd name="connsiteX37" fmla="*/ 65231 w 220339"/>
                        <a:gd name="connsiteY37" fmla="*/ 198885 h 220339"/>
                        <a:gd name="connsiteX38" fmla="*/ 176217 w 220339"/>
                        <a:gd name="connsiteY38" fmla="*/ 189990 h 220339"/>
                        <a:gd name="connsiteX39" fmla="*/ 166261 w 220339"/>
                        <a:gd name="connsiteY39" fmla="*/ 182066 h 220339"/>
                        <a:gd name="connsiteX40" fmla="*/ 141517 w 220339"/>
                        <a:gd name="connsiteY40" fmla="*/ 169743 h 220339"/>
                        <a:gd name="connsiteX41" fmla="*/ 141517 w 220339"/>
                        <a:gd name="connsiteY41" fmla="*/ 168927 h 220339"/>
                        <a:gd name="connsiteX42" fmla="*/ 165241 w 220339"/>
                        <a:gd name="connsiteY42" fmla="*/ 139459 h 220339"/>
                        <a:gd name="connsiteX43" fmla="*/ 175956 w 220339"/>
                        <a:gd name="connsiteY43" fmla="*/ 120779 h 220339"/>
                        <a:gd name="connsiteX44" fmla="*/ 175956 w 220339"/>
                        <a:gd name="connsiteY44" fmla="*/ 114005 h 220339"/>
                        <a:gd name="connsiteX45" fmla="*/ 168342 w 220339"/>
                        <a:gd name="connsiteY45" fmla="*/ 97382 h 220339"/>
                        <a:gd name="connsiteX46" fmla="*/ 113934 w 220339"/>
                        <a:gd name="connsiteY46" fmla="*/ 58210 h 220339"/>
                        <a:gd name="connsiteX47" fmla="*/ 109691 w 220339"/>
                        <a:gd name="connsiteY47" fmla="*/ 58317 h 220339"/>
                        <a:gd name="connsiteX48" fmla="*/ 88595 w 220339"/>
                        <a:gd name="connsiteY48" fmla="*/ 53551 h 220339"/>
                        <a:gd name="connsiteX49" fmla="*/ 82589 w 220339"/>
                        <a:gd name="connsiteY49" fmla="*/ 48352 h 220339"/>
                        <a:gd name="connsiteX50" fmla="*/ 71507 w 220339"/>
                        <a:gd name="connsiteY50" fmla="*/ 45676 h 220339"/>
                        <a:gd name="connsiteX51" fmla="*/ 65794 w 220339"/>
                        <a:gd name="connsiteY51" fmla="*/ 55207 h 220339"/>
                        <a:gd name="connsiteX52" fmla="*/ 66888 w 220339"/>
                        <a:gd name="connsiteY52" fmla="*/ 62821 h 220339"/>
                        <a:gd name="connsiteX53" fmla="*/ 64627 w 220339"/>
                        <a:gd name="connsiteY53" fmla="*/ 78588 h 220339"/>
                        <a:gd name="connsiteX54" fmla="*/ 59404 w 220339"/>
                        <a:gd name="connsiteY54" fmla="*/ 97561 h 220339"/>
                        <a:gd name="connsiteX55" fmla="*/ 52549 w 220339"/>
                        <a:gd name="connsiteY55" fmla="*/ 114030 h 220339"/>
                        <a:gd name="connsiteX56" fmla="*/ 52549 w 220339"/>
                        <a:gd name="connsiteY56" fmla="*/ 120803 h 220339"/>
                        <a:gd name="connsiteX57" fmla="*/ 62628 w 220339"/>
                        <a:gd name="connsiteY57" fmla="*/ 139491 h 220339"/>
                        <a:gd name="connsiteX58" fmla="*/ 87110 w 220339"/>
                        <a:gd name="connsiteY58" fmla="*/ 169049 h 220339"/>
                        <a:gd name="connsiteX59" fmla="*/ 60718 w 220339"/>
                        <a:gd name="connsiteY59" fmla="*/ 181984 h 220339"/>
                        <a:gd name="connsiteX60" fmla="*/ 51741 w 220339"/>
                        <a:gd name="connsiteY60" fmla="*/ 189508 h 220339"/>
                        <a:gd name="connsiteX61" fmla="*/ 22229 w 220339"/>
                        <a:gd name="connsiteY61" fmla="*/ 80737 h 220339"/>
                        <a:gd name="connsiteX62" fmla="*/ 114640 w 220339"/>
                        <a:gd name="connsiteY62" fmla="*/ 16222 h 220339"/>
                        <a:gd name="connsiteX63" fmla="*/ 206575 w 220339"/>
                        <a:gd name="connsiteY63" fmla="*/ 81414 h 220339"/>
                        <a:gd name="connsiteX64" fmla="*/ 176266 w 220339"/>
                        <a:gd name="connsiteY64" fmla="*/ 189965 h 220339"/>
                        <a:gd name="connsiteX65" fmla="*/ 176217 w 220339"/>
                        <a:gd name="connsiteY65" fmla="*/ 189990 h 2203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</a:cxnLst>
                      <a:rect l="l" t="t" r="r" b="b"/>
                      <a:pathLst>
                        <a:path w="220339" h="220339">
                          <a:moveTo>
                            <a:pt x="114261" y="0"/>
                          </a:moveTo>
                          <a:cubicBezTo>
                            <a:pt x="64435" y="-44"/>
                            <a:pt x="20337" y="32234"/>
                            <a:pt x="5318" y="79743"/>
                          </a:cubicBezTo>
                          <a:cubicBezTo>
                            <a:pt x="-9702" y="127250"/>
                            <a:pt x="7828" y="179011"/>
                            <a:pt x="48624" y="207617"/>
                          </a:cubicBezTo>
                          <a:cubicBezTo>
                            <a:pt x="48907" y="207861"/>
                            <a:pt x="49207" y="208085"/>
                            <a:pt x="49522" y="208286"/>
                          </a:cubicBezTo>
                          <a:cubicBezTo>
                            <a:pt x="88646" y="235366"/>
                            <a:pt x="140494" y="235225"/>
                            <a:pt x="179473" y="207935"/>
                          </a:cubicBezTo>
                          <a:lnTo>
                            <a:pt x="179546" y="207854"/>
                          </a:lnTo>
                          <a:cubicBezTo>
                            <a:pt x="220495" y="179347"/>
                            <a:pt x="238188" y="127552"/>
                            <a:pt x="223236" y="79951"/>
                          </a:cubicBezTo>
                          <a:cubicBezTo>
                            <a:pt x="208285" y="32350"/>
                            <a:pt x="164154" y="-27"/>
                            <a:pt x="114261" y="0"/>
                          </a:cubicBezTo>
                          <a:close/>
                          <a:moveTo>
                            <a:pt x="65231" y="198885"/>
                          </a:moveTo>
                          <a:cubicBezTo>
                            <a:pt x="66111" y="197942"/>
                            <a:pt x="67127" y="197134"/>
                            <a:pt x="68242" y="196486"/>
                          </a:cubicBezTo>
                          <a:lnTo>
                            <a:pt x="94487" y="183616"/>
                          </a:lnTo>
                          <a:cubicBezTo>
                            <a:pt x="99870" y="180923"/>
                            <a:pt x="103286" y="175436"/>
                            <a:pt x="103325" y="169417"/>
                          </a:cubicBezTo>
                          <a:lnTo>
                            <a:pt x="103325" y="166316"/>
                          </a:lnTo>
                          <a:cubicBezTo>
                            <a:pt x="103312" y="161736"/>
                            <a:pt x="100689" y="157565"/>
                            <a:pt x="96568" y="155568"/>
                          </a:cubicBezTo>
                          <a:cubicBezTo>
                            <a:pt x="86885" y="150781"/>
                            <a:pt x="79817" y="141955"/>
                            <a:pt x="77260" y="131461"/>
                          </a:cubicBezTo>
                          <a:cubicBezTo>
                            <a:pt x="76531" y="128770"/>
                            <a:pt x="74478" y="126637"/>
                            <a:pt x="71817" y="125806"/>
                          </a:cubicBezTo>
                          <a:cubicBezTo>
                            <a:pt x="69857" y="124938"/>
                            <a:pt x="68676" y="122911"/>
                            <a:pt x="68887" y="120779"/>
                          </a:cubicBezTo>
                          <a:lnTo>
                            <a:pt x="68887" y="114005"/>
                          </a:lnTo>
                          <a:cubicBezTo>
                            <a:pt x="68667" y="112189"/>
                            <a:pt x="69439" y="110393"/>
                            <a:pt x="70911" y="109305"/>
                          </a:cubicBezTo>
                          <a:cubicBezTo>
                            <a:pt x="73327" y="108024"/>
                            <a:pt x="74941" y="105619"/>
                            <a:pt x="75211" y="102899"/>
                          </a:cubicBezTo>
                          <a:cubicBezTo>
                            <a:pt x="75768" y="96772"/>
                            <a:pt x="77252" y="90765"/>
                            <a:pt x="79610" y="85084"/>
                          </a:cubicBezTo>
                          <a:cubicBezTo>
                            <a:pt x="81832" y="80151"/>
                            <a:pt x="83156" y="74862"/>
                            <a:pt x="83519" y="69464"/>
                          </a:cubicBezTo>
                          <a:cubicBezTo>
                            <a:pt x="91997" y="73701"/>
                            <a:pt x="101496" y="75471"/>
                            <a:pt x="110931" y="74573"/>
                          </a:cubicBezTo>
                          <a:cubicBezTo>
                            <a:pt x="111894" y="74491"/>
                            <a:pt x="112865" y="74507"/>
                            <a:pt x="113934" y="74507"/>
                          </a:cubicBezTo>
                          <a:cubicBezTo>
                            <a:pt x="145353" y="74507"/>
                            <a:pt x="151139" y="89752"/>
                            <a:pt x="152673" y="103029"/>
                          </a:cubicBezTo>
                          <a:cubicBezTo>
                            <a:pt x="152981" y="105699"/>
                            <a:pt x="154583" y="108046"/>
                            <a:pt x="156957" y="109305"/>
                          </a:cubicBezTo>
                          <a:cubicBezTo>
                            <a:pt x="158687" y="110219"/>
                            <a:pt x="159730" y="112052"/>
                            <a:pt x="159634" y="114005"/>
                          </a:cubicBezTo>
                          <a:lnTo>
                            <a:pt x="159634" y="120779"/>
                          </a:lnTo>
                          <a:cubicBezTo>
                            <a:pt x="159728" y="123064"/>
                            <a:pt x="158270" y="125125"/>
                            <a:pt x="156084" y="125798"/>
                          </a:cubicBezTo>
                          <a:cubicBezTo>
                            <a:pt x="153393" y="126627"/>
                            <a:pt x="151320" y="128787"/>
                            <a:pt x="150600" y="131510"/>
                          </a:cubicBezTo>
                          <a:cubicBezTo>
                            <a:pt x="148247" y="141908"/>
                            <a:pt x="141401" y="150726"/>
                            <a:pt x="131912" y="155584"/>
                          </a:cubicBezTo>
                          <a:cubicBezTo>
                            <a:pt x="127811" y="157588"/>
                            <a:pt x="125206" y="161750"/>
                            <a:pt x="125196" y="166316"/>
                          </a:cubicBezTo>
                          <a:lnTo>
                            <a:pt x="125196" y="169743"/>
                          </a:lnTo>
                          <a:cubicBezTo>
                            <a:pt x="125205" y="175678"/>
                            <a:pt x="128548" y="181104"/>
                            <a:pt x="133846" y="183779"/>
                          </a:cubicBezTo>
                          <a:lnTo>
                            <a:pt x="158924" y="196673"/>
                          </a:lnTo>
                          <a:cubicBezTo>
                            <a:pt x="160279" y="197376"/>
                            <a:pt x="161524" y="198272"/>
                            <a:pt x="162621" y="199334"/>
                          </a:cubicBezTo>
                          <a:cubicBezTo>
                            <a:pt x="132430" y="216662"/>
                            <a:pt x="95275" y="216506"/>
                            <a:pt x="65231" y="198926"/>
                          </a:cubicBezTo>
                          <a:lnTo>
                            <a:pt x="65231" y="198885"/>
                          </a:lnTo>
                          <a:close/>
                          <a:moveTo>
                            <a:pt x="176217" y="189990"/>
                          </a:moveTo>
                          <a:cubicBezTo>
                            <a:pt x="173469" y="186701"/>
                            <a:pt x="170082" y="184006"/>
                            <a:pt x="166261" y="182066"/>
                          </a:cubicBezTo>
                          <a:lnTo>
                            <a:pt x="141517" y="169743"/>
                          </a:lnTo>
                          <a:lnTo>
                            <a:pt x="141517" y="168927"/>
                          </a:lnTo>
                          <a:cubicBezTo>
                            <a:pt x="152893" y="162488"/>
                            <a:pt x="161380" y="151947"/>
                            <a:pt x="165241" y="139459"/>
                          </a:cubicBezTo>
                          <a:cubicBezTo>
                            <a:pt x="171904" y="135604"/>
                            <a:pt x="175992" y="128476"/>
                            <a:pt x="175956" y="120779"/>
                          </a:cubicBezTo>
                          <a:lnTo>
                            <a:pt x="175956" y="114005"/>
                          </a:lnTo>
                          <a:cubicBezTo>
                            <a:pt x="176042" y="107602"/>
                            <a:pt x="173247" y="101499"/>
                            <a:pt x="168342" y="97382"/>
                          </a:cubicBezTo>
                          <a:cubicBezTo>
                            <a:pt x="165077" y="78678"/>
                            <a:pt x="152624" y="58210"/>
                            <a:pt x="113934" y="58210"/>
                          </a:cubicBezTo>
                          <a:cubicBezTo>
                            <a:pt x="112506" y="58210"/>
                            <a:pt x="111078" y="58210"/>
                            <a:pt x="109691" y="58317"/>
                          </a:cubicBezTo>
                          <a:cubicBezTo>
                            <a:pt x="102324" y="59126"/>
                            <a:pt x="94898" y="57448"/>
                            <a:pt x="88595" y="53551"/>
                          </a:cubicBezTo>
                          <a:cubicBezTo>
                            <a:pt x="86374" y="52089"/>
                            <a:pt x="84354" y="50341"/>
                            <a:pt x="82589" y="48352"/>
                          </a:cubicBezTo>
                          <a:cubicBezTo>
                            <a:pt x="79905" y="45089"/>
                            <a:pt x="75385" y="43997"/>
                            <a:pt x="71507" y="45676"/>
                          </a:cubicBezTo>
                          <a:cubicBezTo>
                            <a:pt x="67708" y="47244"/>
                            <a:pt x="65386" y="51117"/>
                            <a:pt x="65794" y="55207"/>
                          </a:cubicBezTo>
                          <a:cubicBezTo>
                            <a:pt x="66013" y="57764"/>
                            <a:pt x="66378" y="60306"/>
                            <a:pt x="66888" y="62821"/>
                          </a:cubicBezTo>
                          <a:cubicBezTo>
                            <a:pt x="67760" y="68184"/>
                            <a:pt x="66972" y="73686"/>
                            <a:pt x="64627" y="78588"/>
                          </a:cubicBezTo>
                          <a:cubicBezTo>
                            <a:pt x="62067" y="84658"/>
                            <a:pt x="60311" y="91036"/>
                            <a:pt x="59404" y="97561"/>
                          </a:cubicBezTo>
                          <a:cubicBezTo>
                            <a:pt x="54838" y="101796"/>
                            <a:pt x="52337" y="107806"/>
                            <a:pt x="52549" y="114030"/>
                          </a:cubicBezTo>
                          <a:lnTo>
                            <a:pt x="52549" y="120803"/>
                          </a:lnTo>
                          <a:cubicBezTo>
                            <a:pt x="52339" y="128383"/>
                            <a:pt x="56179" y="135502"/>
                            <a:pt x="62628" y="139491"/>
                          </a:cubicBezTo>
                          <a:cubicBezTo>
                            <a:pt x="66797" y="152064"/>
                            <a:pt x="75534" y="162612"/>
                            <a:pt x="87110" y="169049"/>
                          </a:cubicBezTo>
                          <a:lnTo>
                            <a:pt x="60718" y="181984"/>
                          </a:lnTo>
                          <a:cubicBezTo>
                            <a:pt x="57266" y="183886"/>
                            <a:pt x="54216" y="186442"/>
                            <a:pt x="51741" y="189508"/>
                          </a:cubicBezTo>
                          <a:cubicBezTo>
                            <a:pt x="19936" y="163112"/>
                            <a:pt x="8126" y="119590"/>
                            <a:pt x="22229" y="80737"/>
                          </a:cubicBezTo>
                          <a:cubicBezTo>
                            <a:pt x="36331" y="41886"/>
                            <a:pt x="73308" y="16071"/>
                            <a:pt x="114640" y="16222"/>
                          </a:cubicBezTo>
                          <a:cubicBezTo>
                            <a:pt x="155972" y="16374"/>
                            <a:pt x="192758" y="42459"/>
                            <a:pt x="206575" y="81414"/>
                          </a:cubicBezTo>
                          <a:cubicBezTo>
                            <a:pt x="220392" y="120368"/>
                            <a:pt x="208265" y="163804"/>
                            <a:pt x="176266" y="189965"/>
                          </a:cubicBezTo>
                          <a:lnTo>
                            <a:pt x="176217" y="189990"/>
                          </a:lnTo>
                          <a:close/>
                        </a:path>
                      </a:pathLst>
                    </a:custGeom>
                    <a:grpFill/>
                    <a:ln w="809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  <p:sp>
                  <p:nvSpPr>
                    <p:cNvPr id="137" name="Freeform: Shape 136">
                      <a:extLst>
                        <a:ext uri="{FF2B5EF4-FFF2-40B4-BE49-F238E27FC236}">
                          <a16:creationId xmlns:a16="http://schemas.microsoft.com/office/drawing/2014/main" id="{9FD31B78-DE15-4167-9F13-6859002A04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41841" y="4317816"/>
                      <a:ext cx="489643" cy="334590"/>
                    </a:xfrm>
                    <a:custGeom>
                      <a:avLst/>
                      <a:gdLst>
                        <a:gd name="connsiteX0" fmla="*/ 481482 w 489643"/>
                        <a:gd name="connsiteY0" fmla="*/ 252982 h 334589"/>
                        <a:gd name="connsiteX1" fmla="*/ 473322 w 489643"/>
                        <a:gd name="connsiteY1" fmla="*/ 261143 h 334589"/>
                        <a:gd name="connsiteX2" fmla="*/ 473322 w 489643"/>
                        <a:gd name="connsiteY2" fmla="*/ 285625 h 334589"/>
                        <a:gd name="connsiteX3" fmla="*/ 432518 w 489643"/>
                        <a:gd name="connsiteY3" fmla="*/ 285625 h 334589"/>
                        <a:gd name="connsiteX4" fmla="*/ 432518 w 489643"/>
                        <a:gd name="connsiteY4" fmla="*/ 24482 h 334589"/>
                        <a:gd name="connsiteX5" fmla="*/ 408036 w 489643"/>
                        <a:gd name="connsiteY5" fmla="*/ 0 h 334589"/>
                        <a:gd name="connsiteX6" fmla="*/ 81607 w 489643"/>
                        <a:gd name="connsiteY6" fmla="*/ 0 h 334589"/>
                        <a:gd name="connsiteX7" fmla="*/ 57125 w 489643"/>
                        <a:gd name="connsiteY7" fmla="*/ 24482 h 334589"/>
                        <a:gd name="connsiteX8" fmla="*/ 57125 w 489643"/>
                        <a:gd name="connsiteY8" fmla="*/ 285625 h 334589"/>
                        <a:gd name="connsiteX9" fmla="*/ 16321 w 489643"/>
                        <a:gd name="connsiteY9" fmla="*/ 285625 h 334589"/>
                        <a:gd name="connsiteX10" fmla="*/ 16321 w 489643"/>
                        <a:gd name="connsiteY10" fmla="*/ 261143 h 334589"/>
                        <a:gd name="connsiteX11" fmla="*/ 8161 w 489643"/>
                        <a:gd name="connsiteY11" fmla="*/ 252982 h 334589"/>
                        <a:gd name="connsiteX12" fmla="*/ 0 w 489643"/>
                        <a:gd name="connsiteY12" fmla="*/ 261143 h 334589"/>
                        <a:gd name="connsiteX13" fmla="*/ 0 w 489643"/>
                        <a:gd name="connsiteY13" fmla="*/ 326429 h 334589"/>
                        <a:gd name="connsiteX14" fmla="*/ 8161 w 489643"/>
                        <a:gd name="connsiteY14" fmla="*/ 334590 h 334589"/>
                        <a:gd name="connsiteX15" fmla="*/ 16321 w 489643"/>
                        <a:gd name="connsiteY15" fmla="*/ 326429 h 334589"/>
                        <a:gd name="connsiteX16" fmla="*/ 16321 w 489643"/>
                        <a:gd name="connsiteY16" fmla="*/ 301947 h 334589"/>
                        <a:gd name="connsiteX17" fmla="*/ 473322 w 489643"/>
                        <a:gd name="connsiteY17" fmla="*/ 301947 h 334589"/>
                        <a:gd name="connsiteX18" fmla="*/ 473322 w 489643"/>
                        <a:gd name="connsiteY18" fmla="*/ 326429 h 334589"/>
                        <a:gd name="connsiteX19" fmla="*/ 481482 w 489643"/>
                        <a:gd name="connsiteY19" fmla="*/ 334590 h 334589"/>
                        <a:gd name="connsiteX20" fmla="*/ 489643 w 489643"/>
                        <a:gd name="connsiteY20" fmla="*/ 326429 h 334589"/>
                        <a:gd name="connsiteX21" fmla="*/ 489643 w 489643"/>
                        <a:gd name="connsiteY21" fmla="*/ 261143 h 334589"/>
                        <a:gd name="connsiteX22" fmla="*/ 481482 w 489643"/>
                        <a:gd name="connsiteY22" fmla="*/ 252982 h 334589"/>
                        <a:gd name="connsiteX23" fmla="*/ 73446 w 489643"/>
                        <a:gd name="connsiteY23" fmla="*/ 24482 h 334589"/>
                        <a:gd name="connsiteX24" fmla="*/ 81607 w 489643"/>
                        <a:gd name="connsiteY24" fmla="*/ 16321 h 334589"/>
                        <a:gd name="connsiteX25" fmla="*/ 408036 w 489643"/>
                        <a:gd name="connsiteY25" fmla="*/ 16321 h 334589"/>
                        <a:gd name="connsiteX26" fmla="*/ 416197 w 489643"/>
                        <a:gd name="connsiteY26" fmla="*/ 24482 h 334589"/>
                        <a:gd name="connsiteX27" fmla="*/ 416197 w 489643"/>
                        <a:gd name="connsiteY27" fmla="*/ 285625 h 334589"/>
                        <a:gd name="connsiteX28" fmla="*/ 73446 w 489643"/>
                        <a:gd name="connsiteY28" fmla="*/ 285625 h 334589"/>
                        <a:gd name="connsiteX29" fmla="*/ 73446 w 489643"/>
                        <a:gd name="connsiteY29" fmla="*/ 24482 h 3345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</a:cxnLst>
                      <a:rect l="l" t="t" r="r" b="b"/>
                      <a:pathLst>
                        <a:path w="489643" h="334589">
                          <a:moveTo>
                            <a:pt x="481482" y="252982"/>
                          </a:moveTo>
                          <a:cubicBezTo>
                            <a:pt x="476975" y="252982"/>
                            <a:pt x="473322" y="256636"/>
                            <a:pt x="473322" y="261143"/>
                          </a:cubicBezTo>
                          <a:lnTo>
                            <a:pt x="473322" y="285625"/>
                          </a:lnTo>
                          <a:lnTo>
                            <a:pt x="432518" y="285625"/>
                          </a:lnTo>
                          <a:lnTo>
                            <a:pt x="432518" y="24482"/>
                          </a:lnTo>
                          <a:cubicBezTo>
                            <a:pt x="432518" y="10961"/>
                            <a:pt x="421557" y="0"/>
                            <a:pt x="408036" y="0"/>
                          </a:cubicBezTo>
                          <a:lnTo>
                            <a:pt x="81607" y="0"/>
                          </a:lnTo>
                          <a:cubicBezTo>
                            <a:pt x="68086" y="0"/>
                            <a:pt x="57125" y="10961"/>
                            <a:pt x="57125" y="24482"/>
                          </a:cubicBezTo>
                          <a:lnTo>
                            <a:pt x="57125" y="285625"/>
                          </a:lnTo>
                          <a:lnTo>
                            <a:pt x="16321" y="285625"/>
                          </a:lnTo>
                          <a:lnTo>
                            <a:pt x="16321" y="261143"/>
                          </a:lnTo>
                          <a:cubicBezTo>
                            <a:pt x="16321" y="256636"/>
                            <a:pt x="12668" y="252982"/>
                            <a:pt x="8161" y="252982"/>
                          </a:cubicBezTo>
                          <a:cubicBezTo>
                            <a:pt x="3654" y="252982"/>
                            <a:pt x="0" y="256636"/>
                            <a:pt x="0" y="261143"/>
                          </a:cubicBezTo>
                          <a:lnTo>
                            <a:pt x="0" y="326429"/>
                          </a:lnTo>
                          <a:cubicBezTo>
                            <a:pt x="0" y="330936"/>
                            <a:pt x="3654" y="334590"/>
                            <a:pt x="8161" y="334590"/>
                          </a:cubicBezTo>
                          <a:cubicBezTo>
                            <a:pt x="12668" y="334590"/>
                            <a:pt x="16321" y="330936"/>
                            <a:pt x="16321" y="326429"/>
                          </a:cubicBezTo>
                          <a:lnTo>
                            <a:pt x="16321" y="301947"/>
                          </a:lnTo>
                          <a:lnTo>
                            <a:pt x="473322" y="301947"/>
                          </a:lnTo>
                          <a:lnTo>
                            <a:pt x="473322" y="326429"/>
                          </a:lnTo>
                          <a:cubicBezTo>
                            <a:pt x="473322" y="330936"/>
                            <a:pt x="476975" y="334590"/>
                            <a:pt x="481482" y="334590"/>
                          </a:cubicBezTo>
                          <a:cubicBezTo>
                            <a:pt x="485989" y="334590"/>
                            <a:pt x="489643" y="330936"/>
                            <a:pt x="489643" y="326429"/>
                          </a:cubicBezTo>
                          <a:lnTo>
                            <a:pt x="489643" y="261143"/>
                          </a:lnTo>
                          <a:cubicBezTo>
                            <a:pt x="489643" y="256636"/>
                            <a:pt x="485989" y="252982"/>
                            <a:pt x="481482" y="252982"/>
                          </a:cubicBezTo>
                          <a:close/>
                          <a:moveTo>
                            <a:pt x="73446" y="24482"/>
                          </a:moveTo>
                          <a:cubicBezTo>
                            <a:pt x="73446" y="19975"/>
                            <a:pt x="77100" y="16321"/>
                            <a:pt x="81607" y="16321"/>
                          </a:cubicBezTo>
                          <a:lnTo>
                            <a:pt x="408036" y="16321"/>
                          </a:lnTo>
                          <a:cubicBezTo>
                            <a:pt x="412543" y="16321"/>
                            <a:pt x="416197" y="19975"/>
                            <a:pt x="416197" y="24482"/>
                          </a:cubicBezTo>
                          <a:lnTo>
                            <a:pt x="416197" y="285625"/>
                          </a:lnTo>
                          <a:lnTo>
                            <a:pt x="73446" y="285625"/>
                          </a:lnTo>
                          <a:lnTo>
                            <a:pt x="73446" y="24482"/>
                          </a:lnTo>
                          <a:close/>
                        </a:path>
                      </a:pathLst>
                    </a:custGeom>
                    <a:grpFill/>
                    <a:ln w="809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  <p:sp>
                  <p:nvSpPr>
                    <p:cNvPr id="138" name="Freeform: Shape 137">
                      <a:extLst>
                        <a:ext uri="{FF2B5EF4-FFF2-40B4-BE49-F238E27FC236}">
                          <a16:creationId xmlns:a16="http://schemas.microsoft.com/office/drawing/2014/main" id="{F2BE0805-9D16-4E96-8909-BEB5C89CE2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98966" y="4636084"/>
                      <a:ext cx="16321" cy="171375"/>
                    </a:xfrm>
                    <a:custGeom>
                      <a:avLst/>
                      <a:gdLst>
                        <a:gd name="connsiteX0" fmla="*/ 16321 w 16321"/>
                        <a:gd name="connsiteY0" fmla="*/ 163214 h 171375"/>
                        <a:gd name="connsiteX1" fmla="*/ 16321 w 16321"/>
                        <a:gd name="connsiteY1" fmla="*/ 8161 h 171375"/>
                        <a:gd name="connsiteX2" fmla="*/ 8161 w 16321"/>
                        <a:gd name="connsiteY2" fmla="*/ 0 h 171375"/>
                        <a:gd name="connsiteX3" fmla="*/ 0 w 16321"/>
                        <a:gd name="connsiteY3" fmla="*/ 8161 h 171375"/>
                        <a:gd name="connsiteX4" fmla="*/ 0 w 16321"/>
                        <a:gd name="connsiteY4" fmla="*/ 163214 h 171375"/>
                        <a:gd name="connsiteX5" fmla="*/ 8161 w 16321"/>
                        <a:gd name="connsiteY5" fmla="*/ 171375 h 171375"/>
                        <a:gd name="connsiteX6" fmla="*/ 16321 w 16321"/>
                        <a:gd name="connsiteY6" fmla="*/ 163214 h 1713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6321" h="171375">
                          <a:moveTo>
                            <a:pt x="16321" y="163214"/>
                          </a:moveTo>
                          <a:lnTo>
                            <a:pt x="16321" y="8161"/>
                          </a:lnTo>
                          <a:cubicBezTo>
                            <a:pt x="16321" y="3654"/>
                            <a:pt x="12668" y="0"/>
                            <a:pt x="8161" y="0"/>
                          </a:cubicBezTo>
                          <a:cubicBezTo>
                            <a:pt x="3654" y="0"/>
                            <a:pt x="0" y="3654"/>
                            <a:pt x="0" y="8161"/>
                          </a:cubicBezTo>
                          <a:lnTo>
                            <a:pt x="0" y="163214"/>
                          </a:lnTo>
                          <a:cubicBezTo>
                            <a:pt x="0" y="167722"/>
                            <a:pt x="3654" y="171375"/>
                            <a:pt x="8161" y="171375"/>
                          </a:cubicBezTo>
                          <a:cubicBezTo>
                            <a:pt x="12668" y="171375"/>
                            <a:pt x="16321" y="167722"/>
                            <a:pt x="16321" y="163214"/>
                          </a:cubicBezTo>
                          <a:close/>
                        </a:path>
                      </a:pathLst>
                    </a:custGeom>
                    <a:grpFill/>
                    <a:ln w="809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  <p:sp>
                  <p:nvSpPr>
                    <p:cNvPr id="139" name="Freeform: Shape 138">
                      <a:extLst>
                        <a:ext uri="{FF2B5EF4-FFF2-40B4-BE49-F238E27FC236}">
                          <a16:creationId xmlns:a16="http://schemas.microsoft.com/office/drawing/2014/main" id="{83A545E9-8AD7-48F4-B964-C9B39B0273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64252" y="4636084"/>
                      <a:ext cx="16321" cy="171375"/>
                    </a:xfrm>
                    <a:custGeom>
                      <a:avLst/>
                      <a:gdLst>
                        <a:gd name="connsiteX0" fmla="*/ 16321 w 16321"/>
                        <a:gd name="connsiteY0" fmla="*/ 163214 h 171375"/>
                        <a:gd name="connsiteX1" fmla="*/ 16321 w 16321"/>
                        <a:gd name="connsiteY1" fmla="*/ 8161 h 171375"/>
                        <a:gd name="connsiteX2" fmla="*/ 8161 w 16321"/>
                        <a:gd name="connsiteY2" fmla="*/ 0 h 171375"/>
                        <a:gd name="connsiteX3" fmla="*/ 0 w 16321"/>
                        <a:gd name="connsiteY3" fmla="*/ 8161 h 171375"/>
                        <a:gd name="connsiteX4" fmla="*/ 0 w 16321"/>
                        <a:gd name="connsiteY4" fmla="*/ 163214 h 171375"/>
                        <a:gd name="connsiteX5" fmla="*/ 8161 w 16321"/>
                        <a:gd name="connsiteY5" fmla="*/ 171375 h 171375"/>
                        <a:gd name="connsiteX6" fmla="*/ 16321 w 16321"/>
                        <a:gd name="connsiteY6" fmla="*/ 163214 h 1713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6321" h="171375">
                          <a:moveTo>
                            <a:pt x="16321" y="163214"/>
                          </a:moveTo>
                          <a:lnTo>
                            <a:pt x="16321" y="8161"/>
                          </a:lnTo>
                          <a:cubicBezTo>
                            <a:pt x="16321" y="3654"/>
                            <a:pt x="12668" y="0"/>
                            <a:pt x="8161" y="0"/>
                          </a:cubicBezTo>
                          <a:cubicBezTo>
                            <a:pt x="3654" y="0"/>
                            <a:pt x="0" y="3654"/>
                            <a:pt x="0" y="8161"/>
                          </a:cubicBezTo>
                          <a:lnTo>
                            <a:pt x="0" y="163214"/>
                          </a:lnTo>
                          <a:cubicBezTo>
                            <a:pt x="0" y="167722"/>
                            <a:pt x="3654" y="171375"/>
                            <a:pt x="8161" y="171375"/>
                          </a:cubicBezTo>
                          <a:cubicBezTo>
                            <a:pt x="12668" y="171375"/>
                            <a:pt x="16321" y="167722"/>
                            <a:pt x="16321" y="163214"/>
                          </a:cubicBezTo>
                          <a:close/>
                        </a:path>
                      </a:pathLst>
                    </a:custGeom>
                    <a:grpFill/>
                    <a:ln w="809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  <p:sp>
                  <p:nvSpPr>
                    <p:cNvPr id="140" name="Freeform: Shape 139">
                      <a:extLst>
                        <a:ext uri="{FF2B5EF4-FFF2-40B4-BE49-F238E27FC236}">
                          <a16:creationId xmlns:a16="http://schemas.microsoft.com/office/drawing/2014/main" id="{87F2758A-AAAA-49DE-A57F-FD7C8EB3EB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31609" y="4636084"/>
                      <a:ext cx="16321" cy="130572"/>
                    </a:xfrm>
                    <a:custGeom>
                      <a:avLst/>
                      <a:gdLst>
                        <a:gd name="connsiteX0" fmla="*/ 16321 w 16321"/>
                        <a:gd name="connsiteY0" fmla="*/ 122411 h 130571"/>
                        <a:gd name="connsiteX1" fmla="*/ 16321 w 16321"/>
                        <a:gd name="connsiteY1" fmla="*/ 8161 h 130571"/>
                        <a:gd name="connsiteX2" fmla="*/ 8161 w 16321"/>
                        <a:gd name="connsiteY2" fmla="*/ 0 h 130571"/>
                        <a:gd name="connsiteX3" fmla="*/ 0 w 16321"/>
                        <a:gd name="connsiteY3" fmla="*/ 8161 h 130571"/>
                        <a:gd name="connsiteX4" fmla="*/ 0 w 16321"/>
                        <a:gd name="connsiteY4" fmla="*/ 122411 h 130571"/>
                        <a:gd name="connsiteX5" fmla="*/ 8161 w 16321"/>
                        <a:gd name="connsiteY5" fmla="*/ 130572 h 130571"/>
                        <a:gd name="connsiteX6" fmla="*/ 16321 w 16321"/>
                        <a:gd name="connsiteY6" fmla="*/ 122411 h 1305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6321" h="130571">
                          <a:moveTo>
                            <a:pt x="16321" y="122411"/>
                          </a:moveTo>
                          <a:lnTo>
                            <a:pt x="16321" y="8161"/>
                          </a:lnTo>
                          <a:cubicBezTo>
                            <a:pt x="16321" y="3654"/>
                            <a:pt x="12668" y="0"/>
                            <a:pt x="8161" y="0"/>
                          </a:cubicBezTo>
                          <a:cubicBezTo>
                            <a:pt x="3654" y="0"/>
                            <a:pt x="0" y="3654"/>
                            <a:pt x="0" y="8161"/>
                          </a:cubicBezTo>
                          <a:lnTo>
                            <a:pt x="0" y="122411"/>
                          </a:lnTo>
                          <a:cubicBezTo>
                            <a:pt x="0" y="126918"/>
                            <a:pt x="3654" y="130572"/>
                            <a:pt x="8161" y="130572"/>
                          </a:cubicBezTo>
                          <a:cubicBezTo>
                            <a:pt x="12668" y="130572"/>
                            <a:pt x="16321" y="126918"/>
                            <a:pt x="16321" y="122411"/>
                          </a:cubicBezTo>
                          <a:close/>
                        </a:path>
                      </a:pathLst>
                    </a:custGeom>
                    <a:grpFill/>
                    <a:ln w="809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  <p:sp>
                  <p:nvSpPr>
                    <p:cNvPr id="141" name="Freeform: Shape 140">
                      <a:extLst>
                        <a:ext uri="{FF2B5EF4-FFF2-40B4-BE49-F238E27FC236}">
                          <a16:creationId xmlns:a16="http://schemas.microsoft.com/office/drawing/2014/main" id="{9576ED91-756C-4134-898D-8163131386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29537" y="4636084"/>
                      <a:ext cx="16321" cy="171375"/>
                    </a:xfrm>
                    <a:custGeom>
                      <a:avLst/>
                      <a:gdLst>
                        <a:gd name="connsiteX0" fmla="*/ 16321 w 16321"/>
                        <a:gd name="connsiteY0" fmla="*/ 163214 h 171375"/>
                        <a:gd name="connsiteX1" fmla="*/ 16321 w 16321"/>
                        <a:gd name="connsiteY1" fmla="*/ 8161 h 171375"/>
                        <a:gd name="connsiteX2" fmla="*/ 8161 w 16321"/>
                        <a:gd name="connsiteY2" fmla="*/ 0 h 171375"/>
                        <a:gd name="connsiteX3" fmla="*/ 0 w 16321"/>
                        <a:gd name="connsiteY3" fmla="*/ 8161 h 171375"/>
                        <a:gd name="connsiteX4" fmla="*/ 0 w 16321"/>
                        <a:gd name="connsiteY4" fmla="*/ 163214 h 171375"/>
                        <a:gd name="connsiteX5" fmla="*/ 8161 w 16321"/>
                        <a:gd name="connsiteY5" fmla="*/ 171375 h 171375"/>
                        <a:gd name="connsiteX6" fmla="*/ 16321 w 16321"/>
                        <a:gd name="connsiteY6" fmla="*/ 163214 h 1713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6321" h="171375">
                          <a:moveTo>
                            <a:pt x="16321" y="163214"/>
                          </a:moveTo>
                          <a:lnTo>
                            <a:pt x="16321" y="8161"/>
                          </a:lnTo>
                          <a:cubicBezTo>
                            <a:pt x="16321" y="3654"/>
                            <a:pt x="12668" y="0"/>
                            <a:pt x="8161" y="0"/>
                          </a:cubicBezTo>
                          <a:cubicBezTo>
                            <a:pt x="3654" y="0"/>
                            <a:pt x="0" y="3654"/>
                            <a:pt x="0" y="8161"/>
                          </a:cubicBezTo>
                          <a:lnTo>
                            <a:pt x="0" y="163214"/>
                          </a:lnTo>
                          <a:cubicBezTo>
                            <a:pt x="0" y="167722"/>
                            <a:pt x="3654" y="171375"/>
                            <a:pt x="8161" y="171375"/>
                          </a:cubicBezTo>
                          <a:cubicBezTo>
                            <a:pt x="12668" y="171375"/>
                            <a:pt x="16321" y="167722"/>
                            <a:pt x="16321" y="163214"/>
                          </a:cubicBezTo>
                          <a:close/>
                        </a:path>
                      </a:pathLst>
                    </a:custGeom>
                    <a:grpFill/>
                    <a:ln w="809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  <p:sp>
                  <p:nvSpPr>
                    <p:cNvPr id="142" name="Freeform: Shape 141">
                      <a:extLst>
                        <a:ext uri="{FF2B5EF4-FFF2-40B4-BE49-F238E27FC236}">
                          <a16:creationId xmlns:a16="http://schemas.microsoft.com/office/drawing/2014/main" id="{CF5E7361-C940-4AD0-8019-7E0B2B1DEB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96895" y="4636084"/>
                      <a:ext cx="16321" cy="130572"/>
                    </a:xfrm>
                    <a:custGeom>
                      <a:avLst/>
                      <a:gdLst>
                        <a:gd name="connsiteX0" fmla="*/ 16321 w 16321"/>
                        <a:gd name="connsiteY0" fmla="*/ 122411 h 130571"/>
                        <a:gd name="connsiteX1" fmla="*/ 16321 w 16321"/>
                        <a:gd name="connsiteY1" fmla="*/ 8161 h 130571"/>
                        <a:gd name="connsiteX2" fmla="*/ 8161 w 16321"/>
                        <a:gd name="connsiteY2" fmla="*/ 0 h 130571"/>
                        <a:gd name="connsiteX3" fmla="*/ 0 w 16321"/>
                        <a:gd name="connsiteY3" fmla="*/ 8161 h 130571"/>
                        <a:gd name="connsiteX4" fmla="*/ 0 w 16321"/>
                        <a:gd name="connsiteY4" fmla="*/ 122411 h 130571"/>
                        <a:gd name="connsiteX5" fmla="*/ 8161 w 16321"/>
                        <a:gd name="connsiteY5" fmla="*/ 130572 h 130571"/>
                        <a:gd name="connsiteX6" fmla="*/ 16321 w 16321"/>
                        <a:gd name="connsiteY6" fmla="*/ 122411 h 1305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6321" h="130571">
                          <a:moveTo>
                            <a:pt x="16321" y="122411"/>
                          </a:moveTo>
                          <a:lnTo>
                            <a:pt x="16321" y="8161"/>
                          </a:lnTo>
                          <a:cubicBezTo>
                            <a:pt x="16321" y="3654"/>
                            <a:pt x="12668" y="0"/>
                            <a:pt x="8161" y="0"/>
                          </a:cubicBezTo>
                          <a:cubicBezTo>
                            <a:pt x="3654" y="0"/>
                            <a:pt x="0" y="3654"/>
                            <a:pt x="0" y="8161"/>
                          </a:cubicBezTo>
                          <a:lnTo>
                            <a:pt x="0" y="122411"/>
                          </a:lnTo>
                          <a:cubicBezTo>
                            <a:pt x="0" y="126918"/>
                            <a:pt x="3654" y="130572"/>
                            <a:pt x="8161" y="130572"/>
                          </a:cubicBezTo>
                          <a:cubicBezTo>
                            <a:pt x="12668" y="130572"/>
                            <a:pt x="16321" y="126918"/>
                            <a:pt x="16321" y="122411"/>
                          </a:cubicBezTo>
                          <a:close/>
                        </a:path>
                      </a:pathLst>
                    </a:custGeom>
                    <a:grpFill/>
                    <a:ln w="809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  <p:sp>
                  <p:nvSpPr>
                    <p:cNvPr id="143" name="Freeform: Shape 142">
                      <a:extLst>
                        <a:ext uri="{FF2B5EF4-FFF2-40B4-BE49-F238E27FC236}">
                          <a16:creationId xmlns:a16="http://schemas.microsoft.com/office/drawing/2014/main" id="{7979B77C-A1FA-4555-AE85-965F5784E9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94823" y="4636084"/>
                      <a:ext cx="16321" cy="171375"/>
                    </a:xfrm>
                    <a:custGeom>
                      <a:avLst/>
                      <a:gdLst>
                        <a:gd name="connsiteX0" fmla="*/ 16321 w 16321"/>
                        <a:gd name="connsiteY0" fmla="*/ 163214 h 171375"/>
                        <a:gd name="connsiteX1" fmla="*/ 16321 w 16321"/>
                        <a:gd name="connsiteY1" fmla="*/ 8161 h 171375"/>
                        <a:gd name="connsiteX2" fmla="*/ 8161 w 16321"/>
                        <a:gd name="connsiteY2" fmla="*/ 0 h 171375"/>
                        <a:gd name="connsiteX3" fmla="*/ 0 w 16321"/>
                        <a:gd name="connsiteY3" fmla="*/ 8161 h 171375"/>
                        <a:gd name="connsiteX4" fmla="*/ 0 w 16321"/>
                        <a:gd name="connsiteY4" fmla="*/ 163214 h 171375"/>
                        <a:gd name="connsiteX5" fmla="*/ 8161 w 16321"/>
                        <a:gd name="connsiteY5" fmla="*/ 171375 h 171375"/>
                        <a:gd name="connsiteX6" fmla="*/ 16321 w 16321"/>
                        <a:gd name="connsiteY6" fmla="*/ 163214 h 1713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6321" h="171375">
                          <a:moveTo>
                            <a:pt x="16321" y="163214"/>
                          </a:moveTo>
                          <a:lnTo>
                            <a:pt x="16321" y="8161"/>
                          </a:lnTo>
                          <a:cubicBezTo>
                            <a:pt x="16321" y="3654"/>
                            <a:pt x="12668" y="0"/>
                            <a:pt x="8161" y="0"/>
                          </a:cubicBezTo>
                          <a:cubicBezTo>
                            <a:pt x="3654" y="0"/>
                            <a:pt x="0" y="3654"/>
                            <a:pt x="0" y="8161"/>
                          </a:cubicBezTo>
                          <a:lnTo>
                            <a:pt x="0" y="163214"/>
                          </a:lnTo>
                          <a:cubicBezTo>
                            <a:pt x="0" y="167722"/>
                            <a:pt x="3654" y="171375"/>
                            <a:pt x="8161" y="171375"/>
                          </a:cubicBezTo>
                          <a:cubicBezTo>
                            <a:pt x="12668" y="171375"/>
                            <a:pt x="16321" y="167722"/>
                            <a:pt x="16321" y="163214"/>
                          </a:cubicBezTo>
                          <a:close/>
                        </a:path>
                      </a:pathLst>
                    </a:custGeom>
                    <a:grpFill/>
                    <a:ln w="809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  <p:sp>
                  <p:nvSpPr>
                    <p:cNvPr id="144" name="Freeform: Shape 143">
                      <a:extLst>
                        <a:ext uri="{FF2B5EF4-FFF2-40B4-BE49-F238E27FC236}">
                          <a16:creationId xmlns:a16="http://schemas.microsoft.com/office/drawing/2014/main" id="{0089ADF3-4FF5-45D6-B7C5-8318A3585B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62180" y="4636084"/>
                      <a:ext cx="16321" cy="130572"/>
                    </a:xfrm>
                    <a:custGeom>
                      <a:avLst/>
                      <a:gdLst>
                        <a:gd name="connsiteX0" fmla="*/ 16321 w 16321"/>
                        <a:gd name="connsiteY0" fmla="*/ 122411 h 130571"/>
                        <a:gd name="connsiteX1" fmla="*/ 16321 w 16321"/>
                        <a:gd name="connsiteY1" fmla="*/ 8161 h 130571"/>
                        <a:gd name="connsiteX2" fmla="*/ 8161 w 16321"/>
                        <a:gd name="connsiteY2" fmla="*/ 0 h 130571"/>
                        <a:gd name="connsiteX3" fmla="*/ 0 w 16321"/>
                        <a:gd name="connsiteY3" fmla="*/ 8161 h 130571"/>
                        <a:gd name="connsiteX4" fmla="*/ 0 w 16321"/>
                        <a:gd name="connsiteY4" fmla="*/ 122411 h 130571"/>
                        <a:gd name="connsiteX5" fmla="*/ 8161 w 16321"/>
                        <a:gd name="connsiteY5" fmla="*/ 130572 h 130571"/>
                        <a:gd name="connsiteX6" fmla="*/ 16321 w 16321"/>
                        <a:gd name="connsiteY6" fmla="*/ 122411 h 1305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6321" h="130571">
                          <a:moveTo>
                            <a:pt x="16321" y="122411"/>
                          </a:moveTo>
                          <a:lnTo>
                            <a:pt x="16321" y="8161"/>
                          </a:lnTo>
                          <a:cubicBezTo>
                            <a:pt x="16321" y="3654"/>
                            <a:pt x="12668" y="0"/>
                            <a:pt x="8161" y="0"/>
                          </a:cubicBezTo>
                          <a:cubicBezTo>
                            <a:pt x="3654" y="0"/>
                            <a:pt x="0" y="3654"/>
                            <a:pt x="0" y="8161"/>
                          </a:cubicBezTo>
                          <a:lnTo>
                            <a:pt x="0" y="122411"/>
                          </a:lnTo>
                          <a:cubicBezTo>
                            <a:pt x="0" y="126918"/>
                            <a:pt x="3654" y="130572"/>
                            <a:pt x="8161" y="130572"/>
                          </a:cubicBezTo>
                          <a:cubicBezTo>
                            <a:pt x="12668" y="130572"/>
                            <a:pt x="16321" y="126918"/>
                            <a:pt x="16321" y="122411"/>
                          </a:cubicBezTo>
                          <a:close/>
                        </a:path>
                      </a:pathLst>
                    </a:custGeom>
                    <a:grpFill/>
                    <a:ln w="809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  <p:sp>
                  <p:nvSpPr>
                    <p:cNvPr id="145" name="Freeform: Shape 144">
                      <a:extLst>
                        <a:ext uri="{FF2B5EF4-FFF2-40B4-BE49-F238E27FC236}">
                          <a16:creationId xmlns:a16="http://schemas.microsoft.com/office/drawing/2014/main" id="{6638C2F3-8DBA-4A3B-B775-DCAAC3AB4D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60109" y="4636084"/>
                      <a:ext cx="16321" cy="171375"/>
                    </a:xfrm>
                    <a:custGeom>
                      <a:avLst/>
                      <a:gdLst>
                        <a:gd name="connsiteX0" fmla="*/ 16321 w 16321"/>
                        <a:gd name="connsiteY0" fmla="*/ 163214 h 171375"/>
                        <a:gd name="connsiteX1" fmla="*/ 16321 w 16321"/>
                        <a:gd name="connsiteY1" fmla="*/ 8161 h 171375"/>
                        <a:gd name="connsiteX2" fmla="*/ 8161 w 16321"/>
                        <a:gd name="connsiteY2" fmla="*/ 0 h 171375"/>
                        <a:gd name="connsiteX3" fmla="*/ 0 w 16321"/>
                        <a:gd name="connsiteY3" fmla="*/ 8161 h 171375"/>
                        <a:gd name="connsiteX4" fmla="*/ 0 w 16321"/>
                        <a:gd name="connsiteY4" fmla="*/ 163214 h 171375"/>
                        <a:gd name="connsiteX5" fmla="*/ 8161 w 16321"/>
                        <a:gd name="connsiteY5" fmla="*/ 171375 h 171375"/>
                        <a:gd name="connsiteX6" fmla="*/ 16321 w 16321"/>
                        <a:gd name="connsiteY6" fmla="*/ 163214 h 1713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6321" h="171375">
                          <a:moveTo>
                            <a:pt x="16321" y="163214"/>
                          </a:moveTo>
                          <a:lnTo>
                            <a:pt x="16321" y="8161"/>
                          </a:lnTo>
                          <a:cubicBezTo>
                            <a:pt x="16321" y="3654"/>
                            <a:pt x="12668" y="0"/>
                            <a:pt x="8161" y="0"/>
                          </a:cubicBezTo>
                          <a:cubicBezTo>
                            <a:pt x="3654" y="0"/>
                            <a:pt x="0" y="3654"/>
                            <a:pt x="0" y="8161"/>
                          </a:cubicBezTo>
                          <a:lnTo>
                            <a:pt x="0" y="163214"/>
                          </a:lnTo>
                          <a:cubicBezTo>
                            <a:pt x="0" y="167722"/>
                            <a:pt x="3654" y="171375"/>
                            <a:pt x="8161" y="171375"/>
                          </a:cubicBezTo>
                          <a:cubicBezTo>
                            <a:pt x="12668" y="171375"/>
                            <a:pt x="16321" y="167722"/>
                            <a:pt x="16321" y="163214"/>
                          </a:cubicBezTo>
                          <a:close/>
                        </a:path>
                      </a:pathLst>
                    </a:custGeom>
                    <a:grpFill/>
                    <a:ln w="809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  <p:sp>
                  <p:nvSpPr>
                    <p:cNvPr id="146" name="Freeform: Shape 145">
                      <a:extLst>
                        <a:ext uri="{FF2B5EF4-FFF2-40B4-BE49-F238E27FC236}">
                          <a16:creationId xmlns:a16="http://schemas.microsoft.com/office/drawing/2014/main" id="{6FD1C16C-7436-4310-8837-59956F3C6B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27466" y="4636084"/>
                      <a:ext cx="16321" cy="130572"/>
                    </a:xfrm>
                    <a:custGeom>
                      <a:avLst/>
                      <a:gdLst>
                        <a:gd name="connsiteX0" fmla="*/ 16321 w 16321"/>
                        <a:gd name="connsiteY0" fmla="*/ 122411 h 130571"/>
                        <a:gd name="connsiteX1" fmla="*/ 16321 w 16321"/>
                        <a:gd name="connsiteY1" fmla="*/ 8161 h 130571"/>
                        <a:gd name="connsiteX2" fmla="*/ 8161 w 16321"/>
                        <a:gd name="connsiteY2" fmla="*/ 0 h 130571"/>
                        <a:gd name="connsiteX3" fmla="*/ 0 w 16321"/>
                        <a:gd name="connsiteY3" fmla="*/ 8161 h 130571"/>
                        <a:gd name="connsiteX4" fmla="*/ 0 w 16321"/>
                        <a:gd name="connsiteY4" fmla="*/ 122411 h 130571"/>
                        <a:gd name="connsiteX5" fmla="*/ 8161 w 16321"/>
                        <a:gd name="connsiteY5" fmla="*/ 130572 h 130571"/>
                        <a:gd name="connsiteX6" fmla="*/ 16321 w 16321"/>
                        <a:gd name="connsiteY6" fmla="*/ 122411 h 1305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6321" h="130571">
                          <a:moveTo>
                            <a:pt x="16321" y="122411"/>
                          </a:moveTo>
                          <a:lnTo>
                            <a:pt x="16321" y="8161"/>
                          </a:lnTo>
                          <a:cubicBezTo>
                            <a:pt x="16321" y="3654"/>
                            <a:pt x="12668" y="0"/>
                            <a:pt x="8161" y="0"/>
                          </a:cubicBezTo>
                          <a:cubicBezTo>
                            <a:pt x="3654" y="0"/>
                            <a:pt x="0" y="3654"/>
                            <a:pt x="0" y="8161"/>
                          </a:cubicBezTo>
                          <a:lnTo>
                            <a:pt x="0" y="122411"/>
                          </a:lnTo>
                          <a:cubicBezTo>
                            <a:pt x="0" y="126918"/>
                            <a:pt x="3654" y="130572"/>
                            <a:pt x="8161" y="130572"/>
                          </a:cubicBezTo>
                          <a:cubicBezTo>
                            <a:pt x="12668" y="130572"/>
                            <a:pt x="16321" y="126918"/>
                            <a:pt x="16321" y="122411"/>
                          </a:cubicBezTo>
                          <a:close/>
                        </a:path>
                      </a:pathLst>
                    </a:custGeom>
                    <a:grpFill/>
                    <a:ln w="809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  <p:sp>
                  <p:nvSpPr>
                    <p:cNvPr id="147" name="Freeform: Shape 146">
                      <a:extLst>
                        <a:ext uri="{FF2B5EF4-FFF2-40B4-BE49-F238E27FC236}">
                          <a16:creationId xmlns:a16="http://schemas.microsoft.com/office/drawing/2014/main" id="{05E58BE2-CCFA-4CC6-8DF0-8A1770F5D8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25395" y="4636084"/>
                      <a:ext cx="16321" cy="171375"/>
                    </a:xfrm>
                    <a:custGeom>
                      <a:avLst/>
                      <a:gdLst>
                        <a:gd name="connsiteX0" fmla="*/ 16321 w 16321"/>
                        <a:gd name="connsiteY0" fmla="*/ 163214 h 171375"/>
                        <a:gd name="connsiteX1" fmla="*/ 16321 w 16321"/>
                        <a:gd name="connsiteY1" fmla="*/ 8161 h 171375"/>
                        <a:gd name="connsiteX2" fmla="*/ 8161 w 16321"/>
                        <a:gd name="connsiteY2" fmla="*/ 0 h 171375"/>
                        <a:gd name="connsiteX3" fmla="*/ 0 w 16321"/>
                        <a:gd name="connsiteY3" fmla="*/ 8161 h 171375"/>
                        <a:gd name="connsiteX4" fmla="*/ 0 w 16321"/>
                        <a:gd name="connsiteY4" fmla="*/ 163214 h 171375"/>
                        <a:gd name="connsiteX5" fmla="*/ 8161 w 16321"/>
                        <a:gd name="connsiteY5" fmla="*/ 171375 h 171375"/>
                        <a:gd name="connsiteX6" fmla="*/ 16321 w 16321"/>
                        <a:gd name="connsiteY6" fmla="*/ 163214 h 1713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6321" h="171375">
                          <a:moveTo>
                            <a:pt x="16321" y="163214"/>
                          </a:moveTo>
                          <a:lnTo>
                            <a:pt x="16321" y="8161"/>
                          </a:lnTo>
                          <a:cubicBezTo>
                            <a:pt x="16321" y="3654"/>
                            <a:pt x="12668" y="0"/>
                            <a:pt x="8161" y="0"/>
                          </a:cubicBezTo>
                          <a:cubicBezTo>
                            <a:pt x="3654" y="0"/>
                            <a:pt x="0" y="3654"/>
                            <a:pt x="0" y="8161"/>
                          </a:cubicBezTo>
                          <a:lnTo>
                            <a:pt x="0" y="163214"/>
                          </a:lnTo>
                          <a:cubicBezTo>
                            <a:pt x="0" y="167722"/>
                            <a:pt x="3654" y="171375"/>
                            <a:pt x="8161" y="171375"/>
                          </a:cubicBezTo>
                          <a:cubicBezTo>
                            <a:pt x="12668" y="171375"/>
                            <a:pt x="16321" y="167722"/>
                            <a:pt x="16321" y="163214"/>
                          </a:cubicBezTo>
                          <a:close/>
                        </a:path>
                      </a:pathLst>
                    </a:custGeom>
                    <a:grpFill/>
                    <a:ln w="809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  <p:sp>
                  <p:nvSpPr>
                    <p:cNvPr id="148" name="Freeform: Shape 147">
                      <a:extLst>
                        <a:ext uri="{FF2B5EF4-FFF2-40B4-BE49-F238E27FC236}">
                          <a16:creationId xmlns:a16="http://schemas.microsoft.com/office/drawing/2014/main" id="{131977C1-1D6B-4DF1-94B6-F4D9C2B575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92752" y="4636084"/>
                      <a:ext cx="16321" cy="130572"/>
                    </a:xfrm>
                    <a:custGeom>
                      <a:avLst/>
                      <a:gdLst>
                        <a:gd name="connsiteX0" fmla="*/ 16321 w 16321"/>
                        <a:gd name="connsiteY0" fmla="*/ 122411 h 130571"/>
                        <a:gd name="connsiteX1" fmla="*/ 16321 w 16321"/>
                        <a:gd name="connsiteY1" fmla="*/ 8161 h 130571"/>
                        <a:gd name="connsiteX2" fmla="*/ 8161 w 16321"/>
                        <a:gd name="connsiteY2" fmla="*/ 0 h 130571"/>
                        <a:gd name="connsiteX3" fmla="*/ 0 w 16321"/>
                        <a:gd name="connsiteY3" fmla="*/ 8161 h 130571"/>
                        <a:gd name="connsiteX4" fmla="*/ 0 w 16321"/>
                        <a:gd name="connsiteY4" fmla="*/ 122411 h 130571"/>
                        <a:gd name="connsiteX5" fmla="*/ 8161 w 16321"/>
                        <a:gd name="connsiteY5" fmla="*/ 130572 h 130571"/>
                        <a:gd name="connsiteX6" fmla="*/ 16321 w 16321"/>
                        <a:gd name="connsiteY6" fmla="*/ 122411 h 1305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6321" h="130571">
                          <a:moveTo>
                            <a:pt x="16321" y="122411"/>
                          </a:moveTo>
                          <a:lnTo>
                            <a:pt x="16321" y="8161"/>
                          </a:lnTo>
                          <a:cubicBezTo>
                            <a:pt x="16321" y="3654"/>
                            <a:pt x="12668" y="0"/>
                            <a:pt x="8161" y="0"/>
                          </a:cubicBezTo>
                          <a:cubicBezTo>
                            <a:pt x="3654" y="0"/>
                            <a:pt x="0" y="3654"/>
                            <a:pt x="0" y="8161"/>
                          </a:cubicBezTo>
                          <a:lnTo>
                            <a:pt x="0" y="122411"/>
                          </a:lnTo>
                          <a:cubicBezTo>
                            <a:pt x="0" y="126918"/>
                            <a:pt x="3654" y="130572"/>
                            <a:pt x="8161" y="130572"/>
                          </a:cubicBezTo>
                          <a:cubicBezTo>
                            <a:pt x="12668" y="130572"/>
                            <a:pt x="16321" y="126918"/>
                            <a:pt x="16321" y="122411"/>
                          </a:cubicBezTo>
                          <a:close/>
                        </a:path>
                      </a:pathLst>
                    </a:custGeom>
                    <a:grpFill/>
                    <a:ln w="809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  <p:sp>
                  <p:nvSpPr>
                    <p:cNvPr id="149" name="Freeform: Shape 148">
                      <a:extLst>
                        <a:ext uri="{FF2B5EF4-FFF2-40B4-BE49-F238E27FC236}">
                          <a16:creationId xmlns:a16="http://schemas.microsoft.com/office/drawing/2014/main" id="{6B0D754A-7F6E-4F53-8711-6198F64E64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58038" y="4636084"/>
                      <a:ext cx="16321" cy="130572"/>
                    </a:xfrm>
                    <a:custGeom>
                      <a:avLst/>
                      <a:gdLst>
                        <a:gd name="connsiteX0" fmla="*/ 16321 w 16321"/>
                        <a:gd name="connsiteY0" fmla="*/ 122411 h 130571"/>
                        <a:gd name="connsiteX1" fmla="*/ 16321 w 16321"/>
                        <a:gd name="connsiteY1" fmla="*/ 8161 h 130571"/>
                        <a:gd name="connsiteX2" fmla="*/ 8161 w 16321"/>
                        <a:gd name="connsiteY2" fmla="*/ 0 h 130571"/>
                        <a:gd name="connsiteX3" fmla="*/ 0 w 16321"/>
                        <a:gd name="connsiteY3" fmla="*/ 8161 h 130571"/>
                        <a:gd name="connsiteX4" fmla="*/ 0 w 16321"/>
                        <a:gd name="connsiteY4" fmla="*/ 122411 h 130571"/>
                        <a:gd name="connsiteX5" fmla="*/ 8161 w 16321"/>
                        <a:gd name="connsiteY5" fmla="*/ 130572 h 130571"/>
                        <a:gd name="connsiteX6" fmla="*/ 16321 w 16321"/>
                        <a:gd name="connsiteY6" fmla="*/ 122411 h 1305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6321" h="130571">
                          <a:moveTo>
                            <a:pt x="16321" y="122411"/>
                          </a:moveTo>
                          <a:lnTo>
                            <a:pt x="16321" y="8161"/>
                          </a:lnTo>
                          <a:cubicBezTo>
                            <a:pt x="16321" y="3654"/>
                            <a:pt x="12668" y="0"/>
                            <a:pt x="8161" y="0"/>
                          </a:cubicBezTo>
                          <a:cubicBezTo>
                            <a:pt x="3654" y="0"/>
                            <a:pt x="0" y="3654"/>
                            <a:pt x="0" y="8161"/>
                          </a:cubicBezTo>
                          <a:lnTo>
                            <a:pt x="0" y="122411"/>
                          </a:lnTo>
                          <a:cubicBezTo>
                            <a:pt x="0" y="126918"/>
                            <a:pt x="3654" y="130572"/>
                            <a:pt x="8161" y="130572"/>
                          </a:cubicBezTo>
                          <a:cubicBezTo>
                            <a:pt x="12668" y="130572"/>
                            <a:pt x="16321" y="126918"/>
                            <a:pt x="16321" y="122411"/>
                          </a:cubicBezTo>
                          <a:close/>
                        </a:path>
                      </a:pathLst>
                    </a:custGeom>
                    <a:grpFill/>
                    <a:ln w="809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</p:grpSp>
            </p:grpSp>
          </p:grpSp>
        </p:grp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2EF71698-1EEC-47BB-B8E4-4DADCF734000}"/>
              </a:ext>
            </a:extLst>
          </p:cNvPr>
          <p:cNvGrpSpPr/>
          <p:nvPr/>
        </p:nvGrpSpPr>
        <p:grpSpPr>
          <a:xfrm>
            <a:off x="5481588" y="1820959"/>
            <a:ext cx="3662412" cy="1732080"/>
            <a:chOff x="7011065" y="1508101"/>
            <a:chExt cx="4399419" cy="2080634"/>
          </a:xfrm>
        </p:grpSpPr>
        <p:sp>
          <p:nvSpPr>
            <p:cNvPr id="154" name="Arrow: U-Turn Milestone 2" title="Timeline Arrow">
              <a:extLst>
                <a:ext uri="{FF2B5EF4-FFF2-40B4-BE49-F238E27FC236}">
                  <a16:creationId xmlns:a16="http://schemas.microsoft.com/office/drawing/2014/main" id="{C4AF36B3-32FF-4A1F-A31E-9A4A12FD2B03}"/>
                </a:ext>
              </a:extLst>
            </p:cNvPr>
            <p:cNvSpPr/>
            <p:nvPr/>
          </p:nvSpPr>
          <p:spPr>
            <a:xfrm>
              <a:off x="7022410" y="2316105"/>
              <a:ext cx="1024593" cy="1272629"/>
            </a:xfrm>
            <a:prstGeom prst="bentArrow">
              <a:avLst>
                <a:gd name="adj1" fmla="val 37650"/>
                <a:gd name="adj2" fmla="val 12012"/>
                <a:gd name="adj3" fmla="val 14464"/>
                <a:gd name="adj4" fmla="val 32629"/>
              </a:avLst>
            </a:prstGeom>
            <a:solidFill>
              <a:srgbClr val="B22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3200" dirty="0">
                <a:solidFill>
                  <a:schemeClr val="tx1"/>
                </a:solidFill>
              </a:endParaRPr>
            </a:p>
          </p:txBody>
        </p:sp>
        <p:sp>
          <p:nvSpPr>
            <p:cNvPr id="155" name="Arrow: U-Turn Milestone 2" title="Timeline Arrow">
              <a:extLst>
                <a:ext uri="{FF2B5EF4-FFF2-40B4-BE49-F238E27FC236}">
                  <a16:creationId xmlns:a16="http://schemas.microsoft.com/office/drawing/2014/main" id="{DF40D631-8EDE-4F27-B3C4-7899FCC926E0}"/>
                </a:ext>
              </a:extLst>
            </p:cNvPr>
            <p:cNvSpPr/>
            <p:nvPr/>
          </p:nvSpPr>
          <p:spPr>
            <a:xfrm>
              <a:off x="7022410" y="3042083"/>
              <a:ext cx="1028785" cy="546652"/>
            </a:xfrm>
            <a:prstGeom prst="bentArrow">
              <a:avLst>
                <a:gd name="adj1" fmla="val 51170"/>
                <a:gd name="adj2" fmla="val 22337"/>
                <a:gd name="adj3" fmla="val 25000"/>
                <a:gd name="adj4" fmla="val 58342"/>
              </a:avLst>
            </a:prstGeom>
            <a:solidFill>
              <a:srgbClr val="F682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3200" dirty="0">
                <a:solidFill>
                  <a:schemeClr val="tx1"/>
                </a:solidFill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6AA98783-B430-4176-9B3B-E24F2E748946}"/>
                </a:ext>
              </a:extLst>
            </p:cNvPr>
            <p:cNvSpPr txBox="1"/>
            <p:nvPr/>
          </p:nvSpPr>
          <p:spPr>
            <a:xfrm>
              <a:off x="8268356" y="1508101"/>
              <a:ext cx="1767840" cy="4436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ZA" sz="2400" dirty="0"/>
                <a:t>Sharing</a:t>
              </a:r>
            </a:p>
          </p:txBody>
        </p:sp>
        <p:pic>
          <p:nvPicPr>
            <p:cNvPr id="157" name="Graphic 156">
              <a:extLst>
                <a:ext uri="{FF2B5EF4-FFF2-40B4-BE49-F238E27FC236}">
                  <a16:creationId xmlns:a16="http://schemas.microsoft.com/office/drawing/2014/main" id="{1ECAC634-E038-40BF-B24F-70DD3F8B9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134517" y="2928724"/>
              <a:ext cx="273461" cy="427283"/>
            </a:xfrm>
            <a:prstGeom prst="rect">
              <a:avLst/>
            </a:prstGeom>
          </p:spPr>
        </p:pic>
        <p:cxnSp>
          <p:nvCxnSpPr>
            <p:cNvPr id="158" name="Connector Milestone 1" title="Connecter Line">
              <a:extLst>
                <a:ext uri="{FF2B5EF4-FFF2-40B4-BE49-F238E27FC236}">
                  <a16:creationId xmlns:a16="http://schemas.microsoft.com/office/drawing/2014/main" id="{616B89EF-3094-4EA3-81A3-C1C2ED84D662}"/>
                </a:ext>
              </a:extLst>
            </p:cNvPr>
            <p:cNvCxnSpPr>
              <a:cxnSpLocks/>
            </p:cNvCxnSpPr>
            <p:nvPr/>
          </p:nvCxnSpPr>
          <p:spPr>
            <a:xfrm>
              <a:off x="7011065" y="2126332"/>
              <a:ext cx="4217809" cy="0"/>
            </a:xfrm>
            <a:prstGeom prst="line">
              <a:avLst/>
            </a:prstGeom>
            <a:ln w="19050">
              <a:solidFill>
                <a:srgbClr val="F6821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68532036-28DD-47F5-9EC4-FB57B066BA47}"/>
                </a:ext>
              </a:extLst>
            </p:cNvPr>
            <p:cNvSpPr txBox="1"/>
            <p:nvPr/>
          </p:nvSpPr>
          <p:spPr>
            <a:xfrm>
              <a:off x="8473343" y="2932021"/>
              <a:ext cx="2937141" cy="4436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ZA" sz="2400" dirty="0"/>
                <a:t>Open access</a:t>
              </a:r>
            </a:p>
          </p:txBody>
        </p: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6DB08C98-8C6A-4C66-948A-63E68B539C6F}"/>
                </a:ext>
              </a:extLst>
            </p:cNvPr>
            <p:cNvGrpSpPr/>
            <p:nvPr/>
          </p:nvGrpSpPr>
          <p:grpSpPr>
            <a:xfrm>
              <a:off x="8089011" y="2235242"/>
              <a:ext cx="2916934" cy="457183"/>
              <a:chOff x="7387356" y="2779317"/>
              <a:chExt cx="2916934" cy="457183"/>
            </a:xfrm>
          </p:grpSpPr>
          <p:grpSp>
            <p:nvGrpSpPr>
              <p:cNvPr id="161" name="Graphic 307">
                <a:extLst>
                  <a:ext uri="{FF2B5EF4-FFF2-40B4-BE49-F238E27FC236}">
                    <a16:creationId xmlns:a16="http://schemas.microsoft.com/office/drawing/2014/main" id="{9F11D9FB-5179-4F9F-AD3C-16A740E475C5}"/>
                  </a:ext>
                </a:extLst>
              </p:cNvPr>
              <p:cNvGrpSpPr/>
              <p:nvPr/>
            </p:nvGrpSpPr>
            <p:grpSpPr>
              <a:xfrm>
                <a:off x="7387356" y="2779317"/>
                <a:ext cx="364471" cy="403063"/>
                <a:chOff x="8348202" y="2720344"/>
                <a:chExt cx="364471" cy="403063"/>
              </a:xfrm>
              <a:solidFill>
                <a:srgbClr val="B22600"/>
              </a:solidFill>
            </p:grpSpPr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052231A1-EAAB-491C-A772-1B3129941415}"/>
                    </a:ext>
                  </a:extLst>
                </p:cNvPr>
                <p:cNvSpPr/>
                <p:nvPr/>
              </p:nvSpPr>
              <p:spPr>
                <a:xfrm>
                  <a:off x="8348202" y="2720344"/>
                  <a:ext cx="364471" cy="403063"/>
                </a:xfrm>
                <a:custGeom>
                  <a:avLst/>
                  <a:gdLst>
                    <a:gd name="connsiteX0" fmla="*/ 348177 w 364471"/>
                    <a:gd name="connsiteY0" fmla="*/ 58637 h 403062"/>
                    <a:gd name="connsiteX1" fmla="*/ 194242 w 364471"/>
                    <a:gd name="connsiteY1" fmla="*/ 4181 h 403062"/>
                    <a:gd name="connsiteX2" fmla="*/ 170658 w 364471"/>
                    <a:gd name="connsiteY2" fmla="*/ 4181 h 403062"/>
                    <a:gd name="connsiteX3" fmla="*/ 16723 w 364471"/>
                    <a:gd name="connsiteY3" fmla="*/ 58637 h 403062"/>
                    <a:gd name="connsiteX4" fmla="*/ 0 w 364471"/>
                    <a:gd name="connsiteY4" fmla="*/ 77075 h 403062"/>
                    <a:gd name="connsiteX5" fmla="*/ 175375 w 364471"/>
                    <a:gd name="connsiteY5" fmla="*/ 405529 h 403062"/>
                    <a:gd name="connsiteX6" fmla="*/ 182665 w 364471"/>
                    <a:gd name="connsiteY6" fmla="*/ 407244 h 403062"/>
                    <a:gd name="connsiteX7" fmla="*/ 189954 w 364471"/>
                    <a:gd name="connsiteY7" fmla="*/ 405529 h 403062"/>
                    <a:gd name="connsiteX8" fmla="*/ 365329 w 364471"/>
                    <a:gd name="connsiteY8" fmla="*/ 77075 h 403062"/>
                    <a:gd name="connsiteX9" fmla="*/ 348177 w 364471"/>
                    <a:gd name="connsiteY9" fmla="*/ 58637 h 403062"/>
                    <a:gd name="connsiteX10" fmla="*/ 182236 w 364471"/>
                    <a:gd name="connsiteY10" fmla="*/ 291042 h 403062"/>
                    <a:gd name="connsiteX11" fmla="*/ 88760 w 364471"/>
                    <a:gd name="connsiteY11" fmla="*/ 197565 h 403062"/>
                    <a:gd name="connsiteX12" fmla="*/ 182236 w 364471"/>
                    <a:gd name="connsiteY12" fmla="*/ 104089 h 403062"/>
                    <a:gd name="connsiteX13" fmla="*/ 275712 w 364471"/>
                    <a:gd name="connsiteY13" fmla="*/ 197565 h 403062"/>
                    <a:gd name="connsiteX14" fmla="*/ 182236 w 364471"/>
                    <a:gd name="connsiteY14" fmla="*/ 291042 h 403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64471" h="403062">
                      <a:moveTo>
                        <a:pt x="348177" y="58637"/>
                      </a:moveTo>
                      <a:cubicBezTo>
                        <a:pt x="249985" y="49204"/>
                        <a:pt x="195099" y="5038"/>
                        <a:pt x="194242" y="4181"/>
                      </a:cubicBezTo>
                      <a:cubicBezTo>
                        <a:pt x="187381" y="-1394"/>
                        <a:pt x="177519" y="-1394"/>
                        <a:pt x="170658" y="4181"/>
                      </a:cubicBezTo>
                      <a:cubicBezTo>
                        <a:pt x="170230" y="4609"/>
                        <a:pt x="115345" y="49204"/>
                        <a:pt x="16723" y="58637"/>
                      </a:cubicBezTo>
                      <a:cubicBezTo>
                        <a:pt x="7289" y="59495"/>
                        <a:pt x="0" y="67642"/>
                        <a:pt x="0" y="77075"/>
                      </a:cubicBezTo>
                      <a:cubicBezTo>
                        <a:pt x="0" y="326631"/>
                        <a:pt x="168086" y="402527"/>
                        <a:pt x="175375" y="405529"/>
                      </a:cubicBezTo>
                      <a:cubicBezTo>
                        <a:pt x="177948" y="406386"/>
                        <a:pt x="180092" y="407244"/>
                        <a:pt x="182665" y="407244"/>
                      </a:cubicBezTo>
                      <a:cubicBezTo>
                        <a:pt x="185237" y="407244"/>
                        <a:pt x="187810" y="406815"/>
                        <a:pt x="189954" y="405529"/>
                      </a:cubicBezTo>
                      <a:cubicBezTo>
                        <a:pt x="197243" y="402527"/>
                        <a:pt x="365329" y="326631"/>
                        <a:pt x="365329" y="77075"/>
                      </a:cubicBezTo>
                      <a:cubicBezTo>
                        <a:pt x="364900" y="67642"/>
                        <a:pt x="357611" y="59495"/>
                        <a:pt x="348177" y="58637"/>
                      </a:cubicBezTo>
                      <a:close/>
                      <a:moveTo>
                        <a:pt x="182236" y="291042"/>
                      </a:moveTo>
                      <a:cubicBezTo>
                        <a:pt x="130352" y="291042"/>
                        <a:pt x="88760" y="249020"/>
                        <a:pt x="88760" y="197565"/>
                      </a:cubicBezTo>
                      <a:cubicBezTo>
                        <a:pt x="88760" y="146110"/>
                        <a:pt x="130352" y="104089"/>
                        <a:pt x="182236" y="104089"/>
                      </a:cubicBezTo>
                      <a:cubicBezTo>
                        <a:pt x="234119" y="104089"/>
                        <a:pt x="275712" y="146110"/>
                        <a:pt x="275712" y="197565"/>
                      </a:cubicBezTo>
                      <a:cubicBezTo>
                        <a:pt x="275712" y="249020"/>
                        <a:pt x="234119" y="291042"/>
                        <a:pt x="182236" y="29104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42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3200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B8C5E199-811F-4FB1-80A6-130F3B60B574}"/>
                    </a:ext>
                  </a:extLst>
                </p:cNvPr>
                <p:cNvSpPr/>
                <p:nvPr/>
              </p:nvSpPr>
              <p:spPr>
                <a:xfrm>
                  <a:off x="8476303" y="2881300"/>
                  <a:ext cx="102910" cy="77182"/>
                </a:xfrm>
                <a:custGeom>
                  <a:avLst/>
                  <a:gdLst>
                    <a:gd name="connsiteX0" fmla="*/ 78147 w 102909"/>
                    <a:gd name="connsiteY0" fmla="*/ 4879 h 77182"/>
                    <a:gd name="connsiteX1" fmla="*/ 42557 w 102909"/>
                    <a:gd name="connsiteY1" fmla="*/ 40468 h 77182"/>
                    <a:gd name="connsiteX2" fmla="*/ 28407 w 102909"/>
                    <a:gd name="connsiteY2" fmla="*/ 26318 h 77182"/>
                    <a:gd name="connsiteX3" fmla="*/ 4824 w 102909"/>
                    <a:gd name="connsiteY3" fmla="*/ 26318 h 77182"/>
                    <a:gd name="connsiteX4" fmla="*/ 4824 w 102909"/>
                    <a:gd name="connsiteY4" fmla="*/ 49902 h 77182"/>
                    <a:gd name="connsiteX5" fmla="*/ 30551 w 102909"/>
                    <a:gd name="connsiteY5" fmla="*/ 75629 h 77182"/>
                    <a:gd name="connsiteX6" fmla="*/ 42557 w 102909"/>
                    <a:gd name="connsiteY6" fmla="*/ 80346 h 77182"/>
                    <a:gd name="connsiteX7" fmla="*/ 54564 w 102909"/>
                    <a:gd name="connsiteY7" fmla="*/ 75629 h 77182"/>
                    <a:gd name="connsiteX8" fmla="*/ 102159 w 102909"/>
                    <a:gd name="connsiteY8" fmla="*/ 28034 h 77182"/>
                    <a:gd name="connsiteX9" fmla="*/ 102159 w 102909"/>
                    <a:gd name="connsiteY9" fmla="*/ 4450 h 77182"/>
                    <a:gd name="connsiteX10" fmla="*/ 78147 w 102909"/>
                    <a:gd name="connsiteY10" fmla="*/ 4879 h 77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2909" h="77182">
                      <a:moveTo>
                        <a:pt x="78147" y="4879"/>
                      </a:moveTo>
                      <a:lnTo>
                        <a:pt x="42557" y="40468"/>
                      </a:lnTo>
                      <a:lnTo>
                        <a:pt x="28407" y="26318"/>
                      </a:lnTo>
                      <a:cubicBezTo>
                        <a:pt x="21975" y="19887"/>
                        <a:pt x="11256" y="19887"/>
                        <a:pt x="4824" y="26318"/>
                      </a:cubicBezTo>
                      <a:cubicBezTo>
                        <a:pt x="-1608" y="32750"/>
                        <a:pt x="-1608" y="43470"/>
                        <a:pt x="4824" y="49902"/>
                      </a:cubicBezTo>
                      <a:lnTo>
                        <a:pt x="30551" y="75629"/>
                      </a:lnTo>
                      <a:cubicBezTo>
                        <a:pt x="33982" y="79060"/>
                        <a:pt x="38270" y="80346"/>
                        <a:pt x="42557" y="80346"/>
                      </a:cubicBezTo>
                      <a:cubicBezTo>
                        <a:pt x="46845" y="80346"/>
                        <a:pt x="51133" y="78631"/>
                        <a:pt x="54564" y="75629"/>
                      </a:cubicBezTo>
                      <a:lnTo>
                        <a:pt x="102159" y="28034"/>
                      </a:lnTo>
                      <a:cubicBezTo>
                        <a:pt x="108591" y="21602"/>
                        <a:pt x="108591" y="10882"/>
                        <a:pt x="102159" y="4450"/>
                      </a:cubicBezTo>
                      <a:cubicBezTo>
                        <a:pt x="95299" y="-1553"/>
                        <a:pt x="84579" y="-1553"/>
                        <a:pt x="78147" y="487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42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3200"/>
                </a:p>
              </p:txBody>
            </p:sp>
          </p:grp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E3EF7CF8-4146-4DD1-A6CF-881165A113C3}"/>
                  </a:ext>
                </a:extLst>
              </p:cNvPr>
              <p:cNvSpPr txBox="1"/>
              <p:nvPr/>
            </p:nvSpPr>
            <p:spPr>
              <a:xfrm>
                <a:off x="7771687" y="2792845"/>
                <a:ext cx="2532603" cy="4436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ZA" sz="2400" dirty="0"/>
                  <a:t>Secure transfer</a:t>
                </a:r>
              </a:p>
            </p:txBody>
          </p:sp>
        </p:grp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938EA203-D659-4A35-92F2-73B23C772E7A}"/>
              </a:ext>
            </a:extLst>
          </p:cNvPr>
          <p:cNvSpPr txBox="1"/>
          <p:nvPr/>
        </p:nvSpPr>
        <p:spPr>
          <a:xfrm>
            <a:off x="467544" y="1146810"/>
            <a:ext cx="599913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What is your intended data legacy?</a:t>
            </a:r>
            <a:endParaRPr lang="en-ZA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154068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16111-104A-499B-8676-C30D2BC16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Safe sharing</a:t>
            </a:r>
          </a:p>
        </p:txBody>
      </p:sp>
      <p:sp>
        <p:nvSpPr>
          <p:cNvPr id="4" name="Flowchart: Decision 3">
            <a:extLst>
              <a:ext uri="{FF2B5EF4-FFF2-40B4-BE49-F238E27FC236}">
                <a16:creationId xmlns:a16="http://schemas.microsoft.com/office/drawing/2014/main" id="{80833C44-2896-4629-AE9C-F0A219791A08}"/>
              </a:ext>
            </a:extLst>
          </p:cNvPr>
          <p:cNvSpPr/>
          <p:nvPr/>
        </p:nvSpPr>
        <p:spPr>
          <a:xfrm>
            <a:off x="2860434" y="1255080"/>
            <a:ext cx="3152742" cy="1116601"/>
          </a:xfrm>
          <a:prstGeom prst="flowChartDecisi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this data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sensitive?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680E9DD-C5B2-430D-BD4A-CB656FC937F1}"/>
              </a:ext>
            </a:extLst>
          </p:cNvPr>
          <p:cNvGrpSpPr/>
          <p:nvPr/>
        </p:nvGrpSpPr>
        <p:grpSpPr>
          <a:xfrm>
            <a:off x="1466183" y="2812675"/>
            <a:ext cx="4546993" cy="1594871"/>
            <a:chOff x="1466183" y="2812675"/>
            <a:chExt cx="4546993" cy="1594871"/>
          </a:xfrm>
        </p:grpSpPr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id="{CB3E02BA-D9AA-45C0-BA1F-EC675C470134}"/>
                </a:ext>
              </a:extLst>
            </p:cNvPr>
            <p:cNvCxnSpPr>
              <a:cxnSpLocks/>
              <a:stCxn id="5" idx="2"/>
              <a:endCxn id="24" idx="0"/>
            </p:cNvCxnSpPr>
            <p:nvPr/>
          </p:nvCxnSpPr>
          <p:spPr>
            <a:xfrm rot="16200000" flipH="1">
              <a:off x="2689328" y="1589530"/>
              <a:ext cx="478269" cy="2924559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lowchart: Decision 23">
              <a:extLst>
                <a:ext uri="{FF2B5EF4-FFF2-40B4-BE49-F238E27FC236}">
                  <a16:creationId xmlns:a16="http://schemas.microsoft.com/office/drawing/2014/main" id="{34BA5053-3411-4A66-AFF6-62305E449A95}"/>
                </a:ext>
              </a:extLst>
            </p:cNvPr>
            <p:cNvSpPr/>
            <p:nvPr/>
          </p:nvSpPr>
          <p:spPr>
            <a:xfrm>
              <a:off x="2768308" y="3290945"/>
              <a:ext cx="3244868" cy="1116601"/>
            </a:xfrm>
            <a:prstGeom prst="flowChartDecisi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Can a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non-sensitive version be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created?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3F96887-70D7-4691-914B-C97A92F4D3B5}"/>
                </a:ext>
              </a:extLst>
            </p:cNvPr>
            <p:cNvSpPr txBox="1"/>
            <p:nvPr/>
          </p:nvSpPr>
          <p:spPr>
            <a:xfrm>
              <a:off x="2749590" y="2861323"/>
              <a:ext cx="62068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then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43BBC56-2923-452D-BE65-680E2B5B1EA4}"/>
              </a:ext>
            </a:extLst>
          </p:cNvPr>
          <p:cNvGrpSpPr/>
          <p:nvPr/>
        </p:nvGrpSpPr>
        <p:grpSpPr>
          <a:xfrm>
            <a:off x="533039" y="1633179"/>
            <a:ext cx="2327396" cy="1179497"/>
            <a:chOff x="533039" y="1633179"/>
            <a:chExt cx="2327396" cy="117949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8B78EED-BDAC-4969-B39B-0E3EE0AF6EF8}"/>
                </a:ext>
              </a:extLst>
            </p:cNvPr>
            <p:cNvGrpSpPr/>
            <p:nvPr/>
          </p:nvGrpSpPr>
          <p:grpSpPr>
            <a:xfrm>
              <a:off x="533039" y="1633179"/>
              <a:ext cx="2327396" cy="1179497"/>
              <a:chOff x="533039" y="1633179"/>
              <a:chExt cx="2327396" cy="1179497"/>
            </a:xfrm>
          </p:grpSpPr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F27900A9-10E4-4F93-AF83-5382041E6044}"/>
                  </a:ext>
                </a:extLst>
              </p:cNvPr>
              <p:cNvGrpSpPr/>
              <p:nvPr/>
            </p:nvGrpSpPr>
            <p:grpSpPr>
              <a:xfrm>
                <a:off x="533039" y="1633179"/>
                <a:ext cx="2327396" cy="1179497"/>
                <a:chOff x="533039" y="1633179"/>
                <a:chExt cx="2327396" cy="1179497"/>
              </a:xfrm>
            </p:grpSpPr>
            <p:sp>
              <p:nvSpPr>
                <p:cNvPr id="5" name="Flowchart: Alternate Process 4">
                  <a:extLst>
                    <a:ext uri="{FF2B5EF4-FFF2-40B4-BE49-F238E27FC236}">
                      <a16:creationId xmlns:a16="http://schemas.microsoft.com/office/drawing/2014/main" id="{D0367DE3-F695-4846-945F-65DE192CB436}"/>
                    </a:ext>
                  </a:extLst>
                </p:cNvPr>
                <p:cNvSpPr/>
                <p:nvPr/>
              </p:nvSpPr>
              <p:spPr>
                <a:xfrm>
                  <a:off x="533039" y="2090272"/>
                  <a:ext cx="1866288" cy="722404"/>
                </a:xfrm>
                <a:prstGeom prst="flowChartAlternateProcess">
                  <a:avLst/>
                </a:prstGeom>
                <a:solidFill>
                  <a:srgbClr val="B22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AU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Store sensitive data securely</a:t>
                  </a:r>
                </a:p>
              </p:txBody>
            </p:sp>
            <p:cxnSp>
              <p:nvCxnSpPr>
                <p:cNvPr id="7" name="Connector: Elbow 6">
                  <a:extLst>
                    <a:ext uri="{FF2B5EF4-FFF2-40B4-BE49-F238E27FC236}">
                      <a16:creationId xmlns:a16="http://schemas.microsoft.com/office/drawing/2014/main" id="{12CCADBB-CB1A-4E14-A7DF-BC6945A1A896}"/>
                    </a:ext>
                  </a:extLst>
                </p:cNvPr>
                <p:cNvCxnSpPr>
                  <a:cxnSpLocks/>
                  <a:stCxn id="4" idx="1"/>
                  <a:endCxn id="5" idx="0"/>
                </p:cNvCxnSpPr>
                <p:nvPr/>
              </p:nvCxnSpPr>
              <p:spPr>
                <a:xfrm rot="10800000" flipV="1">
                  <a:off x="1466184" y="1813380"/>
                  <a:ext cx="1394251" cy="276891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50DF9BEA-D53C-4774-B5DF-1D0948F4A4EA}"/>
                    </a:ext>
                  </a:extLst>
                </p:cNvPr>
                <p:cNvSpPr txBox="1"/>
                <p:nvPr/>
              </p:nvSpPr>
              <p:spPr>
                <a:xfrm>
                  <a:off x="2169809" y="1633179"/>
                  <a:ext cx="49122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AU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rPr>
                    <a:t>yes</a:t>
                  </a:r>
                </a:p>
              </p:txBody>
            </p:sp>
          </p:grp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29C24D9D-B7B5-45FA-9871-2908224C5725}"/>
                  </a:ext>
                </a:extLst>
              </p:cNvPr>
              <p:cNvSpPr/>
              <p:nvPr/>
            </p:nvSpPr>
            <p:spPr>
              <a:xfrm>
                <a:off x="2468723" y="2272336"/>
                <a:ext cx="303413" cy="335540"/>
              </a:xfrm>
              <a:custGeom>
                <a:avLst/>
                <a:gdLst>
                  <a:gd name="connsiteX0" fmla="*/ 348177 w 364471"/>
                  <a:gd name="connsiteY0" fmla="*/ 58637 h 403062"/>
                  <a:gd name="connsiteX1" fmla="*/ 194242 w 364471"/>
                  <a:gd name="connsiteY1" fmla="*/ 4181 h 403062"/>
                  <a:gd name="connsiteX2" fmla="*/ 170658 w 364471"/>
                  <a:gd name="connsiteY2" fmla="*/ 4181 h 403062"/>
                  <a:gd name="connsiteX3" fmla="*/ 16723 w 364471"/>
                  <a:gd name="connsiteY3" fmla="*/ 58637 h 403062"/>
                  <a:gd name="connsiteX4" fmla="*/ 0 w 364471"/>
                  <a:gd name="connsiteY4" fmla="*/ 77075 h 403062"/>
                  <a:gd name="connsiteX5" fmla="*/ 175375 w 364471"/>
                  <a:gd name="connsiteY5" fmla="*/ 405529 h 403062"/>
                  <a:gd name="connsiteX6" fmla="*/ 182665 w 364471"/>
                  <a:gd name="connsiteY6" fmla="*/ 407244 h 403062"/>
                  <a:gd name="connsiteX7" fmla="*/ 189954 w 364471"/>
                  <a:gd name="connsiteY7" fmla="*/ 405529 h 403062"/>
                  <a:gd name="connsiteX8" fmla="*/ 365329 w 364471"/>
                  <a:gd name="connsiteY8" fmla="*/ 77075 h 403062"/>
                  <a:gd name="connsiteX9" fmla="*/ 348177 w 364471"/>
                  <a:gd name="connsiteY9" fmla="*/ 58637 h 403062"/>
                  <a:gd name="connsiteX10" fmla="*/ 182236 w 364471"/>
                  <a:gd name="connsiteY10" fmla="*/ 291042 h 403062"/>
                  <a:gd name="connsiteX11" fmla="*/ 88760 w 364471"/>
                  <a:gd name="connsiteY11" fmla="*/ 197565 h 403062"/>
                  <a:gd name="connsiteX12" fmla="*/ 182236 w 364471"/>
                  <a:gd name="connsiteY12" fmla="*/ 104089 h 403062"/>
                  <a:gd name="connsiteX13" fmla="*/ 275712 w 364471"/>
                  <a:gd name="connsiteY13" fmla="*/ 197565 h 403062"/>
                  <a:gd name="connsiteX14" fmla="*/ 182236 w 364471"/>
                  <a:gd name="connsiteY14" fmla="*/ 291042 h 403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4471" h="403062">
                    <a:moveTo>
                      <a:pt x="348177" y="58637"/>
                    </a:moveTo>
                    <a:cubicBezTo>
                      <a:pt x="249985" y="49204"/>
                      <a:pt x="195099" y="5038"/>
                      <a:pt x="194242" y="4181"/>
                    </a:cubicBezTo>
                    <a:cubicBezTo>
                      <a:pt x="187381" y="-1394"/>
                      <a:pt x="177519" y="-1394"/>
                      <a:pt x="170658" y="4181"/>
                    </a:cubicBezTo>
                    <a:cubicBezTo>
                      <a:pt x="170230" y="4609"/>
                      <a:pt x="115345" y="49204"/>
                      <a:pt x="16723" y="58637"/>
                    </a:cubicBezTo>
                    <a:cubicBezTo>
                      <a:pt x="7289" y="59495"/>
                      <a:pt x="0" y="67642"/>
                      <a:pt x="0" y="77075"/>
                    </a:cubicBezTo>
                    <a:cubicBezTo>
                      <a:pt x="0" y="326631"/>
                      <a:pt x="168086" y="402527"/>
                      <a:pt x="175375" y="405529"/>
                    </a:cubicBezTo>
                    <a:cubicBezTo>
                      <a:pt x="177948" y="406386"/>
                      <a:pt x="180092" y="407244"/>
                      <a:pt x="182665" y="407244"/>
                    </a:cubicBezTo>
                    <a:cubicBezTo>
                      <a:pt x="185237" y="407244"/>
                      <a:pt x="187810" y="406815"/>
                      <a:pt x="189954" y="405529"/>
                    </a:cubicBezTo>
                    <a:cubicBezTo>
                      <a:pt x="197243" y="402527"/>
                      <a:pt x="365329" y="326631"/>
                      <a:pt x="365329" y="77075"/>
                    </a:cubicBezTo>
                    <a:cubicBezTo>
                      <a:pt x="364900" y="67642"/>
                      <a:pt x="357611" y="59495"/>
                      <a:pt x="348177" y="58637"/>
                    </a:cubicBezTo>
                    <a:close/>
                    <a:moveTo>
                      <a:pt x="182236" y="291042"/>
                    </a:moveTo>
                    <a:cubicBezTo>
                      <a:pt x="130352" y="291042"/>
                      <a:pt x="88760" y="249020"/>
                      <a:pt x="88760" y="197565"/>
                    </a:cubicBezTo>
                    <a:cubicBezTo>
                      <a:pt x="88760" y="146110"/>
                      <a:pt x="130352" y="104089"/>
                      <a:pt x="182236" y="104089"/>
                    </a:cubicBezTo>
                    <a:cubicBezTo>
                      <a:pt x="234119" y="104089"/>
                      <a:pt x="275712" y="146110"/>
                      <a:pt x="275712" y="197565"/>
                    </a:cubicBezTo>
                    <a:cubicBezTo>
                      <a:pt x="275712" y="249020"/>
                      <a:pt x="234119" y="291042"/>
                      <a:pt x="182236" y="291042"/>
                    </a:cubicBezTo>
                    <a:close/>
                  </a:path>
                </a:pathLst>
              </a:custGeom>
              <a:solidFill>
                <a:srgbClr val="B22600"/>
              </a:solidFill>
              <a:ln w="4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0F8F531A-8EBE-44C9-9E45-26BD2B231A2A}"/>
                </a:ext>
              </a:extLst>
            </p:cNvPr>
            <p:cNvSpPr/>
            <p:nvPr/>
          </p:nvSpPr>
          <p:spPr>
            <a:xfrm>
              <a:off x="2575364" y="2406328"/>
              <a:ext cx="85670" cy="64252"/>
            </a:xfrm>
            <a:custGeom>
              <a:avLst/>
              <a:gdLst>
                <a:gd name="connsiteX0" fmla="*/ 78147 w 102909"/>
                <a:gd name="connsiteY0" fmla="*/ 4879 h 77182"/>
                <a:gd name="connsiteX1" fmla="*/ 42557 w 102909"/>
                <a:gd name="connsiteY1" fmla="*/ 40468 h 77182"/>
                <a:gd name="connsiteX2" fmla="*/ 28407 w 102909"/>
                <a:gd name="connsiteY2" fmla="*/ 26318 h 77182"/>
                <a:gd name="connsiteX3" fmla="*/ 4824 w 102909"/>
                <a:gd name="connsiteY3" fmla="*/ 26318 h 77182"/>
                <a:gd name="connsiteX4" fmla="*/ 4824 w 102909"/>
                <a:gd name="connsiteY4" fmla="*/ 49902 h 77182"/>
                <a:gd name="connsiteX5" fmla="*/ 30551 w 102909"/>
                <a:gd name="connsiteY5" fmla="*/ 75629 h 77182"/>
                <a:gd name="connsiteX6" fmla="*/ 42557 w 102909"/>
                <a:gd name="connsiteY6" fmla="*/ 80346 h 77182"/>
                <a:gd name="connsiteX7" fmla="*/ 54564 w 102909"/>
                <a:gd name="connsiteY7" fmla="*/ 75629 h 77182"/>
                <a:gd name="connsiteX8" fmla="*/ 102159 w 102909"/>
                <a:gd name="connsiteY8" fmla="*/ 28034 h 77182"/>
                <a:gd name="connsiteX9" fmla="*/ 102159 w 102909"/>
                <a:gd name="connsiteY9" fmla="*/ 4450 h 77182"/>
                <a:gd name="connsiteX10" fmla="*/ 78147 w 102909"/>
                <a:gd name="connsiteY10" fmla="*/ 4879 h 7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909" h="77182">
                  <a:moveTo>
                    <a:pt x="78147" y="4879"/>
                  </a:moveTo>
                  <a:lnTo>
                    <a:pt x="42557" y="40468"/>
                  </a:lnTo>
                  <a:lnTo>
                    <a:pt x="28407" y="26318"/>
                  </a:lnTo>
                  <a:cubicBezTo>
                    <a:pt x="21975" y="19887"/>
                    <a:pt x="11256" y="19887"/>
                    <a:pt x="4824" y="26318"/>
                  </a:cubicBezTo>
                  <a:cubicBezTo>
                    <a:pt x="-1608" y="32750"/>
                    <a:pt x="-1608" y="43470"/>
                    <a:pt x="4824" y="49902"/>
                  </a:cubicBezTo>
                  <a:lnTo>
                    <a:pt x="30551" y="75629"/>
                  </a:lnTo>
                  <a:cubicBezTo>
                    <a:pt x="33982" y="79060"/>
                    <a:pt x="38270" y="80346"/>
                    <a:pt x="42557" y="80346"/>
                  </a:cubicBezTo>
                  <a:cubicBezTo>
                    <a:pt x="46845" y="80346"/>
                    <a:pt x="51133" y="78631"/>
                    <a:pt x="54564" y="75629"/>
                  </a:cubicBezTo>
                  <a:lnTo>
                    <a:pt x="102159" y="28034"/>
                  </a:lnTo>
                  <a:cubicBezTo>
                    <a:pt x="108591" y="21602"/>
                    <a:pt x="108591" y="10882"/>
                    <a:pt x="102159" y="4450"/>
                  </a:cubicBezTo>
                  <a:cubicBezTo>
                    <a:pt x="95299" y="-1553"/>
                    <a:pt x="84579" y="-1553"/>
                    <a:pt x="78147" y="487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F7798C8-FCB3-40D0-BAF3-39A9EA48E016}"/>
              </a:ext>
            </a:extLst>
          </p:cNvPr>
          <p:cNvGrpSpPr/>
          <p:nvPr/>
        </p:nvGrpSpPr>
        <p:grpSpPr>
          <a:xfrm>
            <a:off x="6013176" y="1633179"/>
            <a:ext cx="2298271" cy="1186871"/>
            <a:chOff x="6013176" y="1633179"/>
            <a:chExt cx="2298271" cy="1186871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99086272-9F99-498B-A04E-DBB3054C5D58}"/>
                </a:ext>
              </a:extLst>
            </p:cNvPr>
            <p:cNvGrpSpPr/>
            <p:nvPr/>
          </p:nvGrpSpPr>
          <p:grpSpPr>
            <a:xfrm>
              <a:off x="6013176" y="1633179"/>
              <a:ext cx="2298271" cy="1186871"/>
              <a:chOff x="6013176" y="1633179"/>
              <a:chExt cx="2298271" cy="1186871"/>
            </a:xfrm>
          </p:grpSpPr>
          <p:cxnSp>
            <p:nvCxnSpPr>
              <p:cNvPr id="8" name="Connector: Elbow 7">
                <a:extLst>
                  <a:ext uri="{FF2B5EF4-FFF2-40B4-BE49-F238E27FC236}">
                    <a16:creationId xmlns:a16="http://schemas.microsoft.com/office/drawing/2014/main" id="{D29DCD90-554A-4414-8D05-883BF8519079}"/>
                  </a:ext>
                </a:extLst>
              </p:cNvPr>
              <p:cNvCxnSpPr>
                <a:cxnSpLocks/>
                <a:stCxn id="4" idx="3"/>
                <a:endCxn id="10" idx="0"/>
              </p:cNvCxnSpPr>
              <p:nvPr/>
            </p:nvCxnSpPr>
            <p:spPr>
              <a:xfrm>
                <a:off x="6013176" y="1813381"/>
                <a:ext cx="1441997" cy="284265"/>
              </a:xfrm>
              <a:prstGeom prst="bentConnector2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Flowchart: Alternate Process 9">
                <a:extLst>
                  <a:ext uri="{FF2B5EF4-FFF2-40B4-BE49-F238E27FC236}">
                    <a16:creationId xmlns:a16="http://schemas.microsoft.com/office/drawing/2014/main" id="{AF3183D6-9A22-4F1A-92C4-C07CAD9EC1F3}"/>
                  </a:ext>
                </a:extLst>
              </p:cNvPr>
              <p:cNvSpPr/>
              <p:nvPr/>
            </p:nvSpPr>
            <p:spPr>
              <a:xfrm>
                <a:off x="6598899" y="2097646"/>
                <a:ext cx="1712548" cy="722404"/>
              </a:xfrm>
              <a:prstGeom prst="flowChartAlternateProcess">
                <a:avLst/>
              </a:prstGeom>
              <a:solidFill>
                <a:srgbClr val="F682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Share full data openly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EC861883-7506-4DBE-A101-186F5F0A84C6}"/>
                  </a:ext>
                </a:extLst>
              </p:cNvPr>
              <p:cNvSpPr txBox="1"/>
              <p:nvPr/>
            </p:nvSpPr>
            <p:spPr>
              <a:xfrm>
                <a:off x="6299706" y="1633179"/>
                <a:ext cx="42832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no</a:t>
                </a:r>
              </a:p>
            </p:txBody>
          </p:sp>
        </p:grpSp>
        <p:grpSp>
          <p:nvGrpSpPr>
            <p:cNvPr id="120" name="Graphic 118">
              <a:extLst>
                <a:ext uri="{FF2B5EF4-FFF2-40B4-BE49-F238E27FC236}">
                  <a16:creationId xmlns:a16="http://schemas.microsoft.com/office/drawing/2014/main" id="{83665603-385F-4608-86E4-8D9912AA3336}"/>
                </a:ext>
              </a:extLst>
            </p:cNvPr>
            <p:cNvGrpSpPr/>
            <p:nvPr/>
          </p:nvGrpSpPr>
          <p:grpSpPr>
            <a:xfrm>
              <a:off x="6292556" y="2310299"/>
              <a:ext cx="182120" cy="310690"/>
              <a:chOff x="6292556" y="2310299"/>
              <a:chExt cx="182120" cy="310690"/>
            </a:xfrm>
          </p:grpSpPr>
          <p:grpSp>
            <p:nvGrpSpPr>
              <p:cNvPr id="121" name="Graphic 118">
                <a:extLst>
                  <a:ext uri="{FF2B5EF4-FFF2-40B4-BE49-F238E27FC236}">
                    <a16:creationId xmlns:a16="http://schemas.microsoft.com/office/drawing/2014/main" id="{83665603-385F-4608-86E4-8D9912AA3336}"/>
                  </a:ext>
                </a:extLst>
              </p:cNvPr>
              <p:cNvGrpSpPr/>
              <p:nvPr/>
            </p:nvGrpSpPr>
            <p:grpSpPr>
              <a:xfrm>
                <a:off x="6292556" y="2310299"/>
                <a:ext cx="182120" cy="310690"/>
                <a:chOff x="6292556" y="2310299"/>
                <a:chExt cx="182120" cy="310690"/>
              </a:xfrm>
              <a:noFill/>
            </p:grpSpPr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9E2F767B-F7AF-4708-AD11-BC30F6E23BF9}"/>
                    </a:ext>
                  </a:extLst>
                </p:cNvPr>
                <p:cNvSpPr/>
                <p:nvPr/>
              </p:nvSpPr>
              <p:spPr>
                <a:xfrm>
                  <a:off x="6309440" y="2310299"/>
                  <a:ext cx="148684" cy="166113"/>
                </a:xfrm>
                <a:custGeom>
                  <a:avLst/>
                  <a:gdLst>
                    <a:gd name="connsiteX0" fmla="*/ 0 w 148683"/>
                    <a:gd name="connsiteY0" fmla="*/ 87126 h 166113"/>
                    <a:gd name="connsiteX1" fmla="*/ 0 w 148683"/>
                    <a:gd name="connsiteY1" fmla="*/ 74418 h 166113"/>
                    <a:gd name="connsiteX2" fmla="*/ 74417 w 148683"/>
                    <a:gd name="connsiteY2" fmla="*/ 0 h 166113"/>
                    <a:gd name="connsiteX3" fmla="*/ 148833 w 148683"/>
                    <a:gd name="connsiteY3" fmla="*/ 74418 h 166113"/>
                    <a:gd name="connsiteX4" fmla="*/ 148833 w 148683"/>
                    <a:gd name="connsiteY4" fmla="*/ 166341 h 166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683" h="166113">
                      <a:moveTo>
                        <a:pt x="0" y="87126"/>
                      </a:moveTo>
                      <a:lnTo>
                        <a:pt x="0" y="74418"/>
                      </a:lnTo>
                      <a:cubicBezTo>
                        <a:pt x="0" y="33318"/>
                        <a:pt x="33318" y="0"/>
                        <a:pt x="74417" y="0"/>
                      </a:cubicBezTo>
                      <a:cubicBezTo>
                        <a:pt x="115516" y="0"/>
                        <a:pt x="148833" y="33318"/>
                        <a:pt x="148833" y="74418"/>
                      </a:cubicBezTo>
                      <a:lnTo>
                        <a:pt x="148833" y="166341"/>
                      </a:lnTo>
                    </a:path>
                  </a:pathLst>
                </a:custGeom>
                <a:noFill/>
                <a:ln w="38100" cap="flat">
                  <a:solidFill>
                    <a:srgbClr val="F6821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5A8CB2A3-AEEE-4294-8015-BCC101757AC2}"/>
                    </a:ext>
                  </a:extLst>
                </p:cNvPr>
                <p:cNvSpPr/>
                <p:nvPr/>
              </p:nvSpPr>
              <p:spPr>
                <a:xfrm>
                  <a:off x="6292556" y="2438869"/>
                  <a:ext cx="182120" cy="182120"/>
                </a:xfrm>
                <a:custGeom>
                  <a:avLst/>
                  <a:gdLst>
                    <a:gd name="connsiteX0" fmla="*/ 182179 w 182120"/>
                    <a:gd name="connsiteY0" fmla="*/ 91089 h 182119"/>
                    <a:gd name="connsiteX1" fmla="*/ 91090 w 182120"/>
                    <a:gd name="connsiteY1" fmla="*/ 182179 h 182119"/>
                    <a:gd name="connsiteX2" fmla="*/ 0 w 182120"/>
                    <a:gd name="connsiteY2" fmla="*/ 91089 h 182119"/>
                    <a:gd name="connsiteX3" fmla="*/ 91090 w 182120"/>
                    <a:gd name="connsiteY3" fmla="*/ 0 h 182119"/>
                    <a:gd name="connsiteX4" fmla="*/ 182179 w 182120"/>
                    <a:gd name="connsiteY4" fmla="*/ 91089 h 182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2120" h="182119">
                      <a:moveTo>
                        <a:pt x="182179" y="91089"/>
                      </a:moveTo>
                      <a:cubicBezTo>
                        <a:pt x="182179" y="141397"/>
                        <a:pt x="141397" y="182179"/>
                        <a:pt x="91090" y="182179"/>
                      </a:cubicBezTo>
                      <a:cubicBezTo>
                        <a:pt x="40782" y="182179"/>
                        <a:pt x="0" y="141397"/>
                        <a:pt x="0" y="91089"/>
                      </a:cubicBezTo>
                      <a:cubicBezTo>
                        <a:pt x="0" y="40782"/>
                        <a:pt x="40782" y="0"/>
                        <a:pt x="91090" y="0"/>
                      </a:cubicBezTo>
                      <a:cubicBezTo>
                        <a:pt x="141397" y="0"/>
                        <a:pt x="182179" y="40782"/>
                        <a:pt x="182179" y="91089"/>
                      </a:cubicBezTo>
                      <a:close/>
                    </a:path>
                  </a:pathLst>
                </a:custGeom>
                <a:noFill/>
                <a:ln w="38100" cap="flat">
                  <a:solidFill>
                    <a:srgbClr val="F6821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27760C31-B33F-4564-92F5-93DEA9C9ADBC}"/>
                  </a:ext>
                </a:extLst>
              </p:cNvPr>
              <p:cNvSpPr/>
              <p:nvPr/>
            </p:nvSpPr>
            <p:spPr>
              <a:xfrm>
                <a:off x="6353260" y="2499546"/>
                <a:ext cx="61181" cy="61181"/>
              </a:xfrm>
              <a:custGeom>
                <a:avLst/>
                <a:gdLst>
                  <a:gd name="connsiteX0" fmla="*/ 61486 w 61180"/>
                  <a:gd name="connsiteY0" fmla="*/ 30743 h 61180"/>
                  <a:gd name="connsiteX1" fmla="*/ 30743 w 61180"/>
                  <a:gd name="connsiteY1" fmla="*/ 61486 h 61180"/>
                  <a:gd name="connsiteX2" fmla="*/ 0 w 61180"/>
                  <a:gd name="connsiteY2" fmla="*/ 30743 h 61180"/>
                  <a:gd name="connsiteX3" fmla="*/ 30743 w 61180"/>
                  <a:gd name="connsiteY3" fmla="*/ 0 h 61180"/>
                  <a:gd name="connsiteX4" fmla="*/ 61486 w 61180"/>
                  <a:gd name="connsiteY4" fmla="*/ 30743 h 61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180" h="61180">
                    <a:moveTo>
                      <a:pt x="61486" y="30743"/>
                    </a:moveTo>
                    <a:cubicBezTo>
                      <a:pt x="61486" y="47722"/>
                      <a:pt x="47722" y="61486"/>
                      <a:pt x="30743" y="61486"/>
                    </a:cubicBezTo>
                    <a:cubicBezTo>
                      <a:pt x="13764" y="61486"/>
                      <a:pt x="0" y="47722"/>
                      <a:pt x="0" y="30743"/>
                    </a:cubicBezTo>
                    <a:cubicBezTo>
                      <a:pt x="0" y="13764"/>
                      <a:pt x="13764" y="0"/>
                      <a:pt x="30743" y="0"/>
                    </a:cubicBezTo>
                    <a:cubicBezTo>
                      <a:pt x="47722" y="0"/>
                      <a:pt x="61486" y="13764"/>
                      <a:pt x="61486" y="30743"/>
                    </a:cubicBezTo>
                    <a:close/>
                  </a:path>
                </a:pathLst>
              </a:custGeom>
              <a:solidFill>
                <a:srgbClr val="F68212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7B6F2B83-B85B-49E2-99F1-0C2095530D6B}"/>
              </a:ext>
            </a:extLst>
          </p:cNvPr>
          <p:cNvSpPr txBox="1"/>
          <p:nvPr/>
        </p:nvSpPr>
        <p:spPr>
          <a:xfrm>
            <a:off x="0" y="5886950"/>
            <a:ext cx="6936643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Secure: 	</a:t>
            </a:r>
            <a:r>
              <a:rPr kumimoji="0" lang="en-A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CloudStor</a:t>
            </a: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lang="en-AU" b="1" dirty="0">
                <a:solidFill>
                  <a:srgbClr val="203864"/>
                </a:solidFill>
              </a:rPr>
              <a:t>P Drive, Online </a:t>
            </a: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research notebook (</a:t>
            </a:r>
            <a:r>
              <a:rPr kumimoji="0" lang="en-A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LabArchive</a:t>
            </a: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 etc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F6821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Open: 	OPAL (Figshare), OSF etc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Neither:	Laptop, USB, dropbox, </a:t>
            </a:r>
            <a:r>
              <a:rPr kumimoji="0" lang="en-A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researchgate</a:t>
            </a: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etc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E3E366E-A386-434C-8328-AFE5B9A35C14}"/>
              </a:ext>
            </a:extLst>
          </p:cNvPr>
          <p:cNvGrpSpPr/>
          <p:nvPr/>
        </p:nvGrpSpPr>
        <p:grpSpPr>
          <a:xfrm>
            <a:off x="170501" y="3657399"/>
            <a:ext cx="2965862" cy="1337919"/>
            <a:chOff x="170501" y="3657399"/>
            <a:chExt cx="2965862" cy="1337919"/>
          </a:xfrm>
        </p:grpSpPr>
        <p:grpSp>
          <p:nvGrpSpPr>
            <p:cNvPr id="130" name="Graphic 118">
              <a:extLst>
                <a:ext uri="{FF2B5EF4-FFF2-40B4-BE49-F238E27FC236}">
                  <a16:creationId xmlns:a16="http://schemas.microsoft.com/office/drawing/2014/main" id="{FB99EDBB-4D71-4D18-B057-DB0B568E4762}"/>
                </a:ext>
              </a:extLst>
            </p:cNvPr>
            <p:cNvGrpSpPr/>
            <p:nvPr/>
          </p:nvGrpSpPr>
          <p:grpSpPr>
            <a:xfrm>
              <a:off x="2954243" y="4468003"/>
              <a:ext cx="182120" cy="310690"/>
              <a:chOff x="6292556" y="2310299"/>
              <a:chExt cx="182120" cy="310690"/>
            </a:xfrm>
          </p:grpSpPr>
          <p:grpSp>
            <p:nvGrpSpPr>
              <p:cNvPr id="131" name="Graphic 118">
                <a:extLst>
                  <a:ext uri="{FF2B5EF4-FFF2-40B4-BE49-F238E27FC236}">
                    <a16:creationId xmlns:a16="http://schemas.microsoft.com/office/drawing/2014/main" id="{ABCBC370-2023-4AF7-B093-1945F512B0FF}"/>
                  </a:ext>
                </a:extLst>
              </p:cNvPr>
              <p:cNvGrpSpPr/>
              <p:nvPr/>
            </p:nvGrpSpPr>
            <p:grpSpPr>
              <a:xfrm>
                <a:off x="6292556" y="2310299"/>
                <a:ext cx="182120" cy="310690"/>
                <a:chOff x="6292556" y="2310299"/>
                <a:chExt cx="182120" cy="310690"/>
              </a:xfrm>
              <a:noFill/>
            </p:grpSpPr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63475418-68FC-42C7-B14A-A357A1CA82B9}"/>
                    </a:ext>
                  </a:extLst>
                </p:cNvPr>
                <p:cNvSpPr/>
                <p:nvPr/>
              </p:nvSpPr>
              <p:spPr>
                <a:xfrm>
                  <a:off x="6309440" y="2310299"/>
                  <a:ext cx="148684" cy="166113"/>
                </a:xfrm>
                <a:custGeom>
                  <a:avLst/>
                  <a:gdLst>
                    <a:gd name="connsiteX0" fmla="*/ 0 w 148683"/>
                    <a:gd name="connsiteY0" fmla="*/ 87126 h 166113"/>
                    <a:gd name="connsiteX1" fmla="*/ 0 w 148683"/>
                    <a:gd name="connsiteY1" fmla="*/ 74418 h 166113"/>
                    <a:gd name="connsiteX2" fmla="*/ 74417 w 148683"/>
                    <a:gd name="connsiteY2" fmla="*/ 0 h 166113"/>
                    <a:gd name="connsiteX3" fmla="*/ 148833 w 148683"/>
                    <a:gd name="connsiteY3" fmla="*/ 74418 h 166113"/>
                    <a:gd name="connsiteX4" fmla="*/ 148833 w 148683"/>
                    <a:gd name="connsiteY4" fmla="*/ 166341 h 166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683" h="166113">
                      <a:moveTo>
                        <a:pt x="0" y="87126"/>
                      </a:moveTo>
                      <a:lnTo>
                        <a:pt x="0" y="74418"/>
                      </a:lnTo>
                      <a:cubicBezTo>
                        <a:pt x="0" y="33318"/>
                        <a:pt x="33318" y="0"/>
                        <a:pt x="74417" y="0"/>
                      </a:cubicBezTo>
                      <a:cubicBezTo>
                        <a:pt x="115516" y="0"/>
                        <a:pt x="148833" y="33318"/>
                        <a:pt x="148833" y="74418"/>
                      </a:cubicBezTo>
                      <a:lnTo>
                        <a:pt x="148833" y="166341"/>
                      </a:lnTo>
                    </a:path>
                  </a:pathLst>
                </a:custGeom>
                <a:noFill/>
                <a:ln w="38100" cap="flat">
                  <a:solidFill>
                    <a:srgbClr val="F6821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7CF39303-D9D9-4550-BE9E-D984B2F14325}"/>
                    </a:ext>
                  </a:extLst>
                </p:cNvPr>
                <p:cNvSpPr/>
                <p:nvPr/>
              </p:nvSpPr>
              <p:spPr>
                <a:xfrm>
                  <a:off x="6292556" y="2438869"/>
                  <a:ext cx="182120" cy="182120"/>
                </a:xfrm>
                <a:custGeom>
                  <a:avLst/>
                  <a:gdLst>
                    <a:gd name="connsiteX0" fmla="*/ 182179 w 182120"/>
                    <a:gd name="connsiteY0" fmla="*/ 91089 h 182119"/>
                    <a:gd name="connsiteX1" fmla="*/ 91090 w 182120"/>
                    <a:gd name="connsiteY1" fmla="*/ 182179 h 182119"/>
                    <a:gd name="connsiteX2" fmla="*/ 0 w 182120"/>
                    <a:gd name="connsiteY2" fmla="*/ 91089 h 182119"/>
                    <a:gd name="connsiteX3" fmla="*/ 91090 w 182120"/>
                    <a:gd name="connsiteY3" fmla="*/ 0 h 182119"/>
                    <a:gd name="connsiteX4" fmla="*/ 182179 w 182120"/>
                    <a:gd name="connsiteY4" fmla="*/ 91089 h 182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2120" h="182119">
                      <a:moveTo>
                        <a:pt x="182179" y="91089"/>
                      </a:moveTo>
                      <a:cubicBezTo>
                        <a:pt x="182179" y="141397"/>
                        <a:pt x="141397" y="182179"/>
                        <a:pt x="91090" y="182179"/>
                      </a:cubicBezTo>
                      <a:cubicBezTo>
                        <a:pt x="40782" y="182179"/>
                        <a:pt x="0" y="141397"/>
                        <a:pt x="0" y="91089"/>
                      </a:cubicBezTo>
                      <a:cubicBezTo>
                        <a:pt x="0" y="40782"/>
                        <a:pt x="40782" y="0"/>
                        <a:pt x="91090" y="0"/>
                      </a:cubicBezTo>
                      <a:cubicBezTo>
                        <a:pt x="141397" y="0"/>
                        <a:pt x="182179" y="40782"/>
                        <a:pt x="182179" y="91089"/>
                      </a:cubicBezTo>
                      <a:close/>
                    </a:path>
                  </a:pathLst>
                </a:custGeom>
                <a:noFill/>
                <a:ln w="38100" cap="flat">
                  <a:solidFill>
                    <a:srgbClr val="F6821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DBF3AB4F-BA12-43EE-BFC4-7759D3F07236}"/>
                  </a:ext>
                </a:extLst>
              </p:cNvPr>
              <p:cNvSpPr/>
              <p:nvPr/>
            </p:nvSpPr>
            <p:spPr>
              <a:xfrm>
                <a:off x="6353260" y="2499546"/>
                <a:ext cx="61181" cy="61181"/>
              </a:xfrm>
              <a:custGeom>
                <a:avLst/>
                <a:gdLst>
                  <a:gd name="connsiteX0" fmla="*/ 61486 w 61180"/>
                  <a:gd name="connsiteY0" fmla="*/ 30743 h 61180"/>
                  <a:gd name="connsiteX1" fmla="*/ 30743 w 61180"/>
                  <a:gd name="connsiteY1" fmla="*/ 61486 h 61180"/>
                  <a:gd name="connsiteX2" fmla="*/ 0 w 61180"/>
                  <a:gd name="connsiteY2" fmla="*/ 30743 h 61180"/>
                  <a:gd name="connsiteX3" fmla="*/ 30743 w 61180"/>
                  <a:gd name="connsiteY3" fmla="*/ 0 h 61180"/>
                  <a:gd name="connsiteX4" fmla="*/ 61486 w 61180"/>
                  <a:gd name="connsiteY4" fmla="*/ 30743 h 61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180" h="61180">
                    <a:moveTo>
                      <a:pt x="61486" y="30743"/>
                    </a:moveTo>
                    <a:cubicBezTo>
                      <a:pt x="61486" y="47722"/>
                      <a:pt x="47722" y="61486"/>
                      <a:pt x="30743" y="61486"/>
                    </a:cubicBezTo>
                    <a:cubicBezTo>
                      <a:pt x="13764" y="61486"/>
                      <a:pt x="0" y="47722"/>
                      <a:pt x="0" y="30743"/>
                    </a:cubicBezTo>
                    <a:cubicBezTo>
                      <a:pt x="0" y="13764"/>
                      <a:pt x="13764" y="0"/>
                      <a:pt x="30743" y="0"/>
                    </a:cubicBezTo>
                    <a:cubicBezTo>
                      <a:pt x="47722" y="0"/>
                      <a:pt x="61486" y="13764"/>
                      <a:pt x="61486" y="30743"/>
                    </a:cubicBezTo>
                    <a:close/>
                  </a:path>
                </a:pathLst>
              </a:custGeom>
              <a:solidFill>
                <a:srgbClr val="F68212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6E24BB1-3431-47B3-BB95-F4194471C39F}"/>
                </a:ext>
              </a:extLst>
            </p:cNvPr>
            <p:cNvGrpSpPr/>
            <p:nvPr/>
          </p:nvGrpSpPr>
          <p:grpSpPr>
            <a:xfrm>
              <a:off x="170501" y="3657399"/>
              <a:ext cx="2729724" cy="1337919"/>
              <a:chOff x="129020" y="3657399"/>
              <a:chExt cx="2729724" cy="1337919"/>
            </a:xfrm>
          </p:grpSpPr>
          <p:sp>
            <p:nvSpPr>
              <p:cNvPr id="32" name="Flowchart: Alternate Process 31">
                <a:extLst>
                  <a:ext uri="{FF2B5EF4-FFF2-40B4-BE49-F238E27FC236}">
                    <a16:creationId xmlns:a16="http://schemas.microsoft.com/office/drawing/2014/main" id="{F53FE8CC-02F9-4788-A342-0959D80A8E3D}"/>
                  </a:ext>
                </a:extLst>
              </p:cNvPr>
              <p:cNvSpPr/>
              <p:nvPr/>
            </p:nvSpPr>
            <p:spPr>
              <a:xfrm>
                <a:off x="129020" y="4272914"/>
                <a:ext cx="2729724" cy="722404"/>
              </a:xfrm>
              <a:prstGeom prst="flowChartAlternateProcess">
                <a:avLst/>
              </a:prstGeom>
              <a:solidFill>
                <a:srgbClr val="F682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Share de-identified version of data openly</a:t>
                </a:r>
              </a:p>
            </p:txBody>
          </p:sp>
          <p:cxnSp>
            <p:nvCxnSpPr>
              <p:cNvPr id="16" name="Connector: Elbow 15">
                <a:extLst>
                  <a:ext uri="{FF2B5EF4-FFF2-40B4-BE49-F238E27FC236}">
                    <a16:creationId xmlns:a16="http://schemas.microsoft.com/office/drawing/2014/main" id="{E0D46B6B-6839-487E-8F9B-28D6F7E2E28F}"/>
                  </a:ext>
                </a:extLst>
              </p:cNvPr>
              <p:cNvCxnSpPr>
                <a:cxnSpLocks/>
                <a:stCxn id="24" idx="1"/>
                <a:endCxn id="32" idx="0"/>
              </p:cNvCxnSpPr>
              <p:nvPr/>
            </p:nvCxnSpPr>
            <p:spPr>
              <a:xfrm rot="10800000" flipV="1">
                <a:off x="1493883" y="3849246"/>
                <a:ext cx="1232945" cy="423668"/>
              </a:xfrm>
              <a:prstGeom prst="bentConnector2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BB45B8E-3536-4124-A3BE-BE1333255749}"/>
                  </a:ext>
                </a:extLst>
              </p:cNvPr>
              <p:cNvSpPr txBox="1"/>
              <p:nvPr/>
            </p:nvSpPr>
            <p:spPr>
              <a:xfrm>
                <a:off x="2032167" y="3657399"/>
                <a:ext cx="58217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yes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7B2E753-8CD7-4930-8F6E-72B37028CD65}"/>
              </a:ext>
            </a:extLst>
          </p:cNvPr>
          <p:cNvGrpSpPr/>
          <p:nvPr/>
        </p:nvGrpSpPr>
        <p:grpSpPr>
          <a:xfrm>
            <a:off x="5831056" y="3615047"/>
            <a:ext cx="3044121" cy="1433788"/>
            <a:chOff x="5831056" y="3615047"/>
            <a:chExt cx="3044121" cy="1433788"/>
          </a:xfrm>
        </p:grpSpPr>
        <p:grpSp>
          <p:nvGrpSpPr>
            <p:cNvPr id="125" name="Graphic 118">
              <a:extLst>
                <a:ext uri="{FF2B5EF4-FFF2-40B4-BE49-F238E27FC236}">
                  <a16:creationId xmlns:a16="http://schemas.microsoft.com/office/drawing/2014/main" id="{759F6394-27C3-4167-B770-67026A4630D3}"/>
                </a:ext>
              </a:extLst>
            </p:cNvPr>
            <p:cNvGrpSpPr/>
            <p:nvPr/>
          </p:nvGrpSpPr>
          <p:grpSpPr>
            <a:xfrm>
              <a:off x="5831056" y="4468003"/>
              <a:ext cx="182120" cy="310690"/>
              <a:chOff x="6292556" y="2310299"/>
              <a:chExt cx="182120" cy="310690"/>
            </a:xfrm>
          </p:grpSpPr>
          <p:grpSp>
            <p:nvGrpSpPr>
              <p:cNvPr id="126" name="Graphic 118">
                <a:extLst>
                  <a:ext uri="{FF2B5EF4-FFF2-40B4-BE49-F238E27FC236}">
                    <a16:creationId xmlns:a16="http://schemas.microsoft.com/office/drawing/2014/main" id="{F0B3C419-24EC-4D39-9CD4-71C5D66245F2}"/>
                  </a:ext>
                </a:extLst>
              </p:cNvPr>
              <p:cNvGrpSpPr/>
              <p:nvPr/>
            </p:nvGrpSpPr>
            <p:grpSpPr>
              <a:xfrm>
                <a:off x="6292556" y="2310299"/>
                <a:ext cx="182120" cy="310690"/>
                <a:chOff x="6292556" y="2310299"/>
                <a:chExt cx="182120" cy="310690"/>
              </a:xfrm>
              <a:noFill/>
            </p:grpSpPr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FDA0AC4F-146A-4356-927F-E90E6CF089BA}"/>
                    </a:ext>
                  </a:extLst>
                </p:cNvPr>
                <p:cNvSpPr/>
                <p:nvPr/>
              </p:nvSpPr>
              <p:spPr>
                <a:xfrm>
                  <a:off x="6309440" y="2310299"/>
                  <a:ext cx="148684" cy="166113"/>
                </a:xfrm>
                <a:custGeom>
                  <a:avLst/>
                  <a:gdLst>
                    <a:gd name="connsiteX0" fmla="*/ 0 w 148683"/>
                    <a:gd name="connsiteY0" fmla="*/ 87126 h 166113"/>
                    <a:gd name="connsiteX1" fmla="*/ 0 w 148683"/>
                    <a:gd name="connsiteY1" fmla="*/ 74418 h 166113"/>
                    <a:gd name="connsiteX2" fmla="*/ 74417 w 148683"/>
                    <a:gd name="connsiteY2" fmla="*/ 0 h 166113"/>
                    <a:gd name="connsiteX3" fmla="*/ 148833 w 148683"/>
                    <a:gd name="connsiteY3" fmla="*/ 74418 h 166113"/>
                    <a:gd name="connsiteX4" fmla="*/ 148833 w 148683"/>
                    <a:gd name="connsiteY4" fmla="*/ 166341 h 166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683" h="166113">
                      <a:moveTo>
                        <a:pt x="0" y="87126"/>
                      </a:moveTo>
                      <a:lnTo>
                        <a:pt x="0" y="74418"/>
                      </a:lnTo>
                      <a:cubicBezTo>
                        <a:pt x="0" y="33318"/>
                        <a:pt x="33318" y="0"/>
                        <a:pt x="74417" y="0"/>
                      </a:cubicBezTo>
                      <a:cubicBezTo>
                        <a:pt x="115516" y="0"/>
                        <a:pt x="148833" y="33318"/>
                        <a:pt x="148833" y="74418"/>
                      </a:cubicBezTo>
                      <a:lnTo>
                        <a:pt x="148833" y="166341"/>
                      </a:lnTo>
                    </a:path>
                  </a:pathLst>
                </a:custGeom>
                <a:noFill/>
                <a:ln w="38100" cap="flat">
                  <a:solidFill>
                    <a:srgbClr val="F6821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1A39183C-2BD9-4C22-A2DE-0C609EA85322}"/>
                    </a:ext>
                  </a:extLst>
                </p:cNvPr>
                <p:cNvSpPr/>
                <p:nvPr/>
              </p:nvSpPr>
              <p:spPr>
                <a:xfrm>
                  <a:off x="6292556" y="2438869"/>
                  <a:ext cx="182120" cy="182120"/>
                </a:xfrm>
                <a:custGeom>
                  <a:avLst/>
                  <a:gdLst>
                    <a:gd name="connsiteX0" fmla="*/ 182179 w 182120"/>
                    <a:gd name="connsiteY0" fmla="*/ 91089 h 182119"/>
                    <a:gd name="connsiteX1" fmla="*/ 91090 w 182120"/>
                    <a:gd name="connsiteY1" fmla="*/ 182179 h 182119"/>
                    <a:gd name="connsiteX2" fmla="*/ 0 w 182120"/>
                    <a:gd name="connsiteY2" fmla="*/ 91089 h 182119"/>
                    <a:gd name="connsiteX3" fmla="*/ 91090 w 182120"/>
                    <a:gd name="connsiteY3" fmla="*/ 0 h 182119"/>
                    <a:gd name="connsiteX4" fmla="*/ 182179 w 182120"/>
                    <a:gd name="connsiteY4" fmla="*/ 91089 h 182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2120" h="182119">
                      <a:moveTo>
                        <a:pt x="182179" y="91089"/>
                      </a:moveTo>
                      <a:cubicBezTo>
                        <a:pt x="182179" y="141397"/>
                        <a:pt x="141397" y="182179"/>
                        <a:pt x="91090" y="182179"/>
                      </a:cubicBezTo>
                      <a:cubicBezTo>
                        <a:pt x="40782" y="182179"/>
                        <a:pt x="0" y="141397"/>
                        <a:pt x="0" y="91089"/>
                      </a:cubicBezTo>
                      <a:cubicBezTo>
                        <a:pt x="0" y="40782"/>
                        <a:pt x="40782" y="0"/>
                        <a:pt x="91090" y="0"/>
                      </a:cubicBezTo>
                      <a:cubicBezTo>
                        <a:pt x="141397" y="0"/>
                        <a:pt x="182179" y="40782"/>
                        <a:pt x="182179" y="91089"/>
                      </a:cubicBezTo>
                      <a:close/>
                    </a:path>
                  </a:pathLst>
                </a:custGeom>
                <a:noFill/>
                <a:ln w="38100" cap="flat">
                  <a:solidFill>
                    <a:srgbClr val="F6821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8D454594-27AB-4B77-BFA0-A02CD6D99FFD}"/>
                  </a:ext>
                </a:extLst>
              </p:cNvPr>
              <p:cNvSpPr/>
              <p:nvPr/>
            </p:nvSpPr>
            <p:spPr>
              <a:xfrm>
                <a:off x="6353260" y="2499546"/>
                <a:ext cx="61181" cy="61181"/>
              </a:xfrm>
              <a:custGeom>
                <a:avLst/>
                <a:gdLst>
                  <a:gd name="connsiteX0" fmla="*/ 61486 w 61180"/>
                  <a:gd name="connsiteY0" fmla="*/ 30743 h 61180"/>
                  <a:gd name="connsiteX1" fmla="*/ 30743 w 61180"/>
                  <a:gd name="connsiteY1" fmla="*/ 61486 h 61180"/>
                  <a:gd name="connsiteX2" fmla="*/ 0 w 61180"/>
                  <a:gd name="connsiteY2" fmla="*/ 30743 h 61180"/>
                  <a:gd name="connsiteX3" fmla="*/ 30743 w 61180"/>
                  <a:gd name="connsiteY3" fmla="*/ 0 h 61180"/>
                  <a:gd name="connsiteX4" fmla="*/ 61486 w 61180"/>
                  <a:gd name="connsiteY4" fmla="*/ 30743 h 61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180" h="61180">
                    <a:moveTo>
                      <a:pt x="61486" y="30743"/>
                    </a:moveTo>
                    <a:cubicBezTo>
                      <a:pt x="61486" y="47722"/>
                      <a:pt x="47722" y="61486"/>
                      <a:pt x="30743" y="61486"/>
                    </a:cubicBezTo>
                    <a:cubicBezTo>
                      <a:pt x="13764" y="61486"/>
                      <a:pt x="0" y="47722"/>
                      <a:pt x="0" y="30743"/>
                    </a:cubicBezTo>
                    <a:cubicBezTo>
                      <a:pt x="0" y="13764"/>
                      <a:pt x="13764" y="0"/>
                      <a:pt x="30743" y="0"/>
                    </a:cubicBezTo>
                    <a:cubicBezTo>
                      <a:pt x="47722" y="0"/>
                      <a:pt x="61486" y="13764"/>
                      <a:pt x="61486" y="30743"/>
                    </a:cubicBezTo>
                    <a:close/>
                  </a:path>
                </a:pathLst>
              </a:custGeom>
              <a:solidFill>
                <a:srgbClr val="F68212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8EA940B-55CC-436E-957D-B1871DB9B9B8}"/>
                </a:ext>
              </a:extLst>
            </p:cNvPr>
            <p:cNvGrpSpPr/>
            <p:nvPr/>
          </p:nvGrpSpPr>
          <p:grpSpPr>
            <a:xfrm>
              <a:off x="6013176" y="3615047"/>
              <a:ext cx="2862001" cy="1433788"/>
              <a:chOff x="6013176" y="3615047"/>
              <a:chExt cx="2862001" cy="1433788"/>
            </a:xfrm>
          </p:grpSpPr>
          <p:sp>
            <p:nvSpPr>
              <p:cNvPr id="36" name="Flowchart: Alternate Process 35">
                <a:extLst>
                  <a:ext uri="{FF2B5EF4-FFF2-40B4-BE49-F238E27FC236}">
                    <a16:creationId xmlns:a16="http://schemas.microsoft.com/office/drawing/2014/main" id="{DA67BE3F-39BD-443A-AD02-AB950E762F95}"/>
                  </a:ext>
                </a:extLst>
              </p:cNvPr>
              <p:cNvSpPr/>
              <p:nvPr/>
            </p:nvSpPr>
            <p:spPr>
              <a:xfrm>
                <a:off x="6145453" y="4326431"/>
                <a:ext cx="2729724" cy="722404"/>
              </a:xfrm>
              <a:prstGeom prst="flowChartAlternateProcess">
                <a:avLst/>
              </a:prstGeom>
              <a:solidFill>
                <a:srgbClr val="F682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Share metadata openly</a:t>
                </a:r>
              </a:p>
            </p:txBody>
          </p:sp>
          <p:cxnSp>
            <p:nvCxnSpPr>
              <p:cNvPr id="18" name="Connector: Elbow 17">
                <a:extLst>
                  <a:ext uri="{FF2B5EF4-FFF2-40B4-BE49-F238E27FC236}">
                    <a16:creationId xmlns:a16="http://schemas.microsoft.com/office/drawing/2014/main" id="{9B5BAF06-3CEF-495D-9C02-5DBFB75631AF}"/>
                  </a:ext>
                </a:extLst>
              </p:cNvPr>
              <p:cNvCxnSpPr>
                <a:cxnSpLocks/>
                <a:stCxn id="24" idx="3"/>
                <a:endCxn id="36" idx="0"/>
              </p:cNvCxnSpPr>
              <p:nvPr/>
            </p:nvCxnSpPr>
            <p:spPr>
              <a:xfrm>
                <a:off x="6013176" y="3849246"/>
                <a:ext cx="1497139" cy="477185"/>
              </a:xfrm>
              <a:prstGeom prst="bentConnector2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828E569-14A2-4DBD-952E-3EA58A3B9660}"/>
                  </a:ext>
                </a:extLst>
              </p:cNvPr>
              <p:cNvSpPr txBox="1"/>
              <p:nvPr/>
            </p:nvSpPr>
            <p:spPr>
              <a:xfrm>
                <a:off x="6341441" y="3615047"/>
                <a:ext cx="490874" cy="3677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no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6576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3540" t="21732" r="25738" b="25697"/>
          <a:stretch/>
        </p:blipFill>
        <p:spPr>
          <a:xfrm>
            <a:off x="4051233" y="2975214"/>
            <a:ext cx="2555288" cy="1963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44" y="83963"/>
            <a:ext cx="6280720" cy="2537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19" y="4759244"/>
            <a:ext cx="3296639" cy="2086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655" y="0"/>
            <a:ext cx="3143345" cy="2485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750" y="3683625"/>
            <a:ext cx="2742827" cy="2633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6496" y="2793278"/>
            <a:ext cx="2194678" cy="1780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37158" y="4801639"/>
            <a:ext cx="1518467" cy="1929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38340" y="2246250"/>
            <a:ext cx="3600399" cy="1094056"/>
          </a:xfrm>
          <a:prstGeom prst="rect">
            <a:avLst/>
          </a:prstGeom>
          <a:solidFill>
            <a:srgbClr val="E52212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What is research data?</a:t>
            </a:r>
            <a:endParaRPr lang="en-AU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1965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C8FFA-7C93-47FF-8AA3-681AEE9A6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Archiving</a:t>
            </a: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92337D82-943E-4E08-887B-CDDBB7778133}"/>
              </a:ext>
            </a:extLst>
          </p:cNvPr>
          <p:cNvGrpSpPr/>
          <p:nvPr/>
        </p:nvGrpSpPr>
        <p:grpSpPr>
          <a:xfrm>
            <a:off x="5870582" y="3436683"/>
            <a:ext cx="3505019" cy="1894951"/>
            <a:chOff x="5870582" y="3436683"/>
            <a:chExt cx="3505019" cy="1894951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01B503E3-22DD-4805-8C6D-BA10A5B6347E}"/>
                </a:ext>
              </a:extLst>
            </p:cNvPr>
            <p:cNvGrpSpPr/>
            <p:nvPr/>
          </p:nvGrpSpPr>
          <p:grpSpPr>
            <a:xfrm>
              <a:off x="5870582" y="3436683"/>
              <a:ext cx="2530731" cy="1837800"/>
              <a:chOff x="7478342" y="3448967"/>
              <a:chExt cx="3040005" cy="2207632"/>
            </a:xfrm>
          </p:grpSpPr>
          <p:sp>
            <p:nvSpPr>
              <p:cNvPr id="125" name="Arrow: U-Turn Milestone 2" title="Timeline Arrow">
                <a:extLst>
                  <a:ext uri="{FF2B5EF4-FFF2-40B4-BE49-F238E27FC236}">
                    <a16:creationId xmlns:a16="http://schemas.microsoft.com/office/drawing/2014/main" id="{47008E5B-6EA2-4ADD-A042-5F7D681B52DD}"/>
                  </a:ext>
                </a:extLst>
              </p:cNvPr>
              <p:cNvSpPr/>
              <p:nvPr/>
            </p:nvSpPr>
            <p:spPr>
              <a:xfrm rot="10800000" flipH="1">
                <a:off x="7581206" y="3955396"/>
                <a:ext cx="2937141" cy="1680632"/>
              </a:xfrm>
              <a:prstGeom prst="bentArrow">
                <a:avLst>
                  <a:gd name="adj1" fmla="val 45808"/>
                  <a:gd name="adj2" fmla="val 12320"/>
                  <a:gd name="adj3" fmla="val 11638"/>
                  <a:gd name="adj4" fmla="val 27966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535F7AA8-C358-4A16-9607-563CD1E7FDEB}"/>
                  </a:ext>
                </a:extLst>
              </p:cNvPr>
              <p:cNvSpPr txBox="1"/>
              <p:nvPr/>
            </p:nvSpPr>
            <p:spPr>
              <a:xfrm>
                <a:off x="7929680" y="5212944"/>
                <a:ext cx="2472347" cy="4436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ZA" sz="2400" dirty="0"/>
                  <a:t>Archive storage</a:t>
                </a:r>
              </a:p>
            </p:txBody>
          </p:sp>
          <p:sp>
            <p:nvSpPr>
              <p:cNvPr id="127" name="Oval 126" title="Circle Background">
                <a:extLst>
                  <a:ext uri="{FF2B5EF4-FFF2-40B4-BE49-F238E27FC236}">
                    <a16:creationId xmlns:a16="http://schemas.microsoft.com/office/drawing/2014/main" id="{E3EA3331-ED63-4331-8EEA-132066FBD929}"/>
                  </a:ext>
                </a:extLst>
              </p:cNvPr>
              <p:cNvSpPr/>
              <p:nvPr/>
            </p:nvSpPr>
            <p:spPr>
              <a:xfrm>
                <a:off x="7478342" y="3448967"/>
                <a:ext cx="620238" cy="620238"/>
              </a:xfrm>
              <a:prstGeom prst="ellipse">
                <a:avLst/>
              </a:prstGeom>
              <a:solidFill>
                <a:schemeClr val="tx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3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28" name="Graphic 127">
                <a:extLst>
                  <a:ext uri="{FF2B5EF4-FFF2-40B4-BE49-F238E27FC236}">
                    <a16:creationId xmlns:a16="http://schemas.microsoft.com/office/drawing/2014/main" id="{A00D70F3-BE42-48A3-96CB-BB553457DC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585734" y="3545213"/>
                <a:ext cx="405145" cy="540193"/>
              </a:xfrm>
              <a:prstGeom prst="rect">
                <a:avLst/>
              </a:prstGeom>
            </p:spPr>
          </p:pic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7335A1AD-E383-484C-BEBC-A9BCFA8019C9}"/>
                </a:ext>
              </a:extLst>
            </p:cNvPr>
            <p:cNvGrpSpPr/>
            <p:nvPr/>
          </p:nvGrpSpPr>
          <p:grpSpPr>
            <a:xfrm>
              <a:off x="7317432" y="4355813"/>
              <a:ext cx="2058169" cy="975821"/>
              <a:chOff x="8938268" y="4553058"/>
              <a:chExt cx="2472346" cy="1172190"/>
            </a:xfrm>
          </p:grpSpPr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2694565D-7DBA-41A4-A98D-D60E8EC7A529}"/>
                  </a:ext>
                </a:extLst>
              </p:cNvPr>
              <p:cNvSpPr txBox="1"/>
              <p:nvPr/>
            </p:nvSpPr>
            <p:spPr>
              <a:xfrm>
                <a:off x="8938268" y="4553058"/>
                <a:ext cx="2472346" cy="4436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ZA" sz="2400" dirty="0"/>
                  <a:t>Destruction</a:t>
                </a:r>
              </a:p>
            </p:txBody>
          </p: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5C6EEEB2-B49E-42B0-BD1D-67540B7E99AC}"/>
                  </a:ext>
                </a:extLst>
              </p:cNvPr>
              <p:cNvGrpSpPr/>
              <p:nvPr/>
            </p:nvGrpSpPr>
            <p:grpSpPr>
              <a:xfrm>
                <a:off x="10295028" y="5013621"/>
                <a:ext cx="635000" cy="711627"/>
                <a:chOff x="10295028" y="4546785"/>
                <a:chExt cx="635000" cy="711627"/>
              </a:xfrm>
            </p:grpSpPr>
            <p:cxnSp>
              <p:nvCxnSpPr>
                <p:cNvPr id="132" name="Connector Milestone 1" title="Connecter Line">
                  <a:extLst>
                    <a:ext uri="{FF2B5EF4-FFF2-40B4-BE49-F238E27FC236}">
                      <a16:creationId xmlns:a16="http://schemas.microsoft.com/office/drawing/2014/main" id="{6CBF1A8B-3245-443A-A44D-DB51EA84C1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295028" y="4546785"/>
                  <a:ext cx="635000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457A15F2-37F7-44F1-88BE-892FC036D591}"/>
                    </a:ext>
                  </a:extLst>
                </p:cNvPr>
                <p:cNvGrpSpPr/>
                <p:nvPr/>
              </p:nvGrpSpPr>
              <p:grpSpPr>
                <a:xfrm>
                  <a:off x="10302409" y="4638174"/>
                  <a:ext cx="620238" cy="620238"/>
                  <a:chOff x="9847690" y="4317630"/>
                  <a:chExt cx="620238" cy="620238"/>
                </a:xfrm>
              </p:grpSpPr>
              <p:sp>
                <p:nvSpPr>
                  <p:cNvPr id="134" name="Oval 133" title="Circle Background">
                    <a:extLst>
                      <a:ext uri="{FF2B5EF4-FFF2-40B4-BE49-F238E27FC236}">
                        <a16:creationId xmlns:a16="http://schemas.microsoft.com/office/drawing/2014/main" id="{77A50971-7C09-49EE-874B-83976F459CB0}"/>
                      </a:ext>
                    </a:extLst>
                  </p:cNvPr>
                  <p:cNvSpPr/>
                  <p:nvPr/>
                </p:nvSpPr>
                <p:spPr>
                  <a:xfrm>
                    <a:off x="9847690" y="4317630"/>
                    <a:ext cx="620238" cy="620238"/>
                  </a:xfrm>
                  <a:prstGeom prst="ellipse">
                    <a:avLst/>
                  </a:prstGeom>
                  <a:solidFill>
                    <a:schemeClr val="tx1">
                      <a:alpha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3200" dirty="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35" name="Graphic 342">
                    <a:extLst>
                      <a:ext uri="{FF2B5EF4-FFF2-40B4-BE49-F238E27FC236}">
                        <a16:creationId xmlns:a16="http://schemas.microsoft.com/office/drawing/2014/main" id="{97C118E7-F36B-4094-8F02-9881FF5BBC2E}"/>
                      </a:ext>
                    </a:extLst>
                  </p:cNvPr>
                  <p:cNvGrpSpPr/>
                  <p:nvPr/>
                </p:nvGrpSpPr>
                <p:grpSpPr>
                  <a:xfrm>
                    <a:off x="9935986" y="4412769"/>
                    <a:ext cx="448078" cy="448078"/>
                    <a:chOff x="10341841" y="4317816"/>
                    <a:chExt cx="489643" cy="489643"/>
                  </a:xfrm>
                  <a:solidFill>
                    <a:schemeClr val="bg1"/>
                  </a:solidFill>
                </p:grpSpPr>
                <p:sp>
                  <p:nvSpPr>
                    <p:cNvPr id="136" name="Freeform: Shape 135">
                      <a:extLst>
                        <a:ext uri="{FF2B5EF4-FFF2-40B4-BE49-F238E27FC236}">
                          <a16:creationId xmlns:a16="http://schemas.microsoft.com/office/drawing/2014/main" id="{608F3FFA-962A-446F-B695-BE2723EAA7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72402" y="4358620"/>
                      <a:ext cx="220339" cy="220339"/>
                    </a:xfrm>
                    <a:custGeom>
                      <a:avLst/>
                      <a:gdLst>
                        <a:gd name="connsiteX0" fmla="*/ 114261 w 220339"/>
                        <a:gd name="connsiteY0" fmla="*/ 0 h 220339"/>
                        <a:gd name="connsiteX1" fmla="*/ 5318 w 220339"/>
                        <a:gd name="connsiteY1" fmla="*/ 79743 h 220339"/>
                        <a:gd name="connsiteX2" fmla="*/ 48624 w 220339"/>
                        <a:gd name="connsiteY2" fmla="*/ 207617 h 220339"/>
                        <a:gd name="connsiteX3" fmla="*/ 49522 w 220339"/>
                        <a:gd name="connsiteY3" fmla="*/ 208286 h 220339"/>
                        <a:gd name="connsiteX4" fmla="*/ 179473 w 220339"/>
                        <a:gd name="connsiteY4" fmla="*/ 207935 h 220339"/>
                        <a:gd name="connsiteX5" fmla="*/ 179546 w 220339"/>
                        <a:gd name="connsiteY5" fmla="*/ 207854 h 220339"/>
                        <a:gd name="connsiteX6" fmla="*/ 223236 w 220339"/>
                        <a:gd name="connsiteY6" fmla="*/ 79951 h 220339"/>
                        <a:gd name="connsiteX7" fmla="*/ 114261 w 220339"/>
                        <a:gd name="connsiteY7" fmla="*/ 0 h 220339"/>
                        <a:gd name="connsiteX8" fmla="*/ 65231 w 220339"/>
                        <a:gd name="connsiteY8" fmla="*/ 198885 h 220339"/>
                        <a:gd name="connsiteX9" fmla="*/ 68242 w 220339"/>
                        <a:gd name="connsiteY9" fmla="*/ 196486 h 220339"/>
                        <a:gd name="connsiteX10" fmla="*/ 94487 w 220339"/>
                        <a:gd name="connsiteY10" fmla="*/ 183616 h 220339"/>
                        <a:gd name="connsiteX11" fmla="*/ 103325 w 220339"/>
                        <a:gd name="connsiteY11" fmla="*/ 169417 h 220339"/>
                        <a:gd name="connsiteX12" fmla="*/ 103325 w 220339"/>
                        <a:gd name="connsiteY12" fmla="*/ 166316 h 220339"/>
                        <a:gd name="connsiteX13" fmla="*/ 96568 w 220339"/>
                        <a:gd name="connsiteY13" fmla="*/ 155568 h 220339"/>
                        <a:gd name="connsiteX14" fmla="*/ 77260 w 220339"/>
                        <a:gd name="connsiteY14" fmla="*/ 131461 h 220339"/>
                        <a:gd name="connsiteX15" fmla="*/ 71817 w 220339"/>
                        <a:gd name="connsiteY15" fmla="*/ 125806 h 220339"/>
                        <a:gd name="connsiteX16" fmla="*/ 68887 w 220339"/>
                        <a:gd name="connsiteY16" fmla="*/ 120779 h 220339"/>
                        <a:gd name="connsiteX17" fmla="*/ 68887 w 220339"/>
                        <a:gd name="connsiteY17" fmla="*/ 114005 h 220339"/>
                        <a:gd name="connsiteX18" fmla="*/ 70911 w 220339"/>
                        <a:gd name="connsiteY18" fmla="*/ 109305 h 220339"/>
                        <a:gd name="connsiteX19" fmla="*/ 75211 w 220339"/>
                        <a:gd name="connsiteY19" fmla="*/ 102899 h 220339"/>
                        <a:gd name="connsiteX20" fmla="*/ 79610 w 220339"/>
                        <a:gd name="connsiteY20" fmla="*/ 85084 h 220339"/>
                        <a:gd name="connsiteX21" fmla="*/ 83519 w 220339"/>
                        <a:gd name="connsiteY21" fmla="*/ 69464 h 220339"/>
                        <a:gd name="connsiteX22" fmla="*/ 110931 w 220339"/>
                        <a:gd name="connsiteY22" fmla="*/ 74573 h 220339"/>
                        <a:gd name="connsiteX23" fmla="*/ 113934 w 220339"/>
                        <a:gd name="connsiteY23" fmla="*/ 74507 h 220339"/>
                        <a:gd name="connsiteX24" fmla="*/ 152673 w 220339"/>
                        <a:gd name="connsiteY24" fmla="*/ 103029 h 220339"/>
                        <a:gd name="connsiteX25" fmla="*/ 156957 w 220339"/>
                        <a:gd name="connsiteY25" fmla="*/ 109305 h 220339"/>
                        <a:gd name="connsiteX26" fmla="*/ 159634 w 220339"/>
                        <a:gd name="connsiteY26" fmla="*/ 114005 h 220339"/>
                        <a:gd name="connsiteX27" fmla="*/ 159634 w 220339"/>
                        <a:gd name="connsiteY27" fmla="*/ 120779 h 220339"/>
                        <a:gd name="connsiteX28" fmla="*/ 156084 w 220339"/>
                        <a:gd name="connsiteY28" fmla="*/ 125798 h 220339"/>
                        <a:gd name="connsiteX29" fmla="*/ 150600 w 220339"/>
                        <a:gd name="connsiteY29" fmla="*/ 131510 h 220339"/>
                        <a:gd name="connsiteX30" fmla="*/ 131912 w 220339"/>
                        <a:gd name="connsiteY30" fmla="*/ 155584 h 220339"/>
                        <a:gd name="connsiteX31" fmla="*/ 125196 w 220339"/>
                        <a:gd name="connsiteY31" fmla="*/ 166316 h 220339"/>
                        <a:gd name="connsiteX32" fmla="*/ 125196 w 220339"/>
                        <a:gd name="connsiteY32" fmla="*/ 169743 h 220339"/>
                        <a:gd name="connsiteX33" fmla="*/ 133846 w 220339"/>
                        <a:gd name="connsiteY33" fmla="*/ 183779 h 220339"/>
                        <a:gd name="connsiteX34" fmla="*/ 158924 w 220339"/>
                        <a:gd name="connsiteY34" fmla="*/ 196673 h 220339"/>
                        <a:gd name="connsiteX35" fmla="*/ 162621 w 220339"/>
                        <a:gd name="connsiteY35" fmla="*/ 199334 h 220339"/>
                        <a:gd name="connsiteX36" fmla="*/ 65231 w 220339"/>
                        <a:gd name="connsiteY36" fmla="*/ 198926 h 220339"/>
                        <a:gd name="connsiteX37" fmla="*/ 65231 w 220339"/>
                        <a:gd name="connsiteY37" fmla="*/ 198885 h 220339"/>
                        <a:gd name="connsiteX38" fmla="*/ 176217 w 220339"/>
                        <a:gd name="connsiteY38" fmla="*/ 189990 h 220339"/>
                        <a:gd name="connsiteX39" fmla="*/ 166261 w 220339"/>
                        <a:gd name="connsiteY39" fmla="*/ 182066 h 220339"/>
                        <a:gd name="connsiteX40" fmla="*/ 141517 w 220339"/>
                        <a:gd name="connsiteY40" fmla="*/ 169743 h 220339"/>
                        <a:gd name="connsiteX41" fmla="*/ 141517 w 220339"/>
                        <a:gd name="connsiteY41" fmla="*/ 168927 h 220339"/>
                        <a:gd name="connsiteX42" fmla="*/ 165241 w 220339"/>
                        <a:gd name="connsiteY42" fmla="*/ 139459 h 220339"/>
                        <a:gd name="connsiteX43" fmla="*/ 175956 w 220339"/>
                        <a:gd name="connsiteY43" fmla="*/ 120779 h 220339"/>
                        <a:gd name="connsiteX44" fmla="*/ 175956 w 220339"/>
                        <a:gd name="connsiteY44" fmla="*/ 114005 h 220339"/>
                        <a:gd name="connsiteX45" fmla="*/ 168342 w 220339"/>
                        <a:gd name="connsiteY45" fmla="*/ 97382 h 220339"/>
                        <a:gd name="connsiteX46" fmla="*/ 113934 w 220339"/>
                        <a:gd name="connsiteY46" fmla="*/ 58210 h 220339"/>
                        <a:gd name="connsiteX47" fmla="*/ 109691 w 220339"/>
                        <a:gd name="connsiteY47" fmla="*/ 58317 h 220339"/>
                        <a:gd name="connsiteX48" fmla="*/ 88595 w 220339"/>
                        <a:gd name="connsiteY48" fmla="*/ 53551 h 220339"/>
                        <a:gd name="connsiteX49" fmla="*/ 82589 w 220339"/>
                        <a:gd name="connsiteY49" fmla="*/ 48352 h 220339"/>
                        <a:gd name="connsiteX50" fmla="*/ 71507 w 220339"/>
                        <a:gd name="connsiteY50" fmla="*/ 45676 h 220339"/>
                        <a:gd name="connsiteX51" fmla="*/ 65794 w 220339"/>
                        <a:gd name="connsiteY51" fmla="*/ 55207 h 220339"/>
                        <a:gd name="connsiteX52" fmla="*/ 66888 w 220339"/>
                        <a:gd name="connsiteY52" fmla="*/ 62821 h 220339"/>
                        <a:gd name="connsiteX53" fmla="*/ 64627 w 220339"/>
                        <a:gd name="connsiteY53" fmla="*/ 78588 h 220339"/>
                        <a:gd name="connsiteX54" fmla="*/ 59404 w 220339"/>
                        <a:gd name="connsiteY54" fmla="*/ 97561 h 220339"/>
                        <a:gd name="connsiteX55" fmla="*/ 52549 w 220339"/>
                        <a:gd name="connsiteY55" fmla="*/ 114030 h 220339"/>
                        <a:gd name="connsiteX56" fmla="*/ 52549 w 220339"/>
                        <a:gd name="connsiteY56" fmla="*/ 120803 h 220339"/>
                        <a:gd name="connsiteX57" fmla="*/ 62628 w 220339"/>
                        <a:gd name="connsiteY57" fmla="*/ 139491 h 220339"/>
                        <a:gd name="connsiteX58" fmla="*/ 87110 w 220339"/>
                        <a:gd name="connsiteY58" fmla="*/ 169049 h 220339"/>
                        <a:gd name="connsiteX59" fmla="*/ 60718 w 220339"/>
                        <a:gd name="connsiteY59" fmla="*/ 181984 h 220339"/>
                        <a:gd name="connsiteX60" fmla="*/ 51741 w 220339"/>
                        <a:gd name="connsiteY60" fmla="*/ 189508 h 220339"/>
                        <a:gd name="connsiteX61" fmla="*/ 22229 w 220339"/>
                        <a:gd name="connsiteY61" fmla="*/ 80737 h 220339"/>
                        <a:gd name="connsiteX62" fmla="*/ 114640 w 220339"/>
                        <a:gd name="connsiteY62" fmla="*/ 16222 h 220339"/>
                        <a:gd name="connsiteX63" fmla="*/ 206575 w 220339"/>
                        <a:gd name="connsiteY63" fmla="*/ 81414 h 220339"/>
                        <a:gd name="connsiteX64" fmla="*/ 176266 w 220339"/>
                        <a:gd name="connsiteY64" fmla="*/ 189965 h 220339"/>
                        <a:gd name="connsiteX65" fmla="*/ 176217 w 220339"/>
                        <a:gd name="connsiteY65" fmla="*/ 189990 h 2203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</a:cxnLst>
                      <a:rect l="l" t="t" r="r" b="b"/>
                      <a:pathLst>
                        <a:path w="220339" h="220339">
                          <a:moveTo>
                            <a:pt x="114261" y="0"/>
                          </a:moveTo>
                          <a:cubicBezTo>
                            <a:pt x="64435" y="-44"/>
                            <a:pt x="20337" y="32234"/>
                            <a:pt x="5318" y="79743"/>
                          </a:cubicBezTo>
                          <a:cubicBezTo>
                            <a:pt x="-9702" y="127250"/>
                            <a:pt x="7828" y="179011"/>
                            <a:pt x="48624" y="207617"/>
                          </a:cubicBezTo>
                          <a:cubicBezTo>
                            <a:pt x="48907" y="207861"/>
                            <a:pt x="49207" y="208085"/>
                            <a:pt x="49522" y="208286"/>
                          </a:cubicBezTo>
                          <a:cubicBezTo>
                            <a:pt x="88646" y="235366"/>
                            <a:pt x="140494" y="235225"/>
                            <a:pt x="179473" y="207935"/>
                          </a:cubicBezTo>
                          <a:lnTo>
                            <a:pt x="179546" y="207854"/>
                          </a:lnTo>
                          <a:cubicBezTo>
                            <a:pt x="220495" y="179347"/>
                            <a:pt x="238188" y="127552"/>
                            <a:pt x="223236" y="79951"/>
                          </a:cubicBezTo>
                          <a:cubicBezTo>
                            <a:pt x="208285" y="32350"/>
                            <a:pt x="164154" y="-27"/>
                            <a:pt x="114261" y="0"/>
                          </a:cubicBezTo>
                          <a:close/>
                          <a:moveTo>
                            <a:pt x="65231" y="198885"/>
                          </a:moveTo>
                          <a:cubicBezTo>
                            <a:pt x="66111" y="197942"/>
                            <a:pt x="67127" y="197134"/>
                            <a:pt x="68242" y="196486"/>
                          </a:cubicBezTo>
                          <a:lnTo>
                            <a:pt x="94487" y="183616"/>
                          </a:lnTo>
                          <a:cubicBezTo>
                            <a:pt x="99870" y="180923"/>
                            <a:pt x="103286" y="175436"/>
                            <a:pt x="103325" y="169417"/>
                          </a:cubicBezTo>
                          <a:lnTo>
                            <a:pt x="103325" y="166316"/>
                          </a:lnTo>
                          <a:cubicBezTo>
                            <a:pt x="103312" y="161736"/>
                            <a:pt x="100689" y="157565"/>
                            <a:pt x="96568" y="155568"/>
                          </a:cubicBezTo>
                          <a:cubicBezTo>
                            <a:pt x="86885" y="150781"/>
                            <a:pt x="79817" y="141955"/>
                            <a:pt x="77260" y="131461"/>
                          </a:cubicBezTo>
                          <a:cubicBezTo>
                            <a:pt x="76531" y="128770"/>
                            <a:pt x="74478" y="126637"/>
                            <a:pt x="71817" y="125806"/>
                          </a:cubicBezTo>
                          <a:cubicBezTo>
                            <a:pt x="69857" y="124938"/>
                            <a:pt x="68676" y="122911"/>
                            <a:pt x="68887" y="120779"/>
                          </a:cubicBezTo>
                          <a:lnTo>
                            <a:pt x="68887" y="114005"/>
                          </a:lnTo>
                          <a:cubicBezTo>
                            <a:pt x="68667" y="112189"/>
                            <a:pt x="69439" y="110393"/>
                            <a:pt x="70911" y="109305"/>
                          </a:cubicBezTo>
                          <a:cubicBezTo>
                            <a:pt x="73327" y="108024"/>
                            <a:pt x="74941" y="105619"/>
                            <a:pt x="75211" y="102899"/>
                          </a:cubicBezTo>
                          <a:cubicBezTo>
                            <a:pt x="75768" y="96772"/>
                            <a:pt x="77252" y="90765"/>
                            <a:pt x="79610" y="85084"/>
                          </a:cubicBezTo>
                          <a:cubicBezTo>
                            <a:pt x="81832" y="80151"/>
                            <a:pt x="83156" y="74862"/>
                            <a:pt x="83519" y="69464"/>
                          </a:cubicBezTo>
                          <a:cubicBezTo>
                            <a:pt x="91997" y="73701"/>
                            <a:pt x="101496" y="75471"/>
                            <a:pt x="110931" y="74573"/>
                          </a:cubicBezTo>
                          <a:cubicBezTo>
                            <a:pt x="111894" y="74491"/>
                            <a:pt x="112865" y="74507"/>
                            <a:pt x="113934" y="74507"/>
                          </a:cubicBezTo>
                          <a:cubicBezTo>
                            <a:pt x="145353" y="74507"/>
                            <a:pt x="151139" y="89752"/>
                            <a:pt x="152673" y="103029"/>
                          </a:cubicBezTo>
                          <a:cubicBezTo>
                            <a:pt x="152981" y="105699"/>
                            <a:pt x="154583" y="108046"/>
                            <a:pt x="156957" y="109305"/>
                          </a:cubicBezTo>
                          <a:cubicBezTo>
                            <a:pt x="158687" y="110219"/>
                            <a:pt x="159730" y="112052"/>
                            <a:pt x="159634" y="114005"/>
                          </a:cubicBezTo>
                          <a:lnTo>
                            <a:pt x="159634" y="120779"/>
                          </a:lnTo>
                          <a:cubicBezTo>
                            <a:pt x="159728" y="123064"/>
                            <a:pt x="158270" y="125125"/>
                            <a:pt x="156084" y="125798"/>
                          </a:cubicBezTo>
                          <a:cubicBezTo>
                            <a:pt x="153393" y="126627"/>
                            <a:pt x="151320" y="128787"/>
                            <a:pt x="150600" y="131510"/>
                          </a:cubicBezTo>
                          <a:cubicBezTo>
                            <a:pt x="148247" y="141908"/>
                            <a:pt x="141401" y="150726"/>
                            <a:pt x="131912" y="155584"/>
                          </a:cubicBezTo>
                          <a:cubicBezTo>
                            <a:pt x="127811" y="157588"/>
                            <a:pt x="125206" y="161750"/>
                            <a:pt x="125196" y="166316"/>
                          </a:cubicBezTo>
                          <a:lnTo>
                            <a:pt x="125196" y="169743"/>
                          </a:lnTo>
                          <a:cubicBezTo>
                            <a:pt x="125205" y="175678"/>
                            <a:pt x="128548" y="181104"/>
                            <a:pt x="133846" y="183779"/>
                          </a:cubicBezTo>
                          <a:lnTo>
                            <a:pt x="158924" y="196673"/>
                          </a:lnTo>
                          <a:cubicBezTo>
                            <a:pt x="160279" y="197376"/>
                            <a:pt x="161524" y="198272"/>
                            <a:pt x="162621" y="199334"/>
                          </a:cubicBezTo>
                          <a:cubicBezTo>
                            <a:pt x="132430" y="216662"/>
                            <a:pt x="95275" y="216506"/>
                            <a:pt x="65231" y="198926"/>
                          </a:cubicBezTo>
                          <a:lnTo>
                            <a:pt x="65231" y="198885"/>
                          </a:lnTo>
                          <a:close/>
                          <a:moveTo>
                            <a:pt x="176217" y="189990"/>
                          </a:moveTo>
                          <a:cubicBezTo>
                            <a:pt x="173469" y="186701"/>
                            <a:pt x="170082" y="184006"/>
                            <a:pt x="166261" y="182066"/>
                          </a:cubicBezTo>
                          <a:lnTo>
                            <a:pt x="141517" y="169743"/>
                          </a:lnTo>
                          <a:lnTo>
                            <a:pt x="141517" y="168927"/>
                          </a:lnTo>
                          <a:cubicBezTo>
                            <a:pt x="152893" y="162488"/>
                            <a:pt x="161380" y="151947"/>
                            <a:pt x="165241" y="139459"/>
                          </a:cubicBezTo>
                          <a:cubicBezTo>
                            <a:pt x="171904" y="135604"/>
                            <a:pt x="175992" y="128476"/>
                            <a:pt x="175956" y="120779"/>
                          </a:cubicBezTo>
                          <a:lnTo>
                            <a:pt x="175956" y="114005"/>
                          </a:lnTo>
                          <a:cubicBezTo>
                            <a:pt x="176042" y="107602"/>
                            <a:pt x="173247" y="101499"/>
                            <a:pt x="168342" y="97382"/>
                          </a:cubicBezTo>
                          <a:cubicBezTo>
                            <a:pt x="165077" y="78678"/>
                            <a:pt x="152624" y="58210"/>
                            <a:pt x="113934" y="58210"/>
                          </a:cubicBezTo>
                          <a:cubicBezTo>
                            <a:pt x="112506" y="58210"/>
                            <a:pt x="111078" y="58210"/>
                            <a:pt x="109691" y="58317"/>
                          </a:cubicBezTo>
                          <a:cubicBezTo>
                            <a:pt x="102324" y="59126"/>
                            <a:pt x="94898" y="57448"/>
                            <a:pt x="88595" y="53551"/>
                          </a:cubicBezTo>
                          <a:cubicBezTo>
                            <a:pt x="86374" y="52089"/>
                            <a:pt x="84354" y="50341"/>
                            <a:pt x="82589" y="48352"/>
                          </a:cubicBezTo>
                          <a:cubicBezTo>
                            <a:pt x="79905" y="45089"/>
                            <a:pt x="75385" y="43997"/>
                            <a:pt x="71507" y="45676"/>
                          </a:cubicBezTo>
                          <a:cubicBezTo>
                            <a:pt x="67708" y="47244"/>
                            <a:pt x="65386" y="51117"/>
                            <a:pt x="65794" y="55207"/>
                          </a:cubicBezTo>
                          <a:cubicBezTo>
                            <a:pt x="66013" y="57764"/>
                            <a:pt x="66378" y="60306"/>
                            <a:pt x="66888" y="62821"/>
                          </a:cubicBezTo>
                          <a:cubicBezTo>
                            <a:pt x="67760" y="68184"/>
                            <a:pt x="66972" y="73686"/>
                            <a:pt x="64627" y="78588"/>
                          </a:cubicBezTo>
                          <a:cubicBezTo>
                            <a:pt x="62067" y="84658"/>
                            <a:pt x="60311" y="91036"/>
                            <a:pt x="59404" y="97561"/>
                          </a:cubicBezTo>
                          <a:cubicBezTo>
                            <a:pt x="54838" y="101796"/>
                            <a:pt x="52337" y="107806"/>
                            <a:pt x="52549" y="114030"/>
                          </a:cubicBezTo>
                          <a:lnTo>
                            <a:pt x="52549" y="120803"/>
                          </a:lnTo>
                          <a:cubicBezTo>
                            <a:pt x="52339" y="128383"/>
                            <a:pt x="56179" y="135502"/>
                            <a:pt x="62628" y="139491"/>
                          </a:cubicBezTo>
                          <a:cubicBezTo>
                            <a:pt x="66797" y="152064"/>
                            <a:pt x="75534" y="162612"/>
                            <a:pt x="87110" y="169049"/>
                          </a:cubicBezTo>
                          <a:lnTo>
                            <a:pt x="60718" y="181984"/>
                          </a:lnTo>
                          <a:cubicBezTo>
                            <a:pt x="57266" y="183886"/>
                            <a:pt x="54216" y="186442"/>
                            <a:pt x="51741" y="189508"/>
                          </a:cubicBezTo>
                          <a:cubicBezTo>
                            <a:pt x="19936" y="163112"/>
                            <a:pt x="8126" y="119590"/>
                            <a:pt x="22229" y="80737"/>
                          </a:cubicBezTo>
                          <a:cubicBezTo>
                            <a:pt x="36331" y="41886"/>
                            <a:pt x="73308" y="16071"/>
                            <a:pt x="114640" y="16222"/>
                          </a:cubicBezTo>
                          <a:cubicBezTo>
                            <a:pt x="155972" y="16374"/>
                            <a:pt x="192758" y="42459"/>
                            <a:pt x="206575" y="81414"/>
                          </a:cubicBezTo>
                          <a:cubicBezTo>
                            <a:pt x="220392" y="120368"/>
                            <a:pt x="208265" y="163804"/>
                            <a:pt x="176266" y="189965"/>
                          </a:cubicBezTo>
                          <a:lnTo>
                            <a:pt x="176217" y="189990"/>
                          </a:lnTo>
                          <a:close/>
                        </a:path>
                      </a:pathLst>
                    </a:custGeom>
                    <a:grpFill/>
                    <a:ln w="809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  <p:sp>
                  <p:nvSpPr>
                    <p:cNvPr id="137" name="Freeform: Shape 136">
                      <a:extLst>
                        <a:ext uri="{FF2B5EF4-FFF2-40B4-BE49-F238E27FC236}">
                          <a16:creationId xmlns:a16="http://schemas.microsoft.com/office/drawing/2014/main" id="{9FD31B78-DE15-4167-9F13-6859002A04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41841" y="4317816"/>
                      <a:ext cx="489643" cy="334590"/>
                    </a:xfrm>
                    <a:custGeom>
                      <a:avLst/>
                      <a:gdLst>
                        <a:gd name="connsiteX0" fmla="*/ 481482 w 489643"/>
                        <a:gd name="connsiteY0" fmla="*/ 252982 h 334589"/>
                        <a:gd name="connsiteX1" fmla="*/ 473322 w 489643"/>
                        <a:gd name="connsiteY1" fmla="*/ 261143 h 334589"/>
                        <a:gd name="connsiteX2" fmla="*/ 473322 w 489643"/>
                        <a:gd name="connsiteY2" fmla="*/ 285625 h 334589"/>
                        <a:gd name="connsiteX3" fmla="*/ 432518 w 489643"/>
                        <a:gd name="connsiteY3" fmla="*/ 285625 h 334589"/>
                        <a:gd name="connsiteX4" fmla="*/ 432518 w 489643"/>
                        <a:gd name="connsiteY4" fmla="*/ 24482 h 334589"/>
                        <a:gd name="connsiteX5" fmla="*/ 408036 w 489643"/>
                        <a:gd name="connsiteY5" fmla="*/ 0 h 334589"/>
                        <a:gd name="connsiteX6" fmla="*/ 81607 w 489643"/>
                        <a:gd name="connsiteY6" fmla="*/ 0 h 334589"/>
                        <a:gd name="connsiteX7" fmla="*/ 57125 w 489643"/>
                        <a:gd name="connsiteY7" fmla="*/ 24482 h 334589"/>
                        <a:gd name="connsiteX8" fmla="*/ 57125 w 489643"/>
                        <a:gd name="connsiteY8" fmla="*/ 285625 h 334589"/>
                        <a:gd name="connsiteX9" fmla="*/ 16321 w 489643"/>
                        <a:gd name="connsiteY9" fmla="*/ 285625 h 334589"/>
                        <a:gd name="connsiteX10" fmla="*/ 16321 w 489643"/>
                        <a:gd name="connsiteY10" fmla="*/ 261143 h 334589"/>
                        <a:gd name="connsiteX11" fmla="*/ 8161 w 489643"/>
                        <a:gd name="connsiteY11" fmla="*/ 252982 h 334589"/>
                        <a:gd name="connsiteX12" fmla="*/ 0 w 489643"/>
                        <a:gd name="connsiteY12" fmla="*/ 261143 h 334589"/>
                        <a:gd name="connsiteX13" fmla="*/ 0 w 489643"/>
                        <a:gd name="connsiteY13" fmla="*/ 326429 h 334589"/>
                        <a:gd name="connsiteX14" fmla="*/ 8161 w 489643"/>
                        <a:gd name="connsiteY14" fmla="*/ 334590 h 334589"/>
                        <a:gd name="connsiteX15" fmla="*/ 16321 w 489643"/>
                        <a:gd name="connsiteY15" fmla="*/ 326429 h 334589"/>
                        <a:gd name="connsiteX16" fmla="*/ 16321 w 489643"/>
                        <a:gd name="connsiteY16" fmla="*/ 301947 h 334589"/>
                        <a:gd name="connsiteX17" fmla="*/ 473322 w 489643"/>
                        <a:gd name="connsiteY17" fmla="*/ 301947 h 334589"/>
                        <a:gd name="connsiteX18" fmla="*/ 473322 w 489643"/>
                        <a:gd name="connsiteY18" fmla="*/ 326429 h 334589"/>
                        <a:gd name="connsiteX19" fmla="*/ 481482 w 489643"/>
                        <a:gd name="connsiteY19" fmla="*/ 334590 h 334589"/>
                        <a:gd name="connsiteX20" fmla="*/ 489643 w 489643"/>
                        <a:gd name="connsiteY20" fmla="*/ 326429 h 334589"/>
                        <a:gd name="connsiteX21" fmla="*/ 489643 w 489643"/>
                        <a:gd name="connsiteY21" fmla="*/ 261143 h 334589"/>
                        <a:gd name="connsiteX22" fmla="*/ 481482 w 489643"/>
                        <a:gd name="connsiteY22" fmla="*/ 252982 h 334589"/>
                        <a:gd name="connsiteX23" fmla="*/ 73446 w 489643"/>
                        <a:gd name="connsiteY23" fmla="*/ 24482 h 334589"/>
                        <a:gd name="connsiteX24" fmla="*/ 81607 w 489643"/>
                        <a:gd name="connsiteY24" fmla="*/ 16321 h 334589"/>
                        <a:gd name="connsiteX25" fmla="*/ 408036 w 489643"/>
                        <a:gd name="connsiteY25" fmla="*/ 16321 h 334589"/>
                        <a:gd name="connsiteX26" fmla="*/ 416197 w 489643"/>
                        <a:gd name="connsiteY26" fmla="*/ 24482 h 334589"/>
                        <a:gd name="connsiteX27" fmla="*/ 416197 w 489643"/>
                        <a:gd name="connsiteY27" fmla="*/ 285625 h 334589"/>
                        <a:gd name="connsiteX28" fmla="*/ 73446 w 489643"/>
                        <a:gd name="connsiteY28" fmla="*/ 285625 h 334589"/>
                        <a:gd name="connsiteX29" fmla="*/ 73446 w 489643"/>
                        <a:gd name="connsiteY29" fmla="*/ 24482 h 3345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</a:cxnLst>
                      <a:rect l="l" t="t" r="r" b="b"/>
                      <a:pathLst>
                        <a:path w="489643" h="334589">
                          <a:moveTo>
                            <a:pt x="481482" y="252982"/>
                          </a:moveTo>
                          <a:cubicBezTo>
                            <a:pt x="476975" y="252982"/>
                            <a:pt x="473322" y="256636"/>
                            <a:pt x="473322" y="261143"/>
                          </a:cubicBezTo>
                          <a:lnTo>
                            <a:pt x="473322" y="285625"/>
                          </a:lnTo>
                          <a:lnTo>
                            <a:pt x="432518" y="285625"/>
                          </a:lnTo>
                          <a:lnTo>
                            <a:pt x="432518" y="24482"/>
                          </a:lnTo>
                          <a:cubicBezTo>
                            <a:pt x="432518" y="10961"/>
                            <a:pt x="421557" y="0"/>
                            <a:pt x="408036" y="0"/>
                          </a:cubicBezTo>
                          <a:lnTo>
                            <a:pt x="81607" y="0"/>
                          </a:lnTo>
                          <a:cubicBezTo>
                            <a:pt x="68086" y="0"/>
                            <a:pt x="57125" y="10961"/>
                            <a:pt x="57125" y="24482"/>
                          </a:cubicBezTo>
                          <a:lnTo>
                            <a:pt x="57125" y="285625"/>
                          </a:lnTo>
                          <a:lnTo>
                            <a:pt x="16321" y="285625"/>
                          </a:lnTo>
                          <a:lnTo>
                            <a:pt x="16321" y="261143"/>
                          </a:lnTo>
                          <a:cubicBezTo>
                            <a:pt x="16321" y="256636"/>
                            <a:pt x="12668" y="252982"/>
                            <a:pt x="8161" y="252982"/>
                          </a:cubicBezTo>
                          <a:cubicBezTo>
                            <a:pt x="3654" y="252982"/>
                            <a:pt x="0" y="256636"/>
                            <a:pt x="0" y="261143"/>
                          </a:cubicBezTo>
                          <a:lnTo>
                            <a:pt x="0" y="326429"/>
                          </a:lnTo>
                          <a:cubicBezTo>
                            <a:pt x="0" y="330936"/>
                            <a:pt x="3654" y="334590"/>
                            <a:pt x="8161" y="334590"/>
                          </a:cubicBezTo>
                          <a:cubicBezTo>
                            <a:pt x="12668" y="334590"/>
                            <a:pt x="16321" y="330936"/>
                            <a:pt x="16321" y="326429"/>
                          </a:cubicBezTo>
                          <a:lnTo>
                            <a:pt x="16321" y="301947"/>
                          </a:lnTo>
                          <a:lnTo>
                            <a:pt x="473322" y="301947"/>
                          </a:lnTo>
                          <a:lnTo>
                            <a:pt x="473322" y="326429"/>
                          </a:lnTo>
                          <a:cubicBezTo>
                            <a:pt x="473322" y="330936"/>
                            <a:pt x="476975" y="334590"/>
                            <a:pt x="481482" y="334590"/>
                          </a:cubicBezTo>
                          <a:cubicBezTo>
                            <a:pt x="485989" y="334590"/>
                            <a:pt x="489643" y="330936"/>
                            <a:pt x="489643" y="326429"/>
                          </a:cubicBezTo>
                          <a:lnTo>
                            <a:pt x="489643" y="261143"/>
                          </a:lnTo>
                          <a:cubicBezTo>
                            <a:pt x="489643" y="256636"/>
                            <a:pt x="485989" y="252982"/>
                            <a:pt x="481482" y="252982"/>
                          </a:cubicBezTo>
                          <a:close/>
                          <a:moveTo>
                            <a:pt x="73446" y="24482"/>
                          </a:moveTo>
                          <a:cubicBezTo>
                            <a:pt x="73446" y="19975"/>
                            <a:pt x="77100" y="16321"/>
                            <a:pt x="81607" y="16321"/>
                          </a:cubicBezTo>
                          <a:lnTo>
                            <a:pt x="408036" y="16321"/>
                          </a:lnTo>
                          <a:cubicBezTo>
                            <a:pt x="412543" y="16321"/>
                            <a:pt x="416197" y="19975"/>
                            <a:pt x="416197" y="24482"/>
                          </a:cubicBezTo>
                          <a:lnTo>
                            <a:pt x="416197" y="285625"/>
                          </a:lnTo>
                          <a:lnTo>
                            <a:pt x="73446" y="285625"/>
                          </a:lnTo>
                          <a:lnTo>
                            <a:pt x="73446" y="24482"/>
                          </a:lnTo>
                          <a:close/>
                        </a:path>
                      </a:pathLst>
                    </a:custGeom>
                    <a:grpFill/>
                    <a:ln w="809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  <p:sp>
                  <p:nvSpPr>
                    <p:cNvPr id="138" name="Freeform: Shape 137">
                      <a:extLst>
                        <a:ext uri="{FF2B5EF4-FFF2-40B4-BE49-F238E27FC236}">
                          <a16:creationId xmlns:a16="http://schemas.microsoft.com/office/drawing/2014/main" id="{F2BE0805-9D16-4E96-8909-BEB5C89CE2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98966" y="4636084"/>
                      <a:ext cx="16321" cy="171375"/>
                    </a:xfrm>
                    <a:custGeom>
                      <a:avLst/>
                      <a:gdLst>
                        <a:gd name="connsiteX0" fmla="*/ 16321 w 16321"/>
                        <a:gd name="connsiteY0" fmla="*/ 163214 h 171375"/>
                        <a:gd name="connsiteX1" fmla="*/ 16321 w 16321"/>
                        <a:gd name="connsiteY1" fmla="*/ 8161 h 171375"/>
                        <a:gd name="connsiteX2" fmla="*/ 8161 w 16321"/>
                        <a:gd name="connsiteY2" fmla="*/ 0 h 171375"/>
                        <a:gd name="connsiteX3" fmla="*/ 0 w 16321"/>
                        <a:gd name="connsiteY3" fmla="*/ 8161 h 171375"/>
                        <a:gd name="connsiteX4" fmla="*/ 0 w 16321"/>
                        <a:gd name="connsiteY4" fmla="*/ 163214 h 171375"/>
                        <a:gd name="connsiteX5" fmla="*/ 8161 w 16321"/>
                        <a:gd name="connsiteY5" fmla="*/ 171375 h 171375"/>
                        <a:gd name="connsiteX6" fmla="*/ 16321 w 16321"/>
                        <a:gd name="connsiteY6" fmla="*/ 163214 h 1713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6321" h="171375">
                          <a:moveTo>
                            <a:pt x="16321" y="163214"/>
                          </a:moveTo>
                          <a:lnTo>
                            <a:pt x="16321" y="8161"/>
                          </a:lnTo>
                          <a:cubicBezTo>
                            <a:pt x="16321" y="3654"/>
                            <a:pt x="12668" y="0"/>
                            <a:pt x="8161" y="0"/>
                          </a:cubicBezTo>
                          <a:cubicBezTo>
                            <a:pt x="3654" y="0"/>
                            <a:pt x="0" y="3654"/>
                            <a:pt x="0" y="8161"/>
                          </a:cubicBezTo>
                          <a:lnTo>
                            <a:pt x="0" y="163214"/>
                          </a:lnTo>
                          <a:cubicBezTo>
                            <a:pt x="0" y="167722"/>
                            <a:pt x="3654" y="171375"/>
                            <a:pt x="8161" y="171375"/>
                          </a:cubicBezTo>
                          <a:cubicBezTo>
                            <a:pt x="12668" y="171375"/>
                            <a:pt x="16321" y="167722"/>
                            <a:pt x="16321" y="163214"/>
                          </a:cubicBezTo>
                          <a:close/>
                        </a:path>
                      </a:pathLst>
                    </a:custGeom>
                    <a:grpFill/>
                    <a:ln w="809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  <p:sp>
                  <p:nvSpPr>
                    <p:cNvPr id="139" name="Freeform: Shape 138">
                      <a:extLst>
                        <a:ext uri="{FF2B5EF4-FFF2-40B4-BE49-F238E27FC236}">
                          <a16:creationId xmlns:a16="http://schemas.microsoft.com/office/drawing/2014/main" id="{83A545E9-8AD7-48F4-B964-C9B39B0273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64252" y="4636084"/>
                      <a:ext cx="16321" cy="171375"/>
                    </a:xfrm>
                    <a:custGeom>
                      <a:avLst/>
                      <a:gdLst>
                        <a:gd name="connsiteX0" fmla="*/ 16321 w 16321"/>
                        <a:gd name="connsiteY0" fmla="*/ 163214 h 171375"/>
                        <a:gd name="connsiteX1" fmla="*/ 16321 w 16321"/>
                        <a:gd name="connsiteY1" fmla="*/ 8161 h 171375"/>
                        <a:gd name="connsiteX2" fmla="*/ 8161 w 16321"/>
                        <a:gd name="connsiteY2" fmla="*/ 0 h 171375"/>
                        <a:gd name="connsiteX3" fmla="*/ 0 w 16321"/>
                        <a:gd name="connsiteY3" fmla="*/ 8161 h 171375"/>
                        <a:gd name="connsiteX4" fmla="*/ 0 w 16321"/>
                        <a:gd name="connsiteY4" fmla="*/ 163214 h 171375"/>
                        <a:gd name="connsiteX5" fmla="*/ 8161 w 16321"/>
                        <a:gd name="connsiteY5" fmla="*/ 171375 h 171375"/>
                        <a:gd name="connsiteX6" fmla="*/ 16321 w 16321"/>
                        <a:gd name="connsiteY6" fmla="*/ 163214 h 1713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6321" h="171375">
                          <a:moveTo>
                            <a:pt x="16321" y="163214"/>
                          </a:moveTo>
                          <a:lnTo>
                            <a:pt x="16321" y="8161"/>
                          </a:lnTo>
                          <a:cubicBezTo>
                            <a:pt x="16321" y="3654"/>
                            <a:pt x="12668" y="0"/>
                            <a:pt x="8161" y="0"/>
                          </a:cubicBezTo>
                          <a:cubicBezTo>
                            <a:pt x="3654" y="0"/>
                            <a:pt x="0" y="3654"/>
                            <a:pt x="0" y="8161"/>
                          </a:cubicBezTo>
                          <a:lnTo>
                            <a:pt x="0" y="163214"/>
                          </a:lnTo>
                          <a:cubicBezTo>
                            <a:pt x="0" y="167722"/>
                            <a:pt x="3654" y="171375"/>
                            <a:pt x="8161" y="171375"/>
                          </a:cubicBezTo>
                          <a:cubicBezTo>
                            <a:pt x="12668" y="171375"/>
                            <a:pt x="16321" y="167722"/>
                            <a:pt x="16321" y="163214"/>
                          </a:cubicBezTo>
                          <a:close/>
                        </a:path>
                      </a:pathLst>
                    </a:custGeom>
                    <a:grpFill/>
                    <a:ln w="809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  <p:sp>
                  <p:nvSpPr>
                    <p:cNvPr id="140" name="Freeform: Shape 139">
                      <a:extLst>
                        <a:ext uri="{FF2B5EF4-FFF2-40B4-BE49-F238E27FC236}">
                          <a16:creationId xmlns:a16="http://schemas.microsoft.com/office/drawing/2014/main" id="{87F2758A-AAAA-49DE-A57F-FD7C8EB3EB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31609" y="4636084"/>
                      <a:ext cx="16321" cy="130572"/>
                    </a:xfrm>
                    <a:custGeom>
                      <a:avLst/>
                      <a:gdLst>
                        <a:gd name="connsiteX0" fmla="*/ 16321 w 16321"/>
                        <a:gd name="connsiteY0" fmla="*/ 122411 h 130571"/>
                        <a:gd name="connsiteX1" fmla="*/ 16321 w 16321"/>
                        <a:gd name="connsiteY1" fmla="*/ 8161 h 130571"/>
                        <a:gd name="connsiteX2" fmla="*/ 8161 w 16321"/>
                        <a:gd name="connsiteY2" fmla="*/ 0 h 130571"/>
                        <a:gd name="connsiteX3" fmla="*/ 0 w 16321"/>
                        <a:gd name="connsiteY3" fmla="*/ 8161 h 130571"/>
                        <a:gd name="connsiteX4" fmla="*/ 0 w 16321"/>
                        <a:gd name="connsiteY4" fmla="*/ 122411 h 130571"/>
                        <a:gd name="connsiteX5" fmla="*/ 8161 w 16321"/>
                        <a:gd name="connsiteY5" fmla="*/ 130572 h 130571"/>
                        <a:gd name="connsiteX6" fmla="*/ 16321 w 16321"/>
                        <a:gd name="connsiteY6" fmla="*/ 122411 h 1305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6321" h="130571">
                          <a:moveTo>
                            <a:pt x="16321" y="122411"/>
                          </a:moveTo>
                          <a:lnTo>
                            <a:pt x="16321" y="8161"/>
                          </a:lnTo>
                          <a:cubicBezTo>
                            <a:pt x="16321" y="3654"/>
                            <a:pt x="12668" y="0"/>
                            <a:pt x="8161" y="0"/>
                          </a:cubicBezTo>
                          <a:cubicBezTo>
                            <a:pt x="3654" y="0"/>
                            <a:pt x="0" y="3654"/>
                            <a:pt x="0" y="8161"/>
                          </a:cubicBezTo>
                          <a:lnTo>
                            <a:pt x="0" y="122411"/>
                          </a:lnTo>
                          <a:cubicBezTo>
                            <a:pt x="0" y="126918"/>
                            <a:pt x="3654" y="130572"/>
                            <a:pt x="8161" y="130572"/>
                          </a:cubicBezTo>
                          <a:cubicBezTo>
                            <a:pt x="12668" y="130572"/>
                            <a:pt x="16321" y="126918"/>
                            <a:pt x="16321" y="122411"/>
                          </a:cubicBezTo>
                          <a:close/>
                        </a:path>
                      </a:pathLst>
                    </a:custGeom>
                    <a:grpFill/>
                    <a:ln w="809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  <p:sp>
                  <p:nvSpPr>
                    <p:cNvPr id="141" name="Freeform: Shape 140">
                      <a:extLst>
                        <a:ext uri="{FF2B5EF4-FFF2-40B4-BE49-F238E27FC236}">
                          <a16:creationId xmlns:a16="http://schemas.microsoft.com/office/drawing/2014/main" id="{9576ED91-756C-4134-898D-8163131386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29537" y="4636084"/>
                      <a:ext cx="16321" cy="171375"/>
                    </a:xfrm>
                    <a:custGeom>
                      <a:avLst/>
                      <a:gdLst>
                        <a:gd name="connsiteX0" fmla="*/ 16321 w 16321"/>
                        <a:gd name="connsiteY0" fmla="*/ 163214 h 171375"/>
                        <a:gd name="connsiteX1" fmla="*/ 16321 w 16321"/>
                        <a:gd name="connsiteY1" fmla="*/ 8161 h 171375"/>
                        <a:gd name="connsiteX2" fmla="*/ 8161 w 16321"/>
                        <a:gd name="connsiteY2" fmla="*/ 0 h 171375"/>
                        <a:gd name="connsiteX3" fmla="*/ 0 w 16321"/>
                        <a:gd name="connsiteY3" fmla="*/ 8161 h 171375"/>
                        <a:gd name="connsiteX4" fmla="*/ 0 w 16321"/>
                        <a:gd name="connsiteY4" fmla="*/ 163214 h 171375"/>
                        <a:gd name="connsiteX5" fmla="*/ 8161 w 16321"/>
                        <a:gd name="connsiteY5" fmla="*/ 171375 h 171375"/>
                        <a:gd name="connsiteX6" fmla="*/ 16321 w 16321"/>
                        <a:gd name="connsiteY6" fmla="*/ 163214 h 1713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6321" h="171375">
                          <a:moveTo>
                            <a:pt x="16321" y="163214"/>
                          </a:moveTo>
                          <a:lnTo>
                            <a:pt x="16321" y="8161"/>
                          </a:lnTo>
                          <a:cubicBezTo>
                            <a:pt x="16321" y="3654"/>
                            <a:pt x="12668" y="0"/>
                            <a:pt x="8161" y="0"/>
                          </a:cubicBezTo>
                          <a:cubicBezTo>
                            <a:pt x="3654" y="0"/>
                            <a:pt x="0" y="3654"/>
                            <a:pt x="0" y="8161"/>
                          </a:cubicBezTo>
                          <a:lnTo>
                            <a:pt x="0" y="163214"/>
                          </a:lnTo>
                          <a:cubicBezTo>
                            <a:pt x="0" y="167722"/>
                            <a:pt x="3654" y="171375"/>
                            <a:pt x="8161" y="171375"/>
                          </a:cubicBezTo>
                          <a:cubicBezTo>
                            <a:pt x="12668" y="171375"/>
                            <a:pt x="16321" y="167722"/>
                            <a:pt x="16321" y="163214"/>
                          </a:cubicBezTo>
                          <a:close/>
                        </a:path>
                      </a:pathLst>
                    </a:custGeom>
                    <a:grpFill/>
                    <a:ln w="809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  <p:sp>
                  <p:nvSpPr>
                    <p:cNvPr id="142" name="Freeform: Shape 141">
                      <a:extLst>
                        <a:ext uri="{FF2B5EF4-FFF2-40B4-BE49-F238E27FC236}">
                          <a16:creationId xmlns:a16="http://schemas.microsoft.com/office/drawing/2014/main" id="{CF5E7361-C940-4AD0-8019-7E0B2B1DEB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96895" y="4636084"/>
                      <a:ext cx="16321" cy="130572"/>
                    </a:xfrm>
                    <a:custGeom>
                      <a:avLst/>
                      <a:gdLst>
                        <a:gd name="connsiteX0" fmla="*/ 16321 w 16321"/>
                        <a:gd name="connsiteY0" fmla="*/ 122411 h 130571"/>
                        <a:gd name="connsiteX1" fmla="*/ 16321 w 16321"/>
                        <a:gd name="connsiteY1" fmla="*/ 8161 h 130571"/>
                        <a:gd name="connsiteX2" fmla="*/ 8161 w 16321"/>
                        <a:gd name="connsiteY2" fmla="*/ 0 h 130571"/>
                        <a:gd name="connsiteX3" fmla="*/ 0 w 16321"/>
                        <a:gd name="connsiteY3" fmla="*/ 8161 h 130571"/>
                        <a:gd name="connsiteX4" fmla="*/ 0 w 16321"/>
                        <a:gd name="connsiteY4" fmla="*/ 122411 h 130571"/>
                        <a:gd name="connsiteX5" fmla="*/ 8161 w 16321"/>
                        <a:gd name="connsiteY5" fmla="*/ 130572 h 130571"/>
                        <a:gd name="connsiteX6" fmla="*/ 16321 w 16321"/>
                        <a:gd name="connsiteY6" fmla="*/ 122411 h 1305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6321" h="130571">
                          <a:moveTo>
                            <a:pt x="16321" y="122411"/>
                          </a:moveTo>
                          <a:lnTo>
                            <a:pt x="16321" y="8161"/>
                          </a:lnTo>
                          <a:cubicBezTo>
                            <a:pt x="16321" y="3654"/>
                            <a:pt x="12668" y="0"/>
                            <a:pt x="8161" y="0"/>
                          </a:cubicBezTo>
                          <a:cubicBezTo>
                            <a:pt x="3654" y="0"/>
                            <a:pt x="0" y="3654"/>
                            <a:pt x="0" y="8161"/>
                          </a:cubicBezTo>
                          <a:lnTo>
                            <a:pt x="0" y="122411"/>
                          </a:lnTo>
                          <a:cubicBezTo>
                            <a:pt x="0" y="126918"/>
                            <a:pt x="3654" y="130572"/>
                            <a:pt x="8161" y="130572"/>
                          </a:cubicBezTo>
                          <a:cubicBezTo>
                            <a:pt x="12668" y="130572"/>
                            <a:pt x="16321" y="126918"/>
                            <a:pt x="16321" y="122411"/>
                          </a:cubicBezTo>
                          <a:close/>
                        </a:path>
                      </a:pathLst>
                    </a:custGeom>
                    <a:grpFill/>
                    <a:ln w="809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  <p:sp>
                  <p:nvSpPr>
                    <p:cNvPr id="143" name="Freeform: Shape 142">
                      <a:extLst>
                        <a:ext uri="{FF2B5EF4-FFF2-40B4-BE49-F238E27FC236}">
                          <a16:creationId xmlns:a16="http://schemas.microsoft.com/office/drawing/2014/main" id="{7979B77C-A1FA-4555-AE85-965F5784E9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94823" y="4636084"/>
                      <a:ext cx="16321" cy="171375"/>
                    </a:xfrm>
                    <a:custGeom>
                      <a:avLst/>
                      <a:gdLst>
                        <a:gd name="connsiteX0" fmla="*/ 16321 w 16321"/>
                        <a:gd name="connsiteY0" fmla="*/ 163214 h 171375"/>
                        <a:gd name="connsiteX1" fmla="*/ 16321 w 16321"/>
                        <a:gd name="connsiteY1" fmla="*/ 8161 h 171375"/>
                        <a:gd name="connsiteX2" fmla="*/ 8161 w 16321"/>
                        <a:gd name="connsiteY2" fmla="*/ 0 h 171375"/>
                        <a:gd name="connsiteX3" fmla="*/ 0 w 16321"/>
                        <a:gd name="connsiteY3" fmla="*/ 8161 h 171375"/>
                        <a:gd name="connsiteX4" fmla="*/ 0 w 16321"/>
                        <a:gd name="connsiteY4" fmla="*/ 163214 h 171375"/>
                        <a:gd name="connsiteX5" fmla="*/ 8161 w 16321"/>
                        <a:gd name="connsiteY5" fmla="*/ 171375 h 171375"/>
                        <a:gd name="connsiteX6" fmla="*/ 16321 w 16321"/>
                        <a:gd name="connsiteY6" fmla="*/ 163214 h 1713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6321" h="171375">
                          <a:moveTo>
                            <a:pt x="16321" y="163214"/>
                          </a:moveTo>
                          <a:lnTo>
                            <a:pt x="16321" y="8161"/>
                          </a:lnTo>
                          <a:cubicBezTo>
                            <a:pt x="16321" y="3654"/>
                            <a:pt x="12668" y="0"/>
                            <a:pt x="8161" y="0"/>
                          </a:cubicBezTo>
                          <a:cubicBezTo>
                            <a:pt x="3654" y="0"/>
                            <a:pt x="0" y="3654"/>
                            <a:pt x="0" y="8161"/>
                          </a:cubicBezTo>
                          <a:lnTo>
                            <a:pt x="0" y="163214"/>
                          </a:lnTo>
                          <a:cubicBezTo>
                            <a:pt x="0" y="167722"/>
                            <a:pt x="3654" y="171375"/>
                            <a:pt x="8161" y="171375"/>
                          </a:cubicBezTo>
                          <a:cubicBezTo>
                            <a:pt x="12668" y="171375"/>
                            <a:pt x="16321" y="167722"/>
                            <a:pt x="16321" y="163214"/>
                          </a:cubicBezTo>
                          <a:close/>
                        </a:path>
                      </a:pathLst>
                    </a:custGeom>
                    <a:grpFill/>
                    <a:ln w="809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  <p:sp>
                  <p:nvSpPr>
                    <p:cNvPr id="144" name="Freeform: Shape 143">
                      <a:extLst>
                        <a:ext uri="{FF2B5EF4-FFF2-40B4-BE49-F238E27FC236}">
                          <a16:creationId xmlns:a16="http://schemas.microsoft.com/office/drawing/2014/main" id="{0089ADF3-4FF5-45D6-B7C5-8318A3585B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62180" y="4636084"/>
                      <a:ext cx="16321" cy="130572"/>
                    </a:xfrm>
                    <a:custGeom>
                      <a:avLst/>
                      <a:gdLst>
                        <a:gd name="connsiteX0" fmla="*/ 16321 w 16321"/>
                        <a:gd name="connsiteY0" fmla="*/ 122411 h 130571"/>
                        <a:gd name="connsiteX1" fmla="*/ 16321 w 16321"/>
                        <a:gd name="connsiteY1" fmla="*/ 8161 h 130571"/>
                        <a:gd name="connsiteX2" fmla="*/ 8161 w 16321"/>
                        <a:gd name="connsiteY2" fmla="*/ 0 h 130571"/>
                        <a:gd name="connsiteX3" fmla="*/ 0 w 16321"/>
                        <a:gd name="connsiteY3" fmla="*/ 8161 h 130571"/>
                        <a:gd name="connsiteX4" fmla="*/ 0 w 16321"/>
                        <a:gd name="connsiteY4" fmla="*/ 122411 h 130571"/>
                        <a:gd name="connsiteX5" fmla="*/ 8161 w 16321"/>
                        <a:gd name="connsiteY5" fmla="*/ 130572 h 130571"/>
                        <a:gd name="connsiteX6" fmla="*/ 16321 w 16321"/>
                        <a:gd name="connsiteY6" fmla="*/ 122411 h 1305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6321" h="130571">
                          <a:moveTo>
                            <a:pt x="16321" y="122411"/>
                          </a:moveTo>
                          <a:lnTo>
                            <a:pt x="16321" y="8161"/>
                          </a:lnTo>
                          <a:cubicBezTo>
                            <a:pt x="16321" y="3654"/>
                            <a:pt x="12668" y="0"/>
                            <a:pt x="8161" y="0"/>
                          </a:cubicBezTo>
                          <a:cubicBezTo>
                            <a:pt x="3654" y="0"/>
                            <a:pt x="0" y="3654"/>
                            <a:pt x="0" y="8161"/>
                          </a:cubicBezTo>
                          <a:lnTo>
                            <a:pt x="0" y="122411"/>
                          </a:lnTo>
                          <a:cubicBezTo>
                            <a:pt x="0" y="126918"/>
                            <a:pt x="3654" y="130572"/>
                            <a:pt x="8161" y="130572"/>
                          </a:cubicBezTo>
                          <a:cubicBezTo>
                            <a:pt x="12668" y="130572"/>
                            <a:pt x="16321" y="126918"/>
                            <a:pt x="16321" y="122411"/>
                          </a:cubicBezTo>
                          <a:close/>
                        </a:path>
                      </a:pathLst>
                    </a:custGeom>
                    <a:grpFill/>
                    <a:ln w="809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  <p:sp>
                  <p:nvSpPr>
                    <p:cNvPr id="145" name="Freeform: Shape 144">
                      <a:extLst>
                        <a:ext uri="{FF2B5EF4-FFF2-40B4-BE49-F238E27FC236}">
                          <a16:creationId xmlns:a16="http://schemas.microsoft.com/office/drawing/2014/main" id="{6638C2F3-8DBA-4A3B-B775-DCAAC3AB4D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60109" y="4636084"/>
                      <a:ext cx="16321" cy="171375"/>
                    </a:xfrm>
                    <a:custGeom>
                      <a:avLst/>
                      <a:gdLst>
                        <a:gd name="connsiteX0" fmla="*/ 16321 w 16321"/>
                        <a:gd name="connsiteY0" fmla="*/ 163214 h 171375"/>
                        <a:gd name="connsiteX1" fmla="*/ 16321 w 16321"/>
                        <a:gd name="connsiteY1" fmla="*/ 8161 h 171375"/>
                        <a:gd name="connsiteX2" fmla="*/ 8161 w 16321"/>
                        <a:gd name="connsiteY2" fmla="*/ 0 h 171375"/>
                        <a:gd name="connsiteX3" fmla="*/ 0 w 16321"/>
                        <a:gd name="connsiteY3" fmla="*/ 8161 h 171375"/>
                        <a:gd name="connsiteX4" fmla="*/ 0 w 16321"/>
                        <a:gd name="connsiteY4" fmla="*/ 163214 h 171375"/>
                        <a:gd name="connsiteX5" fmla="*/ 8161 w 16321"/>
                        <a:gd name="connsiteY5" fmla="*/ 171375 h 171375"/>
                        <a:gd name="connsiteX6" fmla="*/ 16321 w 16321"/>
                        <a:gd name="connsiteY6" fmla="*/ 163214 h 1713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6321" h="171375">
                          <a:moveTo>
                            <a:pt x="16321" y="163214"/>
                          </a:moveTo>
                          <a:lnTo>
                            <a:pt x="16321" y="8161"/>
                          </a:lnTo>
                          <a:cubicBezTo>
                            <a:pt x="16321" y="3654"/>
                            <a:pt x="12668" y="0"/>
                            <a:pt x="8161" y="0"/>
                          </a:cubicBezTo>
                          <a:cubicBezTo>
                            <a:pt x="3654" y="0"/>
                            <a:pt x="0" y="3654"/>
                            <a:pt x="0" y="8161"/>
                          </a:cubicBezTo>
                          <a:lnTo>
                            <a:pt x="0" y="163214"/>
                          </a:lnTo>
                          <a:cubicBezTo>
                            <a:pt x="0" y="167722"/>
                            <a:pt x="3654" y="171375"/>
                            <a:pt x="8161" y="171375"/>
                          </a:cubicBezTo>
                          <a:cubicBezTo>
                            <a:pt x="12668" y="171375"/>
                            <a:pt x="16321" y="167722"/>
                            <a:pt x="16321" y="163214"/>
                          </a:cubicBezTo>
                          <a:close/>
                        </a:path>
                      </a:pathLst>
                    </a:custGeom>
                    <a:grpFill/>
                    <a:ln w="809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  <p:sp>
                  <p:nvSpPr>
                    <p:cNvPr id="146" name="Freeform: Shape 145">
                      <a:extLst>
                        <a:ext uri="{FF2B5EF4-FFF2-40B4-BE49-F238E27FC236}">
                          <a16:creationId xmlns:a16="http://schemas.microsoft.com/office/drawing/2014/main" id="{6FD1C16C-7436-4310-8837-59956F3C6B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27466" y="4636084"/>
                      <a:ext cx="16321" cy="130572"/>
                    </a:xfrm>
                    <a:custGeom>
                      <a:avLst/>
                      <a:gdLst>
                        <a:gd name="connsiteX0" fmla="*/ 16321 w 16321"/>
                        <a:gd name="connsiteY0" fmla="*/ 122411 h 130571"/>
                        <a:gd name="connsiteX1" fmla="*/ 16321 w 16321"/>
                        <a:gd name="connsiteY1" fmla="*/ 8161 h 130571"/>
                        <a:gd name="connsiteX2" fmla="*/ 8161 w 16321"/>
                        <a:gd name="connsiteY2" fmla="*/ 0 h 130571"/>
                        <a:gd name="connsiteX3" fmla="*/ 0 w 16321"/>
                        <a:gd name="connsiteY3" fmla="*/ 8161 h 130571"/>
                        <a:gd name="connsiteX4" fmla="*/ 0 w 16321"/>
                        <a:gd name="connsiteY4" fmla="*/ 122411 h 130571"/>
                        <a:gd name="connsiteX5" fmla="*/ 8161 w 16321"/>
                        <a:gd name="connsiteY5" fmla="*/ 130572 h 130571"/>
                        <a:gd name="connsiteX6" fmla="*/ 16321 w 16321"/>
                        <a:gd name="connsiteY6" fmla="*/ 122411 h 1305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6321" h="130571">
                          <a:moveTo>
                            <a:pt x="16321" y="122411"/>
                          </a:moveTo>
                          <a:lnTo>
                            <a:pt x="16321" y="8161"/>
                          </a:lnTo>
                          <a:cubicBezTo>
                            <a:pt x="16321" y="3654"/>
                            <a:pt x="12668" y="0"/>
                            <a:pt x="8161" y="0"/>
                          </a:cubicBezTo>
                          <a:cubicBezTo>
                            <a:pt x="3654" y="0"/>
                            <a:pt x="0" y="3654"/>
                            <a:pt x="0" y="8161"/>
                          </a:cubicBezTo>
                          <a:lnTo>
                            <a:pt x="0" y="122411"/>
                          </a:lnTo>
                          <a:cubicBezTo>
                            <a:pt x="0" y="126918"/>
                            <a:pt x="3654" y="130572"/>
                            <a:pt x="8161" y="130572"/>
                          </a:cubicBezTo>
                          <a:cubicBezTo>
                            <a:pt x="12668" y="130572"/>
                            <a:pt x="16321" y="126918"/>
                            <a:pt x="16321" y="122411"/>
                          </a:cubicBezTo>
                          <a:close/>
                        </a:path>
                      </a:pathLst>
                    </a:custGeom>
                    <a:grpFill/>
                    <a:ln w="809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  <p:sp>
                  <p:nvSpPr>
                    <p:cNvPr id="147" name="Freeform: Shape 146">
                      <a:extLst>
                        <a:ext uri="{FF2B5EF4-FFF2-40B4-BE49-F238E27FC236}">
                          <a16:creationId xmlns:a16="http://schemas.microsoft.com/office/drawing/2014/main" id="{05E58BE2-CCFA-4CC6-8DF0-8A1770F5D8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25395" y="4636084"/>
                      <a:ext cx="16321" cy="171375"/>
                    </a:xfrm>
                    <a:custGeom>
                      <a:avLst/>
                      <a:gdLst>
                        <a:gd name="connsiteX0" fmla="*/ 16321 w 16321"/>
                        <a:gd name="connsiteY0" fmla="*/ 163214 h 171375"/>
                        <a:gd name="connsiteX1" fmla="*/ 16321 w 16321"/>
                        <a:gd name="connsiteY1" fmla="*/ 8161 h 171375"/>
                        <a:gd name="connsiteX2" fmla="*/ 8161 w 16321"/>
                        <a:gd name="connsiteY2" fmla="*/ 0 h 171375"/>
                        <a:gd name="connsiteX3" fmla="*/ 0 w 16321"/>
                        <a:gd name="connsiteY3" fmla="*/ 8161 h 171375"/>
                        <a:gd name="connsiteX4" fmla="*/ 0 w 16321"/>
                        <a:gd name="connsiteY4" fmla="*/ 163214 h 171375"/>
                        <a:gd name="connsiteX5" fmla="*/ 8161 w 16321"/>
                        <a:gd name="connsiteY5" fmla="*/ 171375 h 171375"/>
                        <a:gd name="connsiteX6" fmla="*/ 16321 w 16321"/>
                        <a:gd name="connsiteY6" fmla="*/ 163214 h 1713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6321" h="171375">
                          <a:moveTo>
                            <a:pt x="16321" y="163214"/>
                          </a:moveTo>
                          <a:lnTo>
                            <a:pt x="16321" y="8161"/>
                          </a:lnTo>
                          <a:cubicBezTo>
                            <a:pt x="16321" y="3654"/>
                            <a:pt x="12668" y="0"/>
                            <a:pt x="8161" y="0"/>
                          </a:cubicBezTo>
                          <a:cubicBezTo>
                            <a:pt x="3654" y="0"/>
                            <a:pt x="0" y="3654"/>
                            <a:pt x="0" y="8161"/>
                          </a:cubicBezTo>
                          <a:lnTo>
                            <a:pt x="0" y="163214"/>
                          </a:lnTo>
                          <a:cubicBezTo>
                            <a:pt x="0" y="167722"/>
                            <a:pt x="3654" y="171375"/>
                            <a:pt x="8161" y="171375"/>
                          </a:cubicBezTo>
                          <a:cubicBezTo>
                            <a:pt x="12668" y="171375"/>
                            <a:pt x="16321" y="167722"/>
                            <a:pt x="16321" y="163214"/>
                          </a:cubicBezTo>
                          <a:close/>
                        </a:path>
                      </a:pathLst>
                    </a:custGeom>
                    <a:grpFill/>
                    <a:ln w="809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  <p:sp>
                  <p:nvSpPr>
                    <p:cNvPr id="148" name="Freeform: Shape 147">
                      <a:extLst>
                        <a:ext uri="{FF2B5EF4-FFF2-40B4-BE49-F238E27FC236}">
                          <a16:creationId xmlns:a16="http://schemas.microsoft.com/office/drawing/2014/main" id="{131977C1-1D6B-4DF1-94B6-F4D9C2B575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92752" y="4636084"/>
                      <a:ext cx="16321" cy="130572"/>
                    </a:xfrm>
                    <a:custGeom>
                      <a:avLst/>
                      <a:gdLst>
                        <a:gd name="connsiteX0" fmla="*/ 16321 w 16321"/>
                        <a:gd name="connsiteY0" fmla="*/ 122411 h 130571"/>
                        <a:gd name="connsiteX1" fmla="*/ 16321 w 16321"/>
                        <a:gd name="connsiteY1" fmla="*/ 8161 h 130571"/>
                        <a:gd name="connsiteX2" fmla="*/ 8161 w 16321"/>
                        <a:gd name="connsiteY2" fmla="*/ 0 h 130571"/>
                        <a:gd name="connsiteX3" fmla="*/ 0 w 16321"/>
                        <a:gd name="connsiteY3" fmla="*/ 8161 h 130571"/>
                        <a:gd name="connsiteX4" fmla="*/ 0 w 16321"/>
                        <a:gd name="connsiteY4" fmla="*/ 122411 h 130571"/>
                        <a:gd name="connsiteX5" fmla="*/ 8161 w 16321"/>
                        <a:gd name="connsiteY5" fmla="*/ 130572 h 130571"/>
                        <a:gd name="connsiteX6" fmla="*/ 16321 w 16321"/>
                        <a:gd name="connsiteY6" fmla="*/ 122411 h 1305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6321" h="130571">
                          <a:moveTo>
                            <a:pt x="16321" y="122411"/>
                          </a:moveTo>
                          <a:lnTo>
                            <a:pt x="16321" y="8161"/>
                          </a:lnTo>
                          <a:cubicBezTo>
                            <a:pt x="16321" y="3654"/>
                            <a:pt x="12668" y="0"/>
                            <a:pt x="8161" y="0"/>
                          </a:cubicBezTo>
                          <a:cubicBezTo>
                            <a:pt x="3654" y="0"/>
                            <a:pt x="0" y="3654"/>
                            <a:pt x="0" y="8161"/>
                          </a:cubicBezTo>
                          <a:lnTo>
                            <a:pt x="0" y="122411"/>
                          </a:lnTo>
                          <a:cubicBezTo>
                            <a:pt x="0" y="126918"/>
                            <a:pt x="3654" y="130572"/>
                            <a:pt x="8161" y="130572"/>
                          </a:cubicBezTo>
                          <a:cubicBezTo>
                            <a:pt x="12668" y="130572"/>
                            <a:pt x="16321" y="126918"/>
                            <a:pt x="16321" y="122411"/>
                          </a:cubicBezTo>
                          <a:close/>
                        </a:path>
                      </a:pathLst>
                    </a:custGeom>
                    <a:grpFill/>
                    <a:ln w="809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  <p:sp>
                  <p:nvSpPr>
                    <p:cNvPr id="149" name="Freeform: Shape 148">
                      <a:extLst>
                        <a:ext uri="{FF2B5EF4-FFF2-40B4-BE49-F238E27FC236}">
                          <a16:creationId xmlns:a16="http://schemas.microsoft.com/office/drawing/2014/main" id="{6B0D754A-7F6E-4F53-8711-6198F64E64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58038" y="4636084"/>
                      <a:ext cx="16321" cy="130572"/>
                    </a:xfrm>
                    <a:custGeom>
                      <a:avLst/>
                      <a:gdLst>
                        <a:gd name="connsiteX0" fmla="*/ 16321 w 16321"/>
                        <a:gd name="connsiteY0" fmla="*/ 122411 h 130571"/>
                        <a:gd name="connsiteX1" fmla="*/ 16321 w 16321"/>
                        <a:gd name="connsiteY1" fmla="*/ 8161 h 130571"/>
                        <a:gd name="connsiteX2" fmla="*/ 8161 w 16321"/>
                        <a:gd name="connsiteY2" fmla="*/ 0 h 130571"/>
                        <a:gd name="connsiteX3" fmla="*/ 0 w 16321"/>
                        <a:gd name="connsiteY3" fmla="*/ 8161 h 130571"/>
                        <a:gd name="connsiteX4" fmla="*/ 0 w 16321"/>
                        <a:gd name="connsiteY4" fmla="*/ 122411 h 130571"/>
                        <a:gd name="connsiteX5" fmla="*/ 8161 w 16321"/>
                        <a:gd name="connsiteY5" fmla="*/ 130572 h 130571"/>
                        <a:gd name="connsiteX6" fmla="*/ 16321 w 16321"/>
                        <a:gd name="connsiteY6" fmla="*/ 122411 h 1305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6321" h="130571">
                          <a:moveTo>
                            <a:pt x="16321" y="122411"/>
                          </a:moveTo>
                          <a:lnTo>
                            <a:pt x="16321" y="8161"/>
                          </a:lnTo>
                          <a:cubicBezTo>
                            <a:pt x="16321" y="3654"/>
                            <a:pt x="12668" y="0"/>
                            <a:pt x="8161" y="0"/>
                          </a:cubicBezTo>
                          <a:cubicBezTo>
                            <a:pt x="3654" y="0"/>
                            <a:pt x="0" y="3654"/>
                            <a:pt x="0" y="8161"/>
                          </a:cubicBezTo>
                          <a:lnTo>
                            <a:pt x="0" y="122411"/>
                          </a:lnTo>
                          <a:cubicBezTo>
                            <a:pt x="0" y="126918"/>
                            <a:pt x="3654" y="130572"/>
                            <a:pt x="8161" y="130572"/>
                          </a:cubicBezTo>
                          <a:cubicBezTo>
                            <a:pt x="12668" y="130572"/>
                            <a:pt x="16321" y="126918"/>
                            <a:pt x="16321" y="122411"/>
                          </a:cubicBezTo>
                          <a:close/>
                        </a:path>
                      </a:pathLst>
                    </a:custGeom>
                    <a:grpFill/>
                    <a:ln w="809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</p:grpSp>
            </p:grpSp>
          </p:grpSp>
        </p:grp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4E587AE0-8924-4C3C-8C05-BE9A7EC6DE34}"/>
              </a:ext>
            </a:extLst>
          </p:cNvPr>
          <p:cNvSpPr txBox="1"/>
          <p:nvPr/>
        </p:nvSpPr>
        <p:spPr>
          <a:xfrm>
            <a:off x="6179934" y="1918950"/>
            <a:ext cx="2809359" cy="954107"/>
          </a:xfrm>
          <a:prstGeom prst="rect">
            <a:avLst/>
          </a:prstGeom>
          <a:solidFill>
            <a:srgbClr val="E52212"/>
          </a:solidFill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Principles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Multiple redundant backups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Mandated retention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419D87-0353-4A3D-BEB6-F9D7FA185A26}"/>
              </a:ext>
            </a:extLst>
          </p:cNvPr>
          <p:cNvSpPr txBox="1"/>
          <p:nvPr/>
        </p:nvSpPr>
        <p:spPr>
          <a:xfrm>
            <a:off x="6179933" y="502033"/>
            <a:ext cx="2809359" cy="1200329"/>
          </a:xfrm>
          <a:prstGeom prst="rect">
            <a:avLst/>
          </a:prstGeom>
          <a:solidFill>
            <a:srgbClr val="E52212"/>
          </a:solidFill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Tools &amp; Support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600" b="1" dirty="0" err="1">
                <a:solidFill>
                  <a:schemeClr val="bg1"/>
                </a:solidFill>
              </a:rPr>
              <a:t>CloudStor</a:t>
            </a:r>
            <a:endParaRPr lang="en-AU" sz="1600" b="1" dirty="0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Research drive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Online Research Notebook</a:t>
            </a:r>
          </a:p>
        </p:txBody>
      </p:sp>
      <p:sp>
        <p:nvSpPr>
          <p:cNvPr id="156" name="Arrow: Right 155">
            <a:extLst>
              <a:ext uri="{FF2B5EF4-FFF2-40B4-BE49-F238E27FC236}">
                <a16:creationId xmlns:a16="http://schemas.microsoft.com/office/drawing/2014/main" id="{5A7EBCCE-59B8-4A6B-A044-11D3967B07F1}"/>
              </a:ext>
            </a:extLst>
          </p:cNvPr>
          <p:cNvSpPr/>
          <p:nvPr/>
        </p:nvSpPr>
        <p:spPr>
          <a:xfrm>
            <a:off x="4067945" y="3542381"/>
            <a:ext cx="1793598" cy="339565"/>
          </a:xfrm>
          <a:prstGeom prst="rightArrow">
            <a:avLst>
              <a:gd name="adj1" fmla="val 100000"/>
              <a:gd name="adj2" fmla="val 50000"/>
            </a:avLst>
          </a:prstGeom>
          <a:gradFill flip="none" rotWithShape="1">
            <a:gsLst>
              <a:gs pos="0">
                <a:srgbClr val="FFBD47">
                  <a:alpha val="0"/>
                </a:srgbClr>
              </a:gs>
              <a:gs pos="84000">
                <a:srgbClr val="FFBD4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3200">
              <a:solidFill>
                <a:schemeClr val="tx1"/>
              </a:solidFill>
            </a:endParaRPr>
          </a:p>
        </p:txBody>
      </p:sp>
      <p:sp>
        <p:nvSpPr>
          <p:cNvPr id="158" name="Text Placeholder 1">
            <a:extLst>
              <a:ext uri="{FF2B5EF4-FFF2-40B4-BE49-F238E27FC236}">
                <a16:creationId xmlns:a16="http://schemas.microsoft.com/office/drawing/2014/main" id="{EDC171DA-1922-4E0A-B133-0E6B4517B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528" y="1296407"/>
            <a:ext cx="5538013" cy="1586122"/>
          </a:xfrm>
        </p:spPr>
        <p:txBody>
          <a:bodyPr/>
          <a:lstStyle/>
          <a:p>
            <a:pPr marL="230182" lvl="1" indent="0">
              <a:buNone/>
            </a:pPr>
            <a:r>
              <a:rPr lang="en-AU" altLang="en-US" i="1" dirty="0">
                <a:solidFill>
                  <a:schemeClr val="tx1"/>
                </a:solidFill>
              </a:rPr>
              <a:t>“As a general rule, research data and primary materials must be retained for sufficient time to allow reference to them by other researchers and </a:t>
            </a:r>
            <a:r>
              <a:rPr lang="en-AU" altLang="en-US" b="1" i="1" dirty="0">
                <a:solidFill>
                  <a:schemeClr val="tx1"/>
                </a:solidFill>
              </a:rPr>
              <a:t>for as long as interest and discussion persist following publication</a:t>
            </a:r>
            <a:r>
              <a:rPr lang="en-AU" altLang="en-US" i="1" dirty="0">
                <a:solidFill>
                  <a:schemeClr val="tx1"/>
                </a:solidFill>
              </a:rPr>
              <a:t>.” </a:t>
            </a:r>
            <a:r>
              <a:rPr lang="en-AU" altLang="en-US" sz="1200" i="1" dirty="0">
                <a:solidFill>
                  <a:schemeClr val="tx1"/>
                </a:solidFill>
              </a:rPr>
              <a:t>- La Trobe University Research Data Management Policy</a:t>
            </a:r>
            <a:endParaRPr lang="en-AU" altLang="en-US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AU" sz="1200" dirty="0"/>
          </a:p>
        </p:txBody>
      </p:sp>
      <p:sp>
        <p:nvSpPr>
          <p:cNvPr id="160" name="Text Placeholder 3">
            <a:extLst>
              <a:ext uri="{FF2B5EF4-FFF2-40B4-BE49-F238E27FC236}">
                <a16:creationId xmlns:a16="http://schemas.microsoft.com/office/drawing/2014/main" id="{30EE2247-E445-4419-A360-2D94D19BEDF0}"/>
              </a:ext>
            </a:extLst>
          </p:cNvPr>
          <p:cNvSpPr txBox="1">
            <a:spLocks/>
          </p:cNvSpPr>
          <p:nvPr/>
        </p:nvSpPr>
        <p:spPr bwMode="auto">
          <a:xfrm>
            <a:off x="337689" y="2566490"/>
            <a:ext cx="5384325" cy="371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15895" indent="-215895" algn="l" rtl="0" eaLnBrk="1" fontAlgn="base" hangingPunct="1">
              <a:spcBef>
                <a:spcPct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lang="en-US" altLang="en-US"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71476" indent="-2412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536561" indent="-176209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600160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2057349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8" indent="-452438" defTabSz="1076325">
              <a:spcAft>
                <a:spcPts val="0"/>
              </a:spcAft>
              <a:buNone/>
            </a:pPr>
            <a:r>
              <a:rPr lang="en-AU" b="1" dirty="0"/>
              <a:t>5 years</a:t>
            </a:r>
            <a:r>
              <a:rPr lang="en-AU" dirty="0"/>
              <a:t>	General research data</a:t>
            </a:r>
          </a:p>
          <a:p>
            <a:pPr marL="452438" indent="-452438" defTabSz="1076325">
              <a:spcAft>
                <a:spcPts val="600"/>
              </a:spcAft>
              <a:buNone/>
            </a:pPr>
            <a:r>
              <a:rPr lang="en-AU" dirty="0"/>
              <a:t>		Materials / specimens</a:t>
            </a:r>
          </a:p>
          <a:p>
            <a:pPr marL="452438" indent="-452438" defTabSz="1076325">
              <a:spcAft>
                <a:spcPts val="0"/>
              </a:spcAft>
              <a:buNone/>
            </a:pPr>
            <a:r>
              <a:rPr lang="en-AU" b="1" dirty="0"/>
              <a:t>7 years </a:t>
            </a:r>
            <a:r>
              <a:rPr lang="en-AU" dirty="0"/>
              <a:t>	Research with any health information</a:t>
            </a:r>
          </a:p>
          <a:p>
            <a:pPr marL="452438" indent="-452438" defTabSz="1076325">
              <a:spcAft>
                <a:spcPts val="0"/>
              </a:spcAft>
              <a:buNone/>
            </a:pPr>
            <a:r>
              <a:rPr lang="en-AU" dirty="0"/>
              <a:t>		Consent forms</a:t>
            </a:r>
          </a:p>
          <a:p>
            <a:pPr marL="0" indent="0" defTabSz="1076325">
              <a:spcAft>
                <a:spcPts val="600"/>
              </a:spcAft>
              <a:buNone/>
            </a:pPr>
            <a:r>
              <a:rPr lang="en-AU" dirty="0"/>
              <a:t>	</a:t>
            </a:r>
            <a:r>
              <a:rPr lang="en-AU" altLang="en-US" dirty="0"/>
              <a:t>HDR data</a:t>
            </a:r>
          </a:p>
          <a:p>
            <a:pPr marL="0" indent="0" defTabSz="1076325">
              <a:spcAft>
                <a:spcPts val="0"/>
              </a:spcAft>
              <a:buNone/>
            </a:pPr>
            <a:r>
              <a:rPr lang="en-AU" b="1" dirty="0"/>
              <a:t>15 years </a:t>
            </a:r>
            <a:r>
              <a:rPr lang="en-AU" dirty="0"/>
              <a:t>	</a:t>
            </a:r>
            <a:r>
              <a:rPr lang="en-AU" altLang="en-US" dirty="0"/>
              <a:t>Clinical</a:t>
            </a:r>
            <a:r>
              <a:rPr lang="en-AU" dirty="0"/>
              <a:t> trial data &amp; documentation</a:t>
            </a:r>
          </a:p>
          <a:p>
            <a:pPr marL="0" indent="0" defTabSz="1076325">
              <a:spcAft>
                <a:spcPts val="600"/>
              </a:spcAft>
              <a:buNone/>
            </a:pPr>
            <a:r>
              <a:rPr lang="en-AU" dirty="0"/>
              <a:t>	</a:t>
            </a:r>
            <a:r>
              <a:rPr lang="en-AU" b="1" i="1" dirty="0"/>
              <a:t>also </a:t>
            </a:r>
            <a:r>
              <a:rPr lang="en-AU" dirty="0"/>
              <a:t>until </a:t>
            </a:r>
            <a:r>
              <a:rPr lang="en-AU" b="1" i="1" dirty="0"/>
              <a:t>all </a:t>
            </a:r>
            <a:r>
              <a:rPr lang="en-AU" altLang="en-US" dirty="0"/>
              <a:t>participants</a:t>
            </a:r>
            <a:r>
              <a:rPr lang="en-AU" dirty="0"/>
              <a:t> turn 25 if any was &lt;18</a:t>
            </a:r>
          </a:p>
          <a:p>
            <a:pPr marL="452438" indent="-452438" defTabSz="1076325">
              <a:spcAft>
                <a:spcPts val="0"/>
              </a:spcAft>
              <a:buNone/>
            </a:pPr>
            <a:r>
              <a:rPr lang="en-AU" b="1" dirty="0"/>
              <a:t>Permanent	</a:t>
            </a:r>
            <a:r>
              <a:rPr lang="en-AU" dirty="0"/>
              <a:t>Human ethics documents</a:t>
            </a:r>
          </a:p>
          <a:p>
            <a:pPr marL="452438" indent="-452438" defTabSz="1076325">
              <a:spcAft>
                <a:spcPts val="0"/>
              </a:spcAft>
              <a:buNone/>
            </a:pPr>
            <a:r>
              <a:rPr lang="en-AU" dirty="0"/>
              <a:t>		Patent data &amp; documentation</a:t>
            </a:r>
          </a:p>
          <a:p>
            <a:pPr marL="0" indent="0" defTabSz="1076325">
              <a:spcAft>
                <a:spcPts val="0"/>
              </a:spcAft>
              <a:buNone/>
            </a:pPr>
            <a:r>
              <a:rPr lang="en-AU" dirty="0"/>
              <a:t>	Research collaborative agreements</a:t>
            </a:r>
          </a:p>
          <a:p>
            <a:pPr marL="1076325" indent="0" defTabSz="1076325">
              <a:spcAft>
                <a:spcPts val="0"/>
              </a:spcAft>
              <a:buNone/>
            </a:pPr>
            <a:r>
              <a:rPr lang="en-AU" dirty="0"/>
              <a:t>Research outcomes or reports of high or significant regulatory public interest</a:t>
            </a:r>
          </a:p>
        </p:txBody>
      </p:sp>
      <p:sp>
        <p:nvSpPr>
          <p:cNvPr id="161" name="Text Placeholder 3">
            <a:extLst>
              <a:ext uri="{FF2B5EF4-FFF2-40B4-BE49-F238E27FC236}">
                <a16:creationId xmlns:a16="http://schemas.microsoft.com/office/drawing/2014/main" id="{9C271D9D-38F9-4935-B105-00307533A4FC}"/>
              </a:ext>
            </a:extLst>
          </p:cNvPr>
          <p:cNvSpPr txBox="1">
            <a:spLocks/>
          </p:cNvSpPr>
          <p:nvPr/>
        </p:nvSpPr>
        <p:spPr bwMode="auto">
          <a:xfrm>
            <a:off x="337689" y="5921259"/>
            <a:ext cx="8109213" cy="72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15895" indent="-215895" algn="l" rtl="0" eaLnBrk="1" fontAlgn="base" hangingPunct="1">
              <a:spcBef>
                <a:spcPct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lang="en-US" altLang="en-US"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71476" indent="-2412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536561" indent="-176209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600160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2057349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8" indent="-452438" defTabSz="1076325">
              <a:spcAft>
                <a:spcPts val="0"/>
              </a:spcAft>
              <a:buNone/>
            </a:pPr>
            <a:r>
              <a:rPr lang="en-US" dirty="0"/>
              <a:t>Records and Archives Services must authorize destruction </a:t>
            </a:r>
            <a:r>
              <a:rPr lang="en-US" dirty="0">
                <a:hlinkClick r:id="rId5"/>
              </a:rPr>
              <a:t>records@latrobe.edu.au</a:t>
            </a:r>
            <a:r>
              <a:rPr lang="en-US" dirty="0"/>
              <a:t> </a:t>
            </a:r>
            <a:r>
              <a:rPr lang="en-AU" dirty="0"/>
              <a:t>  </a:t>
            </a:r>
          </a:p>
          <a:p>
            <a:pPr marL="452438" indent="-452438" defTabSz="1076325">
              <a:spcAft>
                <a:spcPts val="0"/>
              </a:spcAft>
              <a:buNone/>
            </a:pPr>
            <a:r>
              <a:rPr lang="en-AU" dirty="0"/>
              <a:t>Public Record Office Victoria document PROS 07/01 &amp; PROS 16/08</a:t>
            </a:r>
          </a:p>
        </p:txBody>
      </p:sp>
    </p:spTree>
    <p:extLst>
      <p:ext uri="{BB962C8B-B14F-4D97-AF65-F5344CB8AC3E}">
        <p14:creationId xmlns:p14="http://schemas.microsoft.com/office/powerpoint/2010/main" val="207315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35F259-8D0C-4254-9BCA-0426D113BA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094"/>
          <a:stretch/>
        </p:blipFill>
        <p:spPr>
          <a:xfrm>
            <a:off x="539552" y="2975386"/>
            <a:ext cx="4214087" cy="3882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7C8FFA-7C93-47FF-8AA3-681AEE9A6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Sharing secure data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EF750253-C07A-49D0-B58D-202E8D0AC2E4}"/>
              </a:ext>
            </a:extLst>
          </p:cNvPr>
          <p:cNvGrpSpPr/>
          <p:nvPr/>
        </p:nvGrpSpPr>
        <p:grpSpPr>
          <a:xfrm>
            <a:off x="5481588" y="1820959"/>
            <a:ext cx="3511226" cy="1732079"/>
            <a:chOff x="7011065" y="1508101"/>
            <a:chExt cx="4217809" cy="2080633"/>
          </a:xfrm>
        </p:grpSpPr>
        <p:sp>
          <p:nvSpPr>
            <p:cNvPr id="103" name="Arrow: U-Turn Milestone 2" title="Timeline Arrow">
              <a:extLst>
                <a:ext uri="{FF2B5EF4-FFF2-40B4-BE49-F238E27FC236}">
                  <a16:creationId xmlns:a16="http://schemas.microsoft.com/office/drawing/2014/main" id="{4B73793E-4139-481E-9A91-95175840CD3B}"/>
                </a:ext>
              </a:extLst>
            </p:cNvPr>
            <p:cNvSpPr/>
            <p:nvPr/>
          </p:nvSpPr>
          <p:spPr>
            <a:xfrm>
              <a:off x="7022410" y="2316105"/>
              <a:ext cx="1024593" cy="1272629"/>
            </a:xfrm>
            <a:prstGeom prst="bentArrow">
              <a:avLst>
                <a:gd name="adj1" fmla="val 37650"/>
                <a:gd name="adj2" fmla="val 12012"/>
                <a:gd name="adj3" fmla="val 14464"/>
                <a:gd name="adj4" fmla="val 32629"/>
              </a:avLst>
            </a:prstGeom>
            <a:solidFill>
              <a:srgbClr val="B22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3200" dirty="0">
                <a:solidFill>
                  <a:schemeClr val="tx1"/>
                </a:solidFill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3FBF8BDD-D2FB-43FD-AC67-78CE47A6524C}"/>
                </a:ext>
              </a:extLst>
            </p:cNvPr>
            <p:cNvSpPr txBox="1"/>
            <p:nvPr/>
          </p:nvSpPr>
          <p:spPr>
            <a:xfrm>
              <a:off x="8268356" y="1508101"/>
              <a:ext cx="1767840" cy="4436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ZA" sz="2400" dirty="0"/>
                <a:t>Sharing</a:t>
              </a:r>
            </a:p>
          </p:txBody>
        </p:sp>
        <p:cxnSp>
          <p:nvCxnSpPr>
            <p:cNvPr id="107" name="Connector Milestone 1" title="Connecter Line">
              <a:extLst>
                <a:ext uri="{FF2B5EF4-FFF2-40B4-BE49-F238E27FC236}">
                  <a16:creationId xmlns:a16="http://schemas.microsoft.com/office/drawing/2014/main" id="{89B23F37-0613-45A9-A676-AC151157C01D}"/>
                </a:ext>
              </a:extLst>
            </p:cNvPr>
            <p:cNvCxnSpPr>
              <a:cxnSpLocks/>
            </p:cNvCxnSpPr>
            <p:nvPr/>
          </p:nvCxnSpPr>
          <p:spPr>
            <a:xfrm>
              <a:off x="7011065" y="2126332"/>
              <a:ext cx="4217809" cy="0"/>
            </a:xfrm>
            <a:prstGeom prst="line">
              <a:avLst/>
            </a:prstGeom>
            <a:ln w="19050">
              <a:solidFill>
                <a:srgbClr val="F6821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5F9AF927-1263-49FD-A74D-889C20C27515}"/>
                </a:ext>
              </a:extLst>
            </p:cNvPr>
            <p:cNvGrpSpPr/>
            <p:nvPr/>
          </p:nvGrpSpPr>
          <p:grpSpPr>
            <a:xfrm>
              <a:off x="8089011" y="2235242"/>
              <a:ext cx="2916934" cy="457183"/>
              <a:chOff x="7387356" y="2779317"/>
              <a:chExt cx="2916934" cy="457183"/>
            </a:xfrm>
          </p:grpSpPr>
          <p:grpSp>
            <p:nvGrpSpPr>
              <p:cNvPr id="110" name="Graphic 307">
                <a:extLst>
                  <a:ext uri="{FF2B5EF4-FFF2-40B4-BE49-F238E27FC236}">
                    <a16:creationId xmlns:a16="http://schemas.microsoft.com/office/drawing/2014/main" id="{8FC40197-2D43-4D97-A424-63FC82CA2377}"/>
                  </a:ext>
                </a:extLst>
              </p:cNvPr>
              <p:cNvGrpSpPr/>
              <p:nvPr/>
            </p:nvGrpSpPr>
            <p:grpSpPr>
              <a:xfrm>
                <a:off x="7387356" y="2779317"/>
                <a:ext cx="364471" cy="403063"/>
                <a:chOff x="8348202" y="2720344"/>
                <a:chExt cx="364471" cy="403063"/>
              </a:xfrm>
              <a:solidFill>
                <a:srgbClr val="B22600"/>
              </a:solidFill>
            </p:grpSpPr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ED6E9DED-994F-4CA6-8F0A-F264BDDDA4C9}"/>
                    </a:ext>
                  </a:extLst>
                </p:cNvPr>
                <p:cNvSpPr/>
                <p:nvPr/>
              </p:nvSpPr>
              <p:spPr>
                <a:xfrm>
                  <a:off x="8348202" y="2720344"/>
                  <a:ext cx="364471" cy="403063"/>
                </a:xfrm>
                <a:custGeom>
                  <a:avLst/>
                  <a:gdLst>
                    <a:gd name="connsiteX0" fmla="*/ 348177 w 364471"/>
                    <a:gd name="connsiteY0" fmla="*/ 58637 h 403062"/>
                    <a:gd name="connsiteX1" fmla="*/ 194242 w 364471"/>
                    <a:gd name="connsiteY1" fmla="*/ 4181 h 403062"/>
                    <a:gd name="connsiteX2" fmla="*/ 170658 w 364471"/>
                    <a:gd name="connsiteY2" fmla="*/ 4181 h 403062"/>
                    <a:gd name="connsiteX3" fmla="*/ 16723 w 364471"/>
                    <a:gd name="connsiteY3" fmla="*/ 58637 h 403062"/>
                    <a:gd name="connsiteX4" fmla="*/ 0 w 364471"/>
                    <a:gd name="connsiteY4" fmla="*/ 77075 h 403062"/>
                    <a:gd name="connsiteX5" fmla="*/ 175375 w 364471"/>
                    <a:gd name="connsiteY5" fmla="*/ 405529 h 403062"/>
                    <a:gd name="connsiteX6" fmla="*/ 182665 w 364471"/>
                    <a:gd name="connsiteY6" fmla="*/ 407244 h 403062"/>
                    <a:gd name="connsiteX7" fmla="*/ 189954 w 364471"/>
                    <a:gd name="connsiteY7" fmla="*/ 405529 h 403062"/>
                    <a:gd name="connsiteX8" fmla="*/ 365329 w 364471"/>
                    <a:gd name="connsiteY8" fmla="*/ 77075 h 403062"/>
                    <a:gd name="connsiteX9" fmla="*/ 348177 w 364471"/>
                    <a:gd name="connsiteY9" fmla="*/ 58637 h 403062"/>
                    <a:gd name="connsiteX10" fmla="*/ 182236 w 364471"/>
                    <a:gd name="connsiteY10" fmla="*/ 291042 h 403062"/>
                    <a:gd name="connsiteX11" fmla="*/ 88760 w 364471"/>
                    <a:gd name="connsiteY11" fmla="*/ 197565 h 403062"/>
                    <a:gd name="connsiteX12" fmla="*/ 182236 w 364471"/>
                    <a:gd name="connsiteY12" fmla="*/ 104089 h 403062"/>
                    <a:gd name="connsiteX13" fmla="*/ 275712 w 364471"/>
                    <a:gd name="connsiteY13" fmla="*/ 197565 h 403062"/>
                    <a:gd name="connsiteX14" fmla="*/ 182236 w 364471"/>
                    <a:gd name="connsiteY14" fmla="*/ 291042 h 403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64471" h="403062">
                      <a:moveTo>
                        <a:pt x="348177" y="58637"/>
                      </a:moveTo>
                      <a:cubicBezTo>
                        <a:pt x="249985" y="49204"/>
                        <a:pt x="195099" y="5038"/>
                        <a:pt x="194242" y="4181"/>
                      </a:cubicBezTo>
                      <a:cubicBezTo>
                        <a:pt x="187381" y="-1394"/>
                        <a:pt x="177519" y="-1394"/>
                        <a:pt x="170658" y="4181"/>
                      </a:cubicBezTo>
                      <a:cubicBezTo>
                        <a:pt x="170230" y="4609"/>
                        <a:pt x="115345" y="49204"/>
                        <a:pt x="16723" y="58637"/>
                      </a:cubicBezTo>
                      <a:cubicBezTo>
                        <a:pt x="7289" y="59495"/>
                        <a:pt x="0" y="67642"/>
                        <a:pt x="0" y="77075"/>
                      </a:cubicBezTo>
                      <a:cubicBezTo>
                        <a:pt x="0" y="326631"/>
                        <a:pt x="168086" y="402527"/>
                        <a:pt x="175375" y="405529"/>
                      </a:cubicBezTo>
                      <a:cubicBezTo>
                        <a:pt x="177948" y="406386"/>
                        <a:pt x="180092" y="407244"/>
                        <a:pt x="182665" y="407244"/>
                      </a:cubicBezTo>
                      <a:cubicBezTo>
                        <a:pt x="185237" y="407244"/>
                        <a:pt x="187810" y="406815"/>
                        <a:pt x="189954" y="405529"/>
                      </a:cubicBezTo>
                      <a:cubicBezTo>
                        <a:pt x="197243" y="402527"/>
                        <a:pt x="365329" y="326631"/>
                        <a:pt x="365329" y="77075"/>
                      </a:cubicBezTo>
                      <a:cubicBezTo>
                        <a:pt x="364900" y="67642"/>
                        <a:pt x="357611" y="59495"/>
                        <a:pt x="348177" y="58637"/>
                      </a:cubicBezTo>
                      <a:close/>
                      <a:moveTo>
                        <a:pt x="182236" y="291042"/>
                      </a:moveTo>
                      <a:cubicBezTo>
                        <a:pt x="130352" y="291042"/>
                        <a:pt x="88760" y="249020"/>
                        <a:pt x="88760" y="197565"/>
                      </a:cubicBezTo>
                      <a:cubicBezTo>
                        <a:pt x="88760" y="146110"/>
                        <a:pt x="130352" y="104089"/>
                        <a:pt x="182236" y="104089"/>
                      </a:cubicBezTo>
                      <a:cubicBezTo>
                        <a:pt x="234119" y="104089"/>
                        <a:pt x="275712" y="146110"/>
                        <a:pt x="275712" y="197565"/>
                      </a:cubicBezTo>
                      <a:cubicBezTo>
                        <a:pt x="275712" y="249020"/>
                        <a:pt x="234119" y="291042"/>
                        <a:pt x="182236" y="29104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42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3200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58B98DF7-A3AC-4AD1-BE9B-594F714B1C76}"/>
                    </a:ext>
                  </a:extLst>
                </p:cNvPr>
                <p:cNvSpPr/>
                <p:nvPr/>
              </p:nvSpPr>
              <p:spPr>
                <a:xfrm>
                  <a:off x="8476303" y="2881300"/>
                  <a:ext cx="102910" cy="77182"/>
                </a:xfrm>
                <a:custGeom>
                  <a:avLst/>
                  <a:gdLst>
                    <a:gd name="connsiteX0" fmla="*/ 78147 w 102909"/>
                    <a:gd name="connsiteY0" fmla="*/ 4879 h 77182"/>
                    <a:gd name="connsiteX1" fmla="*/ 42557 w 102909"/>
                    <a:gd name="connsiteY1" fmla="*/ 40468 h 77182"/>
                    <a:gd name="connsiteX2" fmla="*/ 28407 w 102909"/>
                    <a:gd name="connsiteY2" fmla="*/ 26318 h 77182"/>
                    <a:gd name="connsiteX3" fmla="*/ 4824 w 102909"/>
                    <a:gd name="connsiteY3" fmla="*/ 26318 h 77182"/>
                    <a:gd name="connsiteX4" fmla="*/ 4824 w 102909"/>
                    <a:gd name="connsiteY4" fmla="*/ 49902 h 77182"/>
                    <a:gd name="connsiteX5" fmla="*/ 30551 w 102909"/>
                    <a:gd name="connsiteY5" fmla="*/ 75629 h 77182"/>
                    <a:gd name="connsiteX6" fmla="*/ 42557 w 102909"/>
                    <a:gd name="connsiteY6" fmla="*/ 80346 h 77182"/>
                    <a:gd name="connsiteX7" fmla="*/ 54564 w 102909"/>
                    <a:gd name="connsiteY7" fmla="*/ 75629 h 77182"/>
                    <a:gd name="connsiteX8" fmla="*/ 102159 w 102909"/>
                    <a:gd name="connsiteY8" fmla="*/ 28034 h 77182"/>
                    <a:gd name="connsiteX9" fmla="*/ 102159 w 102909"/>
                    <a:gd name="connsiteY9" fmla="*/ 4450 h 77182"/>
                    <a:gd name="connsiteX10" fmla="*/ 78147 w 102909"/>
                    <a:gd name="connsiteY10" fmla="*/ 4879 h 77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2909" h="77182">
                      <a:moveTo>
                        <a:pt x="78147" y="4879"/>
                      </a:moveTo>
                      <a:lnTo>
                        <a:pt x="42557" y="40468"/>
                      </a:lnTo>
                      <a:lnTo>
                        <a:pt x="28407" y="26318"/>
                      </a:lnTo>
                      <a:cubicBezTo>
                        <a:pt x="21975" y="19887"/>
                        <a:pt x="11256" y="19887"/>
                        <a:pt x="4824" y="26318"/>
                      </a:cubicBezTo>
                      <a:cubicBezTo>
                        <a:pt x="-1608" y="32750"/>
                        <a:pt x="-1608" y="43470"/>
                        <a:pt x="4824" y="49902"/>
                      </a:cubicBezTo>
                      <a:lnTo>
                        <a:pt x="30551" y="75629"/>
                      </a:lnTo>
                      <a:cubicBezTo>
                        <a:pt x="33982" y="79060"/>
                        <a:pt x="38270" y="80346"/>
                        <a:pt x="42557" y="80346"/>
                      </a:cubicBezTo>
                      <a:cubicBezTo>
                        <a:pt x="46845" y="80346"/>
                        <a:pt x="51133" y="78631"/>
                        <a:pt x="54564" y="75629"/>
                      </a:cubicBezTo>
                      <a:lnTo>
                        <a:pt x="102159" y="28034"/>
                      </a:lnTo>
                      <a:cubicBezTo>
                        <a:pt x="108591" y="21602"/>
                        <a:pt x="108591" y="10882"/>
                        <a:pt x="102159" y="4450"/>
                      </a:cubicBezTo>
                      <a:cubicBezTo>
                        <a:pt x="95299" y="-1553"/>
                        <a:pt x="84579" y="-1553"/>
                        <a:pt x="78147" y="487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42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3200"/>
                </a:p>
              </p:txBody>
            </p:sp>
          </p:grp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04E0EAD5-2AAE-411D-8B60-BF9C3853F409}"/>
                  </a:ext>
                </a:extLst>
              </p:cNvPr>
              <p:cNvSpPr txBox="1"/>
              <p:nvPr/>
            </p:nvSpPr>
            <p:spPr>
              <a:xfrm>
                <a:off x="7771687" y="2792845"/>
                <a:ext cx="2532603" cy="4436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ZA" sz="2400" dirty="0"/>
                  <a:t>Secure transfer</a:t>
                </a:r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D58D5AE-E27F-4909-A66C-12B33991E8A5}"/>
              </a:ext>
            </a:extLst>
          </p:cNvPr>
          <p:cNvSpPr txBox="1"/>
          <p:nvPr/>
        </p:nvSpPr>
        <p:spPr>
          <a:xfrm>
            <a:off x="6179933" y="502033"/>
            <a:ext cx="2809359" cy="954107"/>
          </a:xfrm>
          <a:prstGeom prst="rect">
            <a:avLst/>
          </a:prstGeom>
          <a:solidFill>
            <a:srgbClr val="E52212"/>
          </a:solidFill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Tools &amp; Support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600" b="1" dirty="0" err="1">
                <a:solidFill>
                  <a:schemeClr val="bg1"/>
                </a:solidFill>
              </a:rPr>
              <a:t>CloudStor</a:t>
            </a:r>
            <a:endParaRPr lang="en-AU" sz="1600" b="1" dirty="0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Online Research Notebook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B1646E-DDDA-4C5F-9EE8-1856B55DFF9E}"/>
              </a:ext>
            </a:extLst>
          </p:cNvPr>
          <p:cNvSpPr txBox="1"/>
          <p:nvPr/>
        </p:nvSpPr>
        <p:spPr>
          <a:xfrm>
            <a:off x="6179933" y="3573016"/>
            <a:ext cx="2809360" cy="2185214"/>
          </a:xfrm>
          <a:prstGeom prst="rect">
            <a:avLst/>
          </a:prstGeom>
          <a:solidFill>
            <a:srgbClr val="E52212"/>
          </a:solidFill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Principles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Encryption in transit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Integrated with storage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Specificity</a:t>
            </a:r>
          </a:p>
          <a:p>
            <a:pPr marL="444500" lvl="1" indent="-2143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One recipient or many?</a:t>
            </a:r>
          </a:p>
          <a:p>
            <a:pPr marL="444500" lvl="1" indent="-2143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One-off or ongoing?</a:t>
            </a:r>
          </a:p>
          <a:p>
            <a:pPr marL="444500" lvl="1" indent="-2143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Domestic or overseas?</a:t>
            </a:r>
          </a:p>
          <a:p>
            <a:pPr marL="444500" lvl="1" indent="-2143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Send / receive / both?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E5C6FE-C9C3-404A-BF79-5505446C778B}"/>
              </a:ext>
            </a:extLst>
          </p:cNvPr>
          <p:cNvGrpSpPr/>
          <p:nvPr/>
        </p:nvGrpSpPr>
        <p:grpSpPr>
          <a:xfrm>
            <a:off x="539552" y="1198452"/>
            <a:ext cx="4214086" cy="1875993"/>
            <a:chOff x="109745" y="1426174"/>
            <a:chExt cx="3840804" cy="170981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C0D0D23-ABC5-4A62-9017-4B086D278B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9034"/>
            <a:stretch/>
          </p:blipFill>
          <p:spPr>
            <a:xfrm>
              <a:off x="109745" y="1426174"/>
              <a:ext cx="2590047" cy="170981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83E13E4-6317-4102-BEA6-5DF715C257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8269" r="46561"/>
            <a:stretch/>
          </p:blipFill>
          <p:spPr>
            <a:xfrm>
              <a:off x="2483984" y="1426174"/>
              <a:ext cx="394109" cy="170981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5A27105-7383-47EB-87F2-0197E5512C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2913"/>
            <a:stretch/>
          </p:blipFill>
          <p:spPr>
            <a:xfrm>
              <a:off x="2870199" y="1426174"/>
              <a:ext cx="1080350" cy="1709818"/>
            </a:xfrm>
            <a:prstGeom prst="rect">
              <a:avLst/>
            </a:prstGeom>
          </p:spPr>
        </p:pic>
      </p:grp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C888E91B-9FA7-49C2-AFFF-8B14F26110CD}"/>
              </a:ext>
            </a:extLst>
          </p:cNvPr>
          <p:cNvSpPr/>
          <p:nvPr/>
        </p:nvSpPr>
        <p:spPr>
          <a:xfrm>
            <a:off x="4932041" y="3542381"/>
            <a:ext cx="929502" cy="339565"/>
          </a:xfrm>
          <a:prstGeom prst="rightArrow">
            <a:avLst>
              <a:gd name="adj1" fmla="val 100000"/>
              <a:gd name="adj2" fmla="val 50000"/>
            </a:avLst>
          </a:prstGeom>
          <a:gradFill flip="none" rotWithShape="1">
            <a:gsLst>
              <a:gs pos="0">
                <a:srgbClr val="FFBD47">
                  <a:alpha val="0"/>
                </a:srgbClr>
              </a:gs>
              <a:gs pos="84000">
                <a:srgbClr val="FFBD4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3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85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C8FFA-7C93-47FF-8AA3-681AEE9A6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Sharing open data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EF750253-C07A-49D0-B58D-202E8D0AC2E4}"/>
              </a:ext>
            </a:extLst>
          </p:cNvPr>
          <p:cNvGrpSpPr/>
          <p:nvPr/>
        </p:nvGrpSpPr>
        <p:grpSpPr>
          <a:xfrm>
            <a:off x="5481588" y="1820959"/>
            <a:ext cx="3662412" cy="1732080"/>
            <a:chOff x="7011065" y="1508101"/>
            <a:chExt cx="4399419" cy="2080634"/>
          </a:xfrm>
        </p:grpSpPr>
        <p:sp>
          <p:nvSpPr>
            <p:cNvPr id="104" name="Arrow: U-Turn Milestone 2" title="Timeline Arrow">
              <a:extLst>
                <a:ext uri="{FF2B5EF4-FFF2-40B4-BE49-F238E27FC236}">
                  <a16:creationId xmlns:a16="http://schemas.microsoft.com/office/drawing/2014/main" id="{06DCF692-4C83-4115-9B20-1510E6C9C8F8}"/>
                </a:ext>
              </a:extLst>
            </p:cNvPr>
            <p:cNvSpPr/>
            <p:nvPr/>
          </p:nvSpPr>
          <p:spPr>
            <a:xfrm>
              <a:off x="7022410" y="3042083"/>
              <a:ext cx="1028785" cy="546652"/>
            </a:xfrm>
            <a:prstGeom prst="bentArrow">
              <a:avLst>
                <a:gd name="adj1" fmla="val 51170"/>
                <a:gd name="adj2" fmla="val 22337"/>
                <a:gd name="adj3" fmla="val 25000"/>
                <a:gd name="adj4" fmla="val 58342"/>
              </a:avLst>
            </a:prstGeom>
            <a:solidFill>
              <a:srgbClr val="F682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3200" dirty="0">
                <a:solidFill>
                  <a:schemeClr val="tx1"/>
                </a:solidFill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3FBF8BDD-D2FB-43FD-AC67-78CE47A6524C}"/>
                </a:ext>
              </a:extLst>
            </p:cNvPr>
            <p:cNvSpPr txBox="1"/>
            <p:nvPr/>
          </p:nvSpPr>
          <p:spPr>
            <a:xfrm>
              <a:off x="8268356" y="1508101"/>
              <a:ext cx="1767840" cy="4436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ZA" sz="2400" dirty="0"/>
                <a:t>Sharing</a:t>
              </a:r>
            </a:p>
          </p:txBody>
        </p:sp>
        <p:pic>
          <p:nvPicPr>
            <p:cNvPr id="106" name="Graphic 105">
              <a:extLst>
                <a:ext uri="{FF2B5EF4-FFF2-40B4-BE49-F238E27FC236}">
                  <a16:creationId xmlns:a16="http://schemas.microsoft.com/office/drawing/2014/main" id="{FBA629D5-4EA3-4E6E-B5B5-BBE024233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134517" y="2928724"/>
              <a:ext cx="273461" cy="427283"/>
            </a:xfrm>
            <a:prstGeom prst="rect">
              <a:avLst/>
            </a:prstGeom>
          </p:spPr>
        </p:pic>
        <p:cxnSp>
          <p:nvCxnSpPr>
            <p:cNvPr id="107" name="Connector Milestone 1" title="Connecter Line">
              <a:extLst>
                <a:ext uri="{FF2B5EF4-FFF2-40B4-BE49-F238E27FC236}">
                  <a16:creationId xmlns:a16="http://schemas.microsoft.com/office/drawing/2014/main" id="{89B23F37-0613-45A9-A676-AC151157C01D}"/>
                </a:ext>
              </a:extLst>
            </p:cNvPr>
            <p:cNvCxnSpPr>
              <a:cxnSpLocks/>
            </p:cNvCxnSpPr>
            <p:nvPr/>
          </p:nvCxnSpPr>
          <p:spPr>
            <a:xfrm>
              <a:off x="7011065" y="2126332"/>
              <a:ext cx="4217809" cy="0"/>
            </a:xfrm>
            <a:prstGeom prst="line">
              <a:avLst/>
            </a:prstGeom>
            <a:ln w="19050">
              <a:solidFill>
                <a:srgbClr val="F6821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BC119E56-C6A5-4956-9369-1CCCAEC7A34B}"/>
                </a:ext>
              </a:extLst>
            </p:cNvPr>
            <p:cNvSpPr txBox="1"/>
            <p:nvPr/>
          </p:nvSpPr>
          <p:spPr>
            <a:xfrm>
              <a:off x="8473343" y="2932021"/>
              <a:ext cx="2937141" cy="4436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ZA" sz="2400" dirty="0"/>
                <a:t>Open access</a:t>
              </a:r>
            </a:p>
          </p:txBody>
        </p:sp>
      </p:grpSp>
      <p:sp>
        <p:nvSpPr>
          <p:cNvPr id="150" name="Arrow: Right 149">
            <a:extLst>
              <a:ext uri="{FF2B5EF4-FFF2-40B4-BE49-F238E27FC236}">
                <a16:creationId xmlns:a16="http://schemas.microsoft.com/office/drawing/2014/main" id="{027D7F63-B015-46A8-B832-32A26B9CBCE9}"/>
              </a:ext>
            </a:extLst>
          </p:cNvPr>
          <p:cNvSpPr/>
          <p:nvPr/>
        </p:nvSpPr>
        <p:spPr>
          <a:xfrm>
            <a:off x="4932041" y="3542381"/>
            <a:ext cx="929502" cy="339565"/>
          </a:xfrm>
          <a:prstGeom prst="rightArrow">
            <a:avLst>
              <a:gd name="adj1" fmla="val 100000"/>
              <a:gd name="adj2" fmla="val 50000"/>
            </a:avLst>
          </a:prstGeom>
          <a:gradFill flip="none" rotWithShape="1">
            <a:gsLst>
              <a:gs pos="0">
                <a:srgbClr val="FFBD47">
                  <a:alpha val="0"/>
                </a:srgbClr>
              </a:gs>
              <a:gs pos="84000">
                <a:srgbClr val="FFBD4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3200">
              <a:solidFill>
                <a:schemeClr val="tx1"/>
              </a:solidFill>
            </a:endParaRPr>
          </a:p>
        </p:txBody>
      </p:sp>
      <p:sp>
        <p:nvSpPr>
          <p:cNvPr id="153" name="Text Placeholder 3">
            <a:extLst>
              <a:ext uri="{FF2B5EF4-FFF2-40B4-BE49-F238E27FC236}">
                <a16:creationId xmlns:a16="http://schemas.microsoft.com/office/drawing/2014/main" id="{C8AB9745-E268-4349-A8FE-3CF13FFAD5BE}"/>
              </a:ext>
            </a:extLst>
          </p:cNvPr>
          <p:cNvSpPr txBox="1">
            <a:spLocks/>
          </p:cNvSpPr>
          <p:nvPr/>
        </p:nvSpPr>
        <p:spPr bwMode="auto">
          <a:xfrm>
            <a:off x="478999" y="2030140"/>
            <a:ext cx="4813080" cy="207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15895" indent="-215895" algn="l" rtl="0" eaLnBrk="1" fontAlgn="base" hangingPunct="1">
              <a:spcBef>
                <a:spcPct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lang="en-US" altLang="en-US"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71476" indent="-2412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536561" indent="-176209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600160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2057349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AU" b="1" dirty="0"/>
              <a:t>Benefits you: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AU" dirty="0"/>
              <a:t>Citation advantage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AU" altLang="en-US" sz="1400" b="1" dirty="0">
                <a:solidFill>
                  <a:srgbClr val="C00000"/>
                </a:solidFill>
              </a:rPr>
              <a:t>Upload your publications for 30-800% more citations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AU" altLang="en-US" sz="1400" b="1" dirty="0">
                <a:solidFill>
                  <a:srgbClr val="C00000"/>
                </a:solidFill>
              </a:rPr>
              <a:t>Upload associated datasets for 20-60% more citations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AU" dirty="0"/>
              <a:t>Increase the visibility of otherwise hidden work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AU" dirty="0"/>
              <a:t>Often mandated by journals (e.g. PLOS, Nature)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AU" dirty="0"/>
              <a:t>Now mandated by funders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AU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AU" dirty="0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C6281A7-D1F6-4AD0-8068-4A9BBEE9C2DD}"/>
              </a:ext>
            </a:extLst>
          </p:cNvPr>
          <p:cNvSpPr txBox="1"/>
          <p:nvPr/>
        </p:nvSpPr>
        <p:spPr>
          <a:xfrm>
            <a:off x="6179933" y="502033"/>
            <a:ext cx="2809359" cy="707886"/>
          </a:xfrm>
          <a:prstGeom prst="rect">
            <a:avLst/>
          </a:prstGeom>
          <a:solidFill>
            <a:srgbClr val="E52212"/>
          </a:solidFill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Tools &amp; Support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opal.latrobe.edu.au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5BD325B2-41CF-41C7-88C0-A463CEF37AAB}"/>
              </a:ext>
            </a:extLst>
          </p:cNvPr>
          <p:cNvSpPr txBox="1"/>
          <p:nvPr/>
        </p:nvSpPr>
        <p:spPr>
          <a:xfrm>
            <a:off x="6179933" y="3570669"/>
            <a:ext cx="2809360" cy="1692771"/>
          </a:xfrm>
          <a:prstGeom prst="rect">
            <a:avLst/>
          </a:prstGeom>
          <a:solidFill>
            <a:srgbClr val="E52212"/>
          </a:solidFill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Principles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Share what’s safe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Full data?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De-identified data?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Metadata only?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Metadata makes it usable</a:t>
            </a:r>
          </a:p>
        </p:txBody>
      </p:sp>
      <p:sp>
        <p:nvSpPr>
          <p:cNvPr id="156" name="Text Placeholder 3">
            <a:extLst>
              <a:ext uri="{FF2B5EF4-FFF2-40B4-BE49-F238E27FC236}">
                <a16:creationId xmlns:a16="http://schemas.microsoft.com/office/drawing/2014/main" id="{D7CFF878-7EAB-4163-B0BC-451C4901BEA2}"/>
              </a:ext>
            </a:extLst>
          </p:cNvPr>
          <p:cNvSpPr txBox="1">
            <a:spLocks/>
          </p:cNvSpPr>
          <p:nvPr/>
        </p:nvSpPr>
        <p:spPr bwMode="auto">
          <a:xfrm>
            <a:off x="479000" y="4747290"/>
            <a:ext cx="5700933" cy="17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15895" indent="-215895" algn="l" rtl="0" eaLnBrk="1" fontAlgn="base" hangingPunct="1">
              <a:spcBef>
                <a:spcPct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lang="en-US" altLang="en-US"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71476" indent="-2412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536561" indent="-176209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600160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2057349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AU" b="1" dirty="0"/>
              <a:t>Benefits the research community: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AU" altLang="en-US" dirty="0"/>
              <a:t>Accessibility to research and teachers and students, or researchers from lower and middle income countries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AU" dirty="0"/>
              <a:t>FAIR : Findable, Accessible, Interoperable, Reusable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AU" altLang="en-US" dirty="0"/>
              <a:t>Replication, reuse, integration, knowledge equity</a:t>
            </a:r>
            <a:endParaRPr lang="en-AU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AU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AU" dirty="0"/>
          </a:p>
        </p:txBody>
      </p:sp>
      <p:sp>
        <p:nvSpPr>
          <p:cNvPr id="157" name="Text Placeholder 3">
            <a:extLst>
              <a:ext uri="{FF2B5EF4-FFF2-40B4-BE49-F238E27FC236}">
                <a16:creationId xmlns:a16="http://schemas.microsoft.com/office/drawing/2014/main" id="{40E0B4AD-475F-48A7-868F-2D2A9ED7F117}"/>
              </a:ext>
            </a:extLst>
          </p:cNvPr>
          <p:cNvSpPr txBox="1">
            <a:spLocks/>
          </p:cNvSpPr>
          <p:nvPr/>
        </p:nvSpPr>
        <p:spPr bwMode="auto">
          <a:xfrm>
            <a:off x="479000" y="1163859"/>
            <a:ext cx="4309024" cy="96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15895" indent="-215895" algn="l" rtl="0" eaLnBrk="1" fontAlgn="base" hangingPunct="1">
              <a:spcBef>
                <a:spcPct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lang="en-US" altLang="en-US"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71476" indent="-2412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536561" indent="-176209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600160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2057349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n-AU" dirty="0">
                <a:latin typeface="Roboto Condensed" panose="02000000000000000000" pitchFamily="2" charset="0"/>
                <a:ea typeface="Roboto Condensed" panose="02000000000000000000" pitchFamily="2" charset="0"/>
              </a:rPr>
              <a:t>Raw data, processed data, collections, methods, scripts, images, publications, presentations, posters, books, supplementary data, stand-alone data</a:t>
            </a:r>
          </a:p>
        </p:txBody>
      </p:sp>
    </p:spTree>
    <p:extLst>
      <p:ext uri="{BB962C8B-B14F-4D97-AF65-F5344CB8AC3E}">
        <p14:creationId xmlns:p14="http://schemas.microsoft.com/office/powerpoint/2010/main" val="202698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  <p:bldP spid="15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DB28B59C-F7F4-44F3-A6A5-4A2EB6FB4F70}"/>
              </a:ext>
            </a:extLst>
          </p:cNvPr>
          <p:cNvSpPr txBox="1">
            <a:spLocks/>
          </p:cNvSpPr>
          <p:nvPr/>
        </p:nvSpPr>
        <p:spPr bwMode="auto">
          <a:xfrm>
            <a:off x="2195736" y="758254"/>
            <a:ext cx="7056784" cy="528794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36000" rIns="14400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None/>
              <a:defRPr lang="en-US" altLang="en-US" sz="48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Roboto Condensed" panose="02000000000000000000" pitchFamily="2" charset="0"/>
              <a:buNone/>
              <a:defRPr lang="en-US" altLang="en-US"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tabLst>
                <a:tab pos="625475" algn="l"/>
              </a:tabLst>
              <a:defRPr lang="en-US" altLang="en-US"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None/>
              <a:tabLst/>
              <a:defRPr/>
            </a:pPr>
            <a:r>
              <a:rPr kumimoji="0" lang="en-AU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52212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rPr>
              <a:t>Open at La Trobe - University Repository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3CE64CCE-1B2F-4186-8697-40D683DF3F3E}"/>
              </a:ext>
            </a:extLst>
          </p:cNvPr>
          <p:cNvSpPr txBox="1">
            <a:spLocks/>
          </p:cNvSpPr>
          <p:nvPr/>
        </p:nvSpPr>
        <p:spPr bwMode="auto">
          <a:xfrm>
            <a:off x="107504" y="0"/>
            <a:ext cx="4986009" cy="775015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44000" tIns="36000" rIns="14400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None/>
              <a:defRPr lang="en-US" altLang="en-US" sz="48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Roboto Condensed" panose="02000000000000000000" pitchFamily="2" charset="0"/>
              <a:buNone/>
              <a:defRPr lang="en-US" altLang="en-US"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tabLst>
                <a:tab pos="625475" algn="l"/>
              </a:tabLst>
              <a:defRPr lang="en-US" altLang="en-US"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None/>
              <a:tabLst/>
              <a:defRPr/>
            </a:pPr>
            <a:r>
              <a:rPr kumimoji="0" lang="en-AU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52212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rPr>
              <a:t>opal.latrobe</a:t>
            </a:r>
            <a:r>
              <a:rPr kumimoji="0" lang="en-AU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52212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rPr>
              <a:t>.</a:t>
            </a:r>
            <a:r>
              <a:rPr lang="en-AU" altLang="en-US" dirty="0" err="1"/>
              <a:t>edu</a:t>
            </a:r>
            <a:r>
              <a:rPr kumimoji="0" lang="en-AU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52212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rPr>
              <a:t>.au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E6030F-1099-421F-BBE7-DA40334928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510"/>
          <a:stretch/>
        </p:blipFill>
        <p:spPr>
          <a:xfrm>
            <a:off x="1524000" y="3717031"/>
            <a:ext cx="6096000" cy="3140969"/>
          </a:xfrm>
          <a:prstGeom prst="rect">
            <a:avLst/>
          </a:prstGeom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9CFF22-64D5-4DF6-8B9D-9B66BC6C61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1" b="41478"/>
          <a:stretch/>
        </p:blipFill>
        <p:spPr>
          <a:xfrm>
            <a:off x="1548811" y="1244585"/>
            <a:ext cx="6071189" cy="249978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C0E445-2BA9-4ED9-A4A7-1AD3D88BF372}"/>
              </a:ext>
            </a:extLst>
          </p:cNvPr>
          <p:cNvCxnSpPr/>
          <p:nvPr/>
        </p:nvCxnSpPr>
        <p:spPr>
          <a:xfrm>
            <a:off x="107504" y="800716"/>
            <a:ext cx="5324242" cy="0"/>
          </a:xfrm>
          <a:prstGeom prst="line">
            <a:avLst/>
          </a:prstGeom>
          <a:noFill/>
          <a:ln w="38100" cap="flat" cmpd="sng" algn="ctr">
            <a:solidFill>
              <a:srgbClr val="E52212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6675591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25B79AF-CF9C-497F-9031-8C4B5F81DFE4}"/>
              </a:ext>
            </a:extLst>
          </p:cNvPr>
          <p:cNvGrpSpPr/>
          <p:nvPr/>
        </p:nvGrpSpPr>
        <p:grpSpPr>
          <a:xfrm>
            <a:off x="1919137" y="2996952"/>
            <a:ext cx="5642656" cy="3009093"/>
            <a:chOff x="6429828" y="409634"/>
            <a:chExt cx="5464597" cy="291413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53EFD72-4BC4-4FB2-A389-26F125E020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70" b="25569"/>
            <a:stretch/>
          </p:blipFill>
          <p:spPr>
            <a:xfrm>
              <a:off x="6429828" y="409634"/>
              <a:ext cx="4879273" cy="2914138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9DFF208-84F3-467C-9E9B-B600B19B80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4377" r="29962"/>
            <a:stretch/>
          </p:blipFill>
          <p:spPr>
            <a:xfrm>
              <a:off x="9011384" y="501455"/>
              <a:ext cx="2883041" cy="2822317"/>
            </a:xfrm>
            <a:prstGeom prst="rect">
              <a:avLst/>
            </a:prstGeom>
          </p:spPr>
        </p:pic>
      </p:grp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9FF25B3A-21B8-4DEC-8AB7-D3FEF5802EDE}"/>
              </a:ext>
            </a:extLst>
          </p:cNvPr>
          <p:cNvSpPr txBox="1">
            <a:spLocks/>
          </p:cNvSpPr>
          <p:nvPr/>
        </p:nvSpPr>
        <p:spPr bwMode="auto">
          <a:xfrm>
            <a:off x="1619672" y="1349030"/>
            <a:ext cx="3098706" cy="519706"/>
          </a:xfrm>
          <a:prstGeom prst="rect">
            <a:avLst/>
          </a:prstGeom>
          <a:solidFill>
            <a:srgbClr val="E52212"/>
          </a:solidFill>
          <a:ln>
            <a:noFill/>
          </a:ln>
        </p:spPr>
        <p:txBody>
          <a:bodyPr vert="horz" wrap="none" lIns="108000" tIns="27000" rIns="10800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None/>
              <a:defRPr lang="en-US" altLang="en-US" sz="48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Roboto Condensed" panose="02000000000000000000" pitchFamily="2" charset="0"/>
              <a:buNone/>
              <a:defRPr lang="en-US" altLang="en-US"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tabLst>
                <a:tab pos="625475" algn="l"/>
              </a:tabLst>
              <a:defRPr lang="en-US" altLang="en-US"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200" dirty="0">
                <a:solidFill>
                  <a:schemeClr val="bg1"/>
                </a:solidFill>
              </a:rPr>
              <a:t>Open publications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0FD0EC5A-BE8C-4789-A6BA-D7F379A7423F}"/>
              </a:ext>
            </a:extLst>
          </p:cNvPr>
          <p:cNvSpPr txBox="1">
            <a:spLocks/>
          </p:cNvSpPr>
          <p:nvPr/>
        </p:nvSpPr>
        <p:spPr bwMode="auto">
          <a:xfrm>
            <a:off x="2500079" y="2026705"/>
            <a:ext cx="1833936" cy="519706"/>
          </a:xfrm>
          <a:prstGeom prst="rect">
            <a:avLst/>
          </a:prstGeom>
          <a:solidFill>
            <a:srgbClr val="E52212"/>
          </a:solidFill>
          <a:ln>
            <a:noFill/>
          </a:ln>
        </p:spPr>
        <p:txBody>
          <a:bodyPr vert="horz" wrap="none" lIns="108000" tIns="27000" rIns="10800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None/>
              <a:defRPr lang="en-US" altLang="en-US" sz="48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Roboto Condensed" panose="02000000000000000000" pitchFamily="2" charset="0"/>
              <a:buNone/>
              <a:defRPr lang="en-US" altLang="en-US"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tabLst>
                <a:tab pos="625475" algn="l"/>
              </a:tabLst>
              <a:defRPr lang="en-US" altLang="en-US"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200" dirty="0">
                <a:solidFill>
                  <a:schemeClr val="bg1"/>
                </a:solidFill>
              </a:rPr>
              <a:t>Open data</a:t>
            </a:r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CC2AA68A-155F-4CA1-97C7-C426938EED19}"/>
              </a:ext>
            </a:extLst>
          </p:cNvPr>
          <p:cNvSpPr txBox="1">
            <a:spLocks/>
          </p:cNvSpPr>
          <p:nvPr/>
        </p:nvSpPr>
        <p:spPr bwMode="auto">
          <a:xfrm>
            <a:off x="4927139" y="1349030"/>
            <a:ext cx="2186597" cy="519706"/>
          </a:xfrm>
          <a:prstGeom prst="rect">
            <a:avLst/>
          </a:prstGeom>
          <a:solidFill>
            <a:srgbClr val="E52212"/>
          </a:solidFill>
          <a:ln>
            <a:noFill/>
          </a:ln>
        </p:spPr>
        <p:txBody>
          <a:bodyPr vert="horz" wrap="none" lIns="108000" tIns="27000" rIns="10800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None/>
              <a:defRPr lang="en-US" altLang="en-US" sz="48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Roboto Condensed" panose="02000000000000000000" pitchFamily="2" charset="0"/>
              <a:buNone/>
              <a:defRPr lang="en-US" altLang="en-US"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tabLst>
                <a:tab pos="625475" algn="l"/>
              </a:tabLst>
              <a:defRPr lang="en-US" altLang="en-US"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200" dirty="0">
                <a:solidFill>
                  <a:schemeClr val="bg1"/>
                </a:solidFill>
              </a:rPr>
              <a:t>Open theses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E4A738BA-BEF6-4B52-9459-337891A15AB5}"/>
              </a:ext>
            </a:extLst>
          </p:cNvPr>
          <p:cNvSpPr txBox="1">
            <a:spLocks/>
          </p:cNvSpPr>
          <p:nvPr/>
        </p:nvSpPr>
        <p:spPr bwMode="auto">
          <a:xfrm>
            <a:off x="4584811" y="2026705"/>
            <a:ext cx="3406483" cy="519706"/>
          </a:xfrm>
          <a:prstGeom prst="rect">
            <a:avLst/>
          </a:prstGeom>
          <a:solidFill>
            <a:srgbClr val="E52212"/>
          </a:solidFill>
          <a:ln>
            <a:noFill/>
          </a:ln>
        </p:spPr>
        <p:txBody>
          <a:bodyPr vert="horz" wrap="none" lIns="108000" tIns="27000" rIns="10800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None/>
              <a:defRPr lang="en-US" altLang="en-US" sz="48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Roboto Condensed" panose="02000000000000000000" pitchFamily="2" charset="0"/>
              <a:buNone/>
              <a:defRPr lang="en-US" altLang="en-US"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tabLst>
                <a:tab pos="625475" algn="l"/>
              </a:tabLst>
              <a:defRPr lang="en-US" altLang="en-US"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200" dirty="0">
                <a:solidFill>
                  <a:schemeClr val="bg1"/>
                </a:solidFill>
              </a:rPr>
              <a:t>Open education res.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2DDBB90-9F07-4893-A507-701CF71554F0}"/>
              </a:ext>
            </a:extLst>
          </p:cNvPr>
          <p:cNvSpPr txBox="1">
            <a:spLocks/>
          </p:cNvSpPr>
          <p:nvPr/>
        </p:nvSpPr>
        <p:spPr bwMode="auto">
          <a:xfrm>
            <a:off x="1840148" y="294261"/>
            <a:ext cx="4986009" cy="775015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44000" tIns="36000" rIns="14400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None/>
              <a:defRPr lang="en-US" altLang="en-US" sz="48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Roboto Condensed" panose="02000000000000000000" pitchFamily="2" charset="0"/>
              <a:buNone/>
              <a:defRPr lang="en-US" altLang="en-US"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tabLst>
                <a:tab pos="625475" algn="l"/>
              </a:tabLst>
              <a:defRPr lang="en-US" altLang="en-US"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AU" altLang="en-US" dirty="0"/>
              <a:t>opal.</a:t>
            </a:r>
            <a:r>
              <a:rPr kumimoji="0" lang="en-AU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52212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rPr>
              <a:t>latrobe</a:t>
            </a:r>
            <a:r>
              <a:rPr kumimoji="0" lang="en-AU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52212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rPr>
              <a:t>.</a:t>
            </a:r>
            <a:r>
              <a:rPr lang="en-AU" altLang="en-US" dirty="0" err="1"/>
              <a:t>edu</a:t>
            </a:r>
            <a:r>
              <a:rPr kumimoji="0" lang="en-AU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52212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rPr>
              <a:t>.au</a:t>
            </a:r>
          </a:p>
        </p:txBody>
      </p:sp>
    </p:spTree>
    <p:extLst>
      <p:ext uri="{BB962C8B-B14F-4D97-AF65-F5344CB8AC3E}">
        <p14:creationId xmlns:p14="http://schemas.microsoft.com/office/powerpoint/2010/main" val="40991202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96FBFD3-09EE-4349-B7F7-839AB96DD2AD}"/>
              </a:ext>
            </a:extLst>
          </p:cNvPr>
          <p:cNvGrpSpPr/>
          <p:nvPr/>
        </p:nvGrpSpPr>
        <p:grpSpPr>
          <a:xfrm>
            <a:off x="386587" y="1402317"/>
            <a:ext cx="8355186" cy="4312464"/>
            <a:chOff x="1053385" y="944533"/>
            <a:chExt cx="10019430" cy="5141782"/>
          </a:xfrm>
        </p:grpSpPr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A186D66E-0DC8-4F32-93F2-3B8D7FC2AECA}"/>
                </a:ext>
              </a:extLst>
            </p:cNvPr>
            <p:cNvCxnSpPr>
              <a:cxnSpLocks/>
              <a:stCxn id="10" idx="3"/>
              <a:endCxn id="105" idx="0"/>
            </p:cNvCxnSpPr>
            <p:nvPr/>
          </p:nvCxnSpPr>
          <p:spPr>
            <a:xfrm flipH="1">
              <a:off x="4795168" y="944533"/>
              <a:ext cx="414351" cy="635440"/>
            </a:xfrm>
            <a:prstGeom prst="bentConnector4">
              <a:avLst>
                <a:gd name="adj1" fmla="val -66160"/>
                <a:gd name="adj2" fmla="val 77266"/>
              </a:avLst>
            </a:prstGeom>
            <a:ln w="50800" cap="rnd" cmpd="dbl">
              <a:solidFill>
                <a:srgbClr val="E5221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or: Elbow 45">
              <a:extLst>
                <a:ext uri="{FF2B5EF4-FFF2-40B4-BE49-F238E27FC236}">
                  <a16:creationId xmlns:a16="http://schemas.microsoft.com/office/drawing/2014/main" id="{DA7D069A-2710-4537-94A5-90DF7960C4A9}"/>
                </a:ext>
              </a:extLst>
            </p:cNvPr>
            <p:cNvCxnSpPr>
              <a:cxnSpLocks/>
              <a:stCxn id="21" idx="1"/>
              <a:endCxn id="11" idx="0"/>
            </p:cNvCxnSpPr>
            <p:nvPr/>
          </p:nvCxnSpPr>
          <p:spPr>
            <a:xfrm rot="10800000" flipV="1">
              <a:off x="2440910" y="3094630"/>
              <a:ext cx="1592049" cy="578777"/>
            </a:xfrm>
            <a:prstGeom prst="bentConnector2">
              <a:avLst/>
            </a:prstGeom>
            <a:ln w="50800" cap="rnd" cmpd="dbl">
              <a:solidFill>
                <a:srgbClr val="E5221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or: Elbow 48">
              <a:extLst>
                <a:ext uri="{FF2B5EF4-FFF2-40B4-BE49-F238E27FC236}">
                  <a16:creationId xmlns:a16="http://schemas.microsoft.com/office/drawing/2014/main" id="{54527823-F919-433B-AA7A-7F62FAA6E4A8}"/>
                </a:ext>
              </a:extLst>
            </p:cNvPr>
            <p:cNvCxnSpPr>
              <a:cxnSpLocks/>
              <a:stCxn id="22" idx="1"/>
              <a:endCxn id="11" idx="3"/>
            </p:cNvCxnSpPr>
            <p:nvPr/>
          </p:nvCxnSpPr>
          <p:spPr>
            <a:xfrm rot="10800000">
              <a:off x="3663552" y="4019930"/>
              <a:ext cx="732612" cy="134553"/>
            </a:xfrm>
            <a:prstGeom prst="bentConnector3">
              <a:avLst>
                <a:gd name="adj1" fmla="val 50000"/>
              </a:avLst>
            </a:prstGeom>
            <a:ln w="50800" cap="rnd" cmpd="dbl">
              <a:solidFill>
                <a:srgbClr val="E5221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or: Elbow 57">
              <a:extLst>
                <a:ext uri="{FF2B5EF4-FFF2-40B4-BE49-F238E27FC236}">
                  <a16:creationId xmlns:a16="http://schemas.microsoft.com/office/drawing/2014/main" id="{A1334456-19AD-4057-A327-F55AF1B437B2}"/>
                </a:ext>
              </a:extLst>
            </p:cNvPr>
            <p:cNvCxnSpPr>
              <a:cxnSpLocks/>
              <a:stCxn id="56" idx="1"/>
              <a:endCxn id="11" idx="1"/>
            </p:cNvCxnSpPr>
            <p:nvPr/>
          </p:nvCxnSpPr>
          <p:spPr>
            <a:xfrm rot="10800000">
              <a:off x="1218266" y="4019930"/>
              <a:ext cx="549766" cy="1901252"/>
            </a:xfrm>
            <a:prstGeom prst="bentConnector3">
              <a:avLst>
                <a:gd name="adj1" fmla="val 149864"/>
              </a:avLst>
            </a:prstGeom>
            <a:ln w="50800" cap="rnd" cmpd="dbl">
              <a:solidFill>
                <a:srgbClr val="E5221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or: Elbow 60">
              <a:extLst>
                <a:ext uri="{FF2B5EF4-FFF2-40B4-BE49-F238E27FC236}">
                  <a16:creationId xmlns:a16="http://schemas.microsoft.com/office/drawing/2014/main" id="{3FDBF19B-D887-4898-B767-32A190E49CD7}"/>
                </a:ext>
              </a:extLst>
            </p:cNvPr>
            <p:cNvCxnSpPr>
              <a:cxnSpLocks/>
              <a:stCxn id="57" idx="1"/>
              <a:endCxn id="11" idx="1"/>
            </p:cNvCxnSpPr>
            <p:nvPr/>
          </p:nvCxnSpPr>
          <p:spPr>
            <a:xfrm rot="10800000">
              <a:off x="1218266" y="4019930"/>
              <a:ext cx="311723" cy="1289548"/>
            </a:xfrm>
            <a:prstGeom prst="bentConnector3">
              <a:avLst>
                <a:gd name="adj1" fmla="val 187942"/>
              </a:avLst>
            </a:prstGeom>
            <a:ln w="50800" cap="rnd" cmpd="dbl">
              <a:solidFill>
                <a:srgbClr val="E5221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or: Elbow 63">
              <a:extLst>
                <a:ext uri="{FF2B5EF4-FFF2-40B4-BE49-F238E27FC236}">
                  <a16:creationId xmlns:a16="http://schemas.microsoft.com/office/drawing/2014/main" id="{4A2F6F35-BF3B-45F9-8605-8598D52B47A9}"/>
                </a:ext>
              </a:extLst>
            </p:cNvPr>
            <p:cNvCxnSpPr>
              <a:cxnSpLocks/>
              <a:stCxn id="13" idx="0"/>
              <a:endCxn id="66" idx="2"/>
            </p:cNvCxnSpPr>
            <p:nvPr/>
          </p:nvCxnSpPr>
          <p:spPr>
            <a:xfrm rot="5400000" flipH="1" flipV="1">
              <a:off x="9257568" y="4579730"/>
              <a:ext cx="674166" cy="1063899"/>
            </a:xfrm>
            <a:prstGeom prst="bentConnector3">
              <a:avLst>
                <a:gd name="adj1" fmla="val 50000"/>
              </a:avLst>
            </a:prstGeom>
            <a:ln w="50800" cap="rnd" cmpd="dbl">
              <a:solidFill>
                <a:srgbClr val="E5221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or: Elbow 78">
              <a:extLst>
                <a:ext uri="{FF2B5EF4-FFF2-40B4-BE49-F238E27FC236}">
                  <a16:creationId xmlns:a16="http://schemas.microsoft.com/office/drawing/2014/main" id="{37C495E5-2139-42F2-B888-949443D83365}"/>
                </a:ext>
              </a:extLst>
            </p:cNvPr>
            <p:cNvCxnSpPr>
              <a:cxnSpLocks/>
              <a:stCxn id="13" idx="1"/>
              <a:endCxn id="78" idx="1"/>
            </p:cNvCxnSpPr>
            <p:nvPr/>
          </p:nvCxnSpPr>
          <p:spPr>
            <a:xfrm rot="10800000" flipH="1">
              <a:off x="6777987" y="4953924"/>
              <a:ext cx="823707" cy="841362"/>
            </a:xfrm>
            <a:prstGeom prst="bentConnector3">
              <a:avLst>
                <a:gd name="adj1" fmla="val -33281"/>
              </a:avLst>
            </a:prstGeom>
            <a:ln w="50800" cap="rnd" cmpd="dbl">
              <a:solidFill>
                <a:srgbClr val="E5221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or: Elbow 97">
              <a:extLst>
                <a:ext uri="{FF2B5EF4-FFF2-40B4-BE49-F238E27FC236}">
                  <a16:creationId xmlns:a16="http://schemas.microsoft.com/office/drawing/2014/main" id="{85D71B10-D67C-4CE3-BB19-F7CE52B38718}"/>
                </a:ext>
              </a:extLst>
            </p:cNvPr>
            <p:cNvCxnSpPr>
              <a:cxnSpLocks/>
              <a:stCxn id="97" idx="3"/>
              <a:endCxn id="12" idx="3"/>
            </p:cNvCxnSpPr>
            <p:nvPr/>
          </p:nvCxnSpPr>
          <p:spPr>
            <a:xfrm flipH="1" flipV="1">
              <a:off x="10523710" y="1745109"/>
              <a:ext cx="549105" cy="1172243"/>
            </a:xfrm>
            <a:prstGeom prst="bentConnector3">
              <a:avLst>
                <a:gd name="adj1" fmla="val -49924"/>
              </a:avLst>
            </a:prstGeom>
            <a:ln w="50800" cap="rnd" cmpd="dbl">
              <a:solidFill>
                <a:srgbClr val="E5221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or: Elbow 108">
              <a:extLst>
                <a:ext uri="{FF2B5EF4-FFF2-40B4-BE49-F238E27FC236}">
                  <a16:creationId xmlns:a16="http://schemas.microsoft.com/office/drawing/2014/main" id="{770070C0-E247-4169-994A-9F3A7342E1DE}"/>
                </a:ext>
              </a:extLst>
            </p:cNvPr>
            <p:cNvCxnSpPr>
              <a:cxnSpLocks/>
              <a:stCxn id="10" idx="1"/>
              <a:endCxn id="16" idx="1"/>
            </p:cNvCxnSpPr>
            <p:nvPr/>
          </p:nvCxnSpPr>
          <p:spPr>
            <a:xfrm rot="10800000" flipH="1" flipV="1">
              <a:off x="1053385" y="944533"/>
              <a:ext cx="267475" cy="1473308"/>
            </a:xfrm>
            <a:prstGeom prst="bentConnector3">
              <a:avLst>
                <a:gd name="adj1" fmla="val -102490"/>
              </a:avLst>
            </a:prstGeom>
            <a:ln w="50800" cap="rnd" cmpd="dbl">
              <a:solidFill>
                <a:srgbClr val="E5221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or: Elbow 39">
              <a:extLst>
                <a:ext uri="{FF2B5EF4-FFF2-40B4-BE49-F238E27FC236}">
                  <a16:creationId xmlns:a16="http://schemas.microsoft.com/office/drawing/2014/main" id="{3D2289E0-0D0D-4065-8D57-0A2977153FEA}"/>
                </a:ext>
              </a:extLst>
            </p:cNvPr>
            <p:cNvCxnSpPr>
              <a:cxnSpLocks/>
              <a:stCxn id="13" idx="1"/>
              <a:endCxn id="39" idx="3"/>
            </p:cNvCxnSpPr>
            <p:nvPr/>
          </p:nvCxnSpPr>
          <p:spPr>
            <a:xfrm rot="10800000" flipV="1">
              <a:off x="5988857" y="5795285"/>
              <a:ext cx="789130" cy="291030"/>
            </a:xfrm>
            <a:prstGeom prst="bentConnector3">
              <a:avLst>
                <a:gd name="adj1" fmla="val 50000"/>
              </a:avLst>
            </a:prstGeom>
            <a:ln w="50800" cap="rnd" cmpd="dbl">
              <a:solidFill>
                <a:srgbClr val="E5221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520135-4208-409B-953F-F431D991FFDD}"/>
              </a:ext>
            </a:extLst>
          </p:cNvPr>
          <p:cNvGrpSpPr/>
          <p:nvPr/>
        </p:nvGrpSpPr>
        <p:grpSpPr>
          <a:xfrm>
            <a:off x="609635" y="1935267"/>
            <a:ext cx="8203116" cy="3918013"/>
            <a:chOff x="1339302" y="1603025"/>
            <a:chExt cx="9837070" cy="4698431"/>
          </a:xfrm>
        </p:grpSpPr>
        <p:sp>
          <p:nvSpPr>
            <p:cNvPr id="16" name="Text Placeholder 3">
              <a:extLst>
                <a:ext uri="{FF2B5EF4-FFF2-40B4-BE49-F238E27FC236}">
                  <a16:creationId xmlns:a16="http://schemas.microsoft.com/office/drawing/2014/main" id="{83183C07-A334-44D2-9E9B-73F89AF7B0B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39302" y="2113554"/>
              <a:ext cx="2447119" cy="664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5400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215895" indent="-215895" algn="l" rtl="0" eaLnBrk="1" fontAlgn="base" hangingPunct="1">
                <a:spcBef>
                  <a:spcPct val="0"/>
                </a:spcBef>
                <a:spcAft>
                  <a:spcPts val="1500"/>
                </a:spcAft>
                <a:buClr>
                  <a:srgbClr val="E52212"/>
                </a:buClr>
                <a:buSzPct val="100000"/>
                <a:buFont typeface="Wingdings 2" panose="05020102010507070707" pitchFamily="18" charset="2"/>
                <a:buChar char=""/>
                <a:defRPr lang="en-US" altLang="en-US" sz="16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1pPr>
              <a:lvl2pPr marL="471476" indent="-241294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00000"/>
                <a:buFont typeface="Roboto Condensed" panose="02000000000000000000" pitchFamily="2" charset="0"/>
                <a:buChar char="–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2pPr>
              <a:lvl3pPr marL="536561" indent="-176209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00000"/>
                <a:buFont typeface="Wingdings 2" panose="05020102010507070707" pitchFamily="18" charset="2"/>
                <a:buChar char="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3pPr>
              <a:lvl4pPr marL="1600160" indent="-228594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50000"/>
                <a:buFont typeface="Arial" panose="020B0604020202020204" pitchFamily="34" charset="0"/>
                <a:buChar char="•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4pPr>
              <a:lvl5pPr marL="2057349" indent="-228594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50000"/>
                <a:buFont typeface="Arial" panose="020B0604020202020204" pitchFamily="34" charset="0"/>
                <a:buChar char="•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0"/>
                </a:spcAft>
                <a:buNone/>
              </a:pPr>
              <a:r>
                <a:rPr lang="en-AU" sz="1800" dirty="0"/>
                <a:t>Copies of your gold</a:t>
              </a:r>
            </a:p>
            <a:p>
              <a:pPr marL="0" indent="0">
                <a:spcAft>
                  <a:spcPts val="0"/>
                </a:spcAft>
                <a:buNone/>
              </a:pPr>
              <a:r>
                <a:rPr lang="en-AU" sz="1800" dirty="0"/>
                <a:t>OA journal articles</a:t>
              </a:r>
            </a:p>
          </p:txBody>
        </p:sp>
        <p:sp>
          <p:nvSpPr>
            <p:cNvPr id="21" name="Text Placeholder 3">
              <a:extLst>
                <a:ext uri="{FF2B5EF4-FFF2-40B4-BE49-F238E27FC236}">
                  <a16:creationId xmlns:a16="http://schemas.microsoft.com/office/drawing/2014/main" id="{059FBABF-21FF-43CA-BD3E-C9154A5691C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051399" y="2794248"/>
              <a:ext cx="2870025" cy="664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5400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215895" indent="-215895" algn="l" rtl="0" eaLnBrk="1" fontAlgn="base" hangingPunct="1">
                <a:spcBef>
                  <a:spcPct val="0"/>
                </a:spcBef>
                <a:spcAft>
                  <a:spcPts val="1500"/>
                </a:spcAft>
                <a:buClr>
                  <a:srgbClr val="E52212"/>
                </a:buClr>
                <a:buSzPct val="100000"/>
                <a:buFont typeface="Wingdings 2" panose="05020102010507070707" pitchFamily="18" charset="2"/>
                <a:buChar char=""/>
                <a:defRPr lang="en-US" altLang="en-US" sz="16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1pPr>
              <a:lvl2pPr marL="471476" indent="-241294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00000"/>
                <a:buFont typeface="Roboto Condensed" panose="02000000000000000000" pitchFamily="2" charset="0"/>
                <a:buChar char="–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2pPr>
              <a:lvl3pPr marL="536561" indent="-176209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00000"/>
                <a:buFont typeface="Wingdings 2" panose="05020102010507070707" pitchFamily="18" charset="2"/>
                <a:buChar char="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3pPr>
              <a:lvl4pPr marL="1600160" indent="-228594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50000"/>
                <a:buFont typeface="Arial" panose="020B0604020202020204" pitchFamily="34" charset="0"/>
                <a:buChar char="•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4pPr>
              <a:lvl5pPr marL="2057349" indent="-228594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50000"/>
                <a:buFont typeface="Arial" panose="020B0604020202020204" pitchFamily="34" charset="0"/>
                <a:buChar char="•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0"/>
                </a:spcAft>
                <a:buNone/>
              </a:pPr>
              <a:r>
                <a:rPr lang="en-AU" sz="1800" dirty="0"/>
                <a:t>Collections</a:t>
              </a:r>
            </a:p>
            <a:p>
              <a:pPr marL="0" indent="0">
                <a:spcAft>
                  <a:spcPts val="0"/>
                </a:spcAft>
                <a:buNone/>
              </a:pPr>
              <a:r>
                <a:rPr lang="en-AU" sz="1800" dirty="0"/>
                <a:t>(images, letters, items)</a:t>
              </a:r>
            </a:p>
          </p:txBody>
        </p:sp>
        <p:sp>
          <p:nvSpPr>
            <p:cNvPr id="22" name="Text Placeholder 3">
              <a:extLst>
                <a:ext uri="{FF2B5EF4-FFF2-40B4-BE49-F238E27FC236}">
                  <a16:creationId xmlns:a16="http://schemas.microsoft.com/office/drawing/2014/main" id="{C7B83C7A-A398-45CE-B67C-1D166DF74B1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14605" y="3860215"/>
              <a:ext cx="2443274" cy="664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5400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215895" indent="-215895" algn="l" rtl="0" eaLnBrk="1" fontAlgn="base" hangingPunct="1">
                <a:spcBef>
                  <a:spcPct val="0"/>
                </a:spcBef>
                <a:spcAft>
                  <a:spcPts val="1500"/>
                </a:spcAft>
                <a:buClr>
                  <a:srgbClr val="E52212"/>
                </a:buClr>
                <a:buSzPct val="100000"/>
                <a:buFont typeface="Wingdings 2" panose="05020102010507070707" pitchFamily="18" charset="2"/>
                <a:buChar char=""/>
                <a:defRPr lang="en-US" altLang="en-US" sz="16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1pPr>
              <a:lvl2pPr marL="471476" indent="-241294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00000"/>
                <a:buFont typeface="Roboto Condensed" panose="02000000000000000000" pitchFamily="2" charset="0"/>
                <a:buChar char="–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2pPr>
              <a:lvl3pPr marL="536561" indent="-176209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00000"/>
                <a:buFont typeface="Wingdings 2" panose="05020102010507070707" pitchFamily="18" charset="2"/>
                <a:buChar char="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3pPr>
              <a:lvl4pPr marL="1600160" indent="-228594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50000"/>
                <a:buFont typeface="Arial" panose="020B0604020202020204" pitchFamily="34" charset="0"/>
                <a:buChar char="•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4pPr>
              <a:lvl5pPr marL="2057349" indent="-228594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50000"/>
                <a:buFont typeface="Arial" panose="020B0604020202020204" pitchFamily="34" charset="0"/>
                <a:buChar char="•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0"/>
                </a:spcAft>
                <a:buNone/>
              </a:pPr>
              <a:r>
                <a:rPr lang="en-AU" sz="1800" dirty="0"/>
                <a:t>Anything presented</a:t>
              </a:r>
            </a:p>
            <a:p>
              <a:pPr marL="0" indent="0">
                <a:spcAft>
                  <a:spcPts val="0"/>
                </a:spcAft>
                <a:buNone/>
              </a:pPr>
              <a:r>
                <a:rPr lang="en-AU" sz="1800" dirty="0"/>
                <a:t>at a conference</a:t>
              </a:r>
            </a:p>
          </p:txBody>
        </p:sp>
        <p:sp>
          <p:nvSpPr>
            <p:cNvPr id="56" name="Text Placeholder 3">
              <a:extLst>
                <a:ext uri="{FF2B5EF4-FFF2-40B4-BE49-F238E27FC236}">
                  <a16:creationId xmlns:a16="http://schemas.microsoft.com/office/drawing/2014/main" id="{1469D6B0-C793-4C98-933F-BBD3D322846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86472" y="5803195"/>
              <a:ext cx="2056891" cy="332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5400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215895" indent="-215895" algn="l" rtl="0" eaLnBrk="1" fontAlgn="base" hangingPunct="1">
                <a:spcBef>
                  <a:spcPct val="0"/>
                </a:spcBef>
                <a:spcAft>
                  <a:spcPts val="1500"/>
                </a:spcAft>
                <a:buClr>
                  <a:srgbClr val="E52212"/>
                </a:buClr>
                <a:buSzPct val="100000"/>
                <a:buFont typeface="Wingdings 2" panose="05020102010507070707" pitchFamily="18" charset="2"/>
                <a:buChar char=""/>
                <a:defRPr lang="en-US" altLang="en-US" sz="16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1pPr>
              <a:lvl2pPr marL="471476" indent="-241294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00000"/>
                <a:buFont typeface="Roboto Condensed" panose="02000000000000000000" pitchFamily="2" charset="0"/>
                <a:buChar char="–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2pPr>
              <a:lvl3pPr marL="536561" indent="-176209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00000"/>
                <a:buFont typeface="Wingdings 2" panose="05020102010507070707" pitchFamily="18" charset="2"/>
                <a:buChar char="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3pPr>
              <a:lvl4pPr marL="1600160" indent="-228594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50000"/>
                <a:buFont typeface="Arial" panose="020B0604020202020204" pitchFamily="34" charset="0"/>
                <a:buChar char="•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4pPr>
              <a:lvl5pPr marL="2057349" indent="-228594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50000"/>
                <a:buFont typeface="Arial" panose="020B0604020202020204" pitchFamily="34" charset="0"/>
                <a:buChar char="•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0"/>
                </a:spcAft>
                <a:buNone/>
              </a:pPr>
              <a:r>
                <a:rPr lang="en-AU" sz="1800" dirty="0"/>
                <a:t>Negative results</a:t>
              </a:r>
            </a:p>
          </p:txBody>
        </p:sp>
        <p:sp>
          <p:nvSpPr>
            <p:cNvPr id="57" name="Text Placeholder 3">
              <a:extLst>
                <a:ext uri="{FF2B5EF4-FFF2-40B4-BE49-F238E27FC236}">
                  <a16:creationId xmlns:a16="http://schemas.microsoft.com/office/drawing/2014/main" id="{930BB601-AF96-4C34-88C8-253461F6380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48429" y="5187962"/>
              <a:ext cx="2662417" cy="332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5400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215895" indent="-215895" algn="l" rtl="0" eaLnBrk="1" fontAlgn="base" hangingPunct="1">
                <a:spcBef>
                  <a:spcPct val="0"/>
                </a:spcBef>
                <a:spcAft>
                  <a:spcPts val="1500"/>
                </a:spcAft>
                <a:buClr>
                  <a:srgbClr val="E52212"/>
                </a:buClr>
                <a:buSzPct val="100000"/>
                <a:buFont typeface="Wingdings 2" panose="05020102010507070707" pitchFamily="18" charset="2"/>
                <a:buChar char=""/>
                <a:defRPr lang="en-US" altLang="en-US" sz="16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1pPr>
              <a:lvl2pPr marL="471476" indent="-241294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00000"/>
                <a:buFont typeface="Roboto Condensed" panose="02000000000000000000" pitchFamily="2" charset="0"/>
                <a:buChar char="–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2pPr>
              <a:lvl3pPr marL="536561" indent="-176209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00000"/>
                <a:buFont typeface="Wingdings 2" panose="05020102010507070707" pitchFamily="18" charset="2"/>
                <a:buChar char="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3pPr>
              <a:lvl4pPr marL="1600160" indent="-228594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50000"/>
                <a:buFont typeface="Arial" panose="020B0604020202020204" pitchFamily="34" charset="0"/>
                <a:buChar char="•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4pPr>
              <a:lvl5pPr marL="2057349" indent="-228594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50000"/>
                <a:buFont typeface="Arial" panose="020B0604020202020204" pitchFamily="34" charset="0"/>
                <a:buChar char="•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0"/>
                </a:spcAft>
                <a:buNone/>
              </a:pPr>
              <a:r>
                <a:rPr lang="en-AU" sz="1800" dirty="0"/>
                <a:t>Stand-alone datasets</a:t>
              </a:r>
            </a:p>
          </p:txBody>
        </p:sp>
        <p:sp>
          <p:nvSpPr>
            <p:cNvPr id="66" name="Text Placeholder 3">
              <a:extLst>
                <a:ext uri="{FF2B5EF4-FFF2-40B4-BE49-F238E27FC236}">
                  <a16:creationId xmlns:a16="http://schemas.microsoft.com/office/drawing/2014/main" id="{39164D93-DFFE-4C21-81F6-9084FFD0653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113713" y="4483909"/>
              <a:ext cx="2062659" cy="332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5400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215895" indent="-215895" algn="l" rtl="0" eaLnBrk="1" fontAlgn="base" hangingPunct="1">
                <a:spcBef>
                  <a:spcPct val="0"/>
                </a:spcBef>
                <a:spcAft>
                  <a:spcPts val="1500"/>
                </a:spcAft>
                <a:buClr>
                  <a:srgbClr val="E52212"/>
                </a:buClr>
                <a:buSzPct val="100000"/>
                <a:buFont typeface="Wingdings 2" panose="05020102010507070707" pitchFamily="18" charset="2"/>
                <a:buChar char=""/>
                <a:defRPr lang="en-US" altLang="en-US" sz="16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1pPr>
              <a:lvl2pPr marL="471476" indent="-241294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00000"/>
                <a:buFont typeface="Roboto Condensed" panose="02000000000000000000" pitchFamily="2" charset="0"/>
                <a:buChar char="–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2pPr>
              <a:lvl3pPr marL="536561" indent="-176209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00000"/>
                <a:buFont typeface="Wingdings 2" panose="05020102010507070707" pitchFamily="18" charset="2"/>
                <a:buChar char="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3pPr>
              <a:lvl4pPr marL="1600160" indent="-228594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50000"/>
                <a:buFont typeface="Arial" panose="020B0604020202020204" pitchFamily="34" charset="0"/>
                <a:buChar char="•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4pPr>
              <a:lvl5pPr marL="2057349" indent="-228594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50000"/>
                <a:buFont typeface="Arial" panose="020B0604020202020204" pitchFamily="34" charset="0"/>
                <a:buChar char="•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0"/>
                </a:spcAft>
                <a:buNone/>
              </a:pPr>
              <a:r>
                <a:rPr lang="en-AU" sz="1800" dirty="0"/>
                <a:t>Lecture material</a:t>
              </a:r>
            </a:p>
          </p:txBody>
        </p:sp>
        <p:sp>
          <p:nvSpPr>
            <p:cNvPr id="78" name="Text Placeholder 3">
              <a:extLst>
                <a:ext uri="{FF2B5EF4-FFF2-40B4-BE49-F238E27FC236}">
                  <a16:creationId xmlns:a16="http://schemas.microsoft.com/office/drawing/2014/main" id="{C75ACEFA-7483-4A70-A030-6742F054F07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20135" y="4830355"/>
              <a:ext cx="1143830" cy="332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54000" tIns="0" rIns="54000" bIns="0" numCol="1" anchor="t" anchorCtr="0" compatLnSpc="1">
              <a:prstTxWarp prst="textNoShape">
                <a:avLst/>
              </a:prstTxWarp>
              <a:spAutoFit/>
            </a:bodyPr>
            <a:lstStyle>
              <a:lvl1pPr marL="215895" indent="-215895" algn="l" rtl="0" eaLnBrk="1" fontAlgn="base" hangingPunct="1">
                <a:spcBef>
                  <a:spcPct val="0"/>
                </a:spcBef>
                <a:spcAft>
                  <a:spcPts val="1500"/>
                </a:spcAft>
                <a:buClr>
                  <a:srgbClr val="E52212"/>
                </a:buClr>
                <a:buSzPct val="100000"/>
                <a:buFont typeface="Wingdings 2" panose="05020102010507070707" pitchFamily="18" charset="2"/>
                <a:buChar char=""/>
                <a:defRPr lang="en-US" altLang="en-US" sz="16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1pPr>
              <a:lvl2pPr marL="471476" indent="-241294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00000"/>
                <a:buFont typeface="Roboto Condensed" panose="02000000000000000000" pitchFamily="2" charset="0"/>
                <a:buChar char="–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2pPr>
              <a:lvl3pPr marL="536561" indent="-176209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00000"/>
                <a:buFont typeface="Wingdings 2" panose="05020102010507070707" pitchFamily="18" charset="2"/>
                <a:buChar char="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3pPr>
              <a:lvl4pPr marL="1600160" indent="-228594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50000"/>
                <a:buFont typeface="Arial" panose="020B0604020202020204" pitchFamily="34" charset="0"/>
                <a:buChar char="•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4pPr>
              <a:lvl5pPr marL="2057349" indent="-228594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50000"/>
                <a:buFont typeface="Arial" panose="020B0604020202020204" pitchFamily="34" charset="0"/>
                <a:buChar char="•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Aft>
                  <a:spcPts val="0"/>
                </a:spcAft>
                <a:buNone/>
              </a:pPr>
              <a:r>
                <a:rPr lang="en-AU" sz="1800" dirty="0" err="1"/>
                <a:t>eBureau</a:t>
              </a:r>
              <a:endParaRPr lang="en-AU" sz="1800" dirty="0"/>
            </a:p>
          </p:txBody>
        </p:sp>
        <p:sp>
          <p:nvSpPr>
            <p:cNvPr id="97" name="Text Placeholder 3">
              <a:extLst>
                <a:ext uri="{FF2B5EF4-FFF2-40B4-BE49-F238E27FC236}">
                  <a16:creationId xmlns:a16="http://schemas.microsoft.com/office/drawing/2014/main" id="{D3A369CF-53D6-4CC4-8B62-A9913E4C69E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130481" y="2782033"/>
              <a:ext cx="1960776" cy="332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5400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215895" indent="-215895" algn="l" rtl="0" eaLnBrk="1" fontAlgn="base" hangingPunct="1">
                <a:spcBef>
                  <a:spcPct val="0"/>
                </a:spcBef>
                <a:spcAft>
                  <a:spcPts val="1500"/>
                </a:spcAft>
                <a:buClr>
                  <a:srgbClr val="E52212"/>
                </a:buClr>
                <a:buSzPct val="100000"/>
                <a:buFont typeface="Wingdings 2" panose="05020102010507070707" pitchFamily="18" charset="2"/>
                <a:buChar char=""/>
                <a:defRPr lang="en-US" altLang="en-US" sz="16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1pPr>
              <a:lvl2pPr marL="471476" indent="-241294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00000"/>
                <a:buFont typeface="Roboto Condensed" panose="02000000000000000000" pitchFamily="2" charset="0"/>
                <a:buChar char="–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2pPr>
              <a:lvl3pPr marL="536561" indent="-176209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00000"/>
                <a:buFont typeface="Wingdings 2" panose="05020102010507070707" pitchFamily="18" charset="2"/>
                <a:buChar char="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3pPr>
              <a:lvl4pPr marL="1600160" indent="-228594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50000"/>
                <a:buFont typeface="Arial" panose="020B0604020202020204" pitchFamily="34" charset="0"/>
                <a:buChar char="•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4pPr>
              <a:lvl5pPr marL="2057349" indent="-228594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50000"/>
                <a:buFont typeface="Arial" panose="020B0604020202020204" pitchFamily="34" charset="0"/>
                <a:buChar char="•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0"/>
                </a:spcAft>
                <a:buNone/>
              </a:pPr>
              <a:r>
                <a:rPr lang="en-AU" sz="1800" dirty="0"/>
                <a:t>Masters theses</a:t>
              </a:r>
            </a:p>
          </p:txBody>
        </p:sp>
        <p:sp>
          <p:nvSpPr>
            <p:cNvPr id="105" name="Text Placeholder 3">
              <a:extLst>
                <a:ext uri="{FF2B5EF4-FFF2-40B4-BE49-F238E27FC236}">
                  <a16:creationId xmlns:a16="http://schemas.microsoft.com/office/drawing/2014/main" id="{03E88ACD-A9D8-45A4-98CB-3F0F04FCAE9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965860" y="1603025"/>
              <a:ext cx="1695499" cy="332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5400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215895" indent="-215895" algn="l" rtl="0" eaLnBrk="1" fontAlgn="base" hangingPunct="1">
                <a:spcBef>
                  <a:spcPct val="0"/>
                </a:spcBef>
                <a:spcAft>
                  <a:spcPts val="1500"/>
                </a:spcAft>
                <a:buClr>
                  <a:srgbClr val="E52212"/>
                </a:buClr>
                <a:buSzPct val="100000"/>
                <a:buFont typeface="Wingdings 2" panose="05020102010507070707" pitchFamily="18" charset="2"/>
                <a:buChar char=""/>
                <a:defRPr lang="en-US" altLang="en-US" sz="16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1pPr>
              <a:lvl2pPr marL="471476" indent="-241294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00000"/>
                <a:buFont typeface="Roboto Condensed" panose="02000000000000000000" pitchFamily="2" charset="0"/>
                <a:buChar char="–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2pPr>
              <a:lvl3pPr marL="536561" indent="-176209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00000"/>
                <a:buFont typeface="Wingdings 2" panose="05020102010507070707" pitchFamily="18" charset="2"/>
                <a:buChar char="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3pPr>
              <a:lvl4pPr marL="1600160" indent="-228594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50000"/>
                <a:buFont typeface="Arial" panose="020B0604020202020204" pitchFamily="34" charset="0"/>
                <a:buChar char="•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4pPr>
              <a:lvl5pPr marL="2057349" indent="-228594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50000"/>
                <a:buFont typeface="Arial" panose="020B0604020202020204" pitchFamily="34" charset="0"/>
                <a:buChar char="•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0"/>
                </a:spcAft>
                <a:buNone/>
              </a:pPr>
              <a:r>
                <a:rPr lang="en-AU" sz="1800" dirty="0"/>
                <a:t>Any preprints</a:t>
              </a:r>
            </a:p>
          </p:txBody>
        </p:sp>
        <p:sp>
          <p:nvSpPr>
            <p:cNvPr id="39" name="Text Placeholder 3">
              <a:extLst>
                <a:ext uri="{FF2B5EF4-FFF2-40B4-BE49-F238E27FC236}">
                  <a16:creationId xmlns:a16="http://schemas.microsoft.com/office/drawing/2014/main" id="{D321FCA9-50F6-40E5-A850-F52DCC97F37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584735" y="5969282"/>
              <a:ext cx="1422563" cy="332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54000" tIns="0" rIns="54000" bIns="0" numCol="1" anchor="t" anchorCtr="0" compatLnSpc="1">
              <a:prstTxWarp prst="textNoShape">
                <a:avLst/>
              </a:prstTxWarp>
              <a:spAutoFit/>
            </a:bodyPr>
            <a:lstStyle>
              <a:lvl1pPr marL="215895" indent="-215895" algn="l" rtl="0" eaLnBrk="1" fontAlgn="base" hangingPunct="1">
                <a:spcBef>
                  <a:spcPct val="0"/>
                </a:spcBef>
                <a:spcAft>
                  <a:spcPts val="1500"/>
                </a:spcAft>
                <a:buClr>
                  <a:srgbClr val="E52212"/>
                </a:buClr>
                <a:buSzPct val="100000"/>
                <a:buFont typeface="Wingdings 2" panose="05020102010507070707" pitchFamily="18" charset="2"/>
                <a:buChar char=""/>
                <a:defRPr lang="en-US" altLang="en-US" sz="16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1pPr>
              <a:lvl2pPr marL="471476" indent="-241294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00000"/>
                <a:buFont typeface="Roboto Condensed" panose="02000000000000000000" pitchFamily="2" charset="0"/>
                <a:buChar char="–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2pPr>
              <a:lvl3pPr marL="536561" indent="-176209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00000"/>
                <a:buFont typeface="Wingdings 2" panose="05020102010507070707" pitchFamily="18" charset="2"/>
                <a:buChar char="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3pPr>
              <a:lvl4pPr marL="1600160" indent="-228594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50000"/>
                <a:buFont typeface="Arial" panose="020B0604020202020204" pitchFamily="34" charset="0"/>
                <a:buChar char="•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4pPr>
              <a:lvl5pPr marL="2057349" indent="-228594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50000"/>
                <a:buFont typeface="Arial" panose="020B0604020202020204" pitchFamily="34" charset="0"/>
                <a:buChar char="•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Aft>
                  <a:spcPts val="0"/>
                </a:spcAft>
                <a:buNone/>
              </a:pPr>
              <a:r>
                <a:rPr lang="en-AU" sz="1800" dirty="0"/>
                <a:t>Textbooks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B1EF2584-E394-4EE4-AC6B-F30B12ED6357}"/>
              </a:ext>
            </a:extLst>
          </p:cNvPr>
          <p:cNvGrpSpPr/>
          <p:nvPr/>
        </p:nvGrpSpPr>
        <p:grpSpPr>
          <a:xfrm>
            <a:off x="394475" y="1733912"/>
            <a:ext cx="7952653" cy="3004557"/>
            <a:chOff x="1063901" y="1360955"/>
            <a:chExt cx="9536718" cy="3603025"/>
          </a:xfrm>
        </p:grpSpPr>
        <p:sp>
          <p:nvSpPr>
            <p:cNvPr id="17" name="Text Placeholder 3">
              <a:extLst>
                <a:ext uri="{FF2B5EF4-FFF2-40B4-BE49-F238E27FC236}">
                  <a16:creationId xmlns:a16="http://schemas.microsoft.com/office/drawing/2014/main" id="{3A62DC62-D382-40D3-BD33-85E340413E1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63901" y="1360955"/>
              <a:ext cx="2402906" cy="664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5400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215895" indent="-215895" algn="l" rtl="0" eaLnBrk="1" fontAlgn="base" hangingPunct="1">
                <a:spcBef>
                  <a:spcPct val="0"/>
                </a:spcBef>
                <a:spcAft>
                  <a:spcPts val="1500"/>
                </a:spcAft>
                <a:buClr>
                  <a:srgbClr val="E52212"/>
                </a:buClr>
                <a:buSzPct val="100000"/>
                <a:buFont typeface="Wingdings 2" panose="05020102010507070707" pitchFamily="18" charset="2"/>
                <a:buChar char=""/>
                <a:defRPr lang="en-US" altLang="en-US" sz="16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1pPr>
              <a:lvl2pPr marL="471476" indent="-241294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00000"/>
                <a:buFont typeface="Roboto Condensed" panose="02000000000000000000" pitchFamily="2" charset="0"/>
                <a:buChar char="–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2pPr>
              <a:lvl3pPr marL="536561" indent="-176209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00000"/>
                <a:buFont typeface="Wingdings 2" panose="05020102010507070707" pitchFamily="18" charset="2"/>
                <a:buChar char="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3pPr>
              <a:lvl4pPr marL="1600160" indent="-228594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50000"/>
                <a:buFont typeface="Arial" panose="020B0604020202020204" pitchFamily="34" charset="0"/>
                <a:buChar char="•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4pPr>
              <a:lvl5pPr marL="2057349" indent="-228594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50000"/>
                <a:buFont typeface="Arial" panose="020B0604020202020204" pitchFamily="34" charset="0"/>
                <a:buChar char="•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0"/>
                </a:spcAft>
                <a:buNone/>
              </a:pPr>
              <a:r>
                <a:rPr lang="en-AU" sz="1800" b="1" dirty="0" err="1"/>
                <a:t>Postprints</a:t>
              </a:r>
              <a:r>
                <a:rPr lang="en-AU" sz="1800" b="1" dirty="0"/>
                <a:t> of all</a:t>
              </a:r>
            </a:p>
            <a:p>
              <a:pPr marL="0" indent="0">
                <a:spcAft>
                  <a:spcPts val="0"/>
                </a:spcAft>
                <a:buNone/>
              </a:pPr>
              <a:r>
                <a:rPr lang="en-AU" sz="1800" b="1" dirty="0"/>
                <a:t>published articles*</a:t>
              </a:r>
            </a:p>
          </p:txBody>
        </p:sp>
        <p:sp>
          <p:nvSpPr>
            <p:cNvPr id="18" name="Text Placeholder 3">
              <a:extLst>
                <a:ext uri="{FF2B5EF4-FFF2-40B4-BE49-F238E27FC236}">
                  <a16:creationId xmlns:a16="http://schemas.microsoft.com/office/drawing/2014/main" id="{DFAE1A0B-D537-4E28-B12A-E26684ABC30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589863" y="2336925"/>
              <a:ext cx="2010756" cy="332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5400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215895" indent="-215895" algn="l" rtl="0" eaLnBrk="1" fontAlgn="base" hangingPunct="1">
                <a:spcBef>
                  <a:spcPct val="0"/>
                </a:spcBef>
                <a:spcAft>
                  <a:spcPts val="1500"/>
                </a:spcAft>
                <a:buClr>
                  <a:srgbClr val="E52212"/>
                </a:buClr>
                <a:buSzPct val="100000"/>
                <a:buFont typeface="Wingdings 2" panose="05020102010507070707" pitchFamily="18" charset="2"/>
                <a:buChar char=""/>
                <a:defRPr lang="en-US" altLang="en-US" sz="16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1pPr>
              <a:lvl2pPr marL="471476" indent="-241294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00000"/>
                <a:buFont typeface="Roboto Condensed" panose="02000000000000000000" pitchFamily="2" charset="0"/>
                <a:buChar char="–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2pPr>
              <a:lvl3pPr marL="536561" indent="-176209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00000"/>
                <a:buFont typeface="Wingdings 2" panose="05020102010507070707" pitchFamily="18" charset="2"/>
                <a:buChar char="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3pPr>
              <a:lvl4pPr marL="1600160" indent="-228594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50000"/>
                <a:buFont typeface="Arial" panose="020B0604020202020204" pitchFamily="34" charset="0"/>
                <a:buChar char="•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4pPr>
              <a:lvl5pPr marL="2057349" indent="-228594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50000"/>
                <a:buFont typeface="Arial" panose="020B0604020202020204" pitchFamily="34" charset="0"/>
                <a:buChar char="•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0"/>
                </a:spcAft>
                <a:buNone/>
              </a:pPr>
              <a:r>
                <a:rPr lang="en-AU" sz="1800" b="1" dirty="0"/>
                <a:t>All PhD theses*</a:t>
              </a:r>
            </a:p>
          </p:txBody>
        </p:sp>
        <p:sp>
          <p:nvSpPr>
            <p:cNvPr id="20" name="Text Placeholder 3">
              <a:extLst>
                <a:ext uri="{FF2B5EF4-FFF2-40B4-BE49-F238E27FC236}">
                  <a16:creationId xmlns:a16="http://schemas.microsoft.com/office/drawing/2014/main" id="{C48D6679-6BD5-4E46-899A-D294AD33964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260321" y="4631806"/>
              <a:ext cx="2695095" cy="332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5400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215895" indent="-215895" algn="l" rtl="0" eaLnBrk="1" fontAlgn="base" hangingPunct="1">
                <a:spcBef>
                  <a:spcPct val="0"/>
                </a:spcBef>
                <a:spcAft>
                  <a:spcPts val="1500"/>
                </a:spcAft>
                <a:buClr>
                  <a:srgbClr val="E52212"/>
                </a:buClr>
                <a:buSzPct val="100000"/>
                <a:buFont typeface="Wingdings 2" panose="05020102010507070707" pitchFamily="18" charset="2"/>
                <a:buChar char=""/>
                <a:defRPr lang="en-US" altLang="en-US" sz="16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1pPr>
              <a:lvl2pPr marL="471476" indent="-241294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00000"/>
                <a:buFont typeface="Roboto Condensed" panose="02000000000000000000" pitchFamily="2" charset="0"/>
                <a:buChar char="–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2pPr>
              <a:lvl3pPr marL="536561" indent="-176209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00000"/>
                <a:buFont typeface="Wingdings 2" panose="05020102010507070707" pitchFamily="18" charset="2"/>
                <a:buChar char="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3pPr>
              <a:lvl4pPr marL="1600160" indent="-228594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50000"/>
                <a:buFont typeface="Arial" panose="020B0604020202020204" pitchFamily="34" charset="0"/>
                <a:buChar char="•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4pPr>
              <a:lvl5pPr marL="2057349" indent="-228594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50000"/>
                <a:buFont typeface="Arial" panose="020B0604020202020204" pitchFamily="34" charset="0"/>
                <a:buChar char="•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0"/>
                </a:spcAft>
                <a:buNone/>
              </a:pPr>
              <a:r>
                <a:rPr lang="en-AU" sz="1800" b="1" dirty="0"/>
                <a:t>Supplementary data*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0F81CB4E-963D-44EC-8A41-3E8620ADEB68}"/>
              </a:ext>
            </a:extLst>
          </p:cNvPr>
          <p:cNvGrpSpPr/>
          <p:nvPr/>
        </p:nvGrpSpPr>
        <p:grpSpPr>
          <a:xfrm>
            <a:off x="386587" y="1402317"/>
            <a:ext cx="7960541" cy="3197653"/>
            <a:chOff x="1053380" y="947050"/>
            <a:chExt cx="10327954" cy="4180478"/>
          </a:xfrm>
        </p:grpSpPr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7CD024A5-CFEF-4F4E-99B0-B0A15BCA2FE7}"/>
                </a:ext>
              </a:extLst>
            </p:cNvPr>
            <p:cNvCxnSpPr>
              <a:cxnSpLocks/>
              <a:stCxn id="10" idx="1"/>
              <a:endCxn id="17" idx="1"/>
            </p:cNvCxnSpPr>
            <p:nvPr/>
          </p:nvCxnSpPr>
          <p:spPr>
            <a:xfrm rot="10800000" flipH="1" flipV="1">
              <a:off x="1053380" y="947050"/>
              <a:ext cx="10233" cy="795650"/>
            </a:xfrm>
            <a:prstGeom prst="bentConnector3">
              <a:avLst>
                <a:gd name="adj1" fmla="val -2898440"/>
              </a:avLst>
            </a:prstGeom>
            <a:ln w="50800" cap="rnd" cmpd="dbl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or: Elbow 33">
              <a:extLst>
                <a:ext uri="{FF2B5EF4-FFF2-40B4-BE49-F238E27FC236}">
                  <a16:creationId xmlns:a16="http://schemas.microsoft.com/office/drawing/2014/main" id="{4CA84849-517E-4EFE-8B27-AC1EEDE0F6B1}"/>
                </a:ext>
              </a:extLst>
            </p:cNvPr>
            <p:cNvCxnSpPr>
              <a:cxnSpLocks/>
              <a:stCxn id="18" idx="3"/>
              <a:endCxn id="12" idx="3"/>
            </p:cNvCxnSpPr>
            <p:nvPr/>
          </p:nvCxnSpPr>
          <p:spPr>
            <a:xfrm flipH="1" flipV="1">
              <a:off x="11299271" y="1824877"/>
              <a:ext cx="82063" cy="800762"/>
            </a:xfrm>
            <a:prstGeom prst="bentConnector3">
              <a:avLst>
                <a:gd name="adj1" fmla="val -361411"/>
              </a:avLst>
            </a:prstGeom>
            <a:ln w="50800" cap="rnd" cmpd="dbl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or: Elbow 37">
              <a:extLst>
                <a:ext uri="{FF2B5EF4-FFF2-40B4-BE49-F238E27FC236}">
                  <a16:creationId xmlns:a16="http://schemas.microsoft.com/office/drawing/2014/main" id="{8D0BFBC3-F23B-4E99-90B7-EAA5E7B0CB2A}"/>
                </a:ext>
              </a:extLst>
            </p:cNvPr>
            <p:cNvCxnSpPr>
              <a:cxnSpLocks/>
              <a:stCxn id="20" idx="1"/>
              <a:endCxn id="11" idx="1"/>
            </p:cNvCxnSpPr>
            <p:nvPr/>
          </p:nvCxnSpPr>
          <p:spPr>
            <a:xfrm rot="10800000">
              <a:off x="1231764" y="4319204"/>
              <a:ext cx="44357" cy="808324"/>
            </a:xfrm>
            <a:prstGeom prst="bentConnector3">
              <a:avLst>
                <a:gd name="adj1" fmla="val 768636"/>
              </a:avLst>
            </a:prstGeom>
            <a:ln w="50800" cap="rnd" cmpd="dbl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9FF25B3A-21B8-4DEC-8AB7-D3FEF5802EDE}"/>
              </a:ext>
            </a:extLst>
          </p:cNvPr>
          <p:cNvSpPr txBox="1">
            <a:spLocks/>
          </p:cNvSpPr>
          <p:nvPr/>
        </p:nvSpPr>
        <p:spPr bwMode="auto">
          <a:xfrm>
            <a:off x="386588" y="1111686"/>
            <a:ext cx="3465793" cy="581261"/>
          </a:xfrm>
          <a:prstGeom prst="rect">
            <a:avLst/>
          </a:prstGeom>
          <a:solidFill>
            <a:srgbClr val="E52212"/>
          </a:solidFill>
          <a:ln>
            <a:noFill/>
          </a:ln>
        </p:spPr>
        <p:txBody>
          <a:bodyPr vert="horz" wrap="none" lIns="108000" tIns="27000" rIns="10800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None/>
              <a:defRPr lang="en-US" altLang="en-US" sz="48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Roboto Condensed" panose="02000000000000000000" pitchFamily="2" charset="0"/>
              <a:buNone/>
              <a:defRPr lang="en-US" altLang="en-US"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tabLst>
                <a:tab pos="625475" algn="l"/>
              </a:tabLst>
              <a:defRPr lang="en-US" altLang="en-US"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600" dirty="0">
                <a:solidFill>
                  <a:schemeClr val="bg1"/>
                </a:solidFill>
              </a:rPr>
              <a:t>Open publications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0FD0EC5A-BE8C-4789-A6BA-D7F379A7423F}"/>
              </a:ext>
            </a:extLst>
          </p:cNvPr>
          <p:cNvSpPr txBox="1">
            <a:spLocks/>
          </p:cNvSpPr>
          <p:nvPr/>
        </p:nvSpPr>
        <p:spPr bwMode="auto">
          <a:xfrm>
            <a:off x="524080" y="3691051"/>
            <a:ext cx="2039121" cy="581261"/>
          </a:xfrm>
          <a:prstGeom prst="rect">
            <a:avLst/>
          </a:prstGeom>
          <a:solidFill>
            <a:srgbClr val="E52212"/>
          </a:solidFill>
          <a:ln>
            <a:noFill/>
          </a:ln>
        </p:spPr>
        <p:txBody>
          <a:bodyPr vert="horz" wrap="none" lIns="108000" tIns="27000" rIns="10800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None/>
              <a:defRPr lang="en-US" altLang="en-US" sz="48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Roboto Condensed" panose="02000000000000000000" pitchFamily="2" charset="0"/>
              <a:buNone/>
              <a:defRPr lang="en-US" altLang="en-US"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tabLst>
                <a:tab pos="625475" algn="l"/>
              </a:tabLst>
              <a:defRPr lang="en-US" altLang="en-US"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600" dirty="0">
                <a:solidFill>
                  <a:schemeClr val="bg1"/>
                </a:solidFill>
              </a:rPr>
              <a:t>Open data</a:t>
            </a:r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CC2AA68A-155F-4CA1-97C7-C426938EED19}"/>
              </a:ext>
            </a:extLst>
          </p:cNvPr>
          <p:cNvSpPr txBox="1">
            <a:spLocks/>
          </p:cNvSpPr>
          <p:nvPr/>
        </p:nvSpPr>
        <p:spPr bwMode="auto">
          <a:xfrm>
            <a:off x="5847211" y="1783137"/>
            <a:ext cx="2436665" cy="581261"/>
          </a:xfrm>
          <a:prstGeom prst="rect">
            <a:avLst/>
          </a:prstGeom>
          <a:solidFill>
            <a:srgbClr val="E52212"/>
          </a:solidFill>
          <a:ln>
            <a:noFill/>
          </a:ln>
        </p:spPr>
        <p:txBody>
          <a:bodyPr vert="horz" wrap="none" lIns="108000" tIns="27000" rIns="10800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None/>
              <a:defRPr lang="en-US" altLang="en-US" sz="48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Roboto Condensed" panose="02000000000000000000" pitchFamily="2" charset="0"/>
              <a:buNone/>
              <a:defRPr lang="en-US" altLang="en-US"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tabLst>
                <a:tab pos="625475" algn="l"/>
              </a:tabLst>
              <a:defRPr lang="en-US" altLang="en-US"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600" dirty="0">
                <a:solidFill>
                  <a:schemeClr val="bg1"/>
                </a:solidFill>
              </a:rPr>
              <a:t>Open theses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E4A738BA-BEF6-4B52-9459-337891A15AB5}"/>
              </a:ext>
            </a:extLst>
          </p:cNvPr>
          <p:cNvSpPr txBox="1">
            <a:spLocks/>
          </p:cNvSpPr>
          <p:nvPr/>
        </p:nvSpPr>
        <p:spPr bwMode="auto">
          <a:xfrm>
            <a:off x="5160323" y="5180060"/>
            <a:ext cx="3810439" cy="581261"/>
          </a:xfrm>
          <a:prstGeom prst="rect">
            <a:avLst/>
          </a:prstGeom>
          <a:solidFill>
            <a:srgbClr val="E52212"/>
          </a:solidFill>
          <a:ln>
            <a:noFill/>
          </a:ln>
        </p:spPr>
        <p:txBody>
          <a:bodyPr vert="horz" wrap="none" lIns="108000" tIns="27000" rIns="10800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None/>
              <a:defRPr lang="en-US" altLang="en-US" sz="48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Roboto Condensed" panose="02000000000000000000" pitchFamily="2" charset="0"/>
              <a:buNone/>
              <a:defRPr lang="en-US" altLang="en-US"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tabLst>
                <a:tab pos="625475" algn="l"/>
              </a:tabLst>
              <a:defRPr lang="en-US" altLang="en-US"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600" dirty="0">
                <a:solidFill>
                  <a:schemeClr val="bg1"/>
                </a:solidFill>
              </a:rPr>
              <a:t>Open education res.</a:t>
            </a:r>
          </a:p>
        </p:txBody>
      </p:sp>
      <p:sp>
        <p:nvSpPr>
          <p:cNvPr id="160" name="Text Placeholder 3">
            <a:extLst>
              <a:ext uri="{FF2B5EF4-FFF2-40B4-BE49-F238E27FC236}">
                <a16:creationId xmlns:a16="http://schemas.microsoft.com/office/drawing/2014/main" id="{990B6996-3CE1-4FDA-8A1F-A818BB893943}"/>
              </a:ext>
            </a:extLst>
          </p:cNvPr>
          <p:cNvSpPr txBox="1">
            <a:spLocks/>
          </p:cNvSpPr>
          <p:nvPr/>
        </p:nvSpPr>
        <p:spPr bwMode="auto">
          <a:xfrm>
            <a:off x="74122" y="5893444"/>
            <a:ext cx="135836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15895" indent="-215895" algn="l" rtl="0" eaLnBrk="1" fontAlgn="base" hangingPunct="1">
              <a:spcBef>
                <a:spcPct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lang="en-US" altLang="en-US"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71476" indent="-2412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536561" indent="-176209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600160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2057349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n-AU" sz="1500" b="1" dirty="0"/>
              <a:t>* Compulsory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BD3C1FDB-893B-41FA-88F5-875A160E3896}"/>
              </a:ext>
            </a:extLst>
          </p:cNvPr>
          <p:cNvSpPr/>
          <p:nvPr/>
        </p:nvSpPr>
        <p:spPr>
          <a:xfrm>
            <a:off x="18965" y="6126337"/>
            <a:ext cx="59704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hlinkClick r:id="rId3"/>
              </a:rPr>
              <a:t>https://www.nhmrc.gov.au/about-us/resources/open-access-policy </a:t>
            </a:r>
            <a:endParaRPr lang="en-AU" sz="1400" dirty="0"/>
          </a:p>
          <a:p>
            <a:r>
              <a:rPr lang="en-AU" sz="1400" dirty="0">
                <a:hlinkClick r:id="rId4"/>
              </a:rPr>
              <a:t>https://www.arc.gov.au/policies-strategies/policy/arc-open-access-policy</a:t>
            </a:r>
            <a:endParaRPr lang="en-AU" sz="1400" dirty="0"/>
          </a:p>
          <a:p>
            <a:r>
              <a:rPr lang="en-AU" sz="1400" dirty="0">
                <a:hlinkClick r:id="rId5"/>
              </a:rPr>
              <a:t>https://policies.latrobe.edu.au/document/view.php?id=293</a:t>
            </a:r>
            <a:endParaRPr lang="en-AU" sz="1400" dirty="0"/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B173D615-945F-4C7C-991D-BF19518C96D9}"/>
              </a:ext>
            </a:extLst>
          </p:cNvPr>
          <p:cNvSpPr txBox="1">
            <a:spLocks/>
          </p:cNvSpPr>
          <p:nvPr/>
        </p:nvSpPr>
        <p:spPr bwMode="auto">
          <a:xfrm>
            <a:off x="1840148" y="294261"/>
            <a:ext cx="4986009" cy="775015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44000" tIns="36000" rIns="14400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None/>
              <a:defRPr lang="en-US" altLang="en-US" sz="48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Roboto Condensed" panose="02000000000000000000" pitchFamily="2" charset="0"/>
              <a:buNone/>
              <a:defRPr lang="en-US" altLang="en-US"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tabLst>
                <a:tab pos="625475" algn="l"/>
              </a:tabLst>
              <a:defRPr lang="en-US" altLang="en-US"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AU" altLang="en-US" dirty="0"/>
              <a:t>opal.</a:t>
            </a:r>
            <a:r>
              <a:rPr kumimoji="0" lang="en-AU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52212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rPr>
              <a:t>latrobe</a:t>
            </a:r>
            <a:r>
              <a:rPr kumimoji="0" lang="en-AU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52212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rPr>
              <a:t>.</a:t>
            </a:r>
            <a:r>
              <a:rPr lang="en-AU" altLang="en-US" dirty="0" err="1"/>
              <a:t>edu</a:t>
            </a:r>
            <a:r>
              <a:rPr kumimoji="0" lang="en-AU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52212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rPr>
              <a:t>.au</a:t>
            </a:r>
          </a:p>
        </p:txBody>
      </p:sp>
    </p:spTree>
    <p:extLst>
      <p:ext uri="{BB962C8B-B14F-4D97-AF65-F5344CB8AC3E}">
        <p14:creationId xmlns:p14="http://schemas.microsoft.com/office/powerpoint/2010/main" val="3436588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Arrow: Pentagon 70">
            <a:extLst>
              <a:ext uri="{FF2B5EF4-FFF2-40B4-BE49-F238E27FC236}">
                <a16:creationId xmlns:a16="http://schemas.microsoft.com/office/drawing/2014/main" id="{2217FE60-0DBB-43C4-94B1-B1780FA88061}"/>
              </a:ext>
            </a:extLst>
          </p:cNvPr>
          <p:cNvSpPr/>
          <p:nvPr/>
        </p:nvSpPr>
        <p:spPr>
          <a:xfrm>
            <a:off x="2892988" y="711071"/>
            <a:ext cx="2568012" cy="1316007"/>
          </a:xfrm>
          <a:prstGeom prst="homePlate">
            <a:avLst>
              <a:gd name="adj" fmla="val 25394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7B6BDF2-6DFA-424F-A340-6A141E4DFE5A}"/>
              </a:ext>
            </a:extLst>
          </p:cNvPr>
          <p:cNvSpPr/>
          <p:nvPr/>
        </p:nvSpPr>
        <p:spPr>
          <a:xfrm>
            <a:off x="2285878" y="709048"/>
            <a:ext cx="1318034" cy="1318031"/>
          </a:xfrm>
          <a:prstGeom prst="ellipse">
            <a:avLst/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118B4A4-FC9B-4F4A-B33A-7C2825CB7FD8}"/>
              </a:ext>
            </a:extLst>
          </p:cNvPr>
          <p:cNvSpPr txBox="1"/>
          <p:nvPr/>
        </p:nvSpPr>
        <p:spPr>
          <a:xfrm>
            <a:off x="3670686" y="985985"/>
            <a:ext cx="1043619" cy="369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sz="2400" dirty="0">
                <a:solidFill>
                  <a:prstClr val="black"/>
                </a:solidFill>
                <a:latin typeface="Calibri" panose="020F0502020204030204"/>
              </a:rPr>
              <a:t>Preprint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4BEFECB-27B8-4661-AA34-378ABA2AD17F}"/>
              </a:ext>
            </a:extLst>
          </p:cNvPr>
          <p:cNvSpPr txBox="1"/>
          <p:nvPr/>
        </p:nvSpPr>
        <p:spPr>
          <a:xfrm>
            <a:off x="3109467" y="112044"/>
            <a:ext cx="194738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sz="1600" dirty="0">
                <a:solidFill>
                  <a:prstClr val="black"/>
                </a:solidFill>
                <a:latin typeface="Calibri" panose="020F0502020204030204"/>
              </a:rPr>
              <a:t>Rounds of drafting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sz="1600" dirty="0">
                <a:solidFill>
                  <a:prstClr val="black"/>
                </a:solidFill>
                <a:latin typeface="Calibri" panose="020F0502020204030204"/>
              </a:rPr>
              <a:t>&amp; informal feedback</a:t>
            </a:r>
          </a:p>
        </p:txBody>
      </p:sp>
      <p:sp>
        <p:nvSpPr>
          <p:cNvPr id="75" name="Arrow: Circular 74">
            <a:extLst>
              <a:ext uri="{FF2B5EF4-FFF2-40B4-BE49-F238E27FC236}">
                <a16:creationId xmlns:a16="http://schemas.microsoft.com/office/drawing/2014/main" id="{DCA14946-AAB2-40A4-BBC9-176A2DA3D1D2}"/>
              </a:ext>
            </a:extLst>
          </p:cNvPr>
          <p:cNvSpPr/>
          <p:nvPr/>
        </p:nvSpPr>
        <p:spPr>
          <a:xfrm flipH="1">
            <a:off x="1764534" y="95587"/>
            <a:ext cx="1240782" cy="1240782"/>
          </a:xfrm>
          <a:prstGeom prst="circularArrow">
            <a:avLst>
              <a:gd name="adj1" fmla="val 25306"/>
              <a:gd name="adj2" fmla="val 970313"/>
              <a:gd name="adj3" fmla="val 3424485"/>
              <a:gd name="adj4" fmla="val 9635945"/>
              <a:gd name="adj5" fmla="val 12943"/>
            </a:avLst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47ED06D-4DED-4DE9-A419-B00172991578}"/>
              </a:ext>
            </a:extLst>
          </p:cNvPr>
          <p:cNvGrpSpPr/>
          <p:nvPr/>
        </p:nvGrpSpPr>
        <p:grpSpPr>
          <a:xfrm>
            <a:off x="2629712" y="862453"/>
            <a:ext cx="600259" cy="963258"/>
            <a:chOff x="2499941" y="673836"/>
            <a:chExt cx="486859" cy="781281"/>
          </a:xfrm>
        </p:grpSpPr>
        <p:sp>
          <p:nvSpPr>
            <p:cNvPr id="77" name="Rectangle 31">
              <a:extLst>
                <a:ext uri="{FF2B5EF4-FFF2-40B4-BE49-F238E27FC236}">
                  <a16:creationId xmlns:a16="http://schemas.microsoft.com/office/drawing/2014/main" id="{E6BEA5AE-45DC-46D2-8005-D046DEE3C4C7}"/>
                </a:ext>
              </a:extLst>
            </p:cNvPr>
            <p:cNvSpPr/>
            <p:nvPr/>
          </p:nvSpPr>
          <p:spPr>
            <a:xfrm>
              <a:off x="2499941" y="800470"/>
              <a:ext cx="486859" cy="654647"/>
            </a:xfrm>
            <a:custGeom>
              <a:avLst/>
              <a:gdLst>
                <a:gd name="connsiteX0" fmla="*/ 0 w 532865"/>
                <a:gd name="connsiteY0" fmla="*/ 0 h 715078"/>
                <a:gd name="connsiteX1" fmla="*/ 532865 w 532865"/>
                <a:gd name="connsiteY1" fmla="*/ 0 h 715078"/>
                <a:gd name="connsiteX2" fmla="*/ 532865 w 532865"/>
                <a:gd name="connsiteY2" fmla="*/ 715078 h 715078"/>
                <a:gd name="connsiteX3" fmla="*/ 0 w 532865"/>
                <a:gd name="connsiteY3" fmla="*/ 715078 h 715078"/>
                <a:gd name="connsiteX4" fmla="*/ 0 w 532865"/>
                <a:gd name="connsiteY4" fmla="*/ 0 h 715078"/>
                <a:gd name="connsiteX0" fmla="*/ 532865 w 624305"/>
                <a:gd name="connsiteY0" fmla="*/ 0 h 715078"/>
                <a:gd name="connsiteX1" fmla="*/ 532865 w 624305"/>
                <a:gd name="connsiteY1" fmla="*/ 715078 h 715078"/>
                <a:gd name="connsiteX2" fmla="*/ 0 w 624305"/>
                <a:gd name="connsiteY2" fmla="*/ 715078 h 715078"/>
                <a:gd name="connsiteX3" fmla="*/ 0 w 624305"/>
                <a:gd name="connsiteY3" fmla="*/ 0 h 715078"/>
                <a:gd name="connsiteX4" fmla="*/ 624305 w 624305"/>
                <a:gd name="connsiteY4" fmla="*/ 91440 h 715078"/>
                <a:gd name="connsiteX0" fmla="*/ 532865 w 532865"/>
                <a:gd name="connsiteY0" fmla="*/ 0 h 715078"/>
                <a:gd name="connsiteX1" fmla="*/ 532865 w 532865"/>
                <a:gd name="connsiteY1" fmla="*/ 715078 h 715078"/>
                <a:gd name="connsiteX2" fmla="*/ 0 w 532865"/>
                <a:gd name="connsiteY2" fmla="*/ 715078 h 715078"/>
                <a:gd name="connsiteX3" fmla="*/ 0 w 532865"/>
                <a:gd name="connsiteY3" fmla="*/ 0 h 715078"/>
                <a:gd name="connsiteX4" fmla="*/ 390943 w 532865"/>
                <a:gd name="connsiteY4" fmla="*/ 8096 h 715078"/>
                <a:gd name="connsiteX0" fmla="*/ 532865 w 532865"/>
                <a:gd name="connsiteY0" fmla="*/ 3810 h 718888"/>
                <a:gd name="connsiteX1" fmla="*/ 532865 w 532865"/>
                <a:gd name="connsiteY1" fmla="*/ 718888 h 718888"/>
                <a:gd name="connsiteX2" fmla="*/ 0 w 532865"/>
                <a:gd name="connsiteY2" fmla="*/ 718888 h 718888"/>
                <a:gd name="connsiteX3" fmla="*/ 0 w 532865"/>
                <a:gd name="connsiteY3" fmla="*/ 3810 h 718888"/>
                <a:gd name="connsiteX4" fmla="*/ 386181 w 532865"/>
                <a:gd name="connsiteY4" fmla="*/ 0 h 718888"/>
                <a:gd name="connsiteX0" fmla="*/ 532865 w 532865"/>
                <a:gd name="connsiteY0" fmla="*/ 1429 h 716507"/>
                <a:gd name="connsiteX1" fmla="*/ 532865 w 532865"/>
                <a:gd name="connsiteY1" fmla="*/ 716507 h 716507"/>
                <a:gd name="connsiteX2" fmla="*/ 0 w 532865"/>
                <a:gd name="connsiteY2" fmla="*/ 716507 h 716507"/>
                <a:gd name="connsiteX3" fmla="*/ 0 w 532865"/>
                <a:gd name="connsiteY3" fmla="*/ 1429 h 716507"/>
                <a:gd name="connsiteX4" fmla="*/ 386181 w 532865"/>
                <a:gd name="connsiteY4" fmla="*/ 0 h 716507"/>
                <a:gd name="connsiteX0" fmla="*/ 532865 w 532865"/>
                <a:gd name="connsiteY0" fmla="*/ 149066 h 716507"/>
                <a:gd name="connsiteX1" fmla="*/ 532865 w 532865"/>
                <a:gd name="connsiteY1" fmla="*/ 716507 h 716507"/>
                <a:gd name="connsiteX2" fmla="*/ 0 w 532865"/>
                <a:gd name="connsiteY2" fmla="*/ 716507 h 716507"/>
                <a:gd name="connsiteX3" fmla="*/ 0 w 532865"/>
                <a:gd name="connsiteY3" fmla="*/ 1429 h 716507"/>
                <a:gd name="connsiteX4" fmla="*/ 386181 w 532865"/>
                <a:gd name="connsiteY4" fmla="*/ 0 h 716507"/>
                <a:gd name="connsiteX0" fmla="*/ 532865 w 532865"/>
                <a:gd name="connsiteY0" fmla="*/ 149066 h 716507"/>
                <a:gd name="connsiteX1" fmla="*/ 532865 w 532865"/>
                <a:gd name="connsiteY1" fmla="*/ 716507 h 716507"/>
                <a:gd name="connsiteX2" fmla="*/ 0 w 532865"/>
                <a:gd name="connsiteY2" fmla="*/ 716507 h 716507"/>
                <a:gd name="connsiteX3" fmla="*/ 0 w 532865"/>
                <a:gd name="connsiteY3" fmla="*/ 1429 h 716507"/>
                <a:gd name="connsiteX4" fmla="*/ 386181 w 532865"/>
                <a:gd name="connsiteY4" fmla="*/ 0 h 716507"/>
                <a:gd name="connsiteX0" fmla="*/ 532865 w 532865"/>
                <a:gd name="connsiteY0" fmla="*/ 149066 h 716507"/>
                <a:gd name="connsiteX1" fmla="*/ 532865 w 532865"/>
                <a:gd name="connsiteY1" fmla="*/ 716507 h 716507"/>
                <a:gd name="connsiteX2" fmla="*/ 0 w 532865"/>
                <a:gd name="connsiteY2" fmla="*/ 716507 h 716507"/>
                <a:gd name="connsiteX3" fmla="*/ 0 w 532865"/>
                <a:gd name="connsiteY3" fmla="*/ 1429 h 716507"/>
                <a:gd name="connsiteX4" fmla="*/ 386181 w 532865"/>
                <a:gd name="connsiteY4" fmla="*/ 0 h 71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865" h="716507">
                  <a:moveTo>
                    <a:pt x="532865" y="149066"/>
                  </a:moveTo>
                  <a:lnTo>
                    <a:pt x="532865" y="716507"/>
                  </a:lnTo>
                  <a:lnTo>
                    <a:pt x="0" y="716507"/>
                  </a:lnTo>
                  <a:lnTo>
                    <a:pt x="0" y="1429"/>
                  </a:lnTo>
                  <a:lnTo>
                    <a:pt x="386181" y="0"/>
                  </a:lnTo>
                </a:path>
              </a:pathLst>
            </a:custGeom>
            <a:noFill/>
            <a:ln w="31750" cap="rnd" cmpd="sng" algn="ctr">
              <a:solidFill>
                <a:sysClr val="window" lastClr="FFFFF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40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1F2CB155-F3D9-4E53-90B2-1747E706FA0D}"/>
                </a:ext>
              </a:extLst>
            </p:cNvPr>
            <p:cNvGrpSpPr/>
            <p:nvPr/>
          </p:nvGrpSpPr>
          <p:grpSpPr>
            <a:xfrm>
              <a:off x="2598390" y="986403"/>
              <a:ext cx="289960" cy="377090"/>
              <a:chOff x="2598390" y="2797740"/>
              <a:chExt cx="289960" cy="377090"/>
            </a:xfrm>
          </p:grpSpPr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F7EACD4D-5524-49AB-9284-901289CA36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8390" y="2923436"/>
                <a:ext cx="289960" cy="0"/>
              </a:xfrm>
              <a:prstGeom prst="line">
                <a:avLst/>
              </a:prstGeom>
              <a:noFill/>
              <a:ln w="31750" cap="rnd" cmpd="sng" algn="ctr">
                <a:solidFill>
                  <a:sysClr val="window" lastClr="FFFFFF"/>
                </a:solidFill>
                <a:prstDash val="solid"/>
                <a:round/>
              </a:ln>
              <a:effectLst/>
            </p:spPr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463F56CA-1022-4814-BF42-4A6286FB8A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8390" y="2986284"/>
                <a:ext cx="289960" cy="0"/>
              </a:xfrm>
              <a:prstGeom prst="line">
                <a:avLst/>
              </a:prstGeom>
              <a:noFill/>
              <a:ln w="31750" cap="rnd" cmpd="sng" algn="ctr">
                <a:solidFill>
                  <a:sysClr val="window" lastClr="FFFFFF"/>
                </a:solidFill>
                <a:prstDash val="solid"/>
                <a:round/>
              </a:ln>
              <a:effectLst/>
            </p:spPr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E3A61CD2-E2E5-4FEA-9E0F-499DB4A571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8390" y="3049132"/>
                <a:ext cx="289960" cy="0"/>
              </a:xfrm>
              <a:prstGeom prst="line">
                <a:avLst/>
              </a:prstGeom>
              <a:noFill/>
              <a:ln w="31750" cap="rnd" cmpd="sng" algn="ctr">
                <a:solidFill>
                  <a:sysClr val="window" lastClr="FFFFFF"/>
                </a:solidFill>
                <a:prstDash val="solid"/>
                <a:round/>
              </a:ln>
              <a:effectLst/>
            </p:spPr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87FE2715-DF4C-436A-93DA-9393169A06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8390" y="3111980"/>
                <a:ext cx="289960" cy="0"/>
              </a:xfrm>
              <a:prstGeom prst="line">
                <a:avLst/>
              </a:prstGeom>
              <a:noFill/>
              <a:ln w="31750" cap="rnd" cmpd="sng" algn="ctr">
                <a:solidFill>
                  <a:sysClr val="window" lastClr="FFFFFF"/>
                </a:solidFill>
                <a:prstDash val="solid"/>
                <a:round/>
              </a:ln>
              <a:effectLst/>
            </p:spPr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086ECA88-92EF-41A5-A28C-8FC6898AF8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8390" y="3174830"/>
                <a:ext cx="289960" cy="0"/>
              </a:xfrm>
              <a:prstGeom prst="line">
                <a:avLst/>
              </a:prstGeom>
              <a:noFill/>
              <a:ln w="31750" cap="rnd" cmpd="sng" algn="ctr">
                <a:solidFill>
                  <a:sysClr val="window" lastClr="FFFFFF"/>
                </a:solidFill>
                <a:prstDash val="solid"/>
                <a:round/>
              </a:ln>
              <a:effectLst/>
            </p:spPr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C05DBE81-24F9-4F48-B5E3-C17C53D87A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8390" y="2860588"/>
                <a:ext cx="289960" cy="0"/>
              </a:xfrm>
              <a:prstGeom prst="line">
                <a:avLst/>
              </a:prstGeom>
              <a:noFill/>
              <a:ln w="31750" cap="rnd" cmpd="sng" algn="ctr">
                <a:solidFill>
                  <a:sysClr val="window" lastClr="FFFFFF"/>
                </a:solidFill>
                <a:prstDash val="solid"/>
                <a:round/>
              </a:ln>
              <a:effectLst/>
            </p:spPr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0CF11149-7063-44C6-8BB7-824AA59B79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8390" y="2797740"/>
                <a:ext cx="137666" cy="0"/>
              </a:xfrm>
              <a:prstGeom prst="line">
                <a:avLst/>
              </a:prstGeom>
              <a:noFill/>
              <a:ln w="31750" cap="rnd" cmpd="sng" algn="ctr">
                <a:solidFill>
                  <a:sysClr val="window" lastClr="FFFFFF"/>
                </a:solidFill>
                <a:prstDash val="solid"/>
                <a:round/>
              </a:ln>
              <a:effectLst/>
            </p:spPr>
          </p:cxnSp>
        </p:grpSp>
        <p:sp>
          <p:nvSpPr>
            <p:cNvPr id="79" name="Arrow: Pentagon 78">
              <a:extLst>
                <a:ext uri="{FF2B5EF4-FFF2-40B4-BE49-F238E27FC236}">
                  <a16:creationId xmlns:a16="http://schemas.microsoft.com/office/drawing/2014/main" id="{E1135097-A1A4-49C3-9C51-8745C1DD1B8B}"/>
                </a:ext>
              </a:extLst>
            </p:cNvPr>
            <p:cNvSpPr/>
            <p:nvPr/>
          </p:nvSpPr>
          <p:spPr>
            <a:xfrm rot="8033051">
              <a:off x="2745246" y="821836"/>
              <a:ext cx="367859" cy="71859"/>
            </a:xfrm>
            <a:prstGeom prst="homePlate">
              <a:avLst>
                <a:gd name="adj" fmla="val 84942"/>
              </a:avLst>
            </a:prstGeom>
            <a:noFill/>
            <a:ln w="31750" cap="rnd" cmpd="sng" algn="ctr">
              <a:solidFill>
                <a:sysClr val="window" lastClr="FFFFF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40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AD8342E8-88B1-40DA-8077-22EDF4E94F6A}"/>
              </a:ext>
            </a:extLst>
          </p:cNvPr>
          <p:cNvSpPr txBox="1"/>
          <p:nvPr/>
        </p:nvSpPr>
        <p:spPr>
          <a:xfrm>
            <a:off x="5562419" y="967037"/>
            <a:ext cx="203485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sz="1600" dirty="0">
                <a:solidFill>
                  <a:prstClr val="black"/>
                </a:solidFill>
                <a:latin typeface="Calibri" panose="020F0502020204030204"/>
              </a:rPr>
              <a:t>Can always be shared in a green OA repository at any time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C74C238-FEC6-4EDC-9826-546F77412676}"/>
              </a:ext>
            </a:extLst>
          </p:cNvPr>
          <p:cNvSpPr txBox="1"/>
          <p:nvPr/>
        </p:nvSpPr>
        <p:spPr>
          <a:xfrm>
            <a:off x="3687711" y="1298999"/>
            <a:ext cx="155356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sz="1600" dirty="0">
                <a:solidFill>
                  <a:prstClr val="black"/>
                </a:solidFill>
                <a:latin typeface="Calibri" panose="020F0502020204030204"/>
              </a:rPr>
              <a:t>Work in progress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sz="1600" dirty="0">
                <a:solidFill>
                  <a:prstClr val="black"/>
                </a:solidFill>
                <a:latin typeface="Calibri" panose="020F0502020204030204"/>
              </a:rPr>
              <a:t>Submitted version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9AB232B-C92E-4A8C-BCFE-96A9A808FF8E}"/>
              </a:ext>
            </a:extLst>
          </p:cNvPr>
          <p:cNvGrpSpPr/>
          <p:nvPr/>
        </p:nvGrpSpPr>
        <p:grpSpPr>
          <a:xfrm>
            <a:off x="1763688" y="3379979"/>
            <a:ext cx="5833585" cy="3040981"/>
            <a:chOff x="6215945" y="3651081"/>
            <a:chExt cx="5833585" cy="3040981"/>
          </a:xfrm>
        </p:grpSpPr>
        <p:sp>
          <p:nvSpPr>
            <p:cNvPr id="90" name="Arrow: Pentagon 89">
              <a:extLst>
                <a:ext uri="{FF2B5EF4-FFF2-40B4-BE49-F238E27FC236}">
                  <a16:creationId xmlns:a16="http://schemas.microsoft.com/office/drawing/2014/main" id="{4CFF7BD8-F607-49BF-9546-2A726EDDDFAB}"/>
                </a:ext>
              </a:extLst>
            </p:cNvPr>
            <p:cNvSpPr/>
            <p:nvPr/>
          </p:nvSpPr>
          <p:spPr>
            <a:xfrm>
              <a:off x="7345245" y="5375042"/>
              <a:ext cx="2568012" cy="1316007"/>
            </a:xfrm>
            <a:prstGeom prst="homePlate">
              <a:avLst>
                <a:gd name="adj" fmla="val 25394"/>
              </a:avLst>
            </a:prstGeom>
            <a:solidFill>
              <a:srgbClr val="FFC000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40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4DF1C88-7BA2-4DB6-9BE0-E4F82A4EC8C1}"/>
                </a:ext>
              </a:extLst>
            </p:cNvPr>
            <p:cNvSpPr txBox="1"/>
            <p:nvPr/>
          </p:nvSpPr>
          <p:spPr>
            <a:xfrm>
              <a:off x="8122943" y="5523840"/>
              <a:ext cx="1253547" cy="369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AU" sz="2400" dirty="0">
                  <a:solidFill>
                    <a:prstClr val="black"/>
                  </a:solidFill>
                  <a:latin typeface="Calibri" panose="020F0502020204030204"/>
                </a:rPr>
                <a:t>Published</a:t>
              </a: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77457204-0C05-47D8-AAA5-E75069313923}"/>
                </a:ext>
              </a:extLst>
            </p:cNvPr>
            <p:cNvSpPr/>
            <p:nvPr/>
          </p:nvSpPr>
          <p:spPr>
            <a:xfrm>
              <a:off x="6738139" y="5374031"/>
              <a:ext cx="1318034" cy="1318031"/>
            </a:xfrm>
            <a:prstGeom prst="ellipse">
              <a:avLst/>
            </a:prstGeom>
            <a:solidFill>
              <a:srgbClr val="EF7B0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40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0E808CC-3DC4-4C84-8E2C-F29BA66D9CBF}"/>
                </a:ext>
              </a:extLst>
            </p:cNvPr>
            <p:cNvSpPr txBox="1"/>
            <p:nvPr/>
          </p:nvSpPr>
          <p:spPr>
            <a:xfrm>
              <a:off x="8122943" y="5837647"/>
              <a:ext cx="1572546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AU" sz="1600" dirty="0">
                  <a:solidFill>
                    <a:prstClr val="black"/>
                  </a:solidFill>
                  <a:latin typeface="Calibri" panose="020F0502020204030204"/>
                </a:rPr>
                <a:t>Version of record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AU" sz="1600" dirty="0">
                  <a:solidFill>
                    <a:prstClr val="black"/>
                  </a:solidFill>
                  <a:latin typeface="Calibri" panose="020F0502020204030204"/>
                </a:rPr>
                <a:t>PDF / HTML / XML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AU" sz="1600" dirty="0">
                  <a:solidFill>
                    <a:prstClr val="black"/>
                  </a:solidFill>
                  <a:latin typeface="Calibri" panose="020F0502020204030204"/>
                </a:rPr>
                <a:t>DOI from journal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380E39D-DCD3-44D6-84D3-B5DE76E5DA72}"/>
                </a:ext>
              </a:extLst>
            </p:cNvPr>
            <p:cNvSpPr txBox="1"/>
            <p:nvPr/>
          </p:nvSpPr>
          <p:spPr>
            <a:xfrm>
              <a:off x="6768073" y="4552726"/>
              <a:ext cx="1033552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AU" sz="1600" dirty="0">
                  <a:solidFill>
                    <a:prstClr val="black"/>
                  </a:solidFill>
                  <a:latin typeface="Calibri" panose="020F0502020204030204"/>
                </a:rPr>
                <a:t>Copy-edited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AU" sz="1600" dirty="0">
                  <a:solidFill>
                    <a:prstClr val="black"/>
                  </a:solidFill>
                  <a:latin typeface="Calibri" panose="020F0502020204030204"/>
                </a:rPr>
                <a:t>Typeset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AU" sz="1600" dirty="0">
                  <a:solidFill>
                    <a:prstClr val="black"/>
                  </a:solidFill>
                  <a:latin typeface="Calibri" panose="020F0502020204030204"/>
                </a:rPr>
                <a:t>Formatted</a:t>
              </a: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860732BF-C429-41C4-B6AB-148F86FBA0C2}"/>
                </a:ext>
              </a:extLst>
            </p:cNvPr>
            <p:cNvGrpSpPr/>
            <p:nvPr/>
          </p:nvGrpSpPr>
          <p:grpSpPr>
            <a:xfrm>
              <a:off x="7081969" y="5605732"/>
              <a:ext cx="735985" cy="896642"/>
              <a:chOff x="2499941" y="4340051"/>
              <a:chExt cx="596944" cy="727250"/>
            </a:xfrm>
          </p:grpSpPr>
          <p:sp>
            <p:nvSpPr>
              <p:cNvPr id="98" name="Rectangle 31">
                <a:extLst>
                  <a:ext uri="{FF2B5EF4-FFF2-40B4-BE49-F238E27FC236}">
                    <a16:creationId xmlns:a16="http://schemas.microsoft.com/office/drawing/2014/main" id="{B06A1868-37D9-4C78-AC2C-56A5F0847257}"/>
                  </a:ext>
                </a:extLst>
              </p:cNvPr>
              <p:cNvSpPr/>
              <p:nvPr/>
            </p:nvSpPr>
            <p:spPr>
              <a:xfrm>
                <a:off x="2499941" y="4412654"/>
                <a:ext cx="486859" cy="654647"/>
              </a:xfrm>
              <a:custGeom>
                <a:avLst/>
                <a:gdLst>
                  <a:gd name="connsiteX0" fmla="*/ 0 w 532865"/>
                  <a:gd name="connsiteY0" fmla="*/ 0 h 715078"/>
                  <a:gd name="connsiteX1" fmla="*/ 532865 w 532865"/>
                  <a:gd name="connsiteY1" fmla="*/ 0 h 715078"/>
                  <a:gd name="connsiteX2" fmla="*/ 532865 w 532865"/>
                  <a:gd name="connsiteY2" fmla="*/ 715078 h 715078"/>
                  <a:gd name="connsiteX3" fmla="*/ 0 w 532865"/>
                  <a:gd name="connsiteY3" fmla="*/ 715078 h 715078"/>
                  <a:gd name="connsiteX4" fmla="*/ 0 w 532865"/>
                  <a:gd name="connsiteY4" fmla="*/ 0 h 715078"/>
                  <a:gd name="connsiteX0" fmla="*/ 532865 w 624305"/>
                  <a:gd name="connsiteY0" fmla="*/ 0 h 715078"/>
                  <a:gd name="connsiteX1" fmla="*/ 532865 w 624305"/>
                  <a:gd name="connsiteY1" fmla="*/ 715078 h 715078"/>
                  <a:gd name="connsiteX2" fmla="*/ 0 w 624305"/>
                  <a:gd name="connsiteY2" fmla="*/ 715078 h 715078"/>
                  <a:gd name="connsiteX3" fmla="*/ 0 w 624305"/>
                  <a:gd name="connsiteY3" fmla="*/ 0 h 715078"/>
                  <a:gd name="connsiteX4" fmla="*/ 624305 w 624305"/>
                  <a:gd name="connsiteY4" fmla="*/ 91440 h 715078"/>
                  <a:gd name="connsiteX0" fmla="*/ 532865 w 532865"/>
                  <a:gd name="connsiteY0" fmla="*/ 0 h 715078"/>
                  <a:gd name="connsiteX1" fmla="*/ 532865 w 532865"/>
                  <a:gd name="connsiteY1" fmla="*/ 715078 h 715078"/>
                  <a:gd name="connsiteX2" fmla="*/ 0 w 532865"/>
                  <a:gd name="connsiteY2" fmla="*/ 715078 h 715078"/>
                  <a:gd name="connsiteX3" fmla="*/ 0 w 532865"/>
                  <a:gd name="connsiteY3" fmla="*/ 0 h 715078"/>
                  <a:gd name="connsiteX4" fmla="*/ 390943 w 532865"/>
                  <a:gd name="connsiteY4" fmla="*/ 8096 h 715078"/>
                  <a:gd name="connsiteX0" fmla="*/ 532865 w 532865"/>
                  <a:gd name="connsiteY0" fmla="*/ 3810 h 718888"/>
                  <a:gd name="connsiteX1" fmla="*/ 532865 w 532865"/>
                  <a:gd name="connsiteY1" fmla="*/ 718888 h 718888"/>
                  <a:gd name="connsiteX2" fmla="*/ 0 w 532865"/>
                  <a:gd name="connsiteY2" fmla="*/ 718888 h 718888"/>
                  <a:gd name="connsiteX3" fmla="*/ 0 w 532865"/>
                  <a:gd name="connsiteY3" fmla="*/ 3810 h 718888"/>
                  <a:gd name="connsiteX4" fmla="*/ 386181 w 532865"/>
                  <a:gd name="connsiteY4" fmla="*/ 0 h 718888"/>
                  <a:gd name="connsiteX0" fmla="*/ 532865 w 532865"/>
                  <a:gd name="connsiteY0" fmla="*/ 1429 h 716507"/>
                  <a:gd name="connsiteX1" fmla="*/ 532865 w 532865"/>
                  <a:gd name="connsiteY1" fmla="*/ 716507 h 716507"/>
                  <a:gd name="connsiteX2" fmla="*/ 0 w 532865"/>
                  <a:gd name="connsiteY2" fmla="*/ 716507 h 716507"/>
                  <a:gd name="connsiteX3" fmla="*/ 0 w 532865"/>
                  <a:gd name="connsiteY3" fmla="*/ 1429 h 716507"/>
                  <a:gd name="connsiteX4" fmla="*/ 386181 w 532865"/>
                  <a:gd name="connsiteY4" fmla="*/ 0 h 716507"/>
                  <a:gd name="connsiteX0" fmla="*/ 532865 w 532865"/>
                  <a:gd name="connsiteY0" fmla="*/ 149066 h 716507"/>
                  <a:gd name="connsiteX1" fmla="*/ 532865 w 532865"/>
                  <a:gd name="connsiteY1" fmla="*/ 716507 h 716507"/>
                  <a:gd name="connsiteX2" fmla="*/ 0 w 532865"/>
                  <a:gd name="connsiteY2" fmla="*/ 716507 h 716507"/>
                  <a:gd name="connsiteX3" fmla="*/ 0 w 532865"/>
                  <a:gd name="connsiteY3" fmla="*/ 1429 h 716507"/>
                  <a:gd name="connsiteX4" fmla="*/ 386181 w 532865"/>
                  <a:gd name="connsiteY4" fmla="*/ 0 h 716507"/>
                  <a:gd name="connsiteX0" fmla="*/ 532865 w 532865"/>
                  <a:gd name="connsiteY0" fmla="*/ 149066 h 716507"/>
                  <a:gd name="connsiteX1" fmla="*/ 532865 w 532865"/>
                  <a:gd name="connsiteY1" fmla="*/ 716507 h 716507"/>
                  <a:gd name="connsiteX2" fmla="*/ 0 w 532865"/>
                  <a:gd name="connsiteY2" fmla="*/ 716507 h 716507"/>
                  <a:gd name="connsiteX3" fmla="*/ 0 w 532865"/>
                  <a:gd name="connsiteY3" fmla="*/ 1429 h 716507"/>
                  <a:gd name="connsiteX4" fmla="*/ 386181 w 532865"/>
                  <a:gd name="connsiteY4" fmla="*/ 0 h 716507"/>
                  <a:gd name="connsiteX0" fmla="*/ 532865 w 532865"/>
                  <a:gd name="connsiteY0" fmla="*/ 149066 h 716507"/>
                  <a:gd name="connsiteX1" fmla="*/ 532865 w 532865"/>
                  <a:gd name="connsiteY1" fmla="*/ 716507 h 716507"/>
                  <a:gd name="connsiteX2" fmla="*/ 0 w 532865"/>
                  <a:gd name="connsiteY2" fmla="*/ 716507 h 716507"/>
                  <a:gd name="connsiteX3" fmla="*/ 0 w 532865"/>
                  <a:gd name="connsiteY3" fmla="*/ 1429 h 716507"/>
                  <a:gd name="connsiteX4" fmla="*/ 386181 w 532865"/>
                  <a:gd name="connsiteY4" fmla="*/ 0 h 71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2865" h="716507">
                    <a:moveTo>
                      <a:pt x="532865" y="149066"/>
                    </a:moveTo>
                    <a:lnTo>
                      <a:pt x="532865" y="716507"/>
                    </a:lnTo>
                    <a:lnTo>
                      <a:pt x="0" y="716507"/>
                    </a:lnTo>
                    <a:lnTo>
                      <a:pt x="0" y="1429"/>
                    </a:lnTo>
                    <a:lnTo>
                      <a:pt x="386181" y="0"/>
                    </a:lnTo>
                  </a:path>
                </a:pathLst>
              </a:custGeom>
              <a:noFill/>
              <a:ln w="31750" cap="rnd" cmpd="sng" algn="ctr">
                <a:solidFill>
                  <a:sysClr val="window" lastClr="FFFFFF"/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240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EE54BD26-7C85-448E-AA37-BEE565E6C69B}"/>
                  </a:ext>
                </a:extLst>
              </p:cNvPr>
              <p:cNvCxnSpPr>
                <a:cxnSpLocks/>
                <a:endCxn id="100" idx="1"/>
              </p:cNvCxnSpPr>
              <p:nvPr/>
            </p:nvCxnSpPr>
            <p:spPr>
              <a:xfrm flipV="1">
                <a:off x="2585338" y="4547207"/>
                <a:ext cx="478884" cy="0"/>
              </a:xfrm>
              <a:prstGeom prst="line">
                <a:avLst/>
              </a:prstGeom>
              <a:noFill/>
              <a:ln w="31750" cap="rnd" cmpd="sng" algn="ctr">
                <a:solidFill>
                  <a:sysClr val="window" lastClr="FFFFFF"/>
                </a:solidFill>
                <a:prstDash val="solid"/>
                <a:round/>
              </a:ln>
              <a:effectLst/>
            </p:spPr>
          </p:cxnSp>
          <p:sp>
            <p:nvSpPr>
              <p:cNvPr id="100" name="Rectangle 61">
                <a:extLst>
                  <a:ext uri="{FF2B5EF4-FFF2-40B4-BE49-F238E27FC236}">
                    <a16:creationId xmlns:a16="http://schemas.microsoft.com/office/drawing/2014/main" id="{9D810CB2-3803-4492-8095-EEAE4C94B714}"/>
                  </a:ext>
                </a:extLst>
              </p:cNvPr>
              <p:cNvSpPr/>
              <p:nvPr/>
            </p:nvSpPr>
            <p:spPr>
              <a:xfrm>
                <a:off x="2859004" y="4345465"/>
                <a:ext cx="205427" cy="201742"/>
              </a:xfrm>
              <a:custGeom>
                <a:avLst/>
                <a:gdLst>
                  <a:gd name="connsiteX0" fmla="*/ 0 w 224610"/>
                  <a:gd name="connsiteY0" fmla="*/ 0 h 220805"/>
                  <a:gd name="connsiteX1" fmla="*/ 224610 w 224610"/>
                  <a:gd name="connsiteY1" fmla="*/ 0 h 220805"/>
                  <a:gd name="connsiteX2" fmla="*/ 224610 w 224610"/>
                  <a:gd name="connsiteY2" fmla="*/ 220805 h 220805"/>
                  <a:gd name="connsiteX3" fmla="*/ 0 w 224610"/>
                  <a:gd name="connsiteY3" fmla="*/ 220805 h 220805"/>
                  <a:gd name="connsiteX4" fmla="*/ 0 w 224610"/>
                  <a:gd name="connsiteY4" fmla="*/ 0 h 220805"/>
                  <a:gd name="connsiteX0" fmla="*/ 224610 w 316050"/>
                  <a:gd name="connsiteY0" fmla="*/ 0 h 220805"/>
                  <a:gd name="connsiteX1" fmla="*/ 224610 w 316050"/>
                  <a:gd name="connsiteY1" fmla="*/ 220805 h 220805"/>
                  <a:gd name="connsiteX2" fmla="*/ 0 w 316050"/>
                  <a:gd name="connsiteY2" fmla="*/ 220805 h 220805"/>
                  <a:gd name="connsiteX3" fmla="*/ 0 w 316050"/>
                  <a:gd name="connsiteY3" fmla="*/ 0 h 220805"/>
                  <a:gd name="connsiteX4" fmla="*/ 316050 w 316050"/>
                  <a:gd name="connsiteY4" fmla="*/ 91440 h 220805"/>
                  <a:gd name="connsiteX0" fmla="*/ 224610 w 224610"/>
                  <a:gd name="connsiteY0" fmla="*/ 0 h 220805"/>
                  <a:gd name="connsiteX1" fmla="*/ 224610 w 224610"/>
                  <a:gd name="connsiteY1" fmla="*/ 220805 h 220805"/>
                  <a:gd name="connsiteX2" fmla="*/ 0 w 224610"/>
                  <a:gd name="connsiteY2" fmla="*/ 220805 h 220805"/>
                  <a:gd name="connsiteX3" fmla="*/ 0 w 224610"/>
                  <a:gd name="connsiteY3" fmla="*/ 0 h 220805"/>
                  <a:gd name="connsiteX4" fmla="*/ 189843 w 224610"/>
                  <a:gd name="connsiteY4" fmla="*/ 5715 h 220805"/>
                  <a:gd name="connsiteX0" fmla="*/ 226991 w 226991"/>
                  <a:gd name="connsiteY0" fmla="*/ 111919 h 220805"/>
                  <a:gd name="connsiteX1" fmla="*/ 224610 w 226991"/>
                  <a:gd name="connsiteY1" fmla="*/ 220805 h 220805"/>
                  <a:gd name="connsiteX2" fmla="*/ 0 w 226991"/>
                  <a:gd name="connsiteY2" fmla="*/ 220805 h 220805"/>
                  <a:gd name="connsiteX3" fmla="*/ 0 w 226991"/>
                  <a:gd name="connsiteY3" fmla="*/ 0 h 220805"/>
                  <a:gd name="connsiteX4" fmla="*/ 189843 w 226991"/>
                  <a:gd name="connsiteY4" fmla="*/ 5715 h 220805"/>
                  <a:gd name="connsiteX0" fmla="*/ 226991 w 226991"/>
                  <a:gd name="connsiteY0" fmla="*/ 115729 h 224615"/>
                  <a:gd name="connsiteX1" fmla="*/ 224610 w 226991"/>
                  <a:gd name="connsiteY1" fmla="*/ 224615 h 224615"/>
                  <a:gd name="connsiteX2" fmla="*/ 0 w 226991"/>
                  <a:gd name="connsiteY2" fmla="*/ 224615 h 224615"/>
                  <a:gd name="connsiteX3" fmla="*/ 0 w 226991"/>
                  <a:gd name="connsiteY3" fmla="*/ 3810 h 224615"/>
                  <a:gd name="connsiteX4" fmla="*/ 192224 w 226991"/>
                  <a:gd name="connsiteY4" fmla="*/ 0 h 224615"/>
                  <a:gd name="connsiteX0" fmla="*/ 226991 w 226991"/>
                  <a:gd name="connsiteY0" fmla="*/ 111919 h 220805"/>
                  <a:gd name="connsiteX1" fmla="*/ 224610 w 226991"/>
                  <a:gd name="connsiteY1" fmla="*/ 220805 h 220805"/>
                  <a:gd name="connsiteX2" fmla="*/ 0 w 226991"/>
                  <a:gd name="connsiteY2" fmla="*/ 220805 h 220805"/>
                  <a:gd name="connsiteX3" fmla="*/ 0 w 226991"/>
                  <a:gd name="connsiteY3" fmla="*/ 0 h 220805"/>
                  <a:gd name="connsiteX4" fmla="*/ 192224 w 226991"/>
                  <a:gd name="connsiteY4" fmla="*/ 952 h 220805"/>
                  <a:gd name="connsiteX0" fmla="*/ 224609 w 224839"/>
                  <a:gd name="connsiteY0" fmla="*/ 109538 h 220805"/>
                  <a:gd name="connsiteX1" fmla="*/ 224610 w 224839"/>
                  <a:gd name="connsiteY1" fmla="*/ 220805 h 220805"/>
                  <a:gd name="connsiteX2" fmla="*/ 0 w 224839"/>
                  <a:gd name="connsiteY2" fmla="*/ 220805 h 220805"/>
                  <a:gd name="connsiteX3" fmla="*/ 0 w 224839"/>
                  <a:gd name="connsiteY3" fmla="*/ 0 h 220805"/>
                  <a:gd name="connsiteX4" fmla="*/ 192224 w 224839"/>
                  <a:gd name="connsiteY4" fmla="*/ 952 h 22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839" h="220805">
                    <a:moveTo>
                      <a:pt x="224609" y="109538"/>
                    </a:moveTo>
                    <a:cubicBezTo>
                      <a:pt x="223815" y="145833"/>
                      <a:pt x="225404" y="184510"/>
                      <a:pt x="224610" y="220805"/>
                    </a:cubicBezTo>
                    <a:lnTo>
                      <a:pt x="0" y="220805"/>
                    </a:lnTo>
                    <a:lnTo>
                      <a:pt x="0" y="0"/>
                    </a:lnTo>
                    <a:lnTo>
                      <a:pt x="192224" y="952"/>
                    </a:lnTo>
                  </a:path>
                </a:pathLst>
              </a:custGeom>
              <a:noFill/>
              <a:ln w="31750" cap="rnd" cmpd="sng" algn="ctr">
                <a:solidFill>
                  <a:sysClr val="window" lastClr="FFFFFF"/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24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5DD8CD98-EBC0-4314-A5E3-B7761AAB704D}"/>
                  </a:ext>
                </a:extLst>
              </p:cNvPr>
              <p:cNvGrpSpPr/>
              <p:nvPr/>
            </p:nvGrpSpPr>
            <p:grpSpPr>
              <a:xfrm>
                <a:off x="2916457" y="4340051"/>
                <a:ext cx="180428" cy="150191"/>
                <a:chOff x="3049073" y="2617454"/>
                <a:chExt cx="222956" cy="185593"/>
              </a:xfrm>
            </p:grpSpPr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FE4629D1-AA3E-47EC-930C-FD96393C30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49073" y="2736089"/>
                  <a:ext cx="61761" cy="64592"/>
                </a:xfrm>
                <a:prstGeom prst="line">
                  <a:avLst/>
                </a:prstGeom>
                <a:noFill/>
                <a:ln w="31750" cap="rnd" cmpd="sng" algn="ctr">
                  <a:solidFill>
                    <a:sysClr val="window" lastClr="FFFFFF"/>
                  </a:solidFill>
                  <a:prstDash val="solid"/>
                  <a:round/>
                </a:ln>
                <a:effectLst/>
              </p:spPr>
            </p:cxn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286467D6-18AA-48AD-A3F0-47DA45A7EF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08973" y="2617454"/>
                  <a:ext cx="163056" cy="185593"/>
                </a:xfrm>
                <a:prstGeom prst="line">
                  <a:avLst/>
                </a:prstGeom>
                <a:noFill/>
                <a:ln w="31750" cap="rnd" cmpd="sng" algn="ctr">
                  <a:solidFill>
                    <a:sysClr val="window" lastClr="FFFFFF"/>
                  </a:solidFill>
                  <a:prstDash val="solid"/>
                  <a:round/>
                </a:ln>
                <a:effectLst/>
              </p:spPr>
            </p:cxn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0387AC73-415D-40F9-A9EC-FC65986FBFD4}"/>
                  </a:ext>
                </a:extLst>
              </p:cNvPr>
              <p:cNvGrpSpPr/>
              <p:nvPr/>
            </p:nvGrpSpPr>
            <p:grpSpPr>
              <a:xfrm>
                <a:off x="2585338" y="4734844"/>
                <a:ext cx="128309" cy="247975"/>
                <a:chOff x="2585338" y="4734844"/>
                <a:chExt cx="128309" cy="247975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95169E5E-98D9-48F3-8AFC-B4F207183D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5338" y="4734844"/>
                  <a:ext cx="128309" cy="0"/>
                </a:xfrm>
                <a:prstGeom prst="line">
                  <a:avLst/>
                </a:prstGeom>
                <a:noFill/>
                <a:ln w="31750" cap="rnd" cmpd="sng" algn="ctr">
                  <a:solidFill>
                    <a:sysClr val="window" lastClr="FFFFFF"/>
                  </a:solidFill>
                  <a:prstDash val="solid"/>
                  <a:round/>
                </a:ln>
                <a:effectLst/>
              </p:spPr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89FD8EF8-566A-4617-BC04-AD3C94B91B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5338" y="4796838"/>
                  <a:ext cx="128309" cy="0"/>
                </a:xfrm>
                <a:prstGeom prst="line">
                  <a:avLst/>
                </a:prstGeom>
                <a:noFill/>
                <a:ln w="31750" cap="rnd" cmpd="sng" algn="ctr">
                  <a:solidFill>
                    <a:sysClr val="window" lastClr="FFFFFF"/>
                  </a:solidFill>
                  <a:prstDash val="solid"/>
                  <a:round/>
                </a:ln>
                <a:effectLst/>
              </p:spPr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48695844-7060-4423-897E-6AEE623DAD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5338" y="4858832"/>
                  <a:ext cx="128309" cy="0"/>
                </a:xfrm>
                <a:prstGeom prst="line">
                  <a:avLst/>
                </a:prstGeom>
                <a:noFill/>
                <a:ln w="31750" cap="rnd" cmpd="sng" algn="ctr">
                  <a:solidFill>
                    <a:sysClr val="window" lastClr="FFFFFF"/>
                  </a:solidFill>
                  <a:prstDash val="solid"/>
                  <a:round/>
                </a:ln>
                <a:effectLst/>
              </p:spPr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4EBA2105-9EBB-4E7E-81B0-9C99CBD482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5338" y="4920826"/>
                  <a:ext cx="128309" cy="0"/>
                </a:xfrm>
                <a:prstGeom prst="line">
                  <a:avLst/>
                </a:prstGeom>
                <a:noFill/>
                <a:ln w="31750" cap="rnd" cmpd="sng" algn="ctr">
                  <a:solidFill>
                    <a:sysClr val="window" lastClr="FFFFFF"/>
                  </a:solidFill>
                  <a:prstDash val="solid"/>
                  <a:round/>
                </a:ln>
                <a:effectLst/>
              </p:spPr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2AFB4941-0BBB-40F2-8093-9BB777B907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5338" y="4982819"/>
                  <a:ext cx="128309" cy="0"/>
                </a:xfrm>
                <a:prstGeom prst="line">
                  <a:avLst/>
                </a:prstGeom>
                <a:noFill/>
                <a:ln w="31750" cap="rnd" cmpd="sng" algn="ctr">
                  <a:solidFill>
                    <a:sysClr val="window" lastClr="FFFFFF"/>
                  </a:solidFill>
                  <a:prstDash val="solid"/>
                  <a:round/>
                </a:ln>
                <a:effectLst/>
              </p:spPr>
            </p:cxnSp>
          </p:grp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41960021-A348-4C05-9B23-2D6157B964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85338" y="4610856"/>
                <a:ext cx="319787" cy="0"/>
              </a:xfrm>
              <a:prstGeom prst="line">
                <a:avLst/>
              </a:prstGeom>
              <a:noFill/>
              <a:ln w="31750" cap="rnd" cmpd="sng" algn="ctr">
                <a:solidFill>
                  <a:sysClr val="window" lastClr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7A4AE46C-6CF8-4CD4-9A66-314C7A72F0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75635" y="4734844"/>
                <a:ext cx="128309" cy="0"/>
              </a:xfrm>
              <a:prstGeom prst="line">
                <a:avLst/>
              </a:prstGeom>
              <a:noFill/>
              <a:ln w="31750" cap="rnd" cmpd="sng" algn="ctr">
                <a:solidFill>
                  <a:sysClr val="window" lastClr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08364A29-503C-4FB0-A88F-7EAEEAA963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75635" y="4796838"/>
                <a:ext cx="128309" cy="0"/>
              </a:xfrm>
              <a:prstGeom prst="line">
                <a:avLst/>
              </a:prstGeom>
              <a:noFill/>
              <a:ln w="31750" cap="rnd" cmpd="sng" algn="ctr">
                <a:solidFill>
                  <a:sysClr val="window" lastClr="FFFFFF"/>
                </a:solidFill>
                <a:prstDash val="solid"/>
                <a:round/>
              </a:ln>
              <a:effectLst/>
            </p:spPr>
          </p:cxn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0B0EA91-8CC1-443B-8A71-620060531903}"/>
                  </a:ext>
                </a:extLst>
              </p:cNvPr>
              <p:cNvSpPr/>
              <p:nvPr/>
            </p:nvSpPr>
            <p:spPr>
              <a:xfrm>
                <a:off x="2775635" y="4873624"/>
                <a:ext cx="126638" cy="117475"/>
              </a:xfrm>
              <a:prstGeom prst="rect">
                <a:avLst/>
              </a:prstGeom>
              <a:noFill/>
              <a:ln w="31750" cap="rnd" cmpd="sng" algn="ctr">
                <a:solidFill>
                  <a:sysClr val="window" lastClr="FFFFFF"/>
                </a:solidFill>
                <a:prstDash val="solid"/>
                <a:round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240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410836A9-16C8-4FB0-A7AA-8438CFAFFD75}"/>
                </a:ext>
              </a:extLst>
            </p:cNvPr>
            <p:cNvSpPr txBox="1"/>
            <p:nvPr/>
          </p:nvSpPr>
          <p:spPr>
            <a:xfrm>
              <a:off x="10014676" y="5496331"/>
              <a:ext cx="2034854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AU" sz="1600" dirty="0">
                  <a:solidFill>
                    <a:prstClr val="black"/>
                  </a:solidFill>
                  <a:latin typeface="Calibri" panose="020F0502020204030204"/>
                </a:rPr>
                <a:t>Can usually only be shared if published by a gold OA or hybrid journal</a:t>
              </a:r>
            </a:p>
          </p:txBody>
        </p:sp>
        <p:sp>
          <p:nvSpPr>
            <p:cNvPr id="97" name="Arrow: Circular 96">
              <a:extLst>
                <a:ext uri="{FF2B5EF4-FFF2-40B4-BE49-F238E27FC236}">
                  <a16:creationId xmlns:a16="http://schemas.microsoft.com/office/drawing/2014/main" id="{23FD443A-3650-4097-9203-99FBA124473B}"/>
                </a:ext>
              </a:extLst>
            </p:cNvPr>
            <p:cNvSpPr/>
            <p:nvPr/>
          </p:nvSpPr>
          <p:spPr>
            <a:xfrm flipH="1">
              <a:off x="6215945" y="3651081"/>
              <a:ext cx="2376995" cy="2302397"/>
            </a:xfrm>
            <a:prstGeom prst="circularArrow">
              <a:avLst>
                <a:gd name="adj1" fmla="val 22788"/>
                <a:gd name="adj2" fmla="val 429625"/>
                <a:gd name="adj3" fmla="val 2862604"/>
                <a:gd name="adj4" fmla="val 17998351"/>
                <a:gd name="adj5" fmla="val 7422"/>
              </a:avLst>
            </a:prstGeom>
            <a:solidFill>
              <a:srgbClr val="0083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4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D64B3FF6-FFCF-4E9A-B0E9-E2C0405F8D5D}"/>
              </a:ext>
            </a:extLst>
          </p:cNvPr>
          <p:cNvSpPr/>
          <p:nvPr/>
        </p:nvSpPr>
        <p:spPr>
          <a:xfrm>
            <a:off x="270497" y="6613713"/>
            <a:ext cx="61010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200" dirty="0">
                <a:hlinkClick r:id="rId3" action="ppaction://hlinkfile"/>
              </a:rPr>
              <a:t>commons.wikimedia.org/wiki/</a:t>
            </a:r>
            <a:r>
              <a:rPr lang="en-AU" sz="1200" dirty="0" err="1">
                <a:hlinkClick r:id="rId3" action="ppaction://hlinkfile"/>
              </a:rPr>
              <a:t>File:Preprint_postprint_published.png</a:t>
            </a:r>
            <a:r>
              <a:rPr lang="en-AU" sz="1200" dirty="0"/>
              <a:t>, Thomas Shafee, CC BY</a:t>
            </a:r>
            <a:endParaRPr lang="en-AU" sz="1600" dirty="0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B23A922-4E2A-430A-941A-BD23D0719F1F}"/>
              </a:ext>
            </a:extLst>
          </p:cNvPr>
          <p:cNvGrpSpPr/>
          <p:nvPr/>
        </p:nvGrpSpPr>
        <p:grpSpPr>
          <a:xfrm>
            <a:off x="1763688" y="1160937"/>
            <a:ext cx="5951951" cy="3423964"/>
            <a:chOff x="6215945" y="1160937"/>
            <a:chExt cx="5951951" cy="3423964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92029E45-6E0E-43D4-A76E-7E0576A1B216}"/>
                </a:ext>
              </a:extLst>
            </p:cNvPr>
            <p:cNvGrpSpPr/>
            <p:nvPr/>
          </p:nvGrpSpPr>
          <p:grpSpPr>
            <a:xfrm>
              <a:off x="6215945" y="1160937"/>
              <a:ext cx="5833585" cy="3063083"/>
              <a:chOff x="6215945" y="1432039"/>
              <a:chExt cx="5833585" cy="3063083"/>
            </a:xfrm>
          </p:grpSpPr>
          <p:sp>
            <p:nvSpPr>
              <p:cNvPr id="118" name="Arrow: Pentagon 117">
                <a:extLst>
                  <a:ext uri="{FF2B5EF4-FFF2-40B4-BE49-F238E27FC236}">
                    <a16:creationId xmlns:a16="http://schemas.microsoft.com/office/drawing/2014/main" id="{A276D238-DEA2-4154-B634-B885D384B0BA}"/>
                  </a:ext>
                </a:extLst>
              </p:cNvPr>
              <p:cNvSpPr/>
              <p:nvPr/>
            </p:nvSpPr>
            <p:spPr>
              <a:xfrm>
                <a:off x="7345245" y="3178177"/>
                <a:ext cx="2568012" cy="1316007"/>
              </a:xfrm>
              <a:prstGeom prst="homePlate">
                <a:avLst>
                  <a:gd name="adj" fmla="val 24482"/>
                </a:avLst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240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A00FADFE-170A-494D-BE3F-7FD59035CE51}"/>
                  </a:ext>
                </a:extLst>
              </p:cNvPr>
              <p:cNvSpPr txBox="1"/>
              <p:nvPr/>
            </p:nvSpPr>
            <p:spPr>
              <a:xfrm>
                <a:off x="8139968" y="3394680"/>
                <a:ext cx="1170129" cy="369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2400" dirty="0" err="1">
                    <a:solidFill>
                      <a:prstClr val="black"/>
                    </a:solidFill>
                    <a:latin typeface="Calibri" panose="020F0502020204030204"/>
                  </a:rPr>
                  <a:t>Postprint</a:t>
                </a:r>
                <a:endParaRPr lang="en-AU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B9032F79-3245-4D5F-B36C-897EF93175E0}"/>
                  </a:ext>
                </a:extLst>
              </p:cNvPr>
              <p:cNvSpPr/>
              <p:nvPr/>
            </p:nvSpPr>
            <p:spPr>
              <a:xfrm>
                <a:off x="6738137" y="3177091"/>
                <a:ext cx="1318034" cy="1318031"/>
              </a:xfrm>
              <a:prstGeom prst="ellipse">
                <a:avLst/>
              </a:prstGeom>
              <a:solidFill>
                <a:srgbClr val="0083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240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FE12075F-2F30-4DF5-BD59-10AB5DEAF4F2}"/>
                  </a:ext>
                </a:extLst>
              </p:cNvPr>
              <p:cNvSpPr txBox="1"/>
              <p:nvPr/>
            </p:nvSpPr>
            <p:spPr>
              <a:xfrm>
                <a:off x="8139968" y="3729281"/>
                <a:ext cx="156530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1600" dirty="0">
                    <a:solidFill>
                      <a:prstClr val="black"/>
                    </a:solidFill>
                    <a:latin typeface="Calibri" panose="020F0502020204030204"/>
                  </a:rPr>
                  <a:t>Author-accepted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1600" dirty="0">
                    <a:solidFill>
                      <a:prstClr val="black"/>
                    </a:solidFill>
                    <a:latin typeface="Calibri" panose="020F0502020204030204"/>
                  </a:rPr>
                  <a:t>manuscript (AAM)</a:t>
                </a: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97B7909E-5724-4301-B8D2-FA0EF49AB9C8}"/>
                  </a:ext>
                </a:extLst>
              </p:cNvPr>
              <p:cNvSpPr txBox="1"/>
              <p:nvPr/>
            </p:nvSpPr>
            <p:spPr>
              <a:xfrm>
                <a:off x="6768073" y="2345416"/>
                <a:ext cx="1765996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1600" dirty="0">
                    <a:solidFill>
                      <a:prstClr val="black"/>
                    </a:solidFill>
                    <a:latin typeface="Calibri" panose="020F0502020204030204"/>
                  </a:rPr>
                  <a:t>Submitted to journal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1600" dirty="0">
                    <a:solidFill>
                      <a:prstClr val="black"/>
                    </a:solidFill>
                    <a:latin typeface="Calibri" panose="020F0502020204030204"/>
                  </a:rPr>
                  <a:t>Peer review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1600" dirty="0">
                    <a:solidFill>
                      <a:prstClr val="black"/>
                    </a:solidFill>
                    <a:latin typeface="Calibri" panose="020F0502020204030204"/>
                  </a:rPr>
                  <a:t>Author corrections</a:t>
                </a:r>
              </a:p>
            </p:txBody>
          </p:sp>
          <p:sp>
            <p:nvSpPr>
              <p:cNvPr id="123" name="Arrow: Circular 122">
                <a:extLst>
                  <a:ext uri="{FF2B5EF4-FFF2-40B4-BE49-F238E27FC236}">
                    <a16:creationId xmlns:a16="http://schemas.microsoft.com/office/drawing/2014/main" id="{EDD3C91A-DCB5-4CA5-88B2-5E1988A43624}"/>
                  </a:ext>
                </a:extLst>
              </p:cNvPr>
              <p:cNvSpPr/>
              <p:nvPr/>
            </p:nvSpPr>
            <p:spPr>
              <a:xfrm flipH="1">
                <a:off x="6215945" y="1432039"/>
                <a:ext cx="2376995" cy="2302397"/>
              </a:xfrm>
              <a:prstGeom prst="circularArrow">
                <a:avLst>
                  <a:gd name="adj1" fmla="val 22788"/>
                  <a:gd name="adj2" fmla="val 429625"/>
                  <a:gd name="adj3" fmla="val 2862604"/>
                  <a:gd name="adj4" fmla="val 17998351"/>
                  <a:gd name="adj5" fmla="val 7422"/>
                </a:avLst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24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0FC5B265-37BA-4538-8613-4E892FDD943D}"/>
                  </a:ext>
                </a:extLst>
              </p:cNvPr>
              <p:cNvSpPr txBox="1"/>
              <p:nvPr/>
            </p:nvSpPr>
            <p:spPr>
              <a:xfrm>
                <a:off x="10014676" y="3174646"/>
                <a:ext cx="2034854" cy="1231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1600" dirty="0">
                    <a:solidFill>
                      <a:prstClr val="black"/>
                    </a:solidFill>
                    <a:latin typeface="Calibri" panose="020F0502020204030204"/>
                  </a:rPr>
                  <a:t>Can always be shared in a green OA repository after accepted by journal (sometimes after embargo)</a:t>
                </a:r>
              </a:p>
            </p:txBody>
          </p: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74EF99CF-E094-49C6-A343-2C0AE2200EA8}"/>
                  </a:ext>
                </a:extLst>
              </p:cNvPr>
              <p:cNvGrpSpPr/>
              <p:nvPr/>
            </p:nvGrpSpPr>
            <p:grpSpPr>
              <a:xfrm>
                <a:off x="7081969" y="3385430"/>
                <a:ext cx="735985" cy="896642"/>
                <a:chOff x="2499941" y="2539204"/>
                <a:chExt cx="596944" cy="727250"/>
              </a:xfrm>
            </p:grpSpPr>
            <p:sp>
              <p:nvSpPr>
                <p:cNvPr id="126" name="Rectangle 31">
                  <a:extLst>
                    <a:ext uri="{FF2B5EF4-FFF2-40B4-BE49-F238E27FC236}">
                      <a16:creationId xmlns:a16="http://schemas.microsoft.com/office/drawing/2014/main" id="{5022D9ED-7409-4C03-86A9-81EEAC478EB5}"/>
                    </a:ext>
                  </a:extLst>
                </p:cNvPr>
                <p:cNvSpPr/>
                <p:nvPr/>
              </p:nvSpPr>
              <p:spPr>
                <a:xfrm>
                  <a:off x="2499941" y="2611807"/>
                  <a:ext cx="486859" cy="654647"/>
                </a:xfrm>
                <a:custGeom>
                  <a:avLst/>
                  <a:gdLst>
                    <a:gd name="connsiteX0" fmla="*/ 0 w 532865"/>
                    <a:gd name="connsiteY0" fmla="*/ 0 h 715078"/>
                    <a:gd name="connsiteX1" fmla="*/ 532865 w 532865"/>
                    <a:gd name="connsiteY1" fmla="*/ 0 h 715078"/>
                    <a:gd name="connsiteX2" fmla="*/ 532865 w 532865"/>
                    <a:gd name="connsiteY2" fmla="*/ 715078 h 715078"/>
                    <a:gd name="connsiteX3" fmla="*/ 0 w 532865"/>
                    <a:gd name="connsiteY3" fmla="*/ 715078 h 715078"/>
                    <a:gd name="connsiteX4" fmla="*/ 0 w 532865"/>
                    <a:gd name="connsiteY4" fmla="*/ 0 h 715078"/>
                    <a:gd name="connsiteX0" fmla="*/ 532865 w 624305"/>
                    <a:gd name="connsiteY0" fmla="*/ 0 h 715078"/>
                    <a:gd name="connsiteX1" fmla="*/ 532865 w 624305"/>
                    <a:gd name="connsiteY1" fmla="*/ 715078 h 715078"/>
                    <a:gd name="connsiteX2" fmla="*/ 0 w 624305"/>
                    <a:gd name="connsiteY2" fmla="*/ 715078 h 715078"/>
                    <a:gd name="connsiteX3" fmla="*/ 0 w 624305"/>
                    <a:gd name="connsiteY3" fmla="*/ 0 h 715078"/>
                    <a:gd name="connsiteX4" fmla="*/ 624305 w 624305"/>
                    <a:gd name="connsiteY4" fmla="*/ 91440 h 715078"/>
                    <a:gd name="connsiteX0" fmla="*/ 532865 w 532865"/>
                    <a:gd name="connsiteY0" fmla="*/ 0 h 715078"/>
                    <a:gd name="connsiteX1" fmla="*/ 532865 w 532865"/>
                    <a:gd name="connsiteY1" fmla="*/ 715078 h 715078"/>
                    <a:gd name="connsiteX2" fmla="*/ 0 w 532865"/>
                    <a:gd name="connsiteY2" fmla="*/ 715078 h 715078"/>
                    <a:gd name="connsiteX3" fmla="*/ 0 w 532865"/>
                    <a:gd name="connsiteY3" fmla="*/ 0 h 715078"/>
                    <a:gd name="connsiteX4" fmla="*/ 390943 w 532865"/>
                    <a:gd name="connsiteY4" fmla="*/ 8096 h 715078"/>
                    <a:gd name="connsiteX0" fmla="*/ 532865 w 532865"/>
                    <a:gd name="connsiteY0" fmla="*/ 3810 h 718888"/>
                    <a:gd name="connsiteX1" fmla="*/ 532865 w 532865"/>
                    <a:gd name="connsiteY1" fmla="*/ 718888 h 718888"/>
                    <a:gd name="connsiteX2" fmla="*/ 0 w 532865"/>
                    <a:gd name="connsiteY2" fmla="*/ 718888 h 718888"/>
                    <a:gd name="connsiteX3" fmla="*/ 0 w 532865"/>
                    <a:gd name="connsiteY3" fmla="*/ 3810 h 718888"/>
                    <a:gd name="connsiteX4" fmla="*/ 386181 w 532865"/>
                    <a:gd name="connsiteY4" fmla="*/ 0 h 718888"/>
                    <a:gd name="connsiteX0" fmla="*/ 532865 w 532865"/>
                    <a:gd name="connsiteY0" fmla="*/ 1429 h 716507"/>
                    <a:gd name="connsiteX1" fmla="*/ 532865 w 532865"/>
                    <a:gd name="connsiteY1" fmla="*/ 716507 h 716507"/>
                    <a:gd name="connsiteX2" fmla="*/ 0 w 532865"/>
                    <a:gd name="connsiteY2" fmla="*/ 716507 h 716507"/>
                    <a:gd name="connsiteX3" fmla="*/ 0 w 532865"/>
                    <a:gd name="connsiteY3" fmla="*/ 1429 h 716507"/>
                    <a:gd name="connsiteX4" fmla="*/ 386181 w 532865"/>
                    <a:gd name="connsiteY4" fmla="*/ 0 h 716507"/>
                    <a:gd name="connsiteX0" fmla="*/ 532865 w 532865"/>
                    <a:gd name="connsiteY0" fmla="*/ 149066 h 716507"/>
                    <a:gd name="connsiteX1" fmla="*/ 532865 w 532865"/>
                    <a:gd name="connsiteY1" fmla="*/ 716507 h 716507"/>
                    <a:gd name="connsiteX2" fmla="*/ 0 w 532865"/>
                    <a:gd name="connsiteY2" fmla="*/ 716507 h 716507"/>
                    <a:gd name="connsiteX3" fmla="*/ 0 w 532865"/>
                    <a:gd name="connsiteY3" fmla="*/ 1429 h 716507"/>
                    <a:gd name="connsiteX4" fmla="*/ 386181 w 532865"/>
                    <a:gd name="connsiteY4" fmla="*/ 0 h 716507"/>
                    <a:gd name="connsiteX0" fmla="*/ 532865 w 532865"/>
                    <a:gd name="connsiteY0" fmla="*/ 149066 h 716507"/>
                    <a:gd name="connsiteX1" fmla="*/ 532865 w 532865"/>
                    <a:gd name="connsiteY1" fmla="*/ 716507 h 716507"/>
                    <a:gd name="connsiteX2" fmla="*/ 0 w 532865"/>
                    <a:gd name="connsiteY2" fmla="*/ 716507 h 716507"/>
                    <a:gd name="connsiteX3" fmla="*/ 0 w 532865"/>
                    <a:gd name="connsiteY3" fmla="*/ 1429 h 716507"/>
                    <a:gd name="connsiteX4" fmla="*/ 386181 w 532865"/>
                    <a:gd name="connsiteY4" fmla="*/ 0 h 716507"/>
                    <a:gd name="connsiteX0" fmla="*/ 532865 w 532865"/>
                    <a:gd name="connsiteY0" fmla="*/ 149066 h 716507"/>
                    <a:gd name="connsiteX1" fmla="*/ 532865 w 532865"/>
                    <a:gd name="connsiteY1" fmla="*/ 716507 h 716507"/>
                    <a:gd name="connsiteX2" fmla="*/ 0 w 532865"/>
                    <a:gd name="connsiteY2" fmla="*/ 716507 h 716507"/>
                    <a:gd name="connsiteX3" fmla="*/ 0 w 532865"/>
                    <a:gd name="connsiteY3" fmla="*/ 1429 h 716507"/>
                    <a:gd name="connsiteX4" fmla="*/ 386181 w 532865"/>
                    <a:gd name="connsiteY4" fmla="*/ 0 h 7165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2865" h="716507">
                      <a:moveTo>
                        <a:pt x="532865" y="149066"/>
                      </a:moveTo>
                      <a:lnTo>
                        <a:pt x="532865" y="716507"/>
                      </a:lnTo>
                      <a:lnTo>
                        <a:pt x="0" y="716507"/>
                      </a:lnTo>
                      <a:lnTo>
                        <a:pt x="0" y="1429"/>
                      </a:lnTo>
                      <a:lnTo>
                        <a:pt x="386181" y="0"/>
                      </a:lnTo>
                    </a:path>
                  </a:pathLst>
                </a:custGeom>
                <a:noFill/>
                <a:ln w="31750" cap="rnd" cmpd="sng" algn="ctr">
                  <a:solidFill>
                    <a:sysClr val="window" lastClr="FFFFFF"/>
                  </a:solidFill>
                  <a:prstDash val="solid"/>
                  <a:round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240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id="{79E26030-49FE-4CD2-B5D1-B059AA66C57D}"/>
                    </a:ext>
                  </a:extLst>
                </p:cNvPr>
                <p:cNvGrpSpPr/>
                <p:nvPr/>
              </p:nvGrpSpPr>
              <p:grpSpPr>
                <a:xfrm>
                  <a:off x="2598390" y="2797740"/>
                  <a:ext cx="289960" cy="377090"/>
                  <a:chOff x="2598390" y="2797740"/>
                  <a:chExt cx="289960" cy="377090"/>
                </a:xfrm>
              </p:grpSpPr>
              <p:cxnSp>
                <p:nvCxnSpPr>
                  <p:cNvPr id="132" name="Straight Connector 131">
                    <a:extLst>
                      <a:ext uri="{FF2B5EF4-FFF2-40B4-BE49-F238E27FC236}">
                        <a16:creationId xmlns:a16="http://schemas.microsoft.com/office/drawing/2014/main" id="{75D1B5CF-A653-411F-BC12-DE49547AD4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98390" y="2923436"/>
                    <a:ext cx="289960" cy="0"/>
                  </a:xfrm>
                  <a:prstGeom prst="line">
                    <a:avLst/>
                  </a:prstGeom>
                  <a:noFill/>
                  <a:ln w="31750" cap="rnd" cmpd="sng" algn="ctr">
                    <a:solidFill>
                      <a:sysClr val="window" lastClr="FFFFFF"/>
                    </a:solidFill>
                    <a:prstDash val="solid"/>
                    <a:round/>
                  </a:ln>
                  <a:effectLst/>
                </p:spPr>
              </p:cxnSp>
              <p:cxnSp>
                <p:nvCxnSpPr>
                  <p:cNvPr id="133" name="Straight Connector 132">
                    <a:extLst>
                      <a:ext uri="{FF2B5EF4-FFF2-40B4-BE49-F238E27FC236}">
                        <a16:creationId xmlns:a16="http://schemas.microsoft.com/office/drawing/2014/main" id="{7742B3C0-42C1-4F4B-89C2-C5540968447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98390" y="2986284"/>
                    <a:ext cx="289960" cy="0"/>
                  </a:xfrm>
                  <a:prstGeom prst="line">
                    <a:avLst/>
                  </a:prstGeom>
                  <a:noFill/>
                  <a:ln w="31750" cap="rnd" cmpd="sng" algn="ctr">
                    <a:solidFill>
                      <a:sysClr val="window" lastClr="FFFFFF"/>
                    </a:solidFill>
                    <a:prstDash val="solid"/>
                    <a:round/>
                  </a:ln>
                  <a:effectLst/>
                </p:spPr>
              </p:cxnSp>
              <p:cxnSp>
                <p:nvCxnSpPr>
                  <p:cNvPr id="134" name="Straight Connector 133">
                    <a:extLst>
                      <a:ext uri="{FF2B5EF4-FFF2-40B4-BE49-F238E27FC236}">
                        <a16:creationId xmlns:a16="http://schemas.microsoft.com/office/drawing/2014/main" id="{3AC39A49-992A-48C3-A712-6F265728F1F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98390" y="3049132"/>
                    <a:ext cx="289960" cy="0"/>
                  </a:xfrm>
                  <a:prstGeom prst="line">
                    <a:avLst/>
                  </a:prstGeom>
                  <a:noFill/>
                  <a:ln w="31750" cap="rnd" cmpd="sng" algn="ctr">
                    <a:solidFill>
                      <a:sysClr val="window" lastClr="FFFFFF"/>
                    </a:solidFill>
                    <a:prstDash val="solid"/>
                    <a:round/>
                  </a:ln>
                  <a:effectLst/>
                </p:spPr>
              </p:cxnSp>
              <p:cxnSp>
                <p:nvCxnSpPr>
                  <p:cNvPr id="135" name="Straight Connector 134">
                    <a:extLst>
                      <a:ext uri="{FF2B5EF4-FFF2-40B4-BE49-F238E27FC236}">
                        <a16:creationId xmlns:a16="http://schemas.microsoft.com/office/drawing/2014/main" id="{CC1EEBD2-4E0A-439E-BD75-7FE9995F6F0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98390" y="3111980"/>
                    <a:ext cx="289960" cy="0"/>
                  </a:xfrm>
                  <a:prstGeom prst="line">
                    <a:avLst/>
                  </a:prstGeom>
                  <a:noFill/>
                  <a:ln w="31750" cap="rnd" cmpd="sng" algn="ctr">
                    <a:solidFill>
                      <a:sysClr val="window" lastClr="FFFFFF"/>
                    </a:solidFill>
                    <a:prstDash val="solid"/>
                    <a:round/>
                  </a:ln>
                  <a:effectLst/>
                </p:spPr>
              </p:cxnSp>
              <p:cxnSp>
                <p:nvCxnSpPr>
                  <p:cNvPr id="136" name="Straight Connector 135">
                    <a:extLst>
                      <a:ext uri="{FF2B5EF4-FFF2-40B4-BE49-F238E27FC236}">
                        <a16:creationId xmlns:a16="http://schemas.microsoft.com/office/drawing/2014/main" id="{8B21EF72-F5D6-492B-A873-711BF20781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98390" y="3174830"/>
                    <a:ext cx="289960" cy="0"/>
                  </a:xfrm>
                  <a:prstGeom prst="line">
                    <a:avLst/>
                  </a:prstGeom>
                  <a:noFill/>
                  <a:ln w="31750" cap="rnd" cmpd="sng" algn="ctr">
                    <a:solidFill>
                      <a:sysClr val="window" lastClr="FFFFFF"/>
                    </a:solidFill>
                    <a:prstDash val="solid"/>
                    <a:round/>
                  </a:ln>
                  <a:effectLst/>
                </p:spPr>
              </p:cxnSp>
              <p:cxnSp>
                <p:nvCxnSpPr>
                  <p:cNvPr id="137" name="Straight Connector 136">
                    <a:extLst>
                      <a:ext uri="{FF2B5EF4-FFF2-40B4-BE49-F238E27FC236}">
                        <a16:creationId xmlns:a16="http://schemas.microsoft.com/office/drawing/2014/main" id="{0790434F-1CE0-498F-BB81-FC4543678B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98390" y="2860588"/>
                    <a:ext cx="289960" cy="0"/>
                  </a:xfrm>
                  <a:prstGeom prst="line">
                    <a:avLst/>
                  </a:prstGeom>
                  <a:noFill/>
                  <a:ln w="31750" cap="rnd" cmpd="sng" algn="ctr">
                    <a:solidFill>
                      <a:sysClr val="window" lastClr="FFFFFF"/>
                    </a:solidFill>
                    <a:prstDash val="solid"/>
                    <a:round/>
                  </a:ln>
                  <a:effectLst/>
                </p:spPr>
              </p:cxnSp>
              <p:cxnSp>
                <p:nvCxnSpPr>
                  <p:cNvPr id="138" name="Straight Connector 137">
                    <a:extLst>
                      <a:ext uri="{FF2B5EF4-FFF2-40B4-BE49-F238E27FC236}">
                        <a16:creationId xmlns:a16="http://schemas.microsoft.com/office/drawing/2014/main" id="{42182C4E-F89C-41C1-8884-CE4B1B4F6A7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98390" y="2797740"/>
                    <a:ext cx="289960" cy="0"/>
                  </a:xfrm>
                  <a:prstGeom prst="line">
                    <a:avLst/>
                  </a:prstGeom>
                  <a:noFill/>
                  <a:ln w="31750" cap="rnd" cmpd="sng" algn="ctr">
                    <a:solidFill>
                      <a:sysClr val="window" lastClr="FFFFFF"/>
                    </a:solidFill>
                    <a:prstDash val="solid"/>
                    <a:round/>
                  </a:ln>
                  <a:effectLst/>
                </p:spPr>
              </p:cxnSp>
            </p:grpSp>
            <p:sp>
              <p:nvSpPr>
                <p:cNvPr id="128" name="Rectangle 61">
                  <a:extLst>
                    <a:ext uri="{FF2B5EF4-FFF2-40B4-BE49-F238E27FC236}">
                      <a16:creationId xmlns:a16="http://schemas.microsoft.com/office/drawing/2014/main" id="{03EE908B-1C46-494F-879B-DF970A02C325}"/>
                    </a:ext>
                  </a:extLst>
                </p:cNvPr>
                <p:cNvSpPr/>
                <p:nvPr/>
              </p:nvSpPr>
              <p:spPr>
                <a:xfrm>
                  <a:off x="2859004" y="2544618"/>
                  <a:ext cx="205427" cy="201742"/>
                </a:xfrm>
                <a:custGeom>
                  <a:avLst/>
                  <a:gdLst>
                    <a:gd name="connsiteX0" fmla="*/ 0 w 224610"/>
                    <a:gd name="connsiteY0" fmla="*/ 0 h 220805"/>
                    <a:gd name="connsiteX1" fmla="*/ 224610 w 224610"/>
                    <a:gd name="connsiteY1" fmla="*/ 0 h 220805"/>
                    <a:gd name="connsiteX2" fmla="*/ 224610 w 224610"/>
                    <a:gd name="connsiteY2" fmla="*/ 220805 h 220805"/>
                    <a:gd name="connsiteX3" fmla="*/ 0 w 224610"/>
                    <a:gd name="connsiteY3" fmla="*/ 220805 h 220805"/>
                    <a:gd name="connsiteX4" fmla="*/ 0 w 224610"/>
                    <a:gd name="connsiteY4" fmla="*/ 0 h 220805"/>
                    <a:gd name="connsiteX0" fmla="*/ 224610 w 316050"/>
                    <a:gd name="connsiteY0" fmla="*/ 0 h 220805"/>
                    <a:gd name="connsiteX1" fmla="*/ 224610 w 316050"/>
                    <a:gd name="connsiteY1" fmla="*/ 220805 h 220805"/>
                    <a:gd name="connsiteX2" fmla="*/ 0 w 316050"/>
                    <a:gd name="connsiteY2" fmla="*/ 220805 h 220805"/>
                    <a:gd name="connsiteX3" fmla="*/ 0 w 316050"/>
                    <a:gd name="connsiteY3" fmla="*/ 0 h 220805"/>
                    <a:gd name="connsiteX4" fmla="*/ 316050 w 316050"/>
                    <a:gd name="connsiteY4" fmla="*/ 91440 h 220805"/>
                    <a:gd name="connsiteX0" fmla="*/ 224610 w 224610"/>
                    <a:gd name="connsiteY0" fmla="*/ 0 h 220805"/>
                    <a:gd name="connsiteX1" fmla="*/ 224610 w 224610"/>
                    <a:gd name="connsiteY1" fmla="*/ 220805 h 220805"/>
                    <a:gd name="connsiteX2" fmla="*/ 0 w 224610"/>
                    <a:gd name="connsiteY2" fmla="*/ 220805 h 220805"/>
                    <a:gd name="connsiteX3" fmla="*/ 0 w 224610"/>
                    <a:gd name="connsiteY3" fmla="*/ 0 h 220805"/>
                    <a:gd name="connsiteX4" fmla="*/ 189843 w 224610"/>
                    <a:gd name="connsiteY4" fmla="*/ 5715 h 220805"/>
                    <a:gd name="connsiteX0" fmla="*/ 226991 w 226991"/>
                    <a:gd name="connsiteY0" fmla="*/ 111919 h 220805"/>
                    <a:gd name="connsiteX1" fmla="*/ 224610 w 226991"/>
                    <a:gd name="connsiteY1" fmla="*/ 220805 h 220805"/>
                    <a:gd name="connsiteX2" fmla="*/ 0 w 226991"/>
                    <a:gd name="connsiteY2" fmla="*/ 220805 h 220805"/>
                    <a:gd name="connsiteX3" fmla="*/ 0 w 226991"/>
                    <a:gd name="connsiteY3" fmla="*/ 0 h 220805"/>
                    <a:gd name="connsiteX4" fmla="*/ 189843 w 226991"/>
                    <a:gd name="connsiteY4" fmla="*/ 5715 h 220805"/>
                    <a:gd name="connsiteX0" fmla="*/ 226991 w 226991"/>
                    <a:gd name="connsiteY0" fmla="*/ 115729 h 224615"/>
                    <a:gd name="connsiteX1" fmla="*/ 224610 w 226991"/>
                    <a:gd name="connsiteY1" fmla="*/ 224615 h 224615"/>
                    <a:gd name="connsiteX2" fmla="*/ 0 w 226991"/>
                    <a:gd name="connsiteY2" fmla="*/ 224615 h 224615"/>
                    <a:gd name="connsiteX3" fmla="*/ 0 w 226991"/>
                    <a:gd name="connsiteY3" fmla="*/ 3810 h 224615"/>
                    <a:gd name="connsiteX4" fmla="*/ 192224 w 226991"/>
                    <a:gd name="connsiteY4" fmla="*/ 0 h 224615"/>
                    <a:gd name="connsiteX0" fmla="*/ 226991 w 226991"/>
                    <a:gd name="connsiteY0" fmla="*/ 111919 h 220805"/>
                    <a:gd name="connsiteX1" fmla="*/ 224610 w 226991"/>
                    <a:gd name="connsiteY1" fmla="*/ 220805 h 220805"/>
                    <a:gd name="connsiteX2" fmla="*/ 0 w 226991"/>
                    <a:gd name="connsiteY2" fmla="*/ 220805 h 220805"/>
                    <a:gd name="connsiteX3" fmla="*/ 0 w 226991"/>
                    <a:gd name="connsiteY3" fmla="*/ 0 h 220805"/>
                    <a:gd name="connsiteX4" fmla="*/ 192224 w 226991"/>
                    <a:gd name="connsiteY4" fmla="*/ 952 h 220805"/>
                    <a:gd name="connsiteX0" fmla="*/ 224609 w 224839"/>
                    <a:gd name="connsiteY0" fmla="*/ 109538 h 220805"/>
                    <a:gd name="connsiteX1" fmla="*/ 224610 w 224839"/>
                    <a:gd name="connsiteY1" fmla="*/ 220805 h 220805"/>
                    <a:gd name="connsiteX2" fmla="*/ 0 w 224839"/>
                    <a:gd name="connsiteY2" fmla="*/ 220805 h 220805"/>
                    <a:gd name="connsiteX3" fmla="*/ 0 w 224839"/>
                    <a:gd name="connsiteY3" fmla="*/ 0 h 220805"/>
                    <a:gd name="connsiteX4" fmla="*/ 192224 w 224839"/>
                    <a:gd name="connsiteY4" fmla="*/ 952 h 220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839" h="220805">
                      <a:moveTo>
                        <a:pt x="224609" y="109538"/>
                      </a:moveTo>
                      <a:cubicBezTo>
                        <a:pt x="223815" y="145833"/>
                        <a:pt x="225404" y="184510"/>
                        <a:pt x="224610" y="220805"/>
                      </a:cubicBezTo>
                      <a:lnTo>
                        <a:pt x="0" y="220805"/>
                      </a:lnTo>
                      <a:lnTo>
                        <a:pt x="0" y="0"/>
                      </a:lnTo>
                      <a:lnTo>
                        <a:pt x="192224" y="952"/>
                      </a:lnTo>
                    </a:path>
                  </a:pathLst>
                </a:custGeom>
                <a:noFill/>
                <a:ln w="31750" cap="rnd" cmpd="sng" algn="ctr">
                  <a:solidFill>
                    <a:sysClr val="window" lastClr="FFFFFF"/>
                  </a:solidFill>
                  <a:prstDash val="solid"/>
                  <a:round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24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29" name="Group 128">
                  <a:extLst>
                    <a:ext uri="{FF2B5EF4-FFF2-40B4-BE49-F238E27FC236}">
                      <a16:creationId xmlns:a16="http://schemas.microsoft.com/office/drawing/2014/main" id="{BFBD5F74-DFB9-4997-9B1F-D5AB2B5591A2}"/>
                    </a:ext>
                  </a:extLst>
                </p:cNvPr>
                <p:cNvGrpSpPr/>
                <p:nvPr/>
              </p:nvGrpSpPr>
              <p:grpSpPr>
                <a:xfrm>
                  <a:off x="2916457" y="2539204"/>
                  <a:ext cx="180428" cy="150191"/>
                  <a:chOff x="3049073" y="2617454"/>
                  <a:chExt cx="222956" cy="185593"/>
                </a:xfrm>
              </p:grpSpPr>
              <p:cxnSp>
                <p:nvCxnSpPr>
                  <p:cNvPr id="130" name="Straight Connector 129">
                    <a:extLst>
                      <a:ext uri="{FF2B5EF4-FFF2-40B4-BE49-F238E27FC236}">
                        <a16:creationId xmlns:a16="http://schemas.microsoft.com/office/drawing/2014/main" id="{B29EFB7B-292C-498B-AE30-C269D374AE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049073" y="2736089"/>
                    <a:ext cx="61761" cy="64592"/>
                  </a:xfrm>
                  <a:prstGeom prst="line">
                    <a:avLst/>
                  </a:prstGeom>
                  <a:noFill/>
                  <a:ln w="31750" cap="rnd" cmpd="sng" algn="ctr">
                    <a:solidFill>
                      <a:sysClr val="window" lastClr="FFFFFF"/>
                    </a:solidFill>
                    <a:prstDash val="solid"/>
                    <a:round/>
                  </a:ln>
                  <a:effectLst/>
                </p:spPr>
              </p:cxnSp>
              <p:cxnSp>
                <p:nvCxnSpPr>
                  <p:cNvPr id="131" name="Straight Connector 130">
                    <a:extLst>
                      <a:ext uri="{FF2B5EF4-FFF2-40B4-BE49-F238E27FC236}">
                        <a16:creationId xmlns:a16="http://schemas.microsoft.com/office/drawing/2014/main" id="{D3A4E396-E72A-4074-B83A-4CF29DF762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108973" y="2617454"/>
                    <a:ext cx="163056" cy="185593"/>
                  </a:xfrm>
                  <a:prstGeom prst="line">
                    <a:avLst/>
                  </a:prstGeom>
                  <a:noFill/>
                  <a:ln w="31750" cap="rnd" cmpd="sng" algn="ctr">
                    <a:solidFill>
                      <a:sysClr val="window" lastClr="FFFFFF"/>
                    </a:solidFill>
                    <a:prstDash val="solid"/>
                    <a:round/>
                  </a:ln>
                  <a:effectLst/>
                </p:spPr>
              </p:cxnSp>
            </p:grpSp>
          </p:grpSp>
        </p:grp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13D46535-11D9-4AE6-A516-F7590A0E77D5}"/>
                </a:ext>
              </a:extLst>
            </p:cNvPr>
            <p:cNvSpPr/>
            <p:nvPr/>
          </p:nvSpPr>
          <p:spPr>
            <a:xfrm>
              <a:off x="8749716" y="4246347"/>
              <a:ext cx="341818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600" dirty="0">
                  <a:hlinkClick r:id="rId4"/>
                </a:rPr>
                <a:t>http://sherpa.ac.uk/romeo/search.php</a:t>
              </a:r>
              <a:endParaRPr lang="en-AU" sz="1600" dirty="0"/>
            </a:p>
          </p:txBody>
        </p:sp>
      </p:grpSp>
      <p:sp>
        <p:nvSpPr>
          <p:cNvPr id="70" name="Text Placeholder 28">
            <a:extLst>
              <a:ext uri="{FF2B5EF4-FFF2-40B4-BE49-F238E27FC236}">
                <a16:creationId xmlns:a16="http://schemas.microsoft.com/office/drawing/2014/main" id="{8FC16C11-B575-4C66-8757-30B1A5241EF2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-1381380" y="2974287"/>
            <a:ext cx="3465793" cy="581261"/>
          </a:xfrm>
          <a:prstGeom prst="rect">
            <a:avLst/>
          </a:prstGeom>
          <a:solidFill>
            <a:srgbClr val="E52212"/>
          </a:solidFill>
          <a:ln>
            <a:noFill/>
          </a:ln>
        </p:spPr>
        <p:txBody>
          <a:bodyPr vert="horz" wrap="none" lIns="108000" tIns="27000" rIns="10800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None/>
              <a:defRPr lang="en-US" altLang="en-US" sz="48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Roboto Condensed" panose="02000000000000000000" pitchFamily="2" charset="0"/>
              <a:buNone/>
              <a:defRPr lang="en-US" altLang="en-US"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tabLst>
                <a:tab pos="625475" algn="l"/>
              </a:tabLst>
              <a:defRPr lang="en-US" altLang="en-US"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600" dirty="0">
                <a:solidFill>
                  <a:schemeClr val="bg1"/>
                </a:solidFill>
              </a:rPr>
              <a:t>Open publications</a:t>
            </a:r>
          </a:p>
        </p:txBody>
      </p:sp>
    </p:spTree>
    <p:extLst>
      <p:ext uri="{BB962C8B-B14F-4D97-AF65-F5344CB8AC3E}">
        <p14:creationId xmlns:p14="http://schemas.microsoft.com/office/powerpoint/2010/main" val="311280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388D9924-4DB1-446D-922D-8FF652383A82}"/>
              </a:ext>
            </a:extLst>
          </p:cNvPr>
          <p:cNvGrpSpPr/>
          <p:nvPr/>
        </p:nvGrpSpPr>
        <p:grpSpPr>
          <a:xfrm>
            <a:off x="1215605" y="3730993"/>
            <a:ext cx="4480074" cy="1493370"/>
            <a:chOff x="1886615" y="3940108"/>
            <a:chExt cx="5381625" cy="1793889"/>
          </a:xfrm>
        </p:grpSpPr>
        <p:sp>
          <p:nvSpPr>
            <p:cNvPr id="105" name="Arrow: U-Turn Milestone 5" title="Timeline Arrow">
              <a:extLst>
                <a:ext uri="{FF2B5EF4-FFF2-40B4-BE49-F238E27FC236}">
                  <a16:creationId xmlns:a16="http://schemas.microsoft.com/office/drawing/2014/main" id="{360867E1-4A26-4E5D-A8F1-EC264A0917C3}"/>
                </a:ext>
              </a:extLst>
            </p:cNvPr>
            <p:cNvSpPr/>
            <p:nvPr/>
          </p:nvSpPr>
          <p:spPr>
            <a:xfrm rot="10800000">
              <a:off x="1886615" y="3940108"/>
              <a:ext cx="5381625" cy="1793889"/>
            </a:xfrm>
            <a:prstGeom prst="uturnArrow">
              <a:avLst>
                <a:gd name="adj1" fmla="val 32380"/>
                <a:gd name="adj2" fmla="val 6898"/>
                <a:gd name="adj3" fmla="val 7162"/>
                <a:gd name="adj4" fmla="val 24346"/>
                <a:gd name="adj5" fmla="val 96832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3200" dirty="0">
                <a:solidFill>
                  <a:schemeClr val="tx1"/>
                </a:solidFill>
              </a:endParaRP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79CAE686-E798-4E41-BD1D-B7C80320074F}"/>
                </a:ext>
              </a:extLst>
            </p:cNvPr>
            <p:cNvSpPr txBox="1"/>
            <p:nvPr/>
          </p:nvSpPr>
          <p:spPr>
            <a:xfrm>
              <a:off x="2172095" y="5115090"/>
              <a:ext cx="2064083" cy="4436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ZA" sz="2400" dirty="0"/>
                <a:t>Reintegration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69F9E30-2EE7-41F6-AD8A-54461C793B45}"/>
              </a:ext>
            </a:extLst>
          </p:cNvPr>
          <p:cNvGrpSpPr/>
          <p:nvPr/>
        </p:nvGrpSpPr>
        <p:grpSpPr>
          <a:xfrm>
            <a:off x="90075" y="1709610"/>
            <a:ext cx="1847099" cy="2383843"/>
            <a:chOff x="534588" y="1511949"/>
            <a:chExt cx="2218802" cy="2863559"/>
          </a:xfrm>
        </p:grpSpPr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6B5245E3-4035-4760-B649-EB7C65910BA3}"/>
                </a:ext>
              </a:extLst>
            </p:cNvPr>
            <p:cNvSpPr txBox="1"/>
            <p:nvPr/>
          </p:nvSpPr>
          <p:spPr>
            <a:xfrm>
              <a:off x="767408" y="1511949"/>
              <a:ext cx="1767839" cy="4436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ZA" sz="2400" dirty="0"/>
                <a:t>Gathering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1D664B4-96E8-4AAA-89CF-610DCC9EAC38}"/>
                </a:ext>
              </a:extLst>
            </p:cNvPr>
            <p:cNvGrpSpPr/>
            <p:nvPr/>
          </p:nvGrpSpPr>
          <p:grpSpPr>
            <a:xfrm>
              <a:off x="788582" y="2766844"/>
              <a:ext cx="1345683" cy="1608664"/>
              <a:chOff x="788582" y="2766844"/>
              <a:chExt cx="1345683" cy="1608664"/>
            </a:xfrm>
          </p:grpSpPr>
          <p:sp>
            <p:nvSpPr>
              <p:cNvPr id="185" name="Arrow: U-Turn Milestone 2" title="Timeline Arrow">
                <a:extLst>
                  <a:ext uri="{FF2B5EF4-FFF2-40B4-BE49-F238E27FC236}">
                    <a16:creationId xmlns:a16="http://schemas.microsoft.com/office/drawing/2014/main" id="{9D37DFEE-3A11-4C0D-A12A-80512F7F58E6}"/>
                  </a:ext>
                </a:extLst>
              </p:cNvPr>
              <p:cNvSpPr/>
              <p:nvPr/>
            </p:nvSpPr>
            <p:spPr>
              <a:xfrm>
                <a:off x="788582" y="3828856"/>
                <a:ext cx="1205537" cy="546652"/>
              </a:xfrm>
              <a:prstGeom prst="bentArrow">
                <a:avLst>
                  <a:gd name="adj1" fmla="val 51170"/>
                  <a:gd name="adj2" fmla="val 22337"/>
                  <a:gd name="adj3" fmla="val 25000"/>
                  <a:gd name="adj4" fmla="val 60085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Arrow: U-Turn Milestone 2" title="Timeline Arrow">
                <a:extLst>
                  <a:ext uri="{FF2B5EF4-FFF2-40B4-BE49-F238E27FC236}">
                    <a16:creationId xmlns:a16="http://schemas.microsoft.com/office/drawing/2014/main" id="{BADF1A5D-046F-42BC-AC33-F146CE8D1DE1}"/>
                  </a:ext>
                </a:extLst>
              </p:cNvPr>
              <p:cNvSpPr/>
              <p:nvPr/>
            </p:nvSpPr>
            <p:spPr>
              <a:xfrm rot="10800000" flipH="1">
                <a:off x="788582" y="3231964"/>
                <a:ext cx="1205537" cy="546652"/>
              </a:xfrm>
              <a:prstGeom prst="bentArrow">
                <a:avLst>
                  <a:gd name="adj1" fmla="val 51170"/>
                  <a:gd name="adj2" fmla="val 22337"/>
                  <a:gd name="adj3" fmla="val 25000"/>
                  <a:gd name="adj4" fmla="val 60085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Arrow: Right 136">
                <a:extLst>
                  <a:ext uri="{FF2B5EF4-FFF2-40B4-BE49-F238E27FC236}">
                    <a16:creationId xmlns:a16="http://schemas.microsoft.com/office/drawing/2014/main" id="{8943854D-2246-4BD8-B744-2E3E501E6137}"/>
                  </a:ext>
                </a:extLst>
              </p:cNvPr>
              <p:cNvSpPr/>
              <p:nvPr/>
            </p:nvSpPr>
            <p:spPr>
              <a:xfrm rot="5400000">
                <a:off x="1594979" y="3058478"/>
                <a:ext cx="830920" cy="247652"/>
              </a:xfrm>
              <a:prstGeom prst="rightArrow">
                <a:avLst>
                  <a:gd name="adj1" fmla="val 100000"/>
                  <a:gd name="adj2" fmla="val 50000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320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88" name="Connector Milestone 1" title="Connecter Line">
              <a:extLst>
                <a:ext uri="{FF2B5EF4-FFF2-40B4-BE49-F238E27FC236}">
                  <a16:creationId xmlns:a16="http://schemas.microsoft.com/office/drawing/2014/main" id="{74587830-0132-4EFF-AA7B-8B2F3F91F1A2}"/>
                </a:ext>
              </a:extLst>
            </p:cNvPr>
            <p:cNvCxnSpPr>
              <a:cxnSpLocks/>
            </p:cNvCxnSpPr>
            <p:nvPr/>
          </p:nvCxnSpPr>
          <p:spPr>
            <a:xfrm>
              <a:off x="534588" y="2126332"/>
              <a:ext cx="2218802" cy="0"/>
            </a:xfrm>
            <a:prstGeom prst="line">
              <a:avLst/>
            </a:prstGeom>
            <a:ln w="19050">
              <a:solidFill>
                <a:srgbClr val="C4BD97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5B1F49-244E-4EC4-84F7-1C85AE94B5D8}"/>
              </a:ext>
            </a:extLst>
          </p:cNvPr>
          <p:cNvGrpSpPr/>
          <p:nvPr/>
        </p:nvGrpSpPr>
        <p:grpSpPr>
          <a:xfrm>
            <a:off x="2137744" y="1700808"/>
            <a:ext cx="1949038" cy="3174486"/>
            <a:chOff x="2994323" y="1501377"/>
            <a:chExt cx="2341254" cy="381330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4BBE95E-3A39-4CC7-9C55-8C86952F5FEF}"/>
                </a:ext>
              </a:extLst>
            </p:cNvPr>
            <p:cNvGrpSpPr/>
            <p:nvPr/>
          </p:nvGrpSpPr>
          <p:grpSpPr>
            <a:xfrm>
              <a:off x="2994323" y="1501377"/>
              <a:ext cx="2341254" cy="3813305"/>
              <a:chOff x="3086765" y="1501377"/>
              <a:chExt cx="2341254" cy="3813305"/>
            </a:xfrm>
          </p:grpSpPr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57BE9E71-DFEF-4975-BCC6-C716CADF2553}"/>
                  </a:ext>
                </a:extLst>
              </p:cNvPr>
              <p:cNvSpPr txBox="1"/>
              <p:nvPr/>
            </p:nvSpPr>
            <p:spPr>
              <a:xfrm>
                <a:off x="3266654" y="1501377"/>
                <a:ext cx="1693554" cy="4436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ZA" sz="2400" dirty="0"/>
                  <a:t>Analysis</a:t>
                </a:r>
              </a:p>
            </p:txBody>
          </p:sp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B66DA96D-5F9A-44BE-AE83-CE13B9A43F27}"/>
                  </a:ext>
                </a:extLst>
              </p:cNvPr>
              <p:cNvGrpSpPr/>
              <p:nvPr/>
            </p:nvGrpSpPr>
            <p:grpSpPr>
              <a:xfrm>
                <a:off x="3232295" y="2212655"/>
                <a:ext cx="2195724" cy="1395487"/>
                <a:chOff x="3221670" y="2031730"/>
                <a:chExt cx="2195724" cy="1395487"/>
              </a:xfrm>
            </p:grpSpPr>
            <p:sp>
              <p:nvSpPr>
                <p:cNvPr id="192" name="Arrow: U-Turn Milestone 3" title="Timeline Arrow">
                  <a:extLst>
                    <a:ext uri="{FF2B5EF4-FFF2-40B4-BE49-F238E27FC236}">
                      <a16:creationId xmlns:a16="http://schemas.microsoft.com/office/drawing/2014/main" id="{1933FDD6-F066-4538-99D7-94C1D06624C3}"/>
                    </a:ext>
                  </a:extLst>
                </p:cNvPr>
                <p:cNvSpPr/>
                <p:nvPr/>
              </p:nvSpPr>
              <p:spPr>
                <a:xfrm>
                  <a:off x="3221670" y="2192147"/>
                  <a:ext cx="893303" cy="1235070"/>
                </a:xfrm>
                <a:prstGeom prst="uturnArrow">
                  <a:avLst>
                    <a:gd name="adj1" fmla="val 27292"/>
                    <a:gd name="adj2" fmla="val 13691"/>
                    <a:gd name="adj3" fmla="val 16965"/>
                    <a:gd name="adj4" fmla="val 37880"/>
                    <a:gd name="adj5" fmla="val 96832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1" name="Oval 230" title="Circle Background">
                  <a:extLst>
                    <a:ext uri="{FF2B5EF4-FFF2-40B4-BE49-F238E27FC236}">
                      <a16:creationId xmlns:a16="http://schemas.microsoft.com/office/drawing/2014/main" id="{D04A7E40-AE17-466D-B8F1-754FA6B9907D}"/>
                    </a:ext>
                  </a:extLst>
                </p:cNvPr>
                <p:cNvSpPr/>
                <p:nvPr/>
              </p:nvSpPr>
              <p:spPr>
                <a:xfrm>
                  <a:off x="3357514" y="2031730"/>
                  <a:ext cx="620238" cy="620238"/>
                </a:xfrm>
                <a:prstGeom prst="ellipse">
                  <a:avLst/>
                </a:prstGeom>
                <a:solidFill>
                  <a:schemeClr val="tx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 sz="3200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029" name="Graphic 1026">
                  <a:extLst>
                    <a:ext uri="{FF2B5EF4-FFF2-40B4-BE49-F238E27FC236}">
                      <a16:creationId xmlns:a16="http://schemas.microsoft.com/office/drawing/2014/main" id="{B61C9E2F-0072-4D13-8A84-A280DCBE1E4B}"/>
                    </a:ext>
                  </a:extLst>
                </p:cNvPr>
                <p:cNvGrpSpPr/>
                <p:nvPr/>
              </p:nvGrpSpPr>
              <p:grpSpPr>
                <a:xfrm>
                  <a:off x="3444701" y="2082638"/>
                  <a:ext cx="438339" cy="503278"/>
                  <a:chOff x="3444701" y="2082638"/>
                  <a:chExt cx="438339" cy="503278"/>
                </a:xfrm>
                <a:solidFill>
                  <a:srgbClr val="FFFFFF"/>
                </a:solidFill>
              </p:grpSpPr>
              <p:sp>
                <p:nvSpPr>
                  <p:cNvPr id="1030" name="Freeform: Shape 1029">
                    <a:extLst>
                      <a:ext uri="{FF2B5EF4-FFF2-40B4-BE49-F238E27FC236}">
                        <a16:creationId xmlns:a16="http://schemas.microsoft.com/office/drawing/2014/main" id="{3C31E00B-AB25-44CB-8A62-1740105D37E3}"/>
                      </a:ext>
                    </a:extLst>
                  </p:cNvPr>
                  <p:cNvSpPr/>
                  <p:nvPr/>
                </p:nvSpPr>
                <p:spPr>
                  <a:xfrm>
                    <a:off x="3444701" y="2082638"/>
                    <a:ext cx="438339" cy="503278"/>
                  </a:xfrm>
                  <a:custGeom>
                    <a:avLst/>
                    <a:gdLst>
                      <a:gd name="connsiteX0" fmla="*/ 413987 w 438339"/>
                      <a:gd name="connsiteY0" fmla="*/ 178583 h 503278"/>
                      <a:gd name="connsiteX1" fmla="*/ 324696 w 438339"/>
                      <a:gd name="connsiteY1" fmla="*/ 178583 h 503278"/>
                      <a:gd name="connsiteX2" fmla="*/ 324696 w 438339"/>
                      <a:gd name="connsiteY2" fmla="*/ 170465 h 503278"/>
                      <a:gd name="connsiteX3" fmla="*/ 316578 w 438339"/>
                      <a:gd name="connsiteY3" fmla="*/ 162348 h 503278"/>
                      <a:gd name="connsiteX4" fmla="*/ 308461 w 438339"/>
                      <a:gd name="connsiteY4" fmla="*/ 162348 h 503278"/>
                      <a:gd name="connsiteX5" fmla="*/ 308461 w 438339"/>
                      <a:gd name="connsiteY5" fmla="*/ 146113 h 503278"/>
                      <a:gd name="connsiteX6" fmla="*/ 316578 w 438339"/>
                      <a:gd name="connsiteY6" fmla="*/ 146113 h 503278"/>
                      <a:gd name="connsiteX7" fmla="*/ 324696 w 438339"/>
                      <a:gd name="connsiteY7" fmla="*/ 137996 h 503278"/>
                      <a:gd name="connsiteX8" fmla="*/ 324696 w 438339"/>
                      <a:gd name="connsiteY8" fmla="*/ 89291 h 503278"/>
                      <a:gd name="connsiteX9" fmla="*/ 316578 w 438339"/>
                      <a:gd name="connsiteY9" fmla="*/ 81174 h 503278"/>
                      <a:gd name="connsiteX10" fmla="*/ 308461 w 438339"/>
                      <a:gd name="connsiteY10" fmla="*/ 81174 h 503278"/>
                      <a:gd name="connsiteX11" fmla="*/ 308461 w 438339"/>
                      <a:gd name="connsiteY11" fmla="*/ 64939 h 503278"/>
                      <a:gd name="connsiteX12" fmla="*/ 316578 w 438339"/>
                      <a:gd name="connsiteY12" fmla="*/ 64939 h 503278"/>
                      <a:gd name="connsiteX13" fmla="*/ 324696 w 438339"/>
                      <a:gd name="connsiteY13" fmla="*/ 56822 h 503278"/>
                      <a:gd name="connsiteX14" fmla="*/ 324696 w 438339"/>
                      <a:gd name="connsiteY14" fmla="*/ 8117 h 503278"/>
                      <a:gd name="connsiteX15" fmla="*/ 316578 w 438339"/>
                      <a:gd name="connsiteY15" fmla="*/ 0 h 503278"/>
                      <a:gd name="connsiteX16" fmla="*/ 121761 w 438339"/>
                      <a:gd name="connsiteY16" fmla="*/ 0 h 503278"/>
                      <a:gd name="connsiteX17" fmla="*/ 113643 w 438339"/>
                      <a:gd name="connsiteY17" fmla="*/ 8117 h 503278"/>
                      <a:gd name="connsiteX18" fmla="*/ 113643 w 438339"/>
                      <a:gd name="connsiteY18" fmla="*/ 56822 h 503278"/>
                      <a:gd name="connsiteX19" fmla="*/ 121761 w 438339"/>
                      <a:gd name="connsiteY19" fmla="*/ 64939 h 503278"/>
                      <a:gd name="connsiteX20" fmla="*/ 129878 w 438339"/>
                      <a:gd name="connsiteY20" fmla="*/ 64939 h 503278"/>
                      <a:gd name="connsiteX21" fmla="*/ 129878 w 438339"/>
                      <a:gd name="connsiteY21" fmla="*/ 81174 h 503278"/>
                      <a:gd name="connsiteX22" fmla="*/ 121761 w 438339"/>
                      <a:gd name="connsiteY22" fmla="*/ 81174 h 503278"/>
                      <a:gd name="connsiteX23" fmla="*/ 113643 w 438339"/>
                      <a:gd name="connsiteY23" fmla="*/ 89291 h 503278"/>
                      <a:gd name="connsiteX24" fmla="*/ 113643 w 438339"/>
                      <a:gd name="connsiteY24" fmla="*/ 137996 h 503278"/>
                      <a:gd name="connsiteX25" fmla="*/ 121761 w 438339"/>
                      <a:gd name="connsiteY25" fmla="*/ 146113 h 503278"/>
                      <a:gd name="connsiteX26" fmla="*/ 129878 w 438339"/>
                      <a:gd name="connsiteY26" fmla="*/ 146113 h 503278"/>
                      <a:gd name="connsiteX27" fmla="*/ 129878 w 438339"/>
                      <a:gd name="connsiteY27" fmla="*/ 162348 h 503278"/>
                      <a:gd name="connsiteX28" fmla="*/ 121761 w 438339"/>
                      <a:gd name="connsiteY28" fmla="*/ 162348 h 503278"/>
                      <a:gd name="connsiteX29" fmla="*/ 113643 w 438339"/>
                      <a:gd name="connsiteY29" fmla="*/ 170465 h 503278"/>
                      <a:gd name="connsiteX30" fmla="*/ 113643 w 438339"/>
                      <a:gd name="connsiteY30" fmla="*/ 178583 h 503278"/>
                      <a:gd name="connsiteX31" fmla="*/ 24352 w 438339"/>
                      <a:gd name="connsiteY31" fmla="*/ 178583 h 503278"/>
                      <a:gd name="connsiteX32" fmla="*/ 0 w 438339"/>
                      <a:gd name="connsiteY32" fmla="*/ 202935 h 503278"/>
                      <a:gd name="connsiteX33" fmla="*/ 0 w 438339"/>
                      <a:gd name="connsiteY33" fmla="*/ 397752 h 503278"/>
                      <a:gd name="connsiteX34" fmla="*/ 24352 w 438339"/>
                      <a:gd name="connsiteY34" fmla="*/ 422104 h 503278"/>
                      <a:gd name="connsiteX35" fmla="*/ 186700 w 438339"/>
                      <a:gd name="connsiteY35" fmla="*/ 422104 h 503278"/>
                      <a:gd name="connsiteX36" fmla="*/ 186700 w 438339"/>
                      <a:gd name="connsiteY36" fmla="*/ 454574 h 503278"/>
                      <a:gd name="connsiteX37" fmla="*/ 146113 w 438339"/>
                      <a:gd name="connsiteY37" fmla="*/ 454574 h 503278"/>
                      <a:gd name="connsiteX38" fmla="*/ 105526 w 438339"/>
                      <a:gd name="connsiteY38" fmla="*/ 495161 h 503278"/>
                      <a:gd name="connsiteX39" fmla="*/ 113643 w 438339"/>
                      <a:gd name="connsiteY39" fmla="*/ 503278 h 503278"/>
                      <a:gd name="connsiteX40" fmla="*/ 324696 w 438339"/>
                      <a:gd name="connsiteY40" fmla="*/ 503278 h 503278"/>
                      <a:gd name="connsiteX41" fmla="*/ 332813 w 438339"/>
                      <a:gd name="connsiteY41" fmla="*/ 495161 h 503278"/>
                      <a:gd name="connsiteX42" fmla="*/ 292226 w 438339"/>
                      <a:gd name="connsiteY42" fmla="*/ 454574 h 503278"/>
                      <a:gd name="connsiteX43" fmla="*/ 251639 w 438339"/>
                      <a:gd name="connsiteY43" fmla="*/ 454574 h 503278"/>
                      <a:gd name="connsiteX44" fmla="*/ 251639 w 438339"/>
                      <a:gd name="connsiteY44" fmla="*/ 422104 h 503278"/>
                      <a:gd name="connsiteX45" fmla="*/ 413987 w 438339"/>
                      <a:gd name="connsiteY45" fmla="*/ 422104 h 503278"/>
                      <a:gd name="connsiteX46" fmla="*/ 438339 w 438339"/>
                      <a:gd name="connsiteY46" fmla="*/ 397752 h 503278"/>
                      <a:gd name="connsiteX47" fmla="*/ 438339 w 438339"/>
                      <a:gd name="connsiteY47" fmla="*/ 202935 h 503278"/>
                      <a:gd name="connsiteX48" fmla="*/ 413987 w 438339"/>
                      <a:gd name="connsiteY48" fmla="*/ 178583 h 503278"/>
                      <a:gd name="connsiteX49" fmla="*/ 129878 w 438339"/>
                      <a:gd name="connsiteY49" fmla="*/ 16235 h 503278"/>
                      <a:gd name="connsiteX50" fmla="*/ 308461 w 438339"/>
                      <a:gd name="connsiteY50" fmla="*/ 16235 h 503278"/>
                      <a:gd name="connsiteX51" fmla="*/ 308461 w 438339"/>
                      <a:gd name="connsiteY51" fmla="*/ 48704 h 503278"/>
                      <a:gd name="connsiteX52" fmla="*/ 129878 w 438339"/>
                      <a:gd name="connsiteY52" fmla="*/ 48704 h 503278"/>
                      <a:gd name="connsiteX53" fmla="*/ 129878 w 438339"/>
                      <a:gd name="connsiteY53" fmla="*/ 16235 h 503278"/>
                      <a:gd name="connsiteX54" fmla="*/ 146113 w 438339"/>
                      <a:gd name="connsiteY54" fmla="*/ 64939 h 503278"/>
                      <a:gd name="connsiteX55" fmla="*/ 292226 w 438339"/>
                      <a:gd name="connsiteY55" fmla="*/ 64939 h 503278"/>
                      <a:gd name="connsiteX56" fmla="*/ 292226 w 438339"/>
                      <a:gd name="connsiteY56" fmla="*/ 81174 h 503278"/>
                      <a:gd name="connsiteX57" fmla="*/ 146113 w 438339"/>
                      <a:gd name="connsiteY57" fmla="*/ 81174 h 503278"/>
                      <a:gd name="connsiteX58" fmla="*/ 146113 w 438339"/>
                      <a:gd name="connsiteY58" fmla="*/ 64939 h 503278"/>
                      <a:gd name="connsiteX59" fmla="*/ 129878 w 438339"/>
                      <a:gd name="connsiteY59" fmla="*/ 97409 h 503278"/>
                      <a:gd name="connsiteX60" fmla="*/ 308461 w 438339"/>
                      <a:gd name="connsiteY60" fmla="*/ 97409 h 503278"/>
                      <a:gd name="connsiteX61" fmla="*/ 308461 w 438339"/>
                      <a:gd name="connsiteY61" fmla="*/ 129878 h 503278"/>
                      <a:gd name="connsiteX62" fmla="*/ 129878 w 438339"/>
                      <a:gd name="connsiteY62" fmla="*/ 129878 h 503278"/>
                      <a:gd name="connsiteX63" fmla="*/ 129878 w 438339"/>
                      <a:gd name="connsiteY63" fmla="*/ 97409 h 503278"/>
                      <a:gd name="connsiteX64" fmla="*/ 146113 w 438339"/>
                      <a:gd name="connsiteY64" fmla="*/ 146113 h 503278"/>
                      <a:gd name="connsiteX65" fmla="*/ 292226 w 438339"/>
                      <a:gd name="connsiteY65" fmla="*/ 146113 h 503278"/>
                      <a:gd name="connsiteX66" fmla="*/ 292226 w 438339"/>
                      <a:gd name="connsiteY66" fmla="*/ 162348 h 503278"/>
                      <a:gd name="connsiteX67" fmla="*/ 146113 w 438339"/>
                      <a:gd name="connsiteY67" fmla="*/ 162348 h 503278"/>
                      <a:gd name="connsiteX68" fmla="*/ 146113 w 438339"/>
                      <a:gd name="connsiteY68" fmla="*/ 146113 h 503278"/>
                      <a:gd name="connsiteX69" fmla="*/ 129878 w 438339"/>
                      <a:gd name="connsiteY69" fmla="*/ 178583 h 503278"/>
                      <a:gd name="connsiteX70" fmla="*/ 308461 w 438339"/>
                      <a:gd name="connsiteY70" fmla="*/ 178583 h 503278"/>
                      <a:gd name="connsiteX71" fmla="*/ 308461 w 438339"/>
                      <a:gd name="connsiteY71" fmla="*/ 211052 h 503278"/>
                      <a:gd name="connsiteX72" fmla="*/ 129878 w 438339"/>
                      <a:gd name="connsiteY72" fmla="*/ 211052 h 503278"/>
                      <a:gd name="connsiteX73" fmla="*/ 129878 w 438339"/>
                      <a:gd name="connsiteY73" fmla="*/ 178583 h 503278"/>
                      <a:gd name="connsiteX74" fmla="*/ 219170 w 438339"/>
                      <a:gd name="connsiteY74" fmla="*/ 340930 h 503278"/>
                      <a:gd name="connsiteX75" fmla="*/ 235404 w 438339"/>
                      <a:gd name="connsiteY75" fmla="*/ 357165 h 503278"/>
                      <a:gd name="connsiteX76" fmla="*/ 219170 w 438339"/>
                      <a:gd name="connsiteY76" fmla="*/ 373400 h 503278"/>
                      <a:gd name="connsiteX77" fmla="*/ 202935 w 438339"/>
                      <a:gd name="connsiteY77" fmla="*/ 357165 h 503278"/>
                      <a:gd name="connsiteX78" fmla="*/ 219170 w 438339"/>
                      <a:gd name="connsiteY78" fmla="*/ 340930 h 503278"/>
                      <a:gd name="connsiteX79" fmla="*/ 315190 w 438339"/>
                      <a:gd name="connsiteY79" fmla="*/ 487043 h 503278"/>
                      <a:gd name="connsiteX80" fmla="*/ 123149 w 438339"/>
                      <a:gd name="connsiteY80" fmla="*/ 487043 h 503278"/>
                      <a:gd name="connsiteX81" fmla="*/ 146113 w 438339"/>
                      <a:gd name="connsiteY81" fmla="*/ 470808 h 503278"/>
                      <a:gd name="connsiteX82" fmla="*/ 292226 w 438339"/>
                      <a:gd name="connsiteY82" fmla="*/ 470808 h 503278"/>
                      <a:gd name="connsiteX83" fmla="*/ 315190 w 438339"/>
                      <a:gd name="connsiteY83" fmla="*/ 487043 h 503278"/>
                      <a:gd name="connsiteX84" fmla="*/ 235404 w 438339"/>
                      <a:gd name="connsiteY84" fmla="*/ 454574 h 503278"/>
                      <a:gd name="connsiteX85" fmla="*/ 202935 w 438339"/>
                      <a:gd name="connsiteY85" fmla="*/ 454574 h 503278"/>
                      <a:gd name="connsiteX86" fmla="*/ 202935 w 438339"/>
                      <a:gd name="connsiteY86" fmla="*/ 422104 h 503278"/>
                      <a:gd name="connsiteX87" fmla="*/ 235404 w 438339"/>
                      <a:gd name="connsiteY87" fmla="*/ 422104 h 503278"/>
                      <a:gd name="connsiteX88" fmla="*/ 235404 w 438339"/>
                      <a:gd name="connsiteY88" fmla="*/ 454574 h 503278"/>
                      <a:gd name="connsiteX89" fmla="*/ 422104 w 438339"/>
                      <a:gd name="connsiteY89" fmla="*/ 397752 h 503278"/>
                      <a:gd name="connsiteX90" fmla="*/ 413987 w 438339"/>
                      <a:gd name="connsiteY90" fmla="*/ 405869 h 503278"/>
                      <a:gd name="connsiteX91" fmla="*/ 24352 w 438339"/>
                      <a:gd name="connsiteY91" fmla="*/ 405869 h 503278"/>
                      <a:gd name="connsiteX92" fmla="*/ 16235 w 438339"/>
                      <a:gd name="connsiteY92" fmla="*/ 397752 h 503278"/>
                      <a:gd name="connsiteX93" fmla="*/ 16235 w 438339"/>
                      <a:gd name="connsiteY93" fmla="*/ 202935 h 503278"/>
                      <a:gd name="connsiteX94" fmla="*/ 24352 w 438339"/>
                      <a:gd name="connsiteY94" fmla="*/ 194817 h 503278"/>
                      <a:gd name="connsiteX95" fmla="*/ 113643 w 438339"/>
                      <a:gd name="connsiteY95" fmla="*/ 194817 h 503278"/>
                      <a:gd name="connsiteX96" fmla="*/ 113643 w 438339"/>
                      <a:gd name="connsiteY96" fmla="*/ 219169 h 503278"/>
                      <a:gd name="connsiteX97" fmla="*/ 121761 w 438339"/>
                      <a:gd name="connsiteY97" fmla="*/ 227287 h 503278"/>
                      <a:gd name="connsiteX98" fmla="*/ 178583 w 438339"/>
                      <a:gd name="connsiteY98" fmla="*/ 227287 h 503278"/>
                      <a:gd name="connsiteX99" fmla="*/ 178583 w 438339"/>
                      <a:gd name="connsiteY99" fmla="*/ 256396 h 503278"/>
                      <a:gd name="connsiteX100" fmla="*/ 158549 w 438339"/>
                      <a:gd name="connsiteY100" fmla="*/ 276430 h 503278"/>
                      <a:gd name="connsiteX101" fmla="*/ 154230 w 438339"/>
                      <a:gd name="connsiteY101" fmla="*/ 275991 h 503278"/>
                      <a:gd name="connsiteX102" fmla="*/ 121761 w 438339"/>
                      <a:gd name="connsiteY102" fmla="*/ 308461 h 503278"/>
                      <a:gd name="connsiteX103" fmla="*/ 154230 w 438339"/>
                      <a:gd name="connsiteY103" fmla="*/ 340930 h 503278"/>
                      <a:gd name="connsiteX104" fmla="*/ 186700 w 438339"/>
                      <a:gd name="connsiteY104" fmla="*/ 308461 h 503278"/>
                      <a:gd name="connsiteX105" fmla="*/ 174573 w 438339"/>
                      <a:gd name="connsiteY105" fmla="*/ 283362 h 503278"/>
                      <a:gd name="connsiteX106" fmla="*/ 192439 w 438339"/>
                      <a:gd name="connsiteY106" fmla="*/ 265495 h 503278"/>
                      <a:gd name="connsiteX107" fmla="*/ 194817 w 438339"/>
                      <a:gd name="connsiteY107" fmla="*/ 259756 h 503278"/>
                      <a:gd name="connsiteX108" fmla="*/ 194817 w 438339"/>
                      <a:gd name="connsiteY108" fmla="*/ 227287 h 503278"/>
                      <a:gd name="connsiteX109" fmla="*/ 211052 w 438339"/>
                      <a:gd name="connsiteY109" fmla="*/ 227287 h 503278"/>
                      <a:gd name="connsiteX110" fmla="*/ 211052 w 438339"/>
                      <a:gd name="connsiteY110" fmla="*/ 325848 h 503278"/>
                      <a:gd name="connsiteX111" fmla="*/ 186700 w 438339"/>
                      <a:gd name="connsiteY111" fmla="*/ 357165 h 503278"/>
                      <a:gd name="connsiteX112" fmla="*/ 219170 w 438339"/>
                      <a:gd name="connsiteY112" fmla="*/ 389635 h 503278"/>
                      <a:gd name="connsiteX113" fmla="*/ 251639 w 438339"/>
                      <a:gd name="connsiteY113" fmla="*/ 357165 h 503278"/>
                      <a:gd name="connsiteX114" fmla="*/ 227287 w 438339"/>
                      <a:gd name="connsiteY114" fmla="*/ 325848 h 503278"/>
                      <a:gd name="connsiteX115" fmla="*/ 227287 w 438339"/>
                      <a:gd name="connsiteY115" fmla="*/ 227287 h 503278"/>
                      <a:gd name="connsiteX116" fmla="*/ 243522 w 438339"/>
                      <a:gd name="connsiteY116" fmla="*/ 227287 h 503278"/>
                      <a:gd name="connsiteX117" fmla="*/ 243522 w 438339"/>
                      <a:gd name="connsiteY117" fmla="*/ 259756 h 503278"/>
                      <a:gd name="connsiteX118" fmla="*/ 245900 w 438339"/>
                      <a:gd name="connsiteY118" fmla="*/ 265495 h 503278"/>
                      <a:gd name="connsiteX119" fmla="*/ 263767 w 438339"/>
                      <a:gd name="connsiteY119" fmla="*/ 283362 h 503278"/>
                      <a:gd name="connsiteX120" fmla="*/ 251639 w 438339"/>
                      <a:gd name="connsiteY120" fmla="*/ 308461 h 503278"/>
                      <a:gd name="connsiteX121" fmla="*/ 284109 w 438339"/>
                      <a:gd name="connsiteY121" fmla="*/ 340930 h 503278"/>
                      <a:gd name="connsiteX122" fmla="*/ 316578 w 438339"/>
                      <a:gd name="connsiteY122" fmla="*/ 308461 h 503278"/>
                      <a:gd name="connsiteX123" fmla="*/ 284109 w 438339"/>
                      <a:gd name="connsiteY123" fmla="*/ 275991 h 503278"/>
                      <a:gd name="connsiteX124" fmla="*/ 279790 w 438339"/>
                      <a:gd name="connsiteY124" fmla="*/ 276430 h 503278"/>
                      <a:gd name="connsiteX125" fmla="*/ 259757 w 438339"/>
                      <a:gd name="connsiteY125" fmla="*/ 256396 h 503278"/>
                      <a:gd name="connsiteX126" fmla="*/ 259757 w 438339"/>
                      <a:gd name="connsiteY126" fmla="*/ 227287 h 503278"/>
                      <a:gd name="connsiteX127" fmla="*/ 316578 w 438339"/>
                      <a:gd name="connsiteY127" fmla="*/ 227287 h 503278"/>
                      <a:gd name="connsiteX128" fmla="*/ 324696 w 438339"/>
                      <a:gd name="connsiteY128" fmla="*/ 219169 h 503278"/>
                      <a:gd name="connsiteX129" fmla="*/ 324696 w 438339"/>
                      <a:gd name="connsiteY129" fmla="*/ 194817 h 503278"/>
                      <a:gd name="connsiteX130" fmla="*/ 413987 w 438339"/>
                      <a:gd name="connsiteY130" fmla="*/ 194817 h 503278"/>
                      <a:gd name="connsiteX131" fmla="*/ 422104 w 438339"/>
                      <a:gd name="connsiteY131" fmla="*/ 202935 h 503278"/>
                      <a:gd name="connsiteX132" fmla="*/ 422104 w 438339"/>
                      <a:gd name="connsiteY132" fmla="*/ 397752 h 503278"/>
                      <a:gd name="connsiteX133" fmla="*/ 170465 w 438339"/>
                      <a:gd name="connsiteY133" fmla="*/ 308461 h 503278"/>
                      <a:gd name="connsiteX134" fmla="*/ 154230 w 438339"/>
                      <a:gd name="connsiteY134" fmla="*/ 324696 h 503278"/>
                      <a:gd name="connsiteX135" fmla="*/ 137996 w 438339"/>
                      <a:gd name="connsiteY135" fmla="*/ 308461 h 503278"/>
                      <a:gd name="connsiteX136" fmla="*/ 154230 w 438339"/>
                      <a:gd name="connsiteY136" fmla="*/ 292226 h 503278"/>
                      <a:gd name="connsiteX137" fmla="*/ 170465 w 438339"/>
                      <a:gd name="connsiteY137" fmla="*/ 308461 h 503278"/>
                      <a:gd name="connsiteX138" fmla="*/ 284109 w 438339"/>
                      <a:gd name="connsiteY138" fmla="*/ 292226 h 503278"/>
                      <a:gd name="connsiteX139" fmla="*/ 300343 w 438339"/>
                      <a:gd name="connsiteY139" fmla="*/ 308461 h 503278"/>
                      <a:gd name="connsiteX140" fmla="*/ 284109 w 438339"/>
                      <a:gd name="connsiteY140" fmla="*/ 324696 h 503278"/>
                      <a:gd name="connsiteX141" fmla="*/ 267874 w 438339"/>
                      <a:gd name="connsiteY141" fmla="*/ 308461 h 503278"/>
                      <a:gd name="connsiteX142" fmla="*/ 284109 w 438339"/>
                      <a:gd name="connsiteY142" fmla="*/ 292226 h 503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</a:cxnLst>
                    <a:rect l="l" t="t" r="r" b="b"/>
                    <a:pathLst>
                      <a:path w="438339" h="503278">
                        <a:moveTo>
                          <a:pt x="413987" y="178583"/>
                        </a:moveTo>
                        <a:lnTo>
                          <a:pt x="324696" y="178583"/>
                        </a:lnTo>
                        <a:lnTo>
                          <a:pt x="324696" y="170465"/>
                        </a:lnTo>
                        <a:cubicBezTo>
                          <a:pt x="324696" y="165976"/>
                          <a:pt x="321067" y="162348"/>
                          <a:pt x="316578" y="162348"/>
                        </a:cubicBezTo>
                        <a:lnTo>
                          <a:pt x="308461" y="162348"/>
                        </a:lnTo>
                        <a:lnTo>
                          <a:pt x="308461" y="146113"/>
                        </a:lnTo>
                        <a:lnTo>
                          <a:pt x="316578" y="146113"/>
                        </a:lnTo>
                        <a:cubicBezTo>
                          <a:pt x="321067" y="146113"/>
                          <a:pt x="324696" y="142485"/>
                          <a:pt x="324696" y="137996"/>
                        </a:cubicBezTo>
                        <a:lnTo>
                          <a:pt x="324696" y="89291"/>
                        </a:lnTo>
                        <a:cubicBezTo>
                          <a:pt x="324696" y="84802"/>
                          <a:pt x="321067" y="81174"/>
                          <a:pt x="316578" y="81174"/>
                        </a:cubicBezTo>
                        <a:lnTo>
                          <a:pt x="308461" y="81174"/>
                        </a:lnTo>
                        <a:lnTo>
                          <a:pt x="308461" y="64939"/>
                        </a:lnTo>
                        <a:lnTo>
                          <a:pt x="316578" y="64939"/>
                        </a:lnTo>
                        <a:cubicBezTo>
                          <a:pt x="321067" y="64939"/>
                          <a:pt x="324696" y="61311"/>
                          <a:pt x="324696" y="56822"/>
                        </a:cubicBezTo>
                        <a:lnTo>
                          <a:pt x="324696" y="8117"/>
                        </a:lnTo>
                        <a:cubicBezTo>
                          <a:pt x="324696" y="3628"/>
                          <a:pt x="321067" y="0"/>
                          <a:pt x="316578" y="0"/>
                        </a:cubicBezTo>
                        <a:lnTo>
                          <a:pt x="121761" y="0"/>
                        </a:lnTo>
                        <a:cubicBezTo>
                          <a:pt x="117272" y="0"/>
                          <a:pt x="113643" y="3628"/>
                          <a:pt x="113643" y="8117"/>
                        </a:cubicBezTo>
                        <a:lnTo>
                          <a:pt x="113643" y="56822"/>
                        </a:lnTo>
                        <a:cubicBezTo>
                          <a:pt x="113643" y="61311"/>
                          <a:pt x="117272" y="64939"/>
                          <a:pt x="121761" y="64939"/>
                        </a:cubicBezTo>
                        <a:lnTo>
                          <a:pt x="129878" y="64939"/>
                        </a:lnTo>
                        <a:lnTo>
                          <a:pt x="129878" y="81174"/>
                        </a:lnTo>
                        <a:lnTo>
                          <a:pt x="121761" y="81174"/>
                        </a:lnTo>
                        <a:cubicBezTo>
                          <a:pt x="117272" y="81174"/>
                          <a:pt x="113643" y="84802"/>
                          <a:pt x="113643" y="89291"/>
                        </a:cubicBezTo>
                        <a:lnTo>
                          <a:pt x="113643" y="137996"/>
                        </a:lnTo>
                        <a:cubicBezTo>
                          <a:pt x="113643" y="142485"/>
                          <a:pt x="117272" y="146113"/>
                          <a:pt x="121761" y="146113"/>
                        </a:cubicBezTo>
                        <a:lnTo>
                          <a:pt x="129878" y="146113"/>
                        </a:lnTo>
                        <a:lnTo>
                          <a:pt x="129878" y="162348"/>
                        </a:lnTo>
                        <a:lnTo>
                          <a:pt x="121761" y="162348"/>
                        </a:lnTo>
                        <a:cubicBezTo>
                          <a:pt x="117272" y="162348"/>
                          <a:pt x="113643" y="165976"/>
                          <a:pt x="113643" y="170465"/>
                        </a:cubicBezTo>
                        <a:lnTo>
                          <a:pt x="113643" y="178583"/>
                        </a:lnTo>
                        <a:lnTo>
                          <a:pt x="24352" y="178583"/>
                        </a:lnTo>
                        <a:cubicBezTo>
                          <a:pt x="10926" y="178583"/>
                          <a:pt x="0" y="189509"/>
                          <a:pt x="0" y="202935"/>
                        </a:cubicBezTo>
                        <a:lnTo>
                          <a:pt x="0" y="397752"/>
                        </a:lnTo>
                        <a:cubicBezTo>
                          <a:pt x="0" y="411178"/>
                          <a:pt x="10926" y="422104"/>
                          <a:pt x="24352" y="422104"/>
                        </a:cubicBezTo>
                        <a:lnTo>
                          <a:pt x="186700" y="422104"/>
                        </a:lnTo>
                        <a:lnTo>
                          <a:pt x="186700" y="454574"/>
                        </a:lnTo>
                        <a:lnTo>
                          <a:pt x="146113" y="454574"/>
                        </a:lnTo>
                        <a:cubicBezTo>
                          <a:pt x="123733" y="454574"/>
                          <a:pt x="105526" y="472781"/>
                          <a:pt x="105526" y="495161"/>
                        </a:cubicBezTo>
                        <a:cubicBezTo>
                          <a:pt x="105526" y="499650"/>
                          <a:pt x="109155" y="503278"/>
                          <a:pt x="113643" y="503278"/>
                        </a:cubicBezTo>
                        <a:lnTo>
                          <a:pt x="324696" y="503278"/>
                        </a:lnTo>
                        <a:cubicBezTo>
                          <a:pt x="329185" y="503278"/>
                          <a:pt x="332813" y="499650"/>
                          <a:pt x="332813" y="495161"/>
                        </a:cubicBezTo>
                        <a:cubicBezTo>
                          <a:pt x="332813" y="472781"/>
                          <a:pt x="314606" y="454574"/>
                          <a:pt x="292226" y="454574"/>
                        </a:cubicBezTo>
                        <a:lnTo>
                          <a:pt x="251639" y="454574"/>
                        </a:lnTo>
                        <a:lnTo>
                          <a:pt x="251639" y="422104"/>
                        </a:lnTo>
                        <a:lnTo>
                          <a:pt x="413987" y="422104"/>
                        </a:lnTo>
                        <a:cubicBezTo>
                          <a:pt x="427413" y="422104"/>
                          <a:pt x="438339" y="411178"/>
                          <a:pt x="438339" y="397752"/>
                        </a:cubicBezTo>
                        <a:lnTo>
                          <a:pt x="438339" y="202935"/>
                        </a:lnTo>
                        <a:cubicBezTo>
                          <a:pt x="438339" y="189509"/>
                          <a:pt x="427413" y="178583"/>
                          <a:pt x="413987" y="178583"/>
                        </a:cubicBezTo>
                        <a:close/>
                        <a:moveTo>
                          <a:pt x="129878" y="16235"/>
                        </a:moveTo>
                        <a:lnTo>
                          <a:pt x="308461" y="16235"/>
                        </a:lnTo>
                        <a:lnTo>
                          <a:pt x="308461" y="48704"/>
                        </a:lnTo>
                        <a:lnTo>
                          <a:pt x="129878" y="48704"/>
                        </a:lnTo>
                        <a:lnTo>
                          <a:pt x="129878" y="16235"/>
                        </a:lnTo>
                        <a:close/>
                        <a:moveTo>
                          <a:pt x="146113" y="64939"/>
                        </a:moveTo>
                        <a:lnTo>
                          <a:pt x="292226" y="64939"/>
                        </a:lnTo>
                        <a:lnTo>
                          <a:pt x="292226" y="81174"/>
                        </a:lnTo>
                        <a:lnTo>
                          <a:pt x="146113" y="81174"/>
                        </a:lnTo>
                        <a:lnTo>
                          <a:pt x="146113" y="64939"/>
                        </a:lnTo>
                        <a:close/>
                        <a:moveTo>
                          <a:pt x="129878" y="97409"/>
                        </a:moveTo>
                        <a:lnTo>
                          <a:pt x="308461" y="97409"/>
                        </a:lnTo>
                        <a:lnTo>
                          <a:pt x="308461" y="129878"/>
                        </a:lnTo>
                        <a:lnTo>
                          <a:pt x="129878" y="129878"/>
                        </a:lnTo>
                        <a:lnTo>
                          <a:pt x="129878" y="97409"/>
                        </a:lnTo>
                        <a:close/>
                        <a:moveTo>
                          <a:pt x="146113" y="146113"/>
                        </a:moveTo>
                        <a:lnTo>
                          <a:pt x="292226" y="146113"/>
                        </a:lnTo>
                        <a:lnTo>
                          <a:pt x="292226" y="162348"/>
                        </a:lnTo>
                        <a:lnTo>
                          <a:pt x="146113" y="162348"/>
                        </a:lnTo>
                        <a:lnTo>
                          <a:pt x="146113" y="146113"/>
                        </a:lnTo>
                        <a:close/>
                        <a:moveTo>
                          <a:pt x="129878" y="178583"/>
                        </a:moveTo>
                        <a:lnTo>
                          <a:pt x="308461" y="178583"/>
                        </a:lnTo>
                        <a:lnTo>
                          <a:pt x="308461" y="211052"/>
                        </a:lnTo>
                        <a:lnTo>
                          <a:pt x="129878" y="211052"/>
                        </a:lnTo>
                        <a:lnTo>
                          <a:pt x="129878" y="178583"/>
                        </a:lnTo>
                        <a:close/>
                        <a:moveTo>
                          <a:pt x="219170" y="340930"/>
                        </a:moveTo>
                        <a:cubicBezTo>
                          <a:pt x="228123" y="340930"/>
                          <a:pt x="235404" y="348212"/>
                          <a:pt x="235404" y="357165"/>
                        </a:cubicBezTo>
                        <a:cubicBezTo>
                          <a:pt x="235404" y="366119"/>
                          <a:pt x="228123" y="373400"/>
                          <a:pt x="219170" y="373400"/>
                        </a:cubicBezTo>
                        <a:cubicBezTo>
                          <a:pt x="210216" y="373400"/>
                          <a:pt x="202935" y="366119"/>
                          <a:pt x="202935" y="357165"/>
                        </a:cubicBezTo>
                        <a:cubicBezTo>
                          <a:pt x="202935" y="348212"/>
                          <a:pt x="210216" y="340930"/>
                          <a:pt x="219170" y="340930"/>
                        </a:cubicBezTo>
                        <a:close/>
                        <a:moveTo>
                          <a:pt x="315190" y="487043"/>
                        </a:moveTo>
                        <a:lnTo>
                          <a:pt x="123149" y="487043"/>
                        </a:lnTo>
                        <a:cubicBezTo>
                          <a:pt x="126501" y="477595"/>
                          <a:pt x="135528" y="470808"/>
                          <a:pt x="146113" y="470808"/>
                        </a:cubicBezTo>
                        <a:lnTo>
                          <a:pt x="292226" y="470808"/>
                        </a:lnTo>
                        <a:cubicBezTo>
                          <a:pt x="302811" y="470808"/>
                          <a:pt x="311838" y="477595"/>
                          <a:pt x="315190" y="487043"/>
                        </a:cubicBezTo>
                        <a:close/>
                        <a:moveTo>
                          <a:pt x="235404" y="454574"/>
                        </a:moveTo>
                        <a:lnTo>
                          <a:pt x="202935" y="454574"/>
                        </a:lnTo>
                        <a:lnTo>
                          <a:pt x="202935" y="422104"/>
                        </a:lnTo>
                        <a:lnTo>
                          <a:pt x="235404" y="422104"/>
                        </a:lnTo>
                        <a:lnTo>
                          <a:pt x="235404" y="454574"/>
                        </a:lnTo>
                        <a:close/>
                        <a:moveTo>
                          <a:pt x="422104" y="397752"/>
                        </a:moveTo>
                        <a:cubicBezTo>
                          <a:pt x="422104" y="402233"/>
                          <a:pt x="418468" y="405869"/>
                          <a:pt x="413987" y="405869"/>
                        </a:cubicBezTo>
                        <a:lnTo>
                          <a:pt x="24352" y="405869"/>
                        </a:lnTo>
                        <a:cubicBezTo>
                          <a:pt x="19871" y="405869"/>
                          <a:pt x="16235" y="402233"/>
                          <a:pt x="16235" y="397752"/>
                        </a:cubicBezTo>
                        <a:lnTo>
                          <a:pt x="16235" y="202935"/>
                        </a:lnTo>
                        <a:cubicBezTo>
                          <a:pt x="16235" y="198454"/>
                          <a:pt x="19871" y="194817"/>
                          <a:pt x="24352" y="194817"/>
                        </a:cubicBezTo>
                        <a:lnTo>
                          <a:pt x="113643" y="194817"/>
                        </a:lnTo>
                        <a:lnTo>
                          <a:pt x="113643" y="219169"/>
                        </a:lnTo>
                        <a:cubicBezTo>
                          <a:pt x="113643" y="223658"/>
                          <a:pt x="117272" y="227287"/>
                          <a:pt x="121761" y="227287"/>
                        </a:cubicBezTo>
                        <a:lnTo>
                          <a:pt x="178583" y="227287"/>
                        </a:lnTo>
                        <a:lnTo>
                          <a:pt x="178583" y="256396"/>
                        </a:lnTo>
                        <a:lnTo>
                          <a:pt x="158549" y="276430"/>
                        </a:lnTo>
                        <a:cubicBezTo>
                          <a:pt x="157120" y="276235"/>
                          <a:pt x="155708" y="275991"/>
                          <a:pt x="154230" y="275991"/>
                        </a:cubicBezTo>
                        <a:cubicBezTo>
                          <a:pt x="136323" y="275991"/>
                          <a:pt x="121761" y="290554"/>
                          <a:pt x="121761" y="308461"/>
                        </a:cubicBezTo>
                        <a:cubicBezTo>
                          <a:pt x="121761" y="326368"/>
                          <a:pt x="136323" y="340930"/>
                          <a:pt x="154230" y="340930"/>
                        </a:cubicBezTo>
                        <a:cubicBezTo>
                          <a:pt x="172137" y="340930"/>
                          <a:pt x="186700" y="326368"/>
                          <a:pt x="186700" y="308461"/>
                        </a:cubicBezTo>
                        <a:cubicBezTo>
                          <a:pt x="186700" y="298290"/>
                          <a:pt x="181911" y="289320"/>
                          <a:pt x="174573" y="283362"/>
                        </a:cubicBezTo>
                        <a:lnTo>
                          <a:pt x="192439" y="265495"/>
                        </a:lnTo>
                        <a:cubicBezTo>
                          <a:pt x="193965" y="263977"/>
                          <a:pt x="194817" y="261916"/>
                          <a:pt x="194817" y="259756"/>
                        </a:cubicBezTo>
                        <a:lnTo>
                          <a:pt x="194817" y="227287"/>
                        </a:lnTo>
                        <a:lnTo>
                          <a:pt x="211052" y="227287"/>
                        </a:lnTo>
                        <a:lnTo>
                          <a:pt x="211052" y="325848"/>
                        </a:lnTo>
                        <a:cubicBezTo>
                          <a:pt x="197082" y="329477"/>
                          <a:pt x="186700" y="342075"/>
                          <a:pt x="186700" y="357165"/>
                        </a:cubicBezTo>
                        <a:cubicBezTo>
                          <a:pt x="186700" y="375072"/>
                          <a:pt x="201263" y="389635"/>
                          <a:pt x="219170" y="389635"/>
                        </a:cubicBezTo>
                        <a:cubicBezTo>
                          <a:pt x="237077" y="389635"/>
                          <a:pt x="251639" y="375072"/>
                          <a:pt x="251639" y="357165"/>
                        </a:cubicBezTo>
                        <a:cubicBezTo>
                          <a:pt x="251639" y="342075"/>
                          <a:pt x="241257" y="329477"/>
                          <a:pt x="227287" y="325848"/>
                        </a:cubicBezTo>
                        <a:lnTo>
                          <a:pt x="227287" y="227287"/>
                        </a:lnTo>
                        <a:lnTo>
                          <a:pt x="243522" y="227287"/>
                        </a:lnTo>
                        <a:lnTo>
                          <a:pt x="243522" y="259756"/>
                        </a:lnTo>
                        <a:cubicBezTo>
                          <a:pt x="243522" y="261916"/>
                          <a:pt x="244374" y="263977"/>
                          <a:pt x="245900" y="265495"/>
                        </a:cubicBezTo>
                        <a:lnTo>
                          <a:pt x="263767" y="283362"/>
                        </a:lnTo>
                        <a:cubicBezTo>
                          <a:pt x="256428" y="289320"/>
                          <a:pt x="251639" y="298290"/>
                          <a:pt x="251639" y="308461"/>
                        </a:cubicBezTo>
                        <a:cubicBezTo>
                          <a:pt x="251639" y="326368"/>
                          <a:pt x="266202" y="340930"/>
                          <a:pt x="284109" y="340930"/>
                        </a:cubicBezTo>
                        <a:cubicBezTo>
                          <a:pt x="302016" y="340930"/>
                          <a:pt x="316578" y="326368"/>
                          <a:pt x="316578" y="308461"/>
                        </a:cubicBezTo>
                        <a:cubicBezTo>
                          <a:pt x="316578" y="290554"/>
                          <a:pt x="302016" y="275991"/>
                          <a:pt x="284109" y="275991"/>
                        </a:cubicBezTo>
                        <a:cubicBezTo>
                          <a:pt x="282631" y="275991"/>
                          <a:pt x="281219" y="276235"/>
                          <a:pt x="279790" y="276430"/>
                        </a:cubicBezTo>
                        <a:lnTo>
                          <a:pt x="259757" y="256396"/>
                        </a:lnTo>
                        <a:lnTo>
                          <a:pt x="259757" y="227287"/>
                        </a:lnTo>
                        <a:lnTo>
                          <a:pt x="316578" y="227287"/>
                        </a:lnTo>
                        <a:cubicBezTo>
                          <a:pt x="321067" y="227287"/>
                          <a:pt x="324696" y="223658"/>
                          <a:pt x="324696" y="219169"/>
                        </a:cubicBezTo>
                        <a:lnTo>
                          <a:pt x="324696" y="194817"/>
                        </a:lnTo>
                        <a:lnTo>
                          <a:pt x="413987" y="194817"/>
                        </a:lnTo>
                        <a:cubicBezTo>
                          <a:pt x="418468" y="194817"/>
                          <a:pt x="422104" y="198454"/>
                          <a:pt x="422104" y="202935"/>
                        </a:cubicBezTo>
                        <a:lnTo>
                          <a:pt x="422104" y="397752"/>
                        </a:lnTo>
                        <a:close/>
                        <a:moveTo>
                          <a:pt x="170465" y="308461"/>
                        </a:moveTo>
                        <a:cubicBezTo>
                          <a:pt x="170465" y="317414"/>
                          <a:pt x="163184" y="324696"/>
                          <a:pt x="154230" y="324696"/>
                        </a:cubicBezTo>
                        <a:cubicBezTo>
                          <a:pt x="145277" y="324696"/>
                          <a:pt x="137996" y="317414"/>
                          <a:pt x="137996" y="308461"/>
                        </a:cubicBezTo>
                        <a:cubicBezTo>
                          <a:pt x="137996" y="299507"/>
                          <a:pt x="145277" y="292226"/>
                          <a:pt x="154230" y="292226"/>
                        </a:cubicBezTo>
                        <a:cubicBezTo>
                          <a:pt x="163184" y="292226"/>
                          <a:pt x="170465" y="299507"/>
                          <a:pt x="170465" y="308461"/>
                        </a:cubicBezTo>
                        <a:close/>
                        <a:moveTo>
                          <a:pt x="284109" y="292226"/>
                        </a:moveTo>
                        <a:cubicBezTo>
                          <a:pt x="293062" y="292226"/>
                          <a:pt x="300343" y="299507"/>
                          <a:pt x="300343" y="308461"/>
                        </a:cubicBezTo>
                        <a:cubicBezTo>
                          <a:pt x="300343" y="317414"/>
                          <a:pt x="293062" y="324696"/>
                          <a:pt x="284109" y="324696"/>
                        </a:cubicBezTo>
                        <a:cubicBezTo>
                          <a:pt x="275155" y="324696"/>
                          <a:pt x="267874" y="317414"/>
                          <a:pt x="267874" y="308461"/>
                        </a:cubicBezTo>
                        <a:cubicBezTo>
                          <a:pt x="267874" y="299507"/>
                          <a:pt x="275155" y="292226"/>
                          <a:pt x="284109" y="29222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80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1031" name="Freeform: Shape 1030">
                    <a:extLst>
                      <a:ext uri="{FF2B5EF4-FFF2-40B4-BE49-F238E27FC236}">
                        <a16:creationId xmlns:a16="http://schemas.microsoft.com/office/drawing/2014/main" id="{D0773715-DAE8-4AA1-8620-1EB9565E18B6}"/>
                      </a:ext>
                    </a:extLst>
                  </p:cNvPr>
                  <p:cNvSpPr/>
                  <p:nvPr/>
                </p:nvSpPr>
                <p:spPr>
                  <a:xfrm>
                    <a:off x="3477171" y="2293690"/>
                    <a:ext cx="146113" cy="178583"/>
                  </a:xfrm>
                  <a:custGeom>
                    <a:avLst/>
                    <a:gdLst>
                      <a:gd name="connsiteX0" fmla="*/ 16235 w 146113"/>
                      <a:gd name="connsiteY0" fmla="*/ 16235 h 178582"/>
                      <a:gd name="connsiteX1" fmla="*/ 64939 w 146113"/>
                      <a:gd name="connsiteY1" fmla="*/ 16235 h 178582"/>
                      <a:gd name="connsiteX2" fmla="*/ 64939 w 146113"/>
                      <a:gd name="connsiteY2" fmla="*/ 0 h 178582"/>
                      <a:gd name="connsiteX3" fmla="*/ 8117 w 146113"/>
                      <a:gd name="connsiteY3" fmla="*/ 0 h 178582"/>
                      <a:gd name="connsiteX4" fmla="*/ 0 w 146113"/>
                      <a:gd name="connsiteY4" fmla="*/ 8117 h 178582"/>
                      <a:gd name="connsiteX5" fmla="*/ 0 w 146113"/>
                      <a:gd name="connsiteY5" fmla="*/ 170465 h 178582"/>
                      <a:gd name="connsiteX6" fmla="*/ 8117 w 146113"/>
                      <a:gd name="connsiteY6" fmla="*/ 178583 h 178582"/>
                      <a:gd name="connsiteX7" fmla="*/ 146113 w 146113"/>
                      <a:gd name="connsiteY7" fmla="*/ 178583 h 178582"/>
                      <a:gd name="connsiteX8" fmla="*/ 146113 w 146113"/>
                      <a:gd name="connsiteY8" fmla="*/ 162348 h 178582"/>
                      <a:gd name="connsiteX9" fmla="*/ 16235 w 146113"/>
                      <a:gd name="connsiteY9" fmla="*/ 162348 h 178582"/>
                      <a:gd name="connsiteX10" fmla="*/ 16235 w 146113"/>
                      <a:gd name="connsiteY10" fmla="*/ 16235 h 1785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46113" h="178582">
                        <a:moveTo>
                          <a:pt x="16235" y="16235"/>
                        </a:moveTo>
                        <a:lnTo>
                          <a:pt x="64939" y="16235"/>
                        </a:lnTo>
                        <a:lnTo>
                          <a:pt x="64939" y="0"/>
                        </a:lnTo>
                        <a:lnTo>
                          <a:pt x="8117" y="0"/>
                        </a:lnTo>
                        <a:cubicBezTo>
                          <a:pt x="3628" y="0"/>
                          <a:pt x="0" y="3628"/>
                          <a:pt x="0" y="8117"/>
                        </a:cubicBezTo>
                        <a:lnTo>
                          <a:pt x="0" y="170465"/>
                        </a:lnTo>
                        <a:cubicBezTo>
                          <a:pt x="0" y="174954"/>
                          <a:pt x="3628" y="178583"/>
                          <a:pt x="8117" y="178583"/>
                        </a:cubicBezTo>
                        <a:lnTo>
                          <a:pt x="146113" y="178583"/>
                        </a:lnTo>
                        <a:lnTo>
                          <a:pt x="146113" y="162348"/>
                        </a:lnTo>
                        <a:lnTo>
                          <a:pt x="16235" y="162348"/>
                        </a:lnTo>
                        <a:lnTo>
                          <a:pt x="16235" y="1623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80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1032" name="Freeform: Shape 1031">
                    <a:extLst>
                      <a:ext uri="{FF2B5EF4-FFF2-40B4-BE49-F238E27FC236}">
                        <a16:creationId xmlns:a16="http://schemas.microsoft.com/office/drawing/2014/main" id="{624392D4-84D9-4303-B02D-5FA6EBEE32E7}"/>
                      </a:ext>
                    </a:extLst>
                  </p:cNvPr>
                  <p:cNvSpPr/>
                  <p:nvPr/>
                </p:nvSpPr>
                <p:spPr>
                  <a:xfrm>
                    <a:off x="3704457" y="2293690"/>
                    <a:ext cx="146113" cy="178583"/>
                  </a:xfrm>
                  <a:custGeom>
                    <a:avLst/>
                    <a:gdLst>
                      <a:gd name="connsiteX0" fmla="*/ 137996 w 146113"/>
                      <a:gd name="connsiteY0" fmla="*/ 0 h 178582"/>
                      <a:gd name="connsiteX1" fmla="*/ 81174 w 146113"/>
                      <a:gd name="connsiteY1" fmla="*/ 0 h 178582"/>
                      <a:gd name="connsiteX2" fmla="*/ 81174 w 146113"/>
                      <a:gd name="connsiteY2" fmla="*/ 16235 h 178582"/>
                      <a:gd name="connsiteX3" fmla="*/ 129878 w 146113"/>
                      <a:gd name="connsiteY3" fmla="*/ 16235 h 178582"/>
                      <a:gd name="connsiteX4" fmla="*/ 129878 w 146113"/>
                      <a:gd name="connsiteY4" fmla="*/ 162348 h 178582"/>
                      <a:gd name="connsiteX5" fmla="*/ 0 w 146113"/>
                      <a:gd name="connsiteY5" fmla="*/ 162348 h 178582"/>
                      <a:gd name="connsiteX6" fmla="*/ 0 w 146113"/>
                      <a:gd name="connsiteY6" fmla="*/ 178583 h 178582"/>
                      <a:gd name="connsiteX7" fmla="*/ 137996 w 146113"/>
                      <a:gd name="connsiteY7" fmla="*/ 178583 h 178582"/>
                      <a:gd name="connsiteX8" fmla="*/ 146113 w 146113"/>
                      <a:gd name="connsiteY8" fmla="*/ 170465 h 178582"/>
                      <a:gd name="connsiteX9" fmla="*/ 146113 w 146113"/>
                      <a:gd name="connsiteY9" fmla="*/ 8117 h 178582"/>
                      <a:gd name="connsiteX10" fmla="*/ 137996 w 146113"/>
                      <a:gd name="connsiteY10" fmla="*/ 0 h 1785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46113" h="178582">
                        <a:moveTo>
                          <a:pt x="137996" y="0"/>
                        </a:moveTo>
                        <a:lnTo>
                          <a:pt x="81174" y="0"/>
                        </a:lnTo>
                        <a:lnTo>
                          <a:pt x="81174" y="16235"/>
                        </a:lnTo>
                        <a:lnTo>
                          <a:pt x="129878" y="16235"/>
                        </a:lnTo>
                        <a:lnTo>
                          <a:pt x="129878" y="162348"/>
                        </a:lnTo>
                        <a:lnTo>
                          <a:pt x="0" y="162348"/>
                        </a:lnTo>
                        <a:lnTo>
                          <a:pt x="0" y="178583"/>
                        </a:lnTo>
                        <a:lnTo>
                          <a:pt x="137996" y="178583"/>
                        </a:lnTo>
                        <a:cubicBezTo>
                          <a:pt x="142485" y="178583"/>
                          <a:pt x="146113" y="174954"/>
                          <a:pt x="146113" y="170465"/>
                        </a:cubicBezTo>
                        <a:lnTo>
                          <a:pt x="146113" y="8117"/>
                        </a:lnTo>
                        <a:cubicBezTo>
                          <a:pt x="146113" y="3628"/>
                          <a:pt x="142485" y="0"/>
                          <a:pt x="137996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80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</p:grpSp>
            <p:sp>
              <p:nvSpPr>
                <p:cNvPr id="175" name="Arrow: U-Turn Milestone 3" title="Timeline Arrow">
                  <a:extLst>
                    <a:ext uri="{FF2B5EF4-FFF2-40B4-BE49-F238E27FC236}">
                      <a16:creationId xmlns:a16="http://schemas.microsoft.com/office/drawing/2014/main" id="{526F582A-86CE-48F5-A205-79138E84605F}"/>
                    </a:ext>
                  </a:extLst>
                </p:cNvPr>
                <p:cNvSpPr/>
                <p:nvPr/>
              </p:nvSpPr>
              <p:spPr>
                <a:xfrm>
                  <a:off x="4524091" y="2192147"/>
                  <a:ext cx="893303" cy="1235070"/>
                </a:xfrm>
                <a:prstGeom prst="uturnArrow">
                  <a:avLst>
                    <a:gd name="adj1" fmla="val 27292"/>
                    <a:gd name="adj2" fmla="val 13691"/>
                    <a:gd name="adj3" fmla="val 16965"/>
                    <a:gd name="adj4" fmla="val 36950"/>
                    <a:gd name="adj5" fmla="val 96832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 sz="32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63" name="Group 1062">
                <a:extLst>
                  <a:ext uri="{FF2B5EF4-FFF2-40B4-BE49-F238E27FC236}">
                    <a16:creationId xmlns:a16="http://schemas.microsoft.com/office/drawing/2014/main" id="{CEFF5F73-B02C-4AC8-8C35-308B9513576A}"/>
                  </a:ext>
                </a:extLst>
              </p:cNvPr>
              <p:cNvGrpSpPr/>
              <p:nvPr/>
            </p:nvGrpSpPr>
            <p:grpSpPr>
              <a:xfrm>
                <a:off x="3880553" y="3935962"/>
                <a:ext cx="893303" cy="1378720"/>
                <a:chOff x="3517938" y="3755037"/>
                <a:chExt cx="893303" cy="1378720"/>
              </a:xfrm>
            </p:grpSpPr>
            <p:sp>
              <p:nvSpPr>
                <p:cNvPr id="256" name="Arrow: U-Turn Milestone 3" title="Timeline Arrow">
                  <a:extLst>
                    <a:ext uri="{FF2B5EF4-FFF2-40B4-BE49-F238E27FC236}">
                      <a16:creationId xmlns:a16="http://schemas.microsoft.com/office/drawing/2014/main" id="{179FF053-9B24-42BC-9D1E-0E03576A41D5}"/>
                    </a:ext>
                  </a:extLst>
                </p:cNvPr>
                <p:cNvSpPr/>
                <p:nvPr/>
              </p:nvSpPr>
              <p:spPr>
                <a:xfrm rot="10800000" flipH="1">
                  <a:off x="3517938" y="3755037"/>
                  <a:ext cx="893303" cy="1235070"/>
                </a:xfrm>
                <a:prstGeom prst="uturnArrow">
                  <a:avLst>
                    <a:gd name="adj1" fmla="val 27292"/>
                    <a:gd name="adj2" fmla="val 13691"/>
                    <a:gd name="adj3" fmla="val 16965"/>
                    <a:gd name="adj4" fmla="val 35088"/>
                    <a:gd name="adj5" fmla="val 96832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7" name="Oval 256" title="Circle Background">
                  <a:extLst>
                    <a:ext uri="{FF2B5EF4-FFF2-40B4-BE49-F238E27FC236}">
                      <a16:creationId xmlns:a16="http://schemas.microsoft.com/office/drawing/2014/main" id="{C8407405-54FE-4998-B1D5-6C8C7B05A3A4}"/>
                    </a:ext>
                  </a:extLst>
                </p:cNvPr>
                <p:cNvSpPr/>
                <p:nvPr/>
              </p:nvSpPr>
              <p:spPr>
                <a:xfrm flipH="1">
                  <a:off x="3647144" y="4513519"/>
                  <a:ext cx="620238" cy="620238"/>
                </a:xfrm>
                <a:prstGeom prst="ellipse">
                  <a:avLst/>
                </a:prstGeom>
                <a:solidFill>
                  <a:schemeClr val="tx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 sz="32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35" name="Graphic 1033">
                <a:extLst>
                  <a:ext uri="{FF2B5EF4-FFF2-40B4-BE49-F238E27FC236}">
                    <a16:creationId xmlns:a16="http://schemas.microsoft.com/office/drawing/2014/main" id="{F74E879C-0FEB-46B9-BA2F-2A41C1F3C05B}"/>
                  </a:ext>
                </a:extLst>
              </p:cNvPr>
              <p:cNvGrpSpPr/>
              <p:nvPr/>
            </p:nvGrpSpPr>
            <p:grpSpPr>
              <a:xfrm flipH="1">
                <a:off x="4093726" y="4781860"/>
                <a:ext cx="450190" cy="445690"/>
                <a:chOff x="3443222" y="4631458"/>
                <a:chExt cx="466965" cy="462296"/>
              </a:xfrm>
              <a:solidFill>
                <a:srgbClr val="FFFFFF"/>
              </a:solidFill>
            </p:grpSpPr>
            <p:grpSp>
              <p:nvGrpSpPr>
                <p:cNvPr id="1036" name="Graphic 1033">
                  <a:extLst>
                    <a:ext uri="{FF2B5EF4-FFF2-40B4-BE49-F238E27FC236}">
                      <a16:creationId xmlns:a16="http://schemas.microsoft.com/office/drawing/2014/main" id="{F74E879C-0FEB-46B9-BA2F-2A41C1F3C05B}"/>
                    </a:ext>
                  </a:extLst>
                </p:cNvPr>
                <p:cNvGrpSpPr/>
                <p:nvPr/>
              </p:nvGrpSpPr>
              <p:grpSpPr>
                <a:xfrm>
                  <a:off x="3461403" y="4648685"/>
                  <a:ext cx="429608" cy="427274"/>
                  <a:chOff x="3461403" y="4648685"/>
                  <a:chExt cx="429608" cy="427274"/>
                </a:xfrm>
                <a:solidFill>
                  <a:srgbClr val="FFFFFF"/>
                </a:solidFill>
              </p:grpSpPr>
              <p:sp>
                <p:nvSpPr>
                  <p:cNvPr id="1037" name="Freeform: Shape 1036">
                    <a:extLst>
                      <a:ext uri="{FF2B5EF4-FFF2-40B4-BE49-F238E27FC236}">
                        <a16:creationId xmlns:a16="http://schemas.microsoft.com/office/drawing/2014/main" id="{AEC2B2EA-359B-48EE-BD9B-EB3705C80777}"/>
                      </a:ext>
                    </a:extLst>
                  </p:cNvPr>
                  <p:cNvSpPr/>
                  <p:nvPr/>
                </p:nvSpPr>
                <p:spPr>
                  <a:xfrm>
                    <a:off x="3668094" y="4648685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1 h 14008"/>
                      <a:gd name="connsiteX3" fmla="*/ 0 w 16343"/>
                      <a:gd name="connsiteY3" fmla="*/ 15501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1"/>
                        </a:lnTo>
                        <a:lnTo>
                          <a:pt x="0" y="1550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1038" name="Freeform: Shape 1037">
                    <a:extLst>
                      <a:ext uri="{FF2B5EF4-FFF2-40B4-BE49-F238E27FC236}">
                        <a16:creationId xmlns:a16="http://schemas.microsoft.com/office/drawing/2014/main" id="{78AC1678-EFFB-4972-A818-F3BF66D66588}"/>
                      </a:ext>
                    </a:extLst>
                  </p:cNvPr>
                  <p:cNvSpPr/>
                  <p:nvPr/>
                </p:nvSpPr>
                <p:spPr>
                  <a:xfrm>
                    <a:off x="3805886" y="4648685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1 h 14008"/>
                      <a:gd name="connsiteX3" fmla="*/ 0 w 16343"/>
                      <a:gd name="connsiteY3" fmla="*/ 15501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1"/>
                        </a:lnTo>
                        <a:lnTo>
                          <a:pt x="0" y="1550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1039" name="Freeform: Shape 1038">
                    <a:extLst>
                      <a:ext uri="{FF2B5EF4-FFF2-40B4-BE49-F238E27FC236}">
                        <a16:creationId xmlns:a16="http://schemas.microsoft.com/office/drawing/2014/main" id="{F02E41FE-D04E-454E-86E9-B7D5A323D3FC}"/>
                      </a:ext>
                    </a:extLst>
                  </p:cNvPr>
                  <p:cNvSpPr/>
                  <p:nvPr/>
                </p:nvSpPr>
                <p:spPr>
                  <a:xfrm>
                    <a:off x="3530299" y="4717581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1 h 14008"/>
                      <a:gd name="connsiteX3" fmla="*/ 0 w 16343"/>
                      <a:gd name="connsiteY3" fmla="*/ 15501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1"/>
                        </a:lnTo>
                        <a:lnTo>
                          <a:pt x="0" y="1550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1040" name="Freeform: Shape 1039">
                    <a:extLst>
                      <a:ext uri="{FF2B5EF4-FFF2-40B4-BE49-F238E27FC236}">
                        <a16:creationId xmlns:a16="http://schemas.microsoft.com/office/drawing/2014/main" id="{3896BB83-80D6-4050-B54D-8DD1AF249DF4}"/>
                      </a:ext>
                    </a:extLst>
                  </p:cNvPr>
                  <p:cNvSpPr/>
                  <p:nvPr/>
                </p:nvSpPr>
                <p:spPr>
                  <a:xfrm>
                    <a:off x="3530299" y="4648685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1 h 14008"/>
                      <a:gd name="connsiteX3" fmla="*/ 0 w 16343"/>
                      <a:gd name="connsiteY3" fmla="*/ 15501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1"/>
                        </a:lnTo>
                        <a:lnTo>
                          <a:pt x="0" y="1550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1041" name="Freeform: Shape 1040">
                    <a:extLst>
                      <a:ext uri="{FF2B5EF4-FFF2-40B4-BE49-F238E27FC236}">
                        <a16:creationId xmlns:a16="http://schemas.microsoft.com/office/drawing/2014/main" id="{42CAB611-41B0-4224-89C7-D54D8290D083}"/>
                      </a:ext>
                    </a:extLst>
                  </p:cNvPr>
                  <p:cNvSpPr/>
                  <p:nvPr/>
                </p:nvSpPr>
                <p:spPr>
                  <a:xfrm>
                    <a:off x="3599198" y="4717581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1 h 14008"/>
                      <a:gd name="connsiteX3" fmla="*/ 0 w 16343"/>
                      <a:gd name="connsiteY3" fmla="*/ 15501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1"/>
                        </a:lnTo>
                        <a:lnTo>
                          <a:pt x="0" y="1550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1042" name="Freeform: Shape 1041">
                    <a:extLst>
                      <a:ext uri="{FF2B5EF4-FFF2-40B4-BE49-F238E27FC236}">
                        <a16:creationId xmlns:a16="http://schemas.microsoft.com/office/drawing/2014/main" id="{14D24F60-E95B-429F-9EAA-678BE330D51C}"/>
                      </a:ext>
                    </a:extLst>
                  </p:cNvPr>
                  <p:cNvSpPr/>
                  <p:nvPr/>
                </p:nvSpPr>
                <p:spPr>
                  <a:xfrm>
                    <a:off x="3668094" y="4717581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1 h 14008"/>
                      <a:gd name="connsiteX3" fmla="*/ 0 w 16343"/>
                      <a:gd name="connsiteY3" fmla="*/ 15501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1"/>
                        </a:lnTo>
                        <a:lnTo>
                          <a:pt x="0" y="1550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1043" name="Freeform: Shape 1042">
                    <a:extLst>
                      <a:ext uri="{FF2B5EF4-FFF2-40B4-BE49-F238E27FC236}">
                        <a16:creationId xmlns:a16="http://schemas.microsoft.com/office/drawing/2014/main" id="{7CB69F9A-9CFF-41DA-BA02-F5DE957E64A9}"/>
                      </a:ext>
                    </a:extLst>
                  </p:cNvPr>
                  <p:cNvSpPr/>
                  <p:nvPr/>
                </p:nvSpPr>
                <p:spPr>
                  <a:xfrm>
                    <a:off x="3805886" y="4717581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1 h 14008"/>
                      <a:gd name="connsiteX3" fmla="*/ 0 w 16343"/>
                      <a:gd name="connsiteY3" fmla="*/ 15501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1"/>
                        </a:lnTo>
                        <a:lnTo>
                          <a:pt x="0" y="1550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1044" name="Freeform: Shape 1043">
                    <a:extLst>
                      <a:ext uri="{FF2B5EF4-FFF2-40B4-BE49-F238E27FC236}">
                        <a16:creationId xmlns:a16="http://schemas.microsoft.com/office/drawing/2014/main" id="{33CB0C15-4301-41CE-95C8-E5E7B7F2647C}"/>
                      </a:ext>
                    </a:extLst>
                  </p:cNvPr>
                  <p:cNvSpPr/>
                  <p:nvPr/>
                </p:nvSpPr>
                <p:spPr>
                  <a:xfrm>
                    <a:off x="3874782" y="4717581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1 h 14008"/>
                      <a:gd name="connsiteX3" fmla="*/ 0 w 16343"/>
                      <a:gd name="connsiteY3" fmla="*/ 15501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1"/>
                        </a:lnTo>
                        <a:lnTo>
                          <a:pt x="0" y="1550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1045" name="Freeform: Shape 1044">
                    <a:extLst>
                      <a:ext uri="{FF2B5EF4-FFF2-40B4-BE49-F238E27FC236}">
                        <a16:creationId xmlns:a16="http://schemas.microsoft.com/office/drawing/2014/main" id="{46DE0606-7071-4397-9482-C35D4FF68632}"/>
                      </a:ext>
                    </a:extLst>
                  </p:cNvPr>
                  <p:cNvSpPr/>
                  <p:nvPr/>
                </p:nvSpPr>
                <p:spPr>
                  <a:xfrm>
                    <a:off x="3461403" y="4786477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1 h 14008"/>
                      <a:gd name="connsiteX3" fmla="*/ 0 w 16343"/>
                      <a:gd name="connsiteY3" fmla="*/ 15501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1"/>
                        </a:lnTo>
                        <a:lnTo>
                          <a:pt x="0" y="1550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1046" name="Freeform: Shape 1045">
                    <a:extLst>
                      <a:ext uri="{FF2B5EF4-FFF2-40B4-BE49-F238E27FC236}">
                        <a16:creationId xmlns:a16="http://schemas.microsoft.com/office/drawing/2014/main" id="{D95AE3D5-765C-4C29-A28D-8A611AE1EEAE}"/>
                      </a:ext>
                    </a:extLst>
                  </p:cNvPr>
                  <p:cNvSpPr/>
                  <p:nvPr/>
                </p:nvSpPr>
                <p:spPr>
                  <a:xfrm>
                    <a:off x="3874782" y="4786477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1 h 14008"/>
                      <a:gd name="connsiteX3" fmla="*/ 0 w 16343"/>
                      <a:gd name="connsiteY3" fmla="*/ 15501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1"/>
                        </a:lnTo>
                        <a:lnTo>
                          <a:pt x="0" y="1550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1047" name="Freeform: Shape 1046">
                    <a:extLst>
                      <a:ext uri="{FF2B5EF4-FFF2-40B4-BE49-F238E27FC236}">
                        <a16:creationId xmlns:a16="http://schemas.microsoft.com/office/drawing/2014/main" id="{72B58C46-0DAF-4564-A5B7-359B35637D42}"/>
                      </a:ext>
                    </a:extLst>
                  </p:cNvPr>
                  <p:cNvSpPr/>
                  <p:nvPr/>
                </p:nvSpPr>
                <p:spPr>
                  <a:xfrm>
                    <a:off x="3461403" y="4924269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3 h 14008"/>
                      <a:gd name="connsiteX3" fmla="*/ 0 w 16343"/>
                      <a:gd name="connsiteY3" fmla="*/ 15503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3"/>
                        </a:lnTo>
                        <a:lnTo>
                          <a:pt x="0" y="1550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1048" name="Freeform: Shape 1047">
                    <a:extLst>
                      <a:ext uri="{FF2B5EF4-FFF2-40B4-BE49-F238E27FC236}">
                        <a16:creationId xmlns:a16="http://schemas.microsoft.com/office/drawing/2014/main" id="{1023B05E-BA99-44D0-BB74-83E20BB8AE12}"/>
                      </a:ext>
                    </a:extLst>
                  </p:cNvPr>
                  <p:cNvSpPr/>
                  <p:nvPr/>
                </p:nvSpPr>
                <p:spPr>
                  <a:xfrm>
                    <a:off x="3461403" y="4993165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3 h 14008"/>
                      <a:gd name="connsiteX3" fmla="*/ 0 w 16343"/>
                      <a:gd name="connsiteY3" fmla="*/ 15503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3"/>
                        </a:lnTo>
                        <a:lnTo>
                          <a:pt x="0" y="1550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1049" name="Freeform: Shape 1048">
                    <a:extLst>
                      <a:ext uri="{FF2B5EF4-FFF2-40B4-BE49-F238E27FC236}">
                        <a16:creationId xmlns:a16="http://schemas.microsoft.com/office/drawing/2014/main" id="{B59577AF-B52E-46B0-909D-38D826B92C2D}"/>
                      </a:ext>
                    </a:extLst>
                  </p:cNvPr>
                  <p:cNvSpPr/>
                  <p:nvPr/>
                </p:nvSpPr>
                <p:spPr>
                  <a:xfrm>
                    <a:off x="3530299" y="4993165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3 h 14008"/>
                      <a:gd name="connsiteX3" fmla="*/ 0 w 16343"/>
                      <a:gd name="connsiteY3" fmla="*/ 15503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3"/>
                        </a:lnTo>
                        <a:lnTo>
                          <a:pt x="0" y="1550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1050" name="Freeform: Shape 1049">
                    <a:extLst>
                      <a:ext uri="{FF2B5EF4-FFF2-40B4-BE49-F238E27FC236}">
                        <a16:creationId xmlns:a16="http://schemas.microsoft.com/office/drawing/2014/main" id="{620E270E-3B22-43CA-BBB5-6813D1313774}"/>
                      </a:ext>
                    </a:extLst>
                  </p:cNvPr>
                  <p:cNvSpPr/>
                  <p:nvPr/>
                </p:nvSpPr>
                <p:spPr>
                  <a:xfrm>
                    <a:off x="3599198" y="4993165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3 h 14008"/>
                      <a:gd name="connsiteX3" fmla="*/ 0 w 16343"/>
                      <a:gd name="connsiteY3" fmla="*/ 15503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3"/>
                        </a:lnTo>
                        <a:lnTo>
                          <a:pt x="0" y="1550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1051" name="Freeform: Shape 1050">
                    <a:extLst>
                      <a:ext uri="{FF2B5EF4-FFF2-40B4-BE49-F238E27FC236}">
                        <a16:creationId xmlns:a16="http://schemas.microsoft.com/office/drawing/2014/main" id="{09B5E32B-66BD-48B4-9251-3951CC2DBA25}"/>
                      </a:ext>
                    </a:extLst>
                  </p:cNvPr>
                  <p:cNvSpPr/>
                  <p:nvPr/>
                </p:nvSpPr>
                <p:spPr>
                  <a:xfrm>
                    <a:off x="3668094" y="4993165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3 h 14008"/>
                      <a:gd name="connsiteX3" fmla="*/ 0 w 16343"/>
                      <a:gd name="connsiteY3" fmla="*/ 15503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3"/>
                        </a:lnTo>
                        <a:lnTo>
                          <a:pt x="0" y="1550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1052" name="Freeform: Shape 1051">
                    <a:extLst>
                      <a:ext uri="{FF2B5EF4-FFF2-40B4-BE49-F238E27FC236}">
                        <a16:creationId xmlns:a16="http://schemas.microsoft.com/office/drawing/2014/main" id="{1C929506-46F6-4440-8E75-A42D6F2DA673}"/>
                      </a:ext>
                    </a:extLst>
                  </p:cNvPr>
                  <p:cNvSpPr/>
                  <p:nvPr/>
                </p:nvSpPr>
                <p:spPr>
                  <a:xfrm>
                    <a:off x="3736990" y="4993165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3 h 14008"/>
                      <a:gd name="connsiteX3" fmla="*/ 0 w 16343"/>
                      <a:gd name="connsiteY3" fmla="*/ 15503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3"/>
                        </a:lnTo>
                        <a:lnTo>
                          <a:pt x="0" y="1550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1053" name="Freeform: Shape 1052">
                    <a:extLst>
                      <a:ext uri="{FF2B5EF4-FFF2-40B4-BE49-F238E27FC236}">
                        <a16:creationId xmlns:a16="http://schemas.microsoft.com/office/drawing/2014/main" id="{23057A85-5649-443D-A67D-C1C3EBF140C3}"/>
                      </a:ext>
                    </a:extLst>
                  </p:cNvPr>
                  <p:cNvSpPr/>
                  <p:nvPr/>
                </p:nvSpPr>
                <p:spPr>
                  <a:xfrm>
                    <a:off x="3805886" y="4993165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3 h 14008"/>
                      <a:gd name="connsiteX3" fmla="*/ 0 w 16343"/>
                      <a:gd name="connsiteY3" fmla="*/ 15503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3"/>
                        </a:lnTo>
                        <a:lnTo>
                          <a:pt x="0" y="1550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1054" name="Freeform: Shape 1053">
                    <a:extLst>
                      <a:ext uri="{FF2B5EF4-FFF2-40B4-BE49-F238E27FC236}">
                        <a16:creationId xmlns:a16="http://schemas.microsoft.com/office/drawing/2014/main" id="{F876ECE1-7A8A-4452-94C8-0242DB3C5456}"/>
                      </a:ext>
                    </a:extLst>
                  </p:cNvPr>
                  <p:cNvSpPr/>
                  <p:nvPr/>
                </p:nvSpPr>
                <p:spPr>
                  <a:xfrm>
                    <a:off x="3599198" y="5062064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1 h 14008"/>
                      <a:gd name="connsiteX3" fmla="*/ 0 w 16343"/>
                      <a:gd name="connsiteY3" fmla="*/ 15501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1"/>
                        </a:lnTo>
                        <a:lnTo>
                          <a:pt x="0" y="1550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1055" name="Freeform: Shape 1054">
                    <a:extLst>
                      <a:ext uri="{FF2B5EF4-FFF2-40B4-BE49-F238E27FC236}">
                        <a16:creationId xmlns:a16="http://schemas.microsoft.com/office/drawing/2014/main" id="{EE7035F6-88F3-4352-834D-8983E37C9DA0}"/>
                      </a:ext>
                    </a:extLst>
                  </p:cNvPr>
                  <p:cNvSpPr/>
                  <p:nvPr/>
                </p:nvSpPr>
                <p:spPr>
                  <a:xfrm>
                    <a:off x="3668094" y="5062064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1 h 14008"/>
                      <a:gd name="connsiteX3" fmla="*/ 0 w 16343"/>
                      <a:gd name="connsiteY3" fmla="*/ 15501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1"/>
                        </a:lnTo>
                        <a:lnTo>
                          <a:pt x="0" y="1550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</p:grpSp>
            <p:grpSp>
              <p:nvGrpSpPr>
                <p:cNvPr id="258" name="Graphic 1033">
                  <a:extLst>
                    <a:ext uri="{FF2B5EF4-FFF2-40B4-BE49-F238E27FC236}">
                      <a16:creationId xmlns:a16="http://schemas.microsoft.com/office/drawing/2014/main" id="{F74E879C-0FEB-46B9-BA2F-2A41C1F3C05B}"/>
                    </a:ext>
                  </a:extLst>
                </p:cNvPr>
                <p:cNvGrpSpPr/>
                <p:nvPr/>
              </p:nvGrpSpPr>
              <p:grpSpPr>
                <a:xfrm>
                  <a:off x="3445041" y="4631458"/>
                  <a:ext cx="462295" cy="462296"/>
                  <a:chOff x="3445041" y="4631458"/>
                  <a:chExt cx="462295" cy="462296"/>
                </a:xfrm>
                <a:solidFill>
                  <a:srgbClr val="FFFFFF"/>
                </a:solidFill>
              </p:grpSpPr>
              <p:sp>
                <p:nvSpPr>
                  <p:cNvPr id="259" name="Freeform: Shape 258">
                    <a:extLst>
                      <a:ext uri="{FF2B5EF4-FFF2-40B4-BE49-F238E27FC236}">
                        <a16:creationId xmlns:a16="http://schemas.microsoft.com/office/drawing/2014/main" id="{4FA9864B-D99A-45A4-A3A7-88E7F1C3BF39}"/>
                      </a:ext>
                    </a:extLst>
                  </p:cNvPr>
                  <p:cNvSpPr/>
                  <p:nvPr/>
                </p:nvSpPr>
                <p:spPr>
                  <a:xfrm>
                    <a:off x="3582833" y="4631458"/>
                    <a:ext cx="49031" cy="49031"/>
                  </a:xfrm>
                  <a:custGeom>
                    <a:avLst/>
                    <a:gdLst>
                      <a:gd name="connsiteX0" fmla="*/ 24976 w 49031"/>
                      <a:gd name="connsiteY0" fmla="*/ 49951 h 49031"/>
                      <a:gd name="connsiteX1" fmla="*/ 0 w 49031"/>
                      <a:gd name="connsiteY1" fmla="*/ 24976 h 49031"/>
                      <a:gd name="connsiteX2" fmla="*/ 24976 w 49031"/>
                      <a:gd name="connsiteY2" fmla="*/ 0 h 49031"/>
                      <a:gd name="connsiteX3" fmla="*/ 49951 w 49031"/>
                      <a:gd name="connsiteY3" fmla="*/ 24976 h 49031"/>
                      <a:gd name="connsiteX4" fmla="*/ 24976 w 49031"/>
                      <a:gd name="connsiteY4" fmla="*/ 49951 h 49031"/>
                      <a:gd name="connsiteX5" fmla="*/ 24976 w 49031"/>
                      <a:gd name="connsiteY5" fmla="*/ 15503 h 49031"/>
                      <a:gd name="connsiteX6" fmla="*/ 15501 w 49031"/>
                      <a:gd name="connsiteY6" fmla="*/ 24978 h 49031"/>
                      <a:gd name="connsiteX7" fmla="*/ 24976 w 49031"/>
                      <a:gd name="connsiteY7" fmla="*/ 34450 h 49031"/>
                      <a:gd name="connsiteX8" fmla="*/ 34448 w 49031"/>
                      <a:gd name="connsiteY8" fmla="*/ 24978 h 49031"/>
                      <a:gd name="connsiteX9" fmla="*/ 24976 w 49031"/>
                      <a:gd name="connsiteY9" fmla="*/ 15503 h 4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9031" h="49031">
                        <a:moveTo>
                          <a:pt x="24976" y="49951"/>
                        </a:moveTo>
                        <a:cubicBezTo>
                          <a:pt x="11203" y="49951"/>
                          <a:pt x="0" y="38749"/>
                          <a:pt x="0" y="24976"/>
                        </a:cubicBezTo>
                        <a:cubicBezTo>
                          <a:pt x="0" y="11203"/>
                          <a:pt x="11203" y="0"/>
                          <a:pt x="24976" y="0"/>
                        </a:cubicBezTo>
                        <a:cubicBezTo>
                          <a:pt x="38744" y="0"/>
                          <a:pt x="49951" y="11203"/>
                          <a:pt x="49951" y="24976"/>
                        </a:cubicBezTo>
                        <a:cubicBezTo>
                          <a:pt x="49951" y="38749"/>
                          <a:pt x="38744" y="49951"/>
                          <a:pt x="24976" y="49951"/>
                        </a:cubicBezTo>
                        <a:close/>
                        <a:moveTo>
                          <a:pt x="24976" y="15503"/>
                        </a:moveTo>
                        <a:cubicBezTo>
                          <a:pt x="19748" y="15503"/>
                          <a:pt x="15501" y="19753"/>
                          <a:pt x="15501" y="24978"/>
                        </a:cubicBezTo>
                        <a:cubicBezTo>
                          <a:pt x="15501" y="30201"/>
                          <a:pt x="19746" y="34450"/>
                          <a:pt x="24976" y="34450"/>
                        </a:cubicBezTo>
                        <a:cubicBezTo>
                          <a:pt x="30196" y="34450"/>
                          <a:pt x="34448" y="30201"/>
                          <a:pt x="34448" y="24978"/>
                        </a:cubicBezTo>
                        <a:cubicBezTo>
                          <a:pt x="34448" y="19753"/>
                          <a:pt x="30196" y="15503"/>
                          <a:pt x="24976" y="1550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260" name="Freeform: Shape 259">
                    <a:extLst>
                      <a:ext uri="{FF2B5EF4-FFF2-40B4-BE49-F238E27FC236}">
                        <a16:creationId xmlns:a16="http://schemas.microsoft.com/office/drawing/2014/main" id="{48299AE9-2803-45FE-A435-38B8BB91A287}"/>
                      </a:ext>
                    </a:extLst>
                  </p:cNvPr>
                  <p:cNvSpPr/>
                  <p:nvPr/>
                </p:nvSpPr>
                <p:spPr>
                  <a:xfrm>
                    <a:off x="3445041" y="4700357"/>
                    <a:ext cx="49031" cy="49031"/>
                  </a:xfrm>
                  <a:custGeom>
                    <a:avLst/>
                    <a:gdLst>
                      <a:gd name="connsiteX0" fmla="*/ 24976 w 49031"/>
                      <a:gd name="connsiteY0" fmla="*/ 49949 h 49031"/>
                      <a:gd name="connsiteX1" fmla="*/ 0 w 49031"/>
                      <a:gd name="connsiteY1" fmla="*/ 24976 h 49031"/>
                      <a:gd name="connsiteX2" fmla="*/ 24976 w 49031"/>
                      <a:gd name="connsiteY2" fmla="*/ 0 h 49031"/>
                      <a:gd name="connsiteX3" fmla="*/ 49951 w 49031"/>
                      <a:gd name="connsiteY3" fmla="*/ 24976 h 49031"/>
                      <a:gd name="connsiteX4" fmla="*/ 24976 w 49031"/>
                      <a:gd name="connsiteY4" fmla="*/ 49949 h 49031"/>
                      <a:gd name="connsiteX5" fmla="*/ 24976 w 49031"/>
                      <a:gd name="connsiteY5" fmla="*/ 15501 h 49031"/>
                      <a:gd name="connsiteX6" fmla="*/ 15503 w 49031"/>
                      <a:gd name="connsiteY6" fmla="*/ 24976 h 49031"/>
                      <a:gd name="connsiteX7" fmla="*/ 24976 w 49031"/>
                      <a:gd name="connsiteY7" fmla="*/ 34448 h 49031"/>
                      <a:gd name="connsiteX8" fmla="*/ 34450 w 49031"/>
                      <a:gd name="connsiteY8" fmla="*/ 24976 h 49031"/>
                      <a:gd name="connsiteX9" fmla="*/ 24976 w 49031"/>
                      <a:gd name="connsiteY9" fmla="*/ 15501 h 4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9031" h="49031">
                        <a:moveTo>
                          <a:pt x="24976" y="49949"/>
                        </a:moveTo>
                        <a:cubicBezTo>
                          <a:pt x="11205" y="49949"/>
                          <a:pt x="0" y="38746"/>
                          <a:pt x="0" y="24976"/>
                        </a:cubicBezTo>
                        <a:cubicBezTo>
                          <a:pt x="0" y="11203"/>
                          <a:pt x="11202" y="0"/>
                          <a:pt x="24976" y="0"/>
                        </a:cubicBezTo>
                        <a:cubicBezTo>
                          <a:pt x="38744" y="0"/>
                          <a:pt x="49951" y="11203"/>
                          <a:pt x="49951" y="24976"/>
                        </a:cubicBezTo>
                        <a:cubicBezTo>
                          <a:pt x="49949" y="38746"/>
                          <a:pt x="38744" y="49949"/>
                          <a:pt x="24976" y="49949"/>
                        </a:cubicBezTo>
                        <a:close/>
                        <a:moveTo>
                          <a:pt x="24976" y="15501"/>
                        </a:moveTo>
                        <a:cubicBezTo>
                          <a:pt x="19748" y="15501"/>
                          <a:pt x="15503" y="19750"/>
                          <a:pt x="15503" y="24976"/>
                        </a:cubicBezTo>
                        <a:cubicBezTo>
                          <a:pt x="15503" y="30199"/>
                          <a:pt x="19748" y="34448"/>
                          <a:pt x="24976" y="34448"/>
                        </a:cubicBezTo>
                        <a:cubicBezTo>
                          <a:pt x="30196" y="34448"/>
                          <a:pt x="34450" y="30199"/>
                          <a:pt x="34450" y="24976"/>
                        </a:cubicBezTo>
                        <a:cubicBezTo>
                          <a:pt x="34448" y="19750"/>
                          <a:pt x="30196" y="15501"/>
                          <a:pt x="24976" y="1550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261" name="Freeform: Shape 260">
                    <a:extLst>
                      <a:ext uri="{FF2B5EF4-FFF2-40B4-BE49-F238E27FC236}">
                        <a16:creationId xmlns:a16="http://schemas.microsoft.com/office/drawing/2014/main" id="{9E6DADEA-EEC3-4324-8401-669DF30CA833}"/>
                      </a:ext>
                    </a:extLst>
                  </p:cNvPr>
                  <p:cNvSpPr/>
                  <p:nvPr/>
                </p:nvSpPr>
                <p:spPr>
                  <a:xfrm>
                    <a:off x="3720627" y="4631458"/>
                    <a:ext cx="49031" cy="49031"/>
                  </a:xfrm>
                  <a:custGeom>
                    <a:avLst/>
                    <a:gdLst>
                      <a:gd name="connsiteX0" fmla="*/ 24976 w 49031"/>
                      <a:gd name="connsiteY0" fmla="*/ 49951 h 49031"/>
                      <a:gd name="connsiteX1" fmla="*/ 0 w 49031"/>
                      <a:gd name="connsiteY1" fmla="*/ 24976 h 49031"/>
                      <a:gd name="connsiteX2" fmla="*/ 24976 w 49031"/>
                      <a:gd name="connsiteY2" fmla="*/ 0 h 49031"/>
                      <a:gd name="connsiteX3" fmla="*/ 49949 w 49031"/>
                      <a:gd name="connsiteY3" fmla="*/ 24976 h 49031"/>
                      <a:gd name="connsiteX4" fmla="*/ 24976 w 49031"/>
                      <a:gd name="connsiteY4" fmla="*/ 49951 h 49031"/>
                      <a:gd name="connsiteX5" fmla="*/ 24976 w 49031"/>
                      <a:gd name="connsiteY5" fmla="*/ 15503 h 49031"/>
                      <a:gd name="connsiteX6" fmla="*/ 15501 w 49031"/>
                      <a:gd name="connsiteY6" fmla="*/ 24978 h 49031"/>
                      <a:gd name="connsiteX7" fmla="*/ 24976 w 49031"/>
                      <a:gd name="connsiteY7" fmla="*/ 34450 h 49031"/>
                      <a:gd name="connsiteX8" fmla="*/ 34448 w 49031"/>
                      <a:gd name="connsiteY8" fmla="*/ 24978 h 49031"/>
                      <a:gd name="connsiteX9" fmla="*/ 24976 w 49031"/>
                      <a:gd name="connsiteY9" fmla="*/ 15503 h 4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9031" h="49031">
                        <a:moveTo>
                          <a:pt x="24976" y="49951"/>
                        </a:moveTo>
                        <a:cubicBezTo>
                          <a:pt x="11203" y="49951"/>
                          <a:pt x="0" y="38749"/>
                          <a:pt x="0" y="24976"/>
                        </a:cubicBezTo>
                        <a:cubicBezTo>
                          <a:pt x="0" y="11203"/>
                          <a:pt x="11203" y="0"/>
                          <a:pt x="24976" y="0"/>
                        </a:cubicBezTo>
                        <a:cubicBezTo>
                          <a:pt x="38742" y="0"/>
                          <a:pt x="49949" y="11203"/>
                          <a:pt x="49949" y="24976"/>
                        </a:cubicBezTo>
                        <a:cubicBezTo>
                          <a:pt x="49949" y="38749"/>
                          <a:pt x="38742" y="49951"/>
                          <a:pt x="24976" y="49951"/>
                        </a:cubicBezTo>
                        <a:close/>
                        <a:moveTo>
                          <a:pt x="24976" y="15503"/>
                        </a:moveTo>
                        <a:cubicBezTo>
                          <a:pt x="19748" y="15503"/>
                          <a:pt x="15501" y="19753"/>
                          <a:pt x="15501" y="24978"/>
                        </a:cubicBezTo>
                        <a:cubicBezTo>
                          <a:pt x="15501" y="30201"/>
                          <a:pt x="19746" y="34450"/>
                          <a:pt x="24976" y="34450"/>
                        </a:cubicBezTo>
                        <a:cubicBezTo>
                          <a:pt x="30194" y="34450"/>
                          <a:pt x="34448" y="30201"/>
                          <a:pt x="34448" y="24978"/>
                        </a:cubicBezTo>
                        <a:cubicBezTo>
                          <a:pt x="34446" y="19753"/>
                          <a:pt x="30194" y="15503"/>
                          <a:pt x="24976" y="1550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262" name="Freeform: Shape 261">
                    <a:extLst>
                      <a:ext uri="{FF2B5EF4-FFF2-40B4-BE49-F238E27FC236}">
                        <a16:creationId xmlns:a16="http://schemas.microsoft.com/office/drawing/2014/main" id="{FE1FB403-F592-45AA-9B9C-138D3214E84D}"/>
                      </a:ext>
                    </a:extLst>
                  </p:cNvPr>
                  <p:cNvSpPr/>
                  <p:nvPr/>
                </p:nvSpPr>
                <p:spPr>
                  <a:xfrm>
                    <a:off x="3858419" y="4975944"/>
                    <a:ext cx="49031" cy="49031"/>
                  </a:xfrm>
                  <a:custGeom>
                    <a:avLst/>
                    <a:gdLst>
                      <a:gd name="connsiteX0" fmla="*/ 24973 w 49031"/>
                      <a:gd name="connsiteY0" fmla="*/ 49949 h 49031"/>
                      <a:gd name="connsiteX1" fmla="*/ 0 w 49031"/>
                      <a:gd name="connsiteY1" fmla="*/ 24976 h 49031"/>
                      <a:gd name="connsiteX2" fmla="*/ 24973 w 49031"/>
                      <a:gd name="connsiteY2" fmla="*/ 0 h 49031"/>
                      <a:gd name="connsiteX3" fmla="*/ 49949 w 49031"/>
                      <a:gd name="connsiteY3" fmla="*/ 24976 h 49031"/>
                      <a:gd name="connsiteX4" fmla="*/ 24973 w 49031"/>
                      <a:gd name="connsiteY4" fmla="*/ 49949 h 49031"/>
                      <a:gd name="connsiteX5" fmla="*/ 24973 w 49031"/>
                      <a:gd name="connsiteY5" fmla="*/ 15501 h 49031"/>
                      <a:gd name="connsiteX6" fmla="*/ 15501 w 49031"/>
                      <a:gd name="connsiteY6" fmla="*/ 24976 h 49031"/>
                      <a:gd name="connsiteX7" fmla="*/ 24973 w 49031"/>
                      <a:gd name="connsiteY7" fmla="*/ 34450 h 49031"/>
                      <a:gd name="connsiteX8" fmla="*/ 34448 w 49031"/>
                      <a:gd name="connsiteY8" fmla="*/ 24976 h 49031"/>
                      <a:gd name="connsiteX9" fmla="*/ 24973 w 49031"/>
                      <a:gd name="connsiteY9" fmla="*/ 15501 h 4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9031" h="49031">
                        <a:moveTo>
                          <a:pt x="24973" y="49949"/>
                        </a:moveTo>
                        <a:cubicBezTo>
                          <a:pt x="11203" y="49949"/>
                          <a:pt x="0" y="38746"/>
                          <a:pt x="0" y="24976"/>
                        </a:cubicBezTo>
                        <a:cubicBezTo>
                          <a:pt x="0" y="11202"/>
                          <a:pt x="11203" y="0"/>
                          <a:pt x="24973" y="0"/>
                        </a:cubicBezTo>
                        <a:cubicBezTo>
                          <a:pt x="38742" y="0"/>
                          <a:pt x="49949" y="11202"/>
                          <a:pt x="49949" y="24976"/>
                        </a:cubicBezTo>
                        <a:cubicBezTo>
                          <a:pt x="49951" y="38746"/>
                          <a:pt x="38744" y="49949"/>
                          <a:pt x="24973" y="49949"/>
                        </a:cubicBezTo>
                        <a:close/>
                        <a:moveTo>
                          <a:pt x="24973" y="15501"/>
                        </a:moveTo>
                        <a:cubicBezTo>
                          <a:pt x="19748" y="15501"/>
                          <a:pt x="15501" y="19748"/>
                          <a:pt x="15501" y="24976"/>
                        </a:cubicBezTo>
                        <a:cubicBezTo>
                          <a:pt x="15501" y="30199"/>
                          <a:pt x="19746" y="34450"/>
                          <a:pt x="24973" y="34450"/>
                        </a:cubicBezTo>
                        <a:cubicBezTo>
                          <a:pt x="30194" y="34450"/>
                          <a:pt x="34448" y="30201"/>
                          <a:pt x="34448" y="24976"/>
                        </a:cubicBezTo>
                        <a:cubicBezTo>
                          <a:pt x="34448" y="19748"/>
                          <a:pt x="30196" y="15501"/>
                          <a:pt x="24973" y="1550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263" name="Freeform: Shape 262">
                    <a:extLst>
                      <a:ext uri="{FF2B5EF4-FFF2-40B4-BE49-F238E27FC236}">
                        <a16:creationId xmlns:a16="http://schemas.microsoft.com/office/drawing/2014/main" id="{A81CBF5C-6507-4BBD-9896-4121690BCFA5}"/>
                      </a:ext>
                    </a:extLst>
                  </p:cNvPr>
                  <p:cNvSpPr/>
                  <p:nvPr/>
                </p:nvSpPr>
                <p:spPr>
                  <a:xfrm>
                    <a:off x="3513937" y="5044842"/>
                    <a:ext cx="49031" cy="49031"/>
                  </a:xfrm>
                  <a:custGeom>
                    <a:avLst/>
                    <a:gdLst>
                      <a:gd name="connsiteX0" fmla="*/ 24976 w 49031"/>
                      <a:gd name="connsiteY0" fmla="*/ 49949 h 49031"/>
                      <a:gd name="connsiteX1" fmla="*/ 0 w 49031"/>
                      <a:gd name="connsiteY1" fmla="*/ 24973 h 49031"/>
                      <a:gd name="connsiteX2" fmla="*/ 24976 w 49031"/>
                      <a:gd name="connsiteY2" fmla="*/ 0 h 49031"/>
                      <a:gd name="connsiteX3" fmla="*/ 49951 w 49031"/>
                      <a:gd name="connsiteY3" fmla="*/ 24973 h 49031"/>
                      <a:gd name="connsiteX4" fmla="*/ 24976 w 49031"/>
                      <a:gd name="connsiteY4" fmla="*/ 49949 h 49031"/>
                      <a:gd name="connsiteX5" fmla="*/ 24976 w 49031"/>
                      <a:gd name="connsiteY5" fmla="*/ 15499 h 49031"/>
                      <a:gd name="connsiteX6" fmla="*/ 15503 w 49031"/>
                      <a:gd name="connsiteY6" fmla="*/ 24973 h 49031"/>
                      <a:gd name="connsiteX7" fmla="*/ 24976 w 49031"/>
                      <a:gd name="connsiteY7" fmla="*/ 34448 h 49031"/>
                      <a:gd name="connsiteX8" fmla="*/ 34448 w 49031"/>
                      <a:gd name="connsiteY8" fmla="*/ 24973 h 49031"/>
                      <a:gd name="connsiteX9" fmla="*/ 24976 w 49031"/>
                      <a:gd name="connsiteY9" fmla="*/ 15499 h 4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9031" h="49031">
                        <a:moveTo>
                          <a:pt x="24976" y="49949"/>
                        </a:moveTo>
                        <a:cubicBezTo>
                          <a:pt x="11202" y="49949"/>
                          <a:pt x="0" y="38744"/>
                          <a:pt x="0" y="24973"/>
                        </a:cubicBezTo>
                        <a:cubicBezTo>
                          <a:pt x="0" y="11203"/>
                          <a:pt x="11202" y="0"/>
                          <a:pt x="24976" y="0"/>
                        </a:cubicBezTo>
                        <a:cubicBezTo>
                          <a:pt x="38744" y="0"/>
                          <a:pt x="49951" y="11203"/>
                          <a:pt x="49951" y="24973"/>
                        </a:cubicBezTo>
                        <a:cubicBezTo>
                          <a:pt x="49951" y="38744"/>
                          <a:pt x="38744" y="49949"/>
                          <a:pt x="24976" y="49949"/>
                        </a:cubicBezTo>
                        <a:close/>
                        <a:moveTo>
                          <a:pt x="24976" y="15499"/>
                        </a:moveTo>
                        <a:cubicBezTo>
                          <a:pt x="19748" y="15499"/>
                          <a:pt x="15503" y="19748"/>
                          <a:pt x="15503" y="24973"/>
                        </a:cubicBezTo>
                        <a:cubicBezTo>
                          <a:pt x="15503" y="30199"/>
                          <a:pt x="19748" y="34448"/>
                          <a:pt x="24976" y="34448"/>
                        </a:cubicBezTo>
                        <a:cubicBezTo>
                          <a:pt x="30196" y="34448"/>
                          <a:pt x="34448" y="30199"/>
                          <a:pt x="34448" y="24973"/>
                        </a:cubicBezTo>
                        <a:cubicBezTo>
                          <a:pt x="34448" y="19748"/>
                          <a:pt x="30196" y="15499"/>
                          <a:pt x="24976" y="1549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C4653132-FCB4-4101-BE85-9356DA166C21}"/>
                      </a:ext>
                    </a:extLst>
                  </p:cNvPr>
                  <p:cNvSpPr/>
                  <p:nvPr/>
                </p:nvSpPr>
                <p:spPr>
                  <a:xfrm>
                    <a:off x="3789526" y="5044842"/>
                    <a:ext cx="49031" cy="49031"/>
                  </a:xfrm>
                  <a:custGeom>
                    <a:avLst/>
                    <a:gdLst>
                      <a:gd name="connsiteX0" fmla="*/ 24973 w 49031"/>
                      <a:gd name="connsiteY0" fmla="*/ 49949 h 49031"/>
                      <a:gd name="connsiteX1" fmla="*/ 0 w 49031"/>
                      <a:gd name="connsiteY1" fmla="*/ 24973 h 49031"/>
                      <a:gd name="connsiteX2" fmla="*/ 24973 w 49031"/>
                      <a:gd name="connsiteY2" fmla="*/ 0 h 49031"/>
                      <a:gd name="connsiteX3" fmla="*/ 49947 w 49031"/>
                      <a:gd name="connsiteY3" fmla="*/ 24973 h 49031"/>
                      <a:gd name="connsiteX4" fmla="*/ 24973 w 49031"/>
                      <a:gd name="connsiteY4" fmla="*/ 49949 h 49031"/>
                      <a:gd name="connsiteX5" fmla="*/ 24973 w 49031"/>
                      <a:gd name="connsiteY5" fmla="*/ 15499 h 49031"/>
                      <a:gd name="connsiteX6" fmla="*/ 15499 w 49031"/>
                      <a:gd name="connsiteY6" fmla="*/ 24973 h 49031"/>
                      <a:gd name="connsiteX7" fmla="*/ 24973 w 49031"/>
                      <a:gd name="connsiteY7" fmla="*/ 34448 h 49031"/>
                      <a:gd name="connsiteX8" fmla="*/ 34448 w 49031"/>
                      <a:gd name="connsiteY8" fmla="*/ 24973 h 49031"/>
                      <a:gd name="connsiteX9" fmla="*/ 24973 w 49031"/>
                      <a:gd name="connsiteY9" fmla="*/ 15499 h 4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9031" h="49031">
                        <a:moveTo>
                          <a:pt x="24973" y="49949"/>
                        </a:moveTo>
                        <a:cubicBezTo>
                          <a:pt x="11203" y="49949"/>
                          <a:pt x="0" y="38744"/>
                          <a:pt x="0" y="24973"/>
                        </a:cubicBezTo>
                        <a:cubicBezTo>
                          <a:pt x="0" y="11203"/>
                          <a:pt x="11203" y="0"/>
                          <a:pt x="24973" y="0"/>
                        </a:cubicBezTo>
                        <a:cubicBezTo>
                          <a:pt x="38742" y="0"/>
                          <a:pt x="49947" y="11203"/>
                          <a:pt x="49947" y="24973"/>
                        </a:cubicBezTo>
                        <a:cubicBezTo>
                          <a:pt x="49947" y="38744"/>
                          <a:pt x="38742" y="49949"/>
                          <a:pt x="24973" y="49949"/>
                        </a:cubicBezTo>
                        <a:close/>
                        <a:moveTo>
                          <a:pt x="24973" y="15499"/>
                        </a:moveTo>
                        <a:cubicBezTo>
                          <a:pt x="19746" y="15499"/>
                          <a:pt x="15499" y="19748"/>
                          <a:pt x="15499" y="24973"/>
                        </a:cubicBezTo>
                        <a:cubicBezTo>
                          <a:pt x="15499" y="30199"/>
                          <a:pt x="19743" y="34448"/>
                          <a:pt x="24973" y="34448"/>
                        </a:cubicBezTo>
                        <a:cubicBezTo>
                          <a:pt x="30194" y="34448"/>
                          <a:pt x="34448" y="30199"/>
                          <a:pt x="34448" y="24973"/>
                        </a:cubicBezTo>
                        <a:cubicBezTo>
                          <a:pt x="34448" y="19748"/>
                          <a:pt x="30194" y="15499"/>
                          <a:pt x="24973" y="1549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</p:grpSp>
            <p:grpSp>
              <p:nvGrpSpPr>
                <p:cNvPr id="265" name="Graphic 1033">
                  <a:extLst>
                    <a:ext uri="{FF2B5EF4-FFF2-40B4-BE49-F238E27FC236}">
                      <a16:creationId xmlns:a16="http://schemas.microsoft.com/office/drawing/2014/main" id="{F74E879C-0FEB-46B9-BA2F-2A41C1F3C05B}"/>
                    </a:ext>
                  </a:extLst>
                </p:cNvPr>
                <p:cNvGrpSpPr/>
                <p:nvPr/>
              </p:nvGrpSpPr>
              <p:grpSpPr>
                <a:xfrm>
                  <a:off x="3443222" y="4752029"/>
                  <a:ext cx="466965" cy="221809"/>
                  <a:chOff x="3443222" y="4752029"/>
                  <a:chExt cx="466965" cy="221809"/>
                </a:xfrm>
                <a:solidFill>
                  <a:srgbClr val="FFFFFF"/>
                </a:solidFill>
              </p:grpSpPr>
              <p:sp>
                <p:nvSpPr>
                  <p:cNvPr id="266" name="Freeform: Shape 265">
                    <a:extLst>
                      <a:ext uri="{FF2B5EF4-FFF2-40B4-BE49-F238E27FC236}">
                        <a16:creationId xmlns:a16="http://schemas.microsoft.com/office/drawing/2014/main" id="{2DDF957D-8F7B-44A6-B03C-91E14986C6D9}"/>
                      </a:ext>
                    </a:extLst>
                  </p:cNvPr>
                  <p:cNvSpPr/>
                  <p:nvPr/>
                </p:nvSpPr>
                <p:spPr>
                  <a:xfrm>
                    <a:off x="3443222" y="4752029"/>
                    <a:ext cx="466965" cy="221809"/>
                  </a:xfrm>
                  <a:custGeom>
                    <a:avLst/>
                    <a:gdLst>
                      <a:gd name="connsiteX0" fmla="*/ 233483 w 466964"/>
                      <a:gd name="connsiteY0" fmla="*/ 222192 h 221808"/>
                      <a:gd name="connsiteX1" fmla="*/ 3292 w 466964"/>
                      <a:gd name="connsiteY1" fmla="*/ 115639 h 221808"/>
                      <a:gd name="connsiteX2" fmla="*/ 0 w 466964"/>
                      <a:gd name="connsiteY2" fmla="*/ 111096 h 221808"/>
                      <a:gd name="connsiteX3" fmla="*/ 3294 w 466964"/>
                      <a:gd name="connsiteY3" fmla="*/ 106550 h 221808"/>
                      <a:gd name="connsiteX4" fmla="*/ 233483 w 466964"/>
                      <a:gd name="connsiteY4" fmla="*/ 0 h 221808"/>
                      <a:gd name="connsiteX5" fmla="*/ 463675 w 466964"/>
                      <a:gd name="connsiteY5" fmla="*/ 106550 h 221808"/>
                      <a:gd name="connsiteX6" fmla="*/ 466965 w 466964"/>
                      <a:gd name="connsiteY6" fmla="*/ 111096 h 221808"/>
                      <a:gd name="connsiteX7" fmla="*/ 463675 w 466964"/>
                      <a:gd name="connsiteY7" fmla="*/ 115639 h 221808"/>
                      <a:gd name="connsiteX8" fmla="*/ 233483 w 466964"/>
                      <a:gd name="connsiteY8" fmla="*/ 222192 h 221808"/>
                      <a:gd name="connsiteX9" fmla="*/ 19239 w 466964"/>
                      <a:gd name="connsiteY9" fmla="*/ 111096 h 221808"/>
                      <a:gd name="connsiteX10" fmla="*/ 233483 w 466964"/>
                      <a:gd name="connsiteY10" fmla="*/ 206688 h 221808"/>
                      <a:gd name="connsiteX11" fmla="*/ 447721 w 466964"/>
                      <a:gd name="connsiteY11" fmla="*/ 111096 h 221808"/>
                      <a:gd name="connsiteX12" fmla="*/ 233483 w 466964"/>
                      <a:gd name="connsiteY12" fmla="*/ 15503 h 221808"/>
                      <a:gd name="connsiteX13" fmla="*/ 19239 w 466964"/>
                      <a:gd name="connsiteY13" fmla="*/ 111096 h 221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66964" h="221808">
                        <a:moveTo>
                          <a:pt x="233483" y="222192"/>
                        </a:moveTo>
                        <a:cubicBezTo>
                          <a:pt x="139083" y="222192"/>
                          <a:pt x="50881" y="181365"/>
                          <a:pt x="3292" y="115639"/>
                        </a:cubicBezTo>
                        <a:lnTo>
                          <a:pt x="0" y="111096"/>
                        </a:lnTo>
                        <a:lnTo>
                          <a:pt x="3294" y="106550"/>
                        </a:lnTo>
                        <a:cubicBezTo>
                          <a:pt x="50881" y="40827"/>
                          <a:pt x="139083" y="0"/>
                          <a:pt x="233483" y="0"/>
                        </a:cubicBezTo>
                        <a:cubicBezTo>
                          <a:pt x="327870" y="0"/>
                          <a:pt x="416073" y="40827"/>
                          <a:pt x="463675" y="106550"/>
                        </a:cubicBezTo>
                        <a:lnTo>
                          <a:pt x="466965" y="111096"/>
                        </a:lnTo>
                        <a:lnTo>
                          <a:pt x="463675" y="115639"/>
                        </a:lnTo>
                        <a:cubicBezTo>
                          <a:pt x="416073" y="181365"/>
                          <a:pt x="327870" y="222192"/>
                          <a:pt x="233483" y="222192"/>
                        </a:cubicBezTo>
                        <a:close/>
                        <a:moveTo>
                          <a:pt x="19239" y="111096"/>
                        </a:moveTo>
                        <a:cubicBezTo>
                          <a:pt x="64707" y="170195"/>
                          <a:pt x="146186" y="206688"/>
                          <a:pt x="233483" y="206688"/>
                        </a:cubicBezTo>
                        <a:cubicBezTo>
                          <a:pt x="320768" y="206688"/>
                          <a:pt x="402246" y="170193"/>
                          <a:pt x="447721" y="111096"/>
                        </a:cubicBezTo>
                        <a:cubicBezTo>
                          <a:pt x="402246" y="51999"/>
                          <a:pt x="320768" y="15503"/>
                          <a:pt x="233483" y="15503"/>
                        </a:cubicBezTo>
                        <a:cubicBezTo>
                          <a:pt x="146186" y="15503"/>
                          <a:pt x="64707" y="51999"/>
                          <a:pt x="19239" y="11109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grpSp>
                <p:nvGrpSpPr>
                  <p:cNvPr id="267" name="Graphic 1033">
                    <a:extLst>
                      <a:ext uri="{FF2B5EF4-FFF2-40B4-BE49-F238E27FC236}">
                        <a16:creationId xmlns:a16="http://schemas.microsoft.com/office/drawing/2014/main" id="{F74E879C-0FEB-46B9-BA2F-2A41C1F3C05B}"/>
                      </a:ext>
                    </a:extLst>
                  </p:cNvPr>
                  <p:cNvGrpSpPr/>
                  <p:nvPr/>
                </p:nvGrpSpPr>
                <p:grpSpPr>
                  <a:xfrm>
                    <a:off x="3805886" y="4855373"/>
                    <a:ext cx="51366" cy="14009"/>
                    <a:chOff x="3805886" y="4855373"/>
                    <a:chExt cx="51366" cy="14009"/>
                  </a:xfrm>
                  <a:solidFill>
                    <a:srgbClr val="FFFFFF"/>
                  </a:solidFill>
                </p:grpSpPr>
                <p:sp>
                  <p:nvSpPr>
                    <p:cNvPr id="268" name="Freeform: Shape 267">
                      <a:extLst>
                        <a:ext uri="{FF2B5EF4-FFF2-40B4-BE49-F238E27FC236}">
                          <a16:creationId xmlns:a16="http://schemas.microsoft.com/office/drawing/2014/main" id="{A54F93B4-F7D3-4EA5-B262-B48C2A68EC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05886" y="4855373"/>
                      <a:ext cx="16344" cy="14009"/>
                    </a:xfrm>
                    <a:custGeom>
                      <a:avLst/>
                      <a:gdLst>
                        <a:gd name="connsiteX0" fmla="*/ 0 w 16343"/>
                        <a:gd name="connsiteY0" fmla="*/ 0 h 14008"/>
                        <a:gd name="connsiteX1" fmla="*/ 17224 w 16343"/>
                        <a:gd name="connsiteY1" fmla="*/ 0 h 14008"/>
                        <a:gd name="connsiteX2" fmla="*/ 17224 w 16343"/>
                        <a:gd name="connsiteY2" fmla="*/ 15501 h 14008"/>
                        <a:gd name="connsiteX3" fmla="*/ 0 w 16343"/>
                        <a:gd name="connsiteY3" fmla="*/ 15501 h 140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6343" h="14008">
                          <a:moveTo>
                            <a:pt x="0" y="0"/>
                          </a:moveTo>
                          <a:lnTo>
                            <a:pt x="17224" y="0"/>
                          </a:lnTo>
                          <a:lnTo>
                            <a:pt x="17224" y="15501"/>
                          </a:lnTo>
                          <a:lnTo>
                            <a:pt x="0" y="15501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676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  <p:sp>
                  <p:nvSpPr>
                    <p:cNvPr id="269" name="Freeform: Shape 268">
                      <a:extLst>
                        <a:ext uri="{FF2B5EF4-FFF2-40B4-BE49-F238E27FC236}">
                          <a16:creationId xmlns:a16="http://schemas.microsoft.com/office/drawing/2014/main" id="{55577BE3-E697-4ADB-8ACD-D12F872A6B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40334" y="4855373"/>
                      <a:ext cx="16344" cy="14009"/>
                    </a:xfrm>
                    <a:custGeom>
                      <a:avLst/>
                      <a:gdLst>
                        <a:gd name="connsiteX0" fmla="*/ 0 w 16343"/>
                        <a:gd name="connsiteY0" fmla="*/ 0 h 14008"/>
                        <a:gd name="connsiteX1" fmla="*/ 17224 w 16343"/>
                        <a:gd name="connsiteY1" fmla="*/ 0 h 14008"/>
                        <a:gd name="connsiteX2" fmla="*/ 17224 w 16343"/>
                        <a:gd name="connsiteY2" fmla="*/ 15501 h 14008"/>
                        <a:gd name="connsiteX3" fmla="*/ 0 w 16343"/>
                        <a:gd name="connsiteY3" fmla="*/ 15501 h 140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6343" h="14008">
                          <a:moveTo>
                            <a:pt x="0" y="0"/>
                          </a:moveTo>
                          <a:lnTo>
                            <a:pt x="17224" y="0"/>
                          </a:lnTo>
                          <a:lnTo>
                            <a:pt x="17224" y="15501"/>
                          </a:lnTo>
                          <a:lnTo>
                            <a:pt x="0" y="15501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676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</p:grpSp>
              <p:grpSp>
                <p:nvGrpSpPr>
                  <p:cNvPr id="270" name="Graphic 1033">
                    <a:extLst>
                      <a:ext uri="{FF2B5EF4-FFF2-40B4-BE49-F238E27FC236}">
                        <a16:creationId xmlns:a16="http://schemas.microsoft.com/office/drawing/2014/main" id="{F74E879C-0FEB-46B9-BA2F-2A41C1F3C05B}"/>
                      </a:ext>
                    </a:extLst>
                  </p:cNvPr>
                  <p:cNvGrpSpPr/>
                  <p:nvPr/>
                </p:nvGrpSpPr>
                <p:grpSpPr>
                  <a:xfrm>
                    <a:off x="3495854" y="4855373"/>
                    <a:ext cx="51366" cy="14009"/>
                    <a:chOff x="3495854" y="4855373"/>
                    <a:chExt cx="51366" cy="14009"/>
                  </a:xfrm>
                  <a:solidFill>
                    <a:srgbClr val="FFFFFF"/>
                  </a:solidFill>
                </p:grpSpPr>
                <p:sp>
                  <p:nvSpPr>
                    <p:cNvPr id="271" name="Freeform: Shape 270">
                      <a:extLst>
                        <a:ext uri="{FF2B5EF4-FFF2-40B4-BE49-F238E27FC236}">
                          <a16:creationId xmlns:a16="http://schemas.microsoft.com/office/drawing/2014/main" id="{82FA51B8-2BD1-490F-9053-3A656869B8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5854" y="4855373"/>
                      <a:ext cx="16344" cy="14009"/>
                    </a:xfrm>
                    <a:custGeom>
                      <a:avLst/>
                      <a:gdLst>
                        <a:gd name="connsiteX0" fmla="*/ 0 w 16343"/>
                        <a:gd name="connsiteY0" fmla="*/ 0 h 14008"/>
                        <a:gd name="connsiteX1" fmla="*/ 17224 w 16343"/>
                        <a:gd name="connsiteY1" fmla="*/ 0 h 14008"/>
                        <a:gd name="connsiteX2" fmla="*/ 17224 w 16343"/>
                        <a:gd name="connsiteY2" fmla="*/ 15501 h 14008"/>
                        <a:gd name="connsiteX3" fmla="*/ 0 w 16343"/>
                        <a:gd name="connsiteY3" fmla="*/ 15501 h 140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6343" h="14008">
                          <a:moveTo>
                            <a:pt x="0" y="0"/>
                          </a:moveTo>
                          <a:lnTo>
                            <a:pt x="17224" y="0"/>
                          </a:lnTo>
                          <a:lnTo>
                            <a:pt x="17224" y="15501"/>
                          </a:lnTo>
                          <a:lnTo>
                            <a:pt x="0" y="15501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676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  <p:sp>
                  <p:nvSpPr>
                    <p:cNvPr id="272" name="Freeform: Shape 271">
                      <a:extLst>
                        <a:ext uri="{FF2B5EF4-FFF2-40B4-BE49-F238E27FC236}">
                          <a16:creationId xmlns:a16="http://schemas.microsoft.com/office/drawing/2014/main" id="{E9C088D6-1F8E-4DA1-B3F2-B5F0D2C94C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30299" y="4855373"/>
                      <a:ext cx="16344" cy="14009"/>
                    </a:xfrm>
                    <a:custGeom>
                      <a:avLst/>
                      <a:gdLst>
                        <a:gd name="connsiteX0" fmla="*/ 0 w 16343"/>
                        <a:gd name="connsiteY0" fmla="*/ 0 h 14008"/>
                        <a:gd name="connsiteX1" fmla="*/ 17224 w 16343"/>
                        <a:gd name="connsiteY1" fmla="*/ 0 h 14008"/>
                        <a:gd name="connsiteX2" fmla="*/ 17224 w 16343"/>
                        <a:gd name="connsiteY2" fmla="*/ 15501 h 14008"/>
                        <a:gd name="connsiteX3" fmla="*/ 0 w 16343"/>
                        <a:gd name="connsiteY3" fmla="*/ 15501 h 140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6343" h="14008">
                          <a:moveTo>
                            <a:pt x="0" y="0"/>
                          </a:moveTo>
                          <a:lnTo>
                            <a:pt x="17224" y="0"/>
                          </a:lnTo>
                          <a:lnTo>
                            <a:pt x="17224" y="15501"/>
                          </a:lnTo>
                          <a:lnTo>
                            <a:pt x="0" y="15501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676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</p:grpSp>
              <p:sp>
                <p:nvSpPr>
                  <p:cNvPr id="273" name="Freeform: Shape 272">
                    <a:extLst>
                      <a:ext uri="{FF2B5EF4-FFF2-40B4-BE49-F238E27FC236}">
                        <a16:creationId xmlns:a16="http://schemas.microsoft.com/office/drawing/2014/main" id="{FC38FCC8-811C-4FFE-B315-7132B609E812}"/>
                      </a:ext>
                    </a:extLst>
                  </p:cNvPr>
                  <p:cNvSpPr/>
                  <p:nvPr/>
                </p:nvSpPr>
                <p:spPr>
                  <a:xfrm>
                    <a:off x="3634504" y="4820926"/>
                    <a:ext cx="84053" cy="84054"/>
                  </a:xfrm>
                  <a:custGeom>
                    <a:avLst/>
                    <a:gdLst>
                      <a:gd name="connsiteX0" fmla="*/ 42200 w 84053"/>
                      <a:gd name="connsiteY0" fmla="*/ 84399 h 84053"/>
                      <a:gd name="connsiteX1" fmla="*/ 0 w 84053"/>
                      <a:gd name="connsiteY1" fmla="*/ 42200 h 84053"/>
                      <a:gd name="connsiteX2" fmla="*/ 42200 w 84053"/>
                      <a:gd name="connsiteY2" fmla="*/ 0 h 84053"/>
                      <a:gd name="connsiteX3" fmla="*/ 84399 w 84053"/>
                      <a:gd name="connsiteY3" fmla="*/ 42200 h 84053"/>
                      <a:gd name="connsiteX4" fmla="*/ 42200 w 84053"/>
                      <a:gd name="connsiteY4" fmla="*/ 84399 h 84053"/>
                      <a:gd name="connsiteX5" fmla="*/ 42200 w 84053"/>
                      <a:gd name="connsiteY5" fmla="*/ 15501 h 84053"/>
                      <a:gd name="connsiteX6" fmla="*/ 15503 w 84053"/>
                      <a:gd name="connsiteY6" fmla="*/ 42200 h 84053"/>
                      <a:gd name="connsiteX7" fmla="*/ 42200 w 84053"/>
                      <a:gd name="connsiteY7" fmla="*/ 68898 h 84053"/>
                      <a:gd name="connsiteX8" fmla="*/ 68898 w 84053"/>
                      <a:gd name="connsiteY8" fmla="*/ 42200 h 84053"/>
                      <a:gd name="connsiteX9" fmla="*/ 42200 w 84053"/>
                      <a:gd name="connsiteY9" fmla="*/ 15501 h 84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4053" h="84053">
                        <a:moveTo>
                          <a:pt x="42200" y="84399"/>
                        </a:moveTo>
                        <a:cubicBezTo>
                          <a:pt x="18928" y="84399"/>
                          <a:pt x="0" y="65469"/>
                          <a:pt x="0" y="42200"/>
                        </a:cubicBezTo>
                        <a:cubicBezTo>
                          <a:pt x="0" y="18931"/>
                          <a:pt x="18926" y="0"/>
                          <a:pt x="42200" y="0"/>
                        </a:cubicBezTo>
                        <a:cubicBezTo>
                          <a:pt x="65466" y="0"/>
                          <a:pt x="84399" y="18928"/>
                          <a:pt x="84399" y="42200"/>
                        </a:cubicBezTo>
                        <a:cubicBezTo>
                          <a:pt x="84399" y="65469"/>
                          <a:pt x="65466" y="84399"/>
                          <a:pt x="42200" y="84399"/>
                        </a:cubicBezTo>
                        <a:close/>
                        <a:moveTo>
                          <a:pt x="42200" y="15501"/>
                        </a:moveTo>
                        <a:cubicBezTo>
                          <a:pt x="27479" y="15501"/>
                          <a:pt x="15503" y="27476"/>
                          <a:pt x="15503" y="42200"/>
                        </a:cubicBezTo>
                        <a:cubicBezTo>
                          <a:pt x="15503" y="56921"/>
                          <a:pt x="27479" y="68898"/>
                          <a:pt x="42200" y="68898"/>
                        </a:cubicBezTo>
                        <a:cubicBezTo>
                          <a:pt x="56923" y="68898"/>
                          <a:pt x="68898" y="56921"/>
                          <a:pt x="68898" y="42200"/>
                        </a:cubicBezTo>
                        <a:cubicBezTo>
                          <a:pt x="68898" y="27479"/>
                          <a:pt x="56923" y="15501"/>
                          <a:pt x="42200" y="1550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274" name="Freeform: Shape 273">
                    <a:extLst>
                      <a:ext uri="{FF2B5EF4-FFF2-40B4-BE49-F238E27FC236}">
                        <a16:creationId xmlns:a16="http://schemas.microsoft.com/office/drawing/2014/main" id="{51A98B5C-F6E3-4AEB-854A-84CCD25A2DE6}"/>
                      </a:ext>
                    </a:extLst>
                  </p:cNvPr>
                  <p:cNvSpPr/>
                  <p:nvPr/>
                </p:nvSpPr>
                <p:spPr>
                  <a:xfrm>
                    <a:off x="3565609" y="4752029"/>
                    <a:ext cx="221808" cy="221809"/>
                  </a:xfrm>
                  <a:custGeom>
                    <a:avLst/>
                    <a:gdLst>
                      <a:gd name="connsiteX0" fmla="*/ 111096 w 221808"/>
                      <a:gd name="connsiteY0" fmla="*/ 222192 h 221808"/>
                      <a:gd name="connsiteX1" fmla="*/ 0 w 221808"/>
                      <a:gd name="connsiteY1" fmla="*/ 111096 h 221808"/>
                      <a:gd name="connsiteX2" fmla="*/ 111096 w 221808"/>
                      <a:gd name="connsiteY2" fmla="*/ 0 h 221808"/>
                      <a:gd name="connsiteX3" fmla="*/ 222191 w 221808"/>
                      <a:gd name="connsiteY3" fmla="*/ 111096 h 221808"/>
                      <a:gd name="connsiteX4" fmla="*/ 111096 w 221808"/>
                      <a:gd name="connsiteY4" fmla="*/ 222192 h 221808"/>
                      <a:gd name="connsiteX5" fmla="*/ 111096 w 221808"/>
                      <a:gd name="connsiteY5" fmla="*/ 15503 h 221808"/>
                      <a:gd name="connsiteX6" fmla="*/ 15503 w 221808"/>
                      <a:gd name="connsiteY6" fmla="*/ 111096 h 221808"/>
                      <a:gd name="connsiteX7" fmla="*/ 111096 w 221808"/>
                      <a:gd name="connsiteY7" fmla="*/ 206688 h 221808"/>
                      <a:gd name="connsiteX8" fmla="*/ 206688 w 221808"/>
                      <a:gd name="connsiteY8" fmla="*/ 111096 h 221808"/>
                      <a:gd name="connsiteX9" fmla="*/ 111096 w 221808"/>
                      <a:gd name="connsiteY9" fmla="*/ 15503 h 221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21808" h="221808">
                        <a:moveTo>
                          <a:pt x="111096" y="222192"/>
                        </a:moveTo>
                        <a:cubicBezTo>
                          <a:pt x="49837" y="222192"/>
                          <a:pt x="0" y="172352"/>
                          <a:pt x="0" y="111096"/>
                        </a:cubicBezTo>
                        <a:cubicBezTo>
                          <a:pt x="0" y="49839"/>
                          <a:pt x="49835" y="0"/>
                          <a:pt x="111096" y="0"/>
                        </a:cubicBezTo>
                        <a:cubicBezTo>
                          <a:pt x="172352" y="0"/>
                          <a:pt x="222191" y="49839"/>
                          <a:pt x="222191" y="111096"/>
                        </a:cubicBezTo>
                        <a:cubicBezTo>
                          <a:pt x="222191" y="172352"/>
                          <a:pt x="172352" y="222192"/>
                          <a:pt x="111096" y="222192"/>
                        </a:cubicBezTo>
                        <a:close/>
                        <a:moveTo>
                          <a:pt x="111096" y="15503"/>
                        </a:moveTo>
                        <a:cubicBezTo>
                          <a:pt x="58385" y="15503"/>
                          <a:pt x="15503" y="58385"/>
                          <a:pt x="15503" y="111096"/>
                        </a:cubicBezTo>
                        <a:cubicBezTo>
                          <a:pt x="15503" y="163807"/>
                          <a:pt x="58385" y="206688"/>
                          <a:pt x="111096" y="206688"/>
                        </a:cubicBezTo>
                        <a:cubicBezTo>
                          <a:pt x="163804" y="206688"/>
                          <a:pt x="206688" y="163807"/>
                          <a:pt x="206688" y="111096"/>
                        </a:cubicBezTo>
                        <a:cubicBezTo>
                          <a:pt x="206688" y="58385"/>
                          <a:pt x="163804" y="15503"/>
                          <a:pt x="111096" y="1550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</p:grpSp>
          </p:grpSp>
          <p:cxnSp>
            <p:nvCxnSpPr>
              <p:cNvPr id="289" name="Connector Milestone 1" title="Connecter Line">
                <a:extLst>
                  <a:ext uri="{FF2B5EF4-FFF2-40B4-BE49-F238E27FC236}">
                    <a16:creationId xmlns:a16="http://schemas.microsoft.com/office/drawing/2014/main" id="{DAA1A89F-AD28-48C5-BB75-C27518F21D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86765" y="2126332"/>
                <a:ext cx="2012652" cy="0"/>
              </a:xfrm>
              <a:prstGeom prst="line">
                <a:avLst/>
              </a:prstGeom>
              <a:ln w="19050">
                <a:solidFill>
                  <a:srgbClr val="B64926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AC1A115-DC5D-4714-A21B-24FCD9866E6F}"/>
                </a:ext>
              </a:extLst>
            </p:cNvPr>
            <p:cNvGrpSpPr/>
            <p:nvPr/>
          </p:nvGrpSpPr>
          <p:grpSpPr>
            <a:xfrm>
              <a:off x="4573141" y="2211154"/>
              <a:ext cx="620238" cy="620238"/>
              <a:chOff x="4665583" y="2730413"/>
              <a:chExt cx="620238" cy="620238"/>
            </a:xfrm>
          </p:grpSpPr>
          <p:sp>
            <p:nvSpPr>
              <p:cNvPr id="221" name="Oval 220" title="Circle Background">
                <a:extLst>
                  <a:ext uri="{FF2B5EF4-FFF2-40B4-BE49-F238E27FC236}">
                    <a16:creationId xmlns:a16="http://schemas.microsoft.com/office/drawing/2014/main" id="{459BC7C6-2D09-408E-8406-36D93C1F5E8E}"/>
                  </a:ext>
                </a:extLst>
              </p:cNvPr>
              <p:cNvSpPr/>
              <p:nvPr/>
            </p:nvSpPr>
            <p:spPr>
              <a:xfrm>
                <a:off x="4665583" y="2730413"/>
                <a:ext cx="620238" cy="620238"/>
              </a:xfrm>
              <a:prstGeom prst="ellipse">
                <a:avLst/>
              </a:prstGeom>
              <a:solidFill>
                <a:schemeClr val="tx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Graphic 15">
                <a:extLst>
                  <a:ext uri="{FF2B5EF4-FFF2-40B4-BE49-F238E27FC236}">
                    <a16:creationId xmlns:a16="http://schemas.microsoft.com/office/drawing/2014/main" id="{FC7BEE48-BE86-4006-BB88-27D8A291F057}"/>
                  </a:ext>
                </a:extLst>
              </p:cNvPr>
              <p:cNvSpPr/>
              <p:nvPr/>
            </p:nvSpPr>
            <p:spPr>
              <a:xfrm>
                <a:off x="4767279" y="2796840"/>
                <a:ext cx="462754" cy="457668"/>
              </a:xfrm>
              <a:custGeom>
                <a:avLst/>
                <a:gdLst>
                  <a:gd name="connsiteX0" fmla="*/ 845820 w 866775"/>
                  <a:gd name="connsiteY0" fmla="*/ 488632 h 857250"/>
                  <a:gd name="connsiteX1" fmla="*/ 833438 w 866775"/>
                  <a:gd name="connsiteY1" fmla="*/ 476250 h 857250"/>
                  <a:gd name="connsiteX2" fmla="*/ 818198 w 866775"/>
                  <a:gd name="connsiteY2" fmla="*/ 465773 h 857250"/>
                  <a:gd name="connsiteX3" fmla="*/ 773430 w 866775"/>
                  <a:gd name="connsiteY3" fmla="*/ 454343 h 857250"/>
                  <a:gd name="connsiteX4" fmla="*/ 763905 w 866775"/>
                  <a:gd name="connsiteY4" fmla="*/ 455295 h 857250"/>
                  <a:gd name="connsiteX5" fmla="*/ 737235 w 866775"/>
                  <a:gd name="connsiteY5" fmla="*/ 461963 h 857250"/>
                  <a:gd name="connsiteX6" fmla="*/ 721043 w 866775"/>
                  <a:gd name="connsiteY6" fmla="*/ 470535 h 857250"/>
                  <a:gd name="connsiteX7" fmla="*/ 702945 w 866775"/>
                  <a:gd name="connsiteY7" fmla="*/ 486728 h 857250"/>
                  <a:gd name="connsiteX8" fmla="*/ 399098 w 866775"/>
                  <a:gd name="connsiteY8" fmla="*/ 314325 h 857250"/>
                  <a:gd name="connsiteX9" fmla="*/ 509588 w 866775"/>
                  <a:gd name="connsiteY9" fmla="*/ 137160 h 857250"/>
                  <a:gd name="connsiteX10" fmla="*/ 532448 w 866775"/>
                  <a:gd name="connsiteY10" fmla="*/ 140970 h 857250"/>
                  <a:gd name="connsiteX11" fmla="*/ 602933 w 866775"/>
                  <a:gd name="connsiteY11" fmla="*/ 70485 h 857250"/>
                  <a:gd name="connsiteX12" fmla="*/ 532448 w 866775"/>
                  <a:gd name="connsiteY12" fmla="*/ 0 h 857250"/>
                  <a:gd name="connsiteX13" fmla="*/ 461963 w 866775"/>
                  <a:gd name="connsiteY13" fmla="*/ 68580 h 857250"/>
                  <a:gd name="connsiteX14" fmla="*/ 141923 w 866775"/>
                  <a:gd name="connsiteY14" fmla="*/ 131445 h 857250"/>
                  <a:gd name="connsiteX15" fmla="*/ 88583 w 866775"/>
                  <a:gd name="connsiteY15" fmla="*/ 99060 h 857250"/>
                  <a:gd name="connsiteX16" fmla="*/ 29528 w 866775"/>
                  <a:gd name="connsiteY16" fmla="*/ 158115 h 857250"/>
                  <a:gd name="connsiteX17" fmla="*/ 72390 w 866775"/>
                  <a:gd name="connsiteY17" fmla="*/ 215265 h 857250"/>
                  <a:gd name="connsiteX18" fmla="*/ 61913 w 866775"/>
                  <a:gd name="connsiteY18" fmla="*/ 710565 h 857250"/>
                  <a:gd name="connsiteX19" fmla="*/ 0 w 866775"/>
                  <a:gd name="connsiteY19" fmla="*/ 785813 h 857250"/>
                  <a:gd name="connsiteX20" fmla="*/ 5715 w 866775"/>
                  <a:gd name="connsiteY20" fmla="*/ 815340 h 857250"/>
                  <a:gd name="connsiteX21" fmla="*/ 12383 w 866775"/>
                  <a:gd name="connsiteY21" fmla="*/ 828675 h 857250"/>
                  <a:gd name="connsiteX22" fmla="*/ 19050 w 866775"/>
                  <a:gd name="connsiteY22" fmla="*/ 837248 h 857250"/>
                  <a:gd name="connsiteX23" fmla="*/ 23813 w 866775"/>
                  <a:gd name="connsiteY23" fmla="*/ 842010 h 857250"/>
                  <a:gd name="connsiteX24" fmla="*/ 39053 w 866775"/>
                  <a:gd name="connsiteY24" fmla="*/ 852488 h 857250"/>
                  <a:gd name="connsiteX25" fmla="*/ 60008 w 866775"/>
                  <a:gd name="connsiteY25" fmla="*/ 860108 h 857250"/>
                  <a:gd name="connsiteX26" fmla="*/ 75248 w 866775"/>
                  <a:gd name="connsiteY26" fmla="*/ 862013 h 857250"/>
                  <a:gd name="connsiteX27" fmla="*/ 111443 w 866775"/>
                  <a:gd name="connsiteY27" fmla="*/ 852488 h 857250"/>
                  <a:gd name="connsiteX28" fmla="*/ 151448 w 866775"/>
                  <a:gd name="connsiteY28" fmla="*/ 784860 h 857250"/>
                  <a:gd name="connsiteX29" fmla="*/ 145733 w 866775"/>
                  <a:gd name="connsiteY29" fmla="*/ 757238 h 857250"/>
                  <a:gd name="connsiteX30" fmla="*/ 372428 w 866775"/>
                  <a:gd name="connsiteY30" fmla="*/ 606743 h 857250"/>
                  <a:gd name="connsiteX31" fmla="*/ 430530 w 866775"/>
                  <a:gd name="connsiteY31" fmla="*/ 630555 h 857250"/>
                  <a:gd name="connsiteX32" fmla="*/ 512445 w 866775"/>
                  <a:gd name="connsiteY32" fmla="*/ 548640 h 857250"/>
                  <a:gd name="connsiteX33" fmla="*/ 430530 w 866775"/>
                  <a:gd name="connsiteY33" fmla="*/ 466725 h 857250"/>
                  <a:gd name="connsiteX34" fmla="*/ 348615 w 866775"/>
                  <a:gd name="connsiteY34" fmla="*/ 548640 h 857250"/>
                  <a:gd name="connsiteX35" fmla="*/ 355283 w 866775"/>
                  <a:gd name="connsiteY35" fmla="*/ 580073 h 857250"/>
                  <a:gd name="connsiteX36" fmla="*/ 145733 w 866775"/>
                  <a:gd name="connsiteY36" fmla="*/ 720090 h 857250"/>
                  <a:gd name="connsiteX37" fmla="*/ 382905 w 866775"/>
                  <a:gd name="connsiteY37" fmla="*/ 341948 h 857250"/>
                  <a:gd name="connsiteX38" fmla="*/ 686753 w 866775"/>
                  <a:gd name="connsiteY38" fmla="*/ 514350 h 857250"/>
                  <a:gd name="connsiteX39" fmla="*/ 680085 w 866775"/>
                  <a:gd name="connsiteY39" fmla="*/ 548640 h 857250"/>
                  <a:gd name="connsiteX40" fmla="*/ 773430 w 866775"/>
                  <a:gd name="connsiteY40" fmla="*/ 641985 h 857250"/>
                  <a:gd name="connsiteX41" fmla="*/ 866775 w 866775"/>
                  <a:gd name="connsiteY41" fmla="*/ 548640 h 857250"/>
                  <a:gd name="connsiteX42" fmla="*/ 845820 w 866775"/>
                  <a:gd name="connsiteY42" fmla="*/ 488632 h 857250"/>
                  <a:gd name="connsiteX43" fmla="*/ 148590 w 866775"/>
                  <a:gd name="connsiteY43" fmla="*/ 161925 h 857250"/>
                  <a:gd name="connsiteX44" fmla="*/ 468630 w 866775"/>
                  <a:gd name="connsiteY44" fmla="*/ 99060 h 857250"/>
                  <a:gd name="connsiteX45" fmla="*/ 482918 w 866775"/>
                  <a:gd name="connsiteY45" fmla="*/ 120015 h 857250"/>
                  <a:gd name="connsiteX46" fmla="*/ 371475 w 866775"/>
                  <a:gd name="connsiteY46" fmla="*/ 298132 h 857250"/>
                  <a:gd name="connsiteX47" fmla="*/ 147638 w 866775"/>
                  <a:gd name="connsiteY47" fmla="*/ 171450 h 857250"/>
                  <a:gd name="connsiteX48" fmla="*/ 148590 w 866775"/>
                  <a:gd name="connsiteY48" fmla="*/ 161925 h 857250"/>
                  <a:gd name="connsiteX49" fmla="*/ 533400 w 866775"/>
                  <a:gd name="connsiteY49" fmla="*/ 31433 h 857250"/>
                  <a:gd name="connsiteX50" fmla="*/ 571500 w 866775"/>
                  <a:gd name="connsiteY50" fmla="*/ 69533 h 857250"/>
                  <a:gd name="connsiteX51" fmla="*/ 533400 w 866775"/>
                  <a:gd name="connsiteY51" fmla="*/ 107633 h 857250"/>
                  <a:gd name="connsiteX52" fmla="*/ 495300 w 866775"/>
                  <a:gd name="connsiteY52" fmla="*/ 69533 h 857250"/>
                  <a:gd name="connsiteX53" fmla="*/ 533400 w 866775"/>
                  <a:gd name="connsiteY53" fmla="*/ 31433 h 857250"/>
                  <a:gd name="connsiteX54" fmla="*/ 116205 w 866775"/>
                  <a:gd name="connsiteY54" fmla="*/ 157162 h 857250"/>
                  <a:gd name="connsiteX55" fmla="*/ 114300 w 866775"/>
                  <a:gd name="connsiteY55" fmla="*/ 166687 h 857250"/>
                  <a:gd name="connsiteX56" fmla="*/ 111443 w 866775"/>
                  <a:gd name="connsiteY56" fmla="*/ 169545 h 857250"/>
                  <a:gd name="connsiteX57" fmla="*/ 109538 w 866775"/>
                  <a:gd name="connsiteY57" fmla="*/ 173355 h 857250"/>
                  <a:gd name="connsiteX58" fmla="*/ 94298 w 866775"/>
                  <a:gd name="connsiteY58" fmla="*/ 182880 h 857250"/>
                  <a:gd name="connsiteX59" fmla="*/ 89535 w 866775"/>
                  <a:gd name="connsiteY59" fmla="*/ 182880 h 857250"/>
                  <a:gd name="connsiteX60" fmla="*/ 89535 w 866775"/>
                  <a:gd name="connsiteY60" fmla="*/ 182880 h 857250"/>
                  <a:gd name="connsiteX61" fmla="*/ 89535 w 866775"/>
                  <a:gd name="connsiteY61" fmla="*/ 130493 h 857250"/>
                  <a:gd name="connsiteX62" fmla="*/ 116205 w 866775"/>
                  <a:gd name="connsiteY62" fmla="*/ 157162 h 857250"/>
                  <a:gd name="connsiteX63" fmla="*/ 71438 w 866775"/>
                  <a:gd name="connsiteY63" fmla="*/ 741998 h 857250"/>
                  <a:gd name="connsiteX64" fmla="*/ 77153 w 866775"/>
                  <a:gd name="connsiteY64" fmla="*/ 742950 h 857250"/>
                  <a:gd name="connsiteX65" fmla="*/ 77153 w 866775"/>
                  <a:gd name="connsiteY65" fmla="*/ 742950 h 857250"/>
                  <a:gd name="connsiteX66" fmla="*/ 82868 w 866775"/>
                  <a:gd name="connsiteY66" fmla="*/ 741998 h 857250"/>
                  <a:gd name="connsiteX67" fmla="*/ 99060 w 866775"/>
                  <a:gd name="connsiteY67" fmla="*/ 747713 h 857250"/>
                  <a:gd name="connsiteX68" fmla="*/ 104775 w 866775"/>
                  <a:gd name="connsiteY68" fmla="*/ 753428 h 857250"/>
                  <a:gd name="connsiteX69" fmla="*/ 108585 w 866775"/>
                  <a:gd name="connsiteY69" fmla="*/ 755333 h 857250"/>
                  <a:gd name="connsiteX70" fmla="*/ 109538 w 866775"/>
                  <a:gd name="connsiteY70" fmla="*/ 756285 h 857250"/>
                  <a:gd name="connsiteX71" fmla="*/ 111443 w 866775"/>
                  <a:gd name="connsiteY71" fmla="*/ 762000 h 857250"/>
                  <a:gd name="connsiteX72" fmla="*/ 115253 w 866775"/>
                  <a:gd name="connsiteY72" fmla="*/ 765810 h 857250"/>
                  <a:gd name="connsiteX73" fmla="*/ 120015 w 866775"/>
                  <a:gd name="connsiteY73" fmla="*/ 784860 h 857250"/>
                  <a:gd name="connsiteX74" fmla="*/ 32385 w 866775"/>
                  <a:gd name="connsiteY74" fmla="*/ 784860 h 857250"/>
                  <a:gd name="connsiteX75" fmla="*/ 71438 w 866775"/>
                  <a:gd name="connsiteY75" fmla="*/ 741998 h 857250"/>
                  <a:gd name="connsiteX76" fmla="*/ 432435 w 866775"/>
                  <a:gd name="connsiteY76" fmla="*/ 498157 h 857250"/>
                  <a:gd name="connsiteX77" fmla="*/ 481965 w 866775"/>
                  <a:gd name="connsiteY77" fmla="*/ 547688 h 857250"/>
                  <a:gd name="connsiteX78" fmla="*/ 432435 w 866775"/>
                  <a:gd name="connsiteY78" fmla="*/ 597218 h 857250"/>
                  <a:gd name="connsiteX79" fmla="*/ 382905 w 866775"/>
                  <a:gd name="connsiteY79" fmla="*/ 547688 h 857250"/>
                  <a:gd name="connsiteX80" fmla="*/ 432435 w 866775"/>
                  <a:gd name="connsiteY80" fmla="*/ 498157 h 857250"/>
                  <a:gd name="connsiteX81" fmla="*/ 109538 w 866775"/>
                  <a:gd name="connsiteY81" fmla="*/ 716280 h 857250"/>
                  <a:gd name="connsiteX82" fmla="*/ 94298 w 866775"/>
                  <a:gd name="connsiteY82" fmla="*/ 710565 h 857250"/>
                  <a:gd name="connsiteX83" fmla="*/ 104775 w 866775"/>
                  <a:gd name="connsiteY83" fmla="*/ 214312 h 857250"/>
                  <a:gd name="connsiteX84" fmla="*/ 131445 w 866775"/>
                  <a:gd name="connsiteY84" fmla="*/ 199073 h 857250"/>
                  <a:gd name="connsiteX85" fmla="*/ 354330 w 866775"/>
                  <a:gd name="connsiteY85" fmla="*/ 325755 h 857250"/>
                  <a:gd name="connsiteX86" fmla="*/ 109538 w 866775"/>
                  <a:gd name="connsiteY86" fmla="*/ 716280 h 857250"/>
                  <a:gd name="connsiteX87" fmla="*/ 773430 w 866775"/>
                  <a:gd name="connsiteY87" fmla="*/ 609600 h 857250"/>
                  <a:gd name="connsiteX88" fmla="*/ 712470 w 866775"/>
                  <a:gd name="connsiteY88" fmla="*/ 548640 h 857250"/>
                  <a:gd name="connsiteX89" fmla="*/ 835343 w 866775"/>
                  <a:gd name="connsiteY89" fmla="*/ 548640 h 857250"/>
                  <a:gd name="connsiteX90" fmla="*/ 773430 w 866775"/>
                  <a:gd name="connsiteY90" fmla="*/ 60960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866775" h="857250">
                    <a:moveTo>
                      <a:pt x="845820" y="488632"/>
                    </a:moveTo>
                    <a:cubicBezTo>
                      <a:pt x="842010" y="483870"/>
                      <a:pt x="838200" y="480060"/>
                      <a:pt x="833438" y="476250"/>
                    </a:cubicBezTo>
                    <a:cubicBezTo>
                      <a:pt x="828675" y="472440"/>
                      <a:pt x="823913" y="468630"/>
                      <a:pt x="818198" y="465773"/>
                    </a:cubicBezTo>
                    <a:cubicBezTo>
                      <a:pt x="804863" y="458153"/>
                      <a:pt x="789623" y="454343"/>
                      <a:pt x="773430" y="454343"/>
                    </a:cubicBezTo>
                    <a:cubicBezTo>
                      <a:pt x="770573" y="454343"/>
                      <a:pt x="766763" y="454343"/>
                      <a:pt x="763905" y="455295"/>
                    </a:cubicBezTo>
                    <a:cubicBezTo>
                      <a:pt x="754380" y="456248"/>
                      <a:pt x="745808" y="458153"/>
                      <a:pt x="737235" y="461963"/>
                    </a:cubicBezTo>
                    <a:cubicBezTo>
                      <a:pt x="731520" y="463868"/>
                      <a:pt x="726758" y="467678"/>
                      <a:pt x="721043" y="470535"/>
                    </a:cubicBezTo>
                    <a:cubicBezTo>
                      <a:pt x="714375" y="475298"/>
                      <a:pt x="708660" y="480060"/>
                      <a:pt x="702945" y="486728"/>
                    </a:cubicBezTo>
                    <a:lnTo>
                      <a:pt x="399098" y="314325"/>
                    </a:lnTo>
                    <a:lnTo>
                      <a:pt x="509588" y="137160"/>
                    </a:lnTo>
                    <a:cubicBezTo>
                      <a:pt x="517208" y="140018"/>
                      <a:pt x="524828" y="140970"/>
                      <a:pt x="532448" y="140970"/>
                    </a:cubicBezTo>
                    <a:cubicBezTo>
                      <a:pt x="571500" y="140970"/>
                      <a:pt x="602933" y="109537"/>
                      <a:pt x="602933" y="70485"/>
                    </a:cubicBezTo>
                    <a:cubicBezTo>
                      <a:pt x="602933" y="31433"/>
                      <a:pt x="571500" y="0"/>
                      <a:pt x="532448" y="0"/>
                    </a:cubicBezTo>
                    <a:cubicBezTo>
                      <a:pt x="494348" y="0"/>
                      <a:pt x="462915" y="30480"/>
                      <a:pt x="461963" y="68580"/>
                    </a:cubicBezTo>
                    <a:lnTo>
                      <a:pt x="141923" y="131445"/>
                    </a:lnTo>
                    <a:cubicBezTo>
                      <a:pt x="132398" y="112395"/>
                      <a:pt x="112395" y="99060"/>
                      <a:pt x="88583" y="99060"/>
                    </a:cubicBezTo>
                    <a:cubicBezTo>
                      <a:pt x="56197" y="99060"/>
                      <a:pt x="29528" y="125730"/>
                      <a:pt x="29528" y="158115"/>
                    </a:cubicBezTo>
                    <a:cubicBezTo>
                      <a:pt x="29528" y="184785"/>
                      <a:pt x="47625" y="207645"/>
                      <a:pt x="72390" y="215265"/>
                    </a:cubicBezTo>
                    <a:lnTo>
                      <a:pt x="61913" y="710565"/>
                    </a:lnTo>
                    <a:cubicBezTo>
                      <a:pt x="26670" y="717233"/>
                      <a:pt x="0" y="748665"/>
                      <a:pt x="0" y="785813"/>
                    </a:cubicBezTo>
                    <a:cubicBezTo>
                      <a:pt x="0" y="796290"/>
                      <a:pt x="1905" y="806768"/>
                      <a:pt x="5715" y="815340"/>
                    </a:cubicBezTo>
                    <a:cubicBezTo>
                      <a:pt x="7620" y="820103"/>
                      <a:pt x="10477" y="823913"/>
                      <a:pt x="12383" y="828675"/>
                    </a:cubicBezTo>
                    <a:cubicBezTo>
                      <a:pt x="14288" y="831533"/>
                      <a:pt x="17145" y="834390"/>
                      <a:pt x="19050" y="837248"/>
                    </a:cubicBezTo>
                    <a:cubicBezTo>
                      <a:pt x="20955" y="839153"/>
                      <a:pt x="22860" y="841058"/>
                      <a:pt x="23813" y="842010"/>
                    </a:cubicBezTo>
                    <a:cubicBezTo>
                      <a:pt x="28575" y="845820"/>
                      <a:pt x="33338" y="849630"/>
                      <a:pt x="39053" y="852488"/>
                    </a:cubicBezTo>
                    <a:cubicBezTo>
                      <a:pt x="45720" y="856298"/>
                      <a:pt x="52388" y="858203"/>
                      <a:pt x="60008" y="860108"/>
                    </a:cubicBezTo>
                    <a:cubicBezTo>
                      <a:pt x="64770" y="861060"/>
                      <a:pt x="70485" y="862013"/>
                      <a:pt x="75248" y="862013"/>
                    </a:cubicBezTo>
                    <a:cubicBezTo>
                      <a:pt x="88583" y="862013"/>
                      <a:pt x="100965" y="858203"/>
                      <a:pt x="111443" y="852488"/>
                    </a:cubicBezTo>
                    <a:cubicBezTo>
                      <a:pt x="135255" y="839153"/>
                      <a:pt x="151448" y="814388"/>
                      <a:pt x="151448" y="784860"/>
                    </a:cubicBezTo>
                    <a:cubicBezTo>
                      <a:pt x="151448" y="775335"/>
                      <a:pt x="149543" y="765810"/>
                      <a:pt x="145733" y="757238"/>
                    </a:cubicBezTo>
                    <a:lnTo>
                      <a:pt x="372428" y="606743"/>
                    </a:lnTo>
                    <a:cubicBezTo>
                      <a:pt x="387668" y="621983"/>
                      <a:pt x="407670" y="630555"/>
                      <a:pt x="430530" y="630555"/>
                    </a:cubicBezTo>
                    <a:cubicBezTo>
                      <a:pt x="476250" y="630555"/>
                      <a:pt x="512445" y="593408"/>
                      <a:pt x="512445" y="548640"/>
                    </a:cubicBezTo>
                    <a:cubicBezTo>
                      <a:pt x="512445" y="503873"/>
                      <a:pt x="475298" y="466725"/>
                      <a:pt x="430530" y="466725"/>
                    </a:cubicBezTo>
                    <a:cubicBezTo>
                      <a:pt x="385763" y="466725"/>
                      <a:pt x="348615" y="503873"/>
                      <a:pt x="348615" y="548640"/>
                    </a:cubicBezTo>
                    <a:cubicBezTo>
                      <a:pt x="348615" y="560070"/>
                      <a:pt x="350520" y="570548"/>
                      <a:pt x="355283" y="580073"/>
                    </a:cubicBezTo>
                    <a:lnTo>
                      <a:pt x="145733" y="720090"/>
                    </a:lnTo>
                    <a:lnTo>
                      <a:pt x="382905" y="341948"/>
                    </a:lnTo>
                    <a:lnTo>
                      <a:pt x="686753" y="514350"/>
                    </a:lnTo>
                    <a:cubicBezTo>
                      <a:pt x="682943" y="524828"/>
                      <a:pt x="680085" y="536258"/>
                      <a:pt x="680085" y="548640"/>
                    </a:cubicBezTo>
                    <a:cubicBezTo>
                      <a:pt x="680085" y="600075"/>
                      <a:pt x="721995" y="641985"/>
                      <a:pt x="773430" y="641985"/>
                    </a:cubicBezTo>
                    <a:cubicBezTo>
                      <a:pt x="824865" y="641985"/>
                      <a:pt x="866775" y="600075"/>
                      <a:pt x="866775" y="548640"/>
                    </a:cubicBezTo>
                    <a:cubicBezTo>
                      <a:pt x="866775" y="525780"/>
                      <a:pt x="859155" y="504825"/>
                      <a:pt x="845820" y="488632"/>
                    </a:cubicBezTo>
                    <a:close/>
                    <a:moveTo>
                      <a:pt x="148590" y="161925"/>
                    </a:moveTo>
                    <a:lnTo>
                      <a:pt x="468630" y="99060"/>
                    </a:lnTo>
                    <a:cubicBezTo>
                      <a:pt x="472440" y="106680"/>
                      <a:pt x="477203" y="113348"/>
                      <a:pt x="482918" y="120015"/>
                    </a:cubicBezTo>
                    <a:lnTo>
                      <a:pt x="371475" y="298132"/>
                    </a:lnTo>
                    <a:lnTo>
                      <a:pt x="147638" y="171450"/>
                    </a:lnTo>
                    <a:cubicBezTo>
                      <a:pt x="147638" y="168593"/>
                      <a:pt x="148590" y="165735"/>
                      <a:pt x="148590" y="161925"/>
                    </a:cubicBezTo>
                    <a:close/>
                    <a:moveTo>
                      <a:pt x="533400" y="31433"/>
                    </a:moveTo>
                    <a:cubicBezTo>
                      <a:pt x="554355" y="31433"/>
                      <a:pt x="571500" y="48577"/>
                      <a:pt x="571500" y="69533"/>
                    </a:cubicBezTo>
                    <a:cubicBezTo>
                      <a:pt x="571500" y="90488"/>
                      <a:pt x="554355" y="107633"/>
                      <a:pt x="533400" y="107633"/>
                    </a:cubicBezTo>
                    <a:cubicBezTo>
                      <a:pt x="512445" y="107633"/>
                      <a:pt x="495300" y="90488"/>
                      <a:pt x="495300" y="69533"/>
                    </a:cubicBezTo>
                    <a:cubicBezTo>
                      <a:pt x="495300" y="48577"/>
                      <a:pt x="511493" y="31433"/>
                      <a:pt x="533400" y="31433"/>
                    </a:cubicBezTo>
                    <a:close/>
                    <a:moveTo>
                      <a:pt x="116205" y="157162"/>
                    </a:moveTo>
                    <a:cubicBezTo>
                      <a:pt x="116205" y="160020"/>
                      <a:pt x="115253" y="163830"/>
                      <a:pt x="114300" y="166687"/>
                    </a:cubicBezTo>
                    <a:cubicBezTo>
                      <a:pt x="113348" y="167640"/>
                      <a:pt x="112395" y="168593"/>
                      <a:pt x="111443" y="169545"/>
                    </a:cubicBezTo>
                    <a:cubicBezTo>
                      <a:pt x="110490" y="170498"/>
                      <a:pt x="110490" y="172403"/>
                      <a:pt x="109538" y="173355"/>
                    </a:cubicBezTo>
                    <a:cubicBezTo>
                      <a:pt x="105728" y="178118"/>
                      <a:pt x="100013" y="181928"/>
                      <a:pt x="94298" y="182880"/>
                    </a:cubicBezTo>
                    <a:cubicBezTo>
                      <a:pt x="93345" y="182880"/>
                      <a:pt x="91440" y="182880"/>
                      <a:pt x="89535" y="182880"/>
                    </a:cubicBezTo>
                    <a:cubicBezTo>
                      <a:pt x="89535" y="182880"/>
                      <a:pt x="89535" y="182880"/>
                      <a:pt x="89535" y="182880"/>
                    </a:cubicBezTo>
                    <a:lnTo>
                      <a:pt x="89535" y="130493"/>
                    </a:lnTo>
                    <a:cubicBezTo>
                      <a:pt x="104775" y="130493"/>
                      <a:pt x="116205" y="142875"/>
                      <a:pt x="116205" y="157162"/>
                    </a:cubicBezTo>
                    <a:close/>
                    <a:moveTo>
                      <a:pt x="71438" y="741998"/>
                    </a:moveTo>
                    <a:cubicBezTo>
                      <a:pt x="73343" y="742950"/>
                      <a:pt x="75248" y="742950"/>
                      <a:pt x="77153" y="742950"/>
                    </a:cubicBezTo>
                    <a:cubicBezTo>
                      <a:pt x="77153" y="742950"/>
                      <a:pt x="77153" y="742950"/>
                      <a:pt x="77153" y="742950"/>
                    </a:cubicBezTo>
                    <a:cubicBezTo>
                      <a:pt x="79058" y="742950"/>
                      <a:pt x="80963" y="742950"/>
                      <a:pt x="82868" y="741998"/>
                    </a:cubicBezTo>
                    <a:cubicBezTo>
                      <a:pt x="88583" y="742950"/>
                      <a:pt x="94298" y="744855"/>
                      <a:pt x="99060" y="747713"/>
                    </a:cubicBezTo>
                    <a:cubicBezTo>
                      <a:pt x="100013" y="749618"/>
                      <a:pt x="101918" y="752475"/>
                      <a:pt x="104775" y="753428"/>
                    </a:cubicBezTo>
                    <a:cubicBezTo>
                      <a:pt x="105728" y="754380"/>
                      <a:pt x="106680" y="754380"/>
                      <a:pt x="108585" y="755333"/>
                    </a:cubicBezTo>
                    <a:cubicBezTo>
                      <a:pt x="108585" y="755333"/>
                      <a:pt x="109538" y="756285"/>
                      <a:pt x="109538" y="756285"/>
                    </a:cubicBezTo>
                    <a:cubicBezTo>
                      <a:pt x="109538" y="758190"/>
                      <a:pt x="110490" y="760095"/>
                      <a:pt x="111443" y="762000"/>
                    </a:cubicBezTo>
                    <a:cubicBezTo>
                      <a:pt x="112395" y="763905"/>
                      <a:pt x="114300" y="764858"/>
                      <a:pt x="115253" y="765810"/>
                    </a:cubicBezTo>
                    <a:cubicBezTo>
                      <a:pt x="118110" y="771525"/>
                      <a:pt x="120015" y="778193"/>
                      <a:pt x="120015" y="784860"/>
                    </a:cubicBezTo>
                    <a:lnTo>
                      <a:pt x="32385" y="784860"/>
                    </a:lnTo>
                    <a:cubicBezTo>
                      <a:pt x="32385" y="762953"/>
                      <a:pt x="49530" y="743903"/>
                      <a:pt x="71438" y="741998"/>
                    </a:cubicBezTo>
                    <a:close/>
                    <a:moveTo>
                      <a:pt x="432435" y="498157"/>
                    </a:moveTo>
                    <a:cubicBezTo>
                      <a:pt x="460058" y="498157"/>
                      <a:pt x="481965" y="521018"/>
                      <a:pt x="481965" y="547688"/>
                    </a:cubicBezTo>
                    <a:cubicBezTo>
                      <a:pt x="481965" y="574358"/>
                      <a:pt x="459105" y="597218"/>
                      <a:pt x="432435" y="597218"/>
                    </a:cubicBezTo>
                    <a:cubicBezTo>
                      <a:pt x="405765" y="597218"/>
                      <a:pt x="382905" y="574358"/>
                      <a:pt x="382905" y="547688"/>
                    </a:cubicBezTo>
                    <a:cubicBezTo>
                      <a:pt x="382905" y="521018"/>
                      <a:pt x="404813" y="498157"/>
                      <a:pt x="432435" y="498157"/>
                    </a:cubicBezTo>
                    <a:close/>
                    <a:moveTo>
                      <a:pt x="109538" y="716280"/>
                    </a:moveTo>
                    <a:cubicBezTo>
                      <a:pt x="104775" y="714375"/>
                      <a:pt x="100013" y="712470"/>
                      <a:pt x="94298" y="710565"/>
                    </a:cubicBezTo>
                    <a:lnTo>
                      <a:pt x="104775" y="214312"/>
                    </a:lnTo>
                    <a:cubicBezTo>
                      <a:pt x="115253" y="211455"/>
                      <a:pt x="123825" y="206693"/>
                      <a:pt x="131445" y="199073"/>
                    </a:cubicBezTo>
                    <a:lnTo>
                      <a:pt x="354330" y="325755"/>
                    </a:lnTo>
                    <a:lnTo>
                      <a:pt x="109538" y="716280"/>
                    </a:lnTo>
                    <a:close/>
                    <a:moveTo>
                      <a:pt x="773430" y="609600"/>
                    </a:moveTo>
                    <a:cubicBezTo>
                      <a:pt x="740093" y="609600"/>
                      <a:pt x="712470" y="581978"/>
                      <a:pt x="712470" y="548640"/>
                    </a:cubicBezTo>
                    <a:lnTo>
                      <a:pt x="835343" y="548640"/>
                    </a:lnTo>
                    <a:cubicBezTo>
                      <a:pt x="834390" y="581978"/>
                      <a:pt x="806768" y="609600"/>
                      <a:pt x="773430" y="6096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3200" dirty="0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2528B7C-A1AB-401B-82B4-26BAF3EAD21A}"/>
              </a:ext>
            </a:extLst>
          </p:cNvPr>
          <p:cNvGrpSpPr/>
          <p:nvPr/>
        </p:nvGrpSpPr>
        <p:grpSpPr>
          <a:xfrm>
            <a:off x="3840116" y="1710779"/>
            <a:ext cx="1624938" cy="2728701"/>
            <a:chOff x="5039275" y="1513353"/>
            <a:chExt cx="1951933" cy="3277814"/>
          </a:xfrm>
        </p:grpSpPr>
        <p:cxnSp>
          <p:nvCxnSpPr>
            <p:cNvPr id="98" name="Connector Milestone 1" title="Connecter Line">
              <a:extLst>
                <a:ext uri="{FF2B5EF4-FFF2-40B4-BE49-F238E27FC236}">
                  <a16:creationId xmlns:a16="http://schemas.microsoft.com/office/drawing/2014/main" id="{33CE460B-EDDE-4B77-A80A-B18C8292C77D}"/>
                </a:ext>
              </a:extLst>
            </p:cNvPr>
            <p:cNvCxnSpPr>
              <a:cxnSpLocks/>
            </p:cNvCxnSpPr>
            <p:nvPr/>
          </p:nvCxnSpPr>
          <p:spPr>
            <a:xfrm>
              <a:off x="5231472" y="2126332"/>
              <a:ext cx="1564343" cy="0"/>
            </a:xfrm>
            <a:prstGeom prst="line">
              <a:avLst/>
            </a:prstGeom>
            <a:ln w="19050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6C6BF4F5-4187-4C24-91F8-B0334FE9A105}"/>
                </a:ext>
              </a:extLst>
            </p:cNvPr>
            <p:cNvSpPr txBox="1"/>
            <p:nvPr/>
          </p:nvSpPr>
          <p:spPr>
            <a:xfrm>
              <a:off x="5039275" y="1513353"/>
              <a:ext cx="1951933" cy="4436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ZA" sz="2400" dirty="0"/>
                <a:t>Visualisation</a:t>
              </a:r>
            </a:p>
          </p:txBody>
        </p:sp>
        <p:sp>
          <p:nvSpPr>
            <p:cNvPr id="209" name="Arrow: U-Turn Milestone 6c" title="Timeline Arrow">
              <a:extLst>
                <a:ext uri="{FF2B5EF4-FFF2-40B4-BE49-F238E27FC236}">
                  <a16:creationId xmlns:a16="http://schemas.microsoft.com/office/drawing/2014/main" id="{09BAEF3B-CE9C-4190-80A9-27539CEE3033}"/>
                </a:ext>
              </a:extLst>
            </p:cNvPr>
            <p:cNvSpPr/>
            <p:nvPr/>
          </p:nvSpPr>
          <p:spPr>
            <a:xfrm flipV="1">
              <a:off x="5084287" y="3964027"/>
              <a:ext cx="893304" cy="650967"/>
            </a:xfrm>
            <a:prstGeom prst="uturnArrow">
              <a:avLst>
                <a:gd name="adj1" fmla="val 37244"/>
                <a:gd name="adj2" fmla="val 18622"/>
                <a:gd name="adj3" fmla="val 20252"/>
                <a:gd name="adj4" fmla="val 52602"/>
                <a:gd name="adj5" fmla="val 9683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3200">
                <a:solidFill>
                  <a:schemeClr val="tx1"/>
                </a:solidFill>
              </a:endParaRPr>
            </a:p>
          </p:txBody>
        </p:sp>
        <p:sp>
          <p:nvSpPr>
            <p:cNvPr id="223" name="Oval 222" title="Circle Background">
              <a:extLst>
                <a:ext uri="{FF2B5EF4-FFF2-40B4-BE49-F238E27FC236}">
                  <a16:creationId xmlns:a16="http://schemas.microsoft.com/office/drawing/2014/main" id="{5924A2AE-1E61-4E21-AC7E-742DC1AFBDF5}"/>
                </a:ext>
              </a:extLst>
            </p:cNvPr>
            <p:cNvSpPr/>
            <p:nvPr/>
          </p:nvSpPr>
          <p:spPr>
            <a:xfrm>
              <a:off x="5220821" y="4170929"/>
              <a:ext cx="620238" cy="620238"/>
            </a:xfrm>
            <a:prstGeom prst="ellipse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3200" dirty="0">
                <a:solidFill>
                  <a:schemeClr val="tx1"/>
                </a:solidFill>
              </a:endParaRPr>
            </a:p>
          </p:txBody>
        </p:sp>
        <p:grpSp>
          <p:nvGrpSpPr>
            <p:cNvPr id="70" name="Graphic 68">
              <a:extLst>
                <a:ext uri="{FF2B5EF4-FFF2-40B4-BE49-F238E27FC236}">
                  <a16:creationId xmlns:a16="http://schemas.microsoft.com/office/drawing/2014/main" id="{37F5A2EF-CFA6-4892-8024-712A3D951DA6}"/>
                </a:ext>
              </a:extLst>
            </p:cNvPr>
            <p:cNvGrpSpPr/>
            <p:nvPr/>
          </p:nvGrpSpPr>
          <p:grpSpPr>
            <a:xfrm>
              <a:off x="5283574" y="4247669"/>
              <a:ext cx="425492" cy="419414"/>
              <a:chOff x="5232379" y="3949712"/>
              <a:chExt cx="666750" cy="657225"/>
            </a:xfrm>
            <a:solidFill>
              <a:srgbClr val="FFFFFF"/>
            </a:solidFill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3D0EFAB5-6B89-46B4-B89D-038B7001C943}"/>
                  </a:ext>
                </a:extLst>
              </p:cNvPr>
              <p:cNvSpPr/>
              <p:nvPr/>
            </p:nvSpPr>
            <p:spPr>
              <a:xfrm>
                <a:off x="5448025" y="4231442"/>
                <a:ext cx="104775" cy="76200"/>
              </a:xfrm>
              <a:custGeom>
                <a:avLst/>
                <a:gdLst>
                  <a:gd name="connsiteX0" fmla="*/ 33318 w 104775"/>
                  <a:gd name="connsiteY0" fmla="*/ 0 h 76200"/>
                  <a:gd name="connsiteX1" fmla="*/ 0 w 104775"/>
                  <a:gd name="connsiteY1" fmla="*/ 80486 h 76200"/>
                  <a:gd name="connsiteX2" fmla="*/ 113814 w 104775"/>
                  <a:gd name="connsiteY2" fmla="*/ 80486 h 76200"/>
                  <a:gd name="connsiteX3" fmla="*/ 33318 w 104775"/>
                  <a:gd name="connsiteY3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76200">
                    <a:moveTo>
                      <a:pt x="33318" y="0"/>
                    </a:moveTo>
                    <a:cubicBezTo>
                      <a:pt x="14830" y="23765"/>
                      <a:pt x="3724" y="50597"/>
                      <a:pt x="0" y="80486"/>
                    </a:cubicBezTo>
                    <a:lnTo>
                      <a:pt x="113814" y="80486"/>
                    </a:lnTo>
                    <a:lnTo>
                      <a:pt x="3331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320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F1147AB5-D397-4F1B-97A6-7220C0B712F7}"/>
                  </a:ext>
                </a:extLst>
              </p:cNvPr>
              <p:cNvSpPr/>
              <p:nvPr/>
            </p:nvSpPr>
            <p:spPr>
              <a:xfrm>
                <a:off x="5435547" y="4054277"/>
                <a:ext cx="152400" cy="219075"/>
              </a:xfrm>
              <a:custGeom>
                <a:avLst/>
                <a:gdLst>
                  <a:gd name="connsiteX0" fmla="*/ 159039 w 152400"/>
                  <a:gd name="connsiteY0" fmla="*/ 0 h 219075"/>
                  <a:gd name="connsiteX1" fmla="*/ 0 w 152400"/>
                  <a:gd name="connsiteY1" fmla="*/ 65894 h 219075"/>
                  <a:gd name="connsiteX2" fmla="*/ 159039 w 152400"/>
                  <a:gd name="connsiteY2" fmla="*/ 224923 h 219075"/>
                  <a:gd name="connsiteX3" fmla="*/ 159039 w 152400"/>
                  <a:gd name="connsiteY3" fmla="*/ 0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219075">
                    <a:moveTo>
                      <a:pt x="159039" y="0"/>
                    </a:moveTo>
                    <a:cubicBezTo>
                      <a:pt x="98765" y="4458"/>
                      <a:pt x="45749" y="26403"/>
                      <a:pt x="0" y="65894"/>
                    </a:cubicBezTo>
                    <a:lnTo>
                      <a:pt x="159039" y="224923"/>
                    </a:lnTo>
                    <a:lnTo>
                      <a:pt x="159039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320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369383E7-529C-40D6-9B7B-A19A02313419}"/>
                  </a:ext>
                </a:extLst>
              </p:cNvPr>
              <p:cNvSpPr/>
              <p:nvPr/>
            </p:nvSpPr>
            <p:spPr>
              <a:xfrm>
                <a:off x="5232379" y="4358211"/>
                <a:ext cx="323850" cy="228600"/>
              </a:xfrm>
              <a:custGeom>
                <a:avLst/>
                <a:gdLst>
                  <a:gd name="connsiteX0" fmla="*/ 0 w 323850"/>
                  <a:gd name="connsiteY0" fmla="*/ 0 h 228600"/>
                  <a:gd name="connsiteX1" fmla="*/ 96488 w 323850"/>
                  <a:gd name="connsiteY1" fmla="*/ 232962 h 228600"/>
                  <a:gd name="connsiteX2" fmla="*/ 329460 w 323850"/>
                  <a:gd name="connsiteY2" fmla="*/ 0 h 228600"/>
                  <a:gd name="connsiteX3" fmla="*/ 0 w 323850"/>
                  <a:gd name="connsiteY3" fmla="*/ 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3850" h="228600">
                    <a:moveTo>
                      <a:pt x="0" y="0"/>
                    </a:moveTo>
                    <a:cubicBezTo>
                      <a:pt x="4705" y="89011"/>
                      <a:pt x="36871" y="166668"/>
                      <a:pt x="96488" y="232962"/>
                    </a:cubicBezTo>
                    <a:lnTo>
                      <a:pt x="3294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320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30C82A40-B16F-4265-8AC6-BE019F817BED}"/>
                  </a:ext>
                </a:extLst>
              </p:cNvPr>
              <p:cNvSpPr/>
              <p:nvPr/>
            </p:nvSpPr>
            <p:spPr>
              <a:xfrm>
                <a:off x="5437604" y="4390919"/>
                <a:ext cx="152400" cy="219075"/>
              </a:xfrm>
              <a:custGeom>
                <a:avLst/>
                <a:gdLst>
                  <a:gd name="connsiteX0" fmla="*/ 0 w 152400"/>
                  <a:gd name="connsiteY0" fmla="*/ 156982 h 219075"/>
                  <a:gd name="connsiteX1" fmla="*/ 156982 w 152400"/>
                  <a:gd name="connsiteY1" fmla="*/ 222018 h 219075"/>
                  <a:gd name="connsiteX2" fmla="*/ 156982 w 152400"/>
                  <a:gd name="connsiteY2" fmla="*/ 0 h 219075"/>
                  <a:gd name="connsiteX3" fmla="*/ 0 w 152400"/>
                  <a:gd name="connsiteY3" fmla="*/ 156982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219075">
                    <a:moveTo>
                      <a:pt x="0" y="156982"/>
                    </a:moveTo>
                    <a:cubicBezTo>
                      <a:pt x="45196" y="195920"/>
                      <a:pt x="97507" y="217599"/>
                      <a:pt x="156982" y="222018"/>
                    </a:cubicBezTo>
                    <a:lnTo>
                      <a:pt x="156982" y="0"/>
                    </a:lnTo>
                    <a:lnTo>
                      <a:pt x="0" y="15698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3200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1865A20F-A1E0-4624-8C05-053E3B3A72CB}"/>
                  </a:ext>
                </a:extLst>
              </p:cNvPr>
              <p:cNvSpPr/>
              <p:nvPr/>
            </p:nvSpPr>
            <p:spPr>
              <a:xfrm>
                <a:off x="5640868" y="4390939"/>
                <a:ext cx="76200" cy="114300"/>
              </a:xfrm>
              <a:custGeom>
                <a:avLst/>
                <a:gdLst>
                  <a:gd name="connsiteX0" fmla="*/ 0 w 76200"/>
                  <a:gd name="connsiteY0" fmla="*/ 115529 h 114300"/>
                  <a:gd name="connsiteX1" fmla="*/ 81686 w 76200"/>
                  <a:gd name="connsiteY1" fmla="*/ 81696 h 114300"/>
                  <a:gd name="connsiteX2" fmla="*/ 0 w 76200"/>
                  <a:gd name="connsiteY2" fmla="*/ 0 h 114300"/>
                  <a:gd name="connsiteX3" fmla="*/ 0 w 76200"/>
                  <a:gd name="connsiteY3" fmla="*/ 11552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0" h="114300">
                    <a:moveTo>
                      <a:pt x="0" y="115529"/>
                    </a:moveTo>
                    <a:cubicBezTo>
                      <a:pt x="30347" y="111795"/>
                      <a:pt x="57579" y="100508"/>
                      <a:pt x="81686" y="81696"/>
                    </a:cubicBezTo>
                    <a:lnTo>
                      <a:pt x="0" y="0"/>
                    </a:lnTo>
                    <a:lnTo>
                      <a:pt x="0" y="115529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320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ED86D22-0449-43C2-B6D2-874325BC4383}"/>
                  </a:ext>
                </a:extLst>
              </p:cNvPr>
              <p:cNvSpPr/>
              <p:nvPr/>
            </p:nvSpPr>
            <p:spPr>
              <a:xfrm>
                <a:off x="5673586" y="4358211"/>
                <a:ext cx="219075" cy="152400"/>
              </a:xfrm>
              <a:custGeom>
                <a:avLst/>
                <a:gdLst>
                  <a:gd name="connsiteX0" fmla="*/ 0 w 219075"/>
                  <a:gd name="connsiteY0" fmla="*/ 0 h 152400"/>
                  <a:gd name="connsiteX1" fmla="*/ 159487 w 219075"/>
                  <a:gd name="connsiteY1" fmla="*/ 159487 h 152400"/>
                  <a:gd name="connsiteX2" fmla="*/ 225542 w 219075"/>
                  <a:gd name="connsiteY2" fmla="*/ 0 h 152400"/>
                  <a:gd name="connsiteX3" fmla="*/ 0 w 219075"/>
                  <a:gd name="connsiteY3" fmla="*/ 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5" h="152400">
                    <a:moveTo>
                      <a:pt x="0" y="0"/>
                    </a:moveTo>
                    <a:lnTo>
                      <a:pt x="159487" y="159487"/>
                    </a:lnTo>
                    <a:cubicBezTo>
                      <a:pt x="199092" y="113595"/>
                      <a:pt x="221104" y="60446"/>
                      <a:pt x="2255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320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FCE835AC-B7CF-45DC-8E55-F52B000149E9}"/>
                  </a:ext>
                </a:extLst>
              </p:cNvPr>
              <p:cNvSpPr/>
              <p:nvPr/>
            </p:nvSpPr>
            <p:spPr>
              <a:xfrm>
                <a:off x="5673577" y="4155023"/>
                <a:ext cx="219075" cy="152400"/>
              </a:xfrm>
              <a:custGeom>
                <a:avLst/>
                <a:gdLst>
                  <a:gd name="connsiteX0" fmla="*/ 221894 w 219075"/>
                  <a:gd name="connsiteY0" fmla="*/ 156905 h 152400"/>
                  <a:gd name="connsiteX1" fmla="*/ 156915 w 219075"/>
                  <a:gd name="connsiteY1" fmla="*/ 0 h 152400"/>
                  <a:gd name="connsiteX2" fmla="*/ 0 w 219075"/>
                  <a:gd name="connsiteY2" fmla="*/ 156905 h 152400"/>
                  <a:gd name="connsiteX3" fmla="*/ 221894 w 219075"/>
                  <a:gd name="connsiteY3" fmla="*/ 156905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5" h="152400">
                    <a:moveTo>
                      <a:pt x="221894" y="156905"/>
                    </a:moveTo>
                    <a:cubicBezTo>
                      <a:pt x="217484" y="97460"/>
                      <a:pt x="195815" y="45168"/>
                      <a:pt x="156915" y="0"/>
                    </a:cubicBezTo>
                    <a:lnTo>
                      <a:pt x="0" y="156905"/>
                    </a:lnTo>
                    <a:lnTo>
                      <a:pt x="221894" y="15690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320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6BC591DB-FA92-4284-A7A7-51B50DF028E0}"/>
                  </a:ext>
                </a:extLst>
              </p:cNvPr>
              <p:cNvSpPr/>
              <p:nvPr/>
            </p:nvSpPr>
            <p:spPr>
              <a:xfrm>
                <a:off x="5640858" y="3949712"/>
                <a:ext cx="228600" cy="323850"/>
              </a:xfrm>
              <a:custGeom>
                <a:avLst/>
                <a:gdLst>
                  <a:gd name="connsiteX0" fmla="*/ 232972 w 228600"/>
                  <a:gd name="connsiteY0" fmla="*/ 96526 h 323850"/>
                  <a:gd name="connsiteX1" fmla="*/ 0 w 228600"/>
                  <a:gd name="connsiteY1" fmla="*/ 0 h 323850"/>
                  <a:gd name="connsiteX2" fmla="*/ 0 w 228600"/>
                  <a:gd name="connsiteY2" fmla="*/ 329479 h 323850"/>
                  <a:gd name="connsiteX3" fmla="*/ 232972 w 228600"/>
                  <a:gd name="connsiteY3" fmla="*/ 96526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600" h="323850">
                    <a:moveTo>
                      <a:pt x="232972" y="96526"/>
                    </a:moveTo>
                    <a:cubicBezTo>
                      <a:pt x="166688" y="36881"/>
                      <a:pt x="89030" y="4715"/>
                      <a:pt x="0" y="0"/>
                    </a:cubicBezTo>
                    <a:lnTo>
                      <a:pt x="0" y="329479"/>
                    </a:lnTo>
                    <a:lnTo>
                      <a:pt x="232972" y="96526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3200"/>
              </a:p>
            </p:txBody>
          </p:sp>
        </p:grpSp>
        <p:sp>
          <p:nvSpPr>
            <p:cNvPr id="333" name="Arrow: U-Turn Milestone 6b" title="Timeline Arrow">
              <a:extLst>
                <a:ext uri="{FF2B5EF4-FFF2-40B4-BE49-F238E27FC236}">
                  <a16:creationId xmlns:a16="http://schemas.microsoft.com/office/drawing/2014/main" id="{2CCA7976-94D1-45A6-A300-73F97ECFF015}"/>
                </a:ext>
              </a:extLst>
            </p:cNvPr>
            <p:cNvSpPr/>
            <p:nvPr/>
          </p:nvSpPr>
          <p:spPr>
            <a:xfrm>
              <a:off x="5730712" y="2934056"/>
              <a:ext cx="893882" cy="650967"/>
            </a:xfrm>
            <a:prstGeom prst="uturnArrow">
              <a:avLst>
                <a:gd name="adj1" fmla="val 37244"/>
                <a:gd name="adj2" fmla="val 18622"/>
                <a:gd name="adj3" fmla="val 20252"/>
                <a:gd name="adj4" fmla="val 52602"/>
                <a:gd name="adj5" fmla="val 9683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3200">
                <a:solidFill>
                  <a:schemeClr val="tx1"/>
                </a:solidFill>
              </a:endParaRPr>
            </a:p>
          </p:txBody>
        </p:sp>
        <p:grpSp>
          <p:nvGrpSpPr>
            <p:cNvPr id="334" name="Group 333">
              <a:extLst>
                <a:ext uri="{FF2B5EF4-FFF2-40B4-BE49-F238E27FC236}">
                  <a16:creationId xmlns:a16="http://schemas.microsoft.com/office/drawing/2014/main" id="{0D5C2896-7757-45F6-BBF9-AE09B7784B24}"/>
                </a:ext>
              </a:extLst>
            </p:cNvPr>
            <p:cNvGrpSpPr/>
            <p:nvPr/>
          </p:nvGrpSpPr>
          <p:grpSpPr>
            <a:xfrm>
              <a:off x="5895643" y="2741538"/>
              <a:ext cx="620238" cy="620238"/>
              <a:chOff x="5668055" y="2597263"/>
              <a:chExt cx="620238" cy="620238"/>
            </a:xfrm>
          </p:grpSpPr>
          <p:sp>
            <p:nvSpPr>
              <p:cNvPr id="218" name="Oval 217" title="Circle Background">
                <a:extLst>
                  <a:ext uri="{FF2B5EF4-FFF2-40B4-BE49-F238E27FC236}">
                    <a16:creationId xmlns:a16="http://schemas.microsoft.com/office/drawing/2014/main" id="{657CEE0F-82C8-41D2-BD4B-D953994D0BA3}"/>
                  </a:ext>
                </a:extLst>
              </p:cNvPr>
              <p:cNvSpPr/>
              <p:nvPr/>
            </p:nvSpPr>
            <p:spPr>
              <a:xfrm>
                <a:off x="5668055" y="2597263"/>
                <a:ext cx="620238" cy="620238"/>
              </a:xfrm>
              <a:prstGeom prst="ellipse">
                <a:avLst/>
              </a:prstGeom>
              <a:solidFill>
                <a:schemeClr val="tx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32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32540A0D-5738-4A3D-AFD5-CEB32117979E}"/>
                  </a:ext>
                </a:extLst>
              </p:cNvPr>
              <p:cNvGrpSpPr/>
              <p:nvPr/>
            </p:nvGrpSpPr>
            <p:grpSpPr>
              <a:xfrm>
                <a:off x="5747206" y="2648809"/>
                <a:ext cx="467698" cy="470077"/>
                <a:chOff x="4140498" y="4116191"/>
                <a:chExt cx="398973" cy="401002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2E259611-98B9-478C-87A0-DBD7F9191037}"/>
                    </a:ext>
                  </a:extLst>
                </p:cNvPr>
                <p:cNvSpPr/>
                <p:nvPr/>
              </p:nvSpPr>
              <p:spPr>
                <a:xfrm>
                  <a:off x="4491019" y="4507668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12382 w 9525"/>
                    <a:gd name="connsiteY1" fmla="*/ 0 h 9525"/>
                    <a:gd name="connsiteX2" fmla="*/ 12382 w 9525"/>
                    <a:gd name="connsiteY2" fmla="*/ 12382 h 9525"/>
                    <a:gd name="connsiteX3" fmla="*/ 0 w 9525"/>
                    <a:gd name="connsiteY3" fmla="*/ 12382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12382" y="0"/>
                      </a:lnTo>
                      <a:lnTo>
                        <a:pt x="12382" y="12382"/>
                      </a:lnTo>
                      <a:lnTo>
                        <a:pt x="0" y="1238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3200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305A14E7-EA9E-42F6-B60F-F51E60165742}"/>
                    </a:ext>
                  </a:extLst>
                </p:cNvPr>
                <p:cNvSpPr/>
                <p:nvPr/>
              </p:nvSpPr>
              <p:spPr>
                <a:xfrm>
                  <a:off x="4445299" y="4507668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12382 w 9525"/>
                    <a:gd name="connsiteY1" fmla="*/ 0 h 9525"/>
                    <a:gd name="connsiteX2" fmla="*/ 12382 w 9525"/>
                    <a:gd name="connsiteY2" fmla="*/ 12382 h 9525"/>
                    <a:gd name="connsiteX3" fmla="*/ 0 w 9525"/>
                    <a:gd name="connsiteY3" fmla="*/ 12382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12382" y="0"/>
                      </a:lnTo>
                      <a:lnTo>
                        <a:pt x="12382" y="12382"/>
                      </a:lnTo>
                      <a:lnTo>
                        <a:pt x="0" y="1238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3200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C94B8971-36EF-435D-BA47-93324BB71610}"/>
                    </a:ext>
                  </a:extLst>
                </p:cNvPr>
                <p:cNvSpPr/>
                <p:nvPr/>
              </p:nvSpPr>
              <p:spPr>
                <a:xfrm>
                  <a:off x="4398627" y="4507668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12383 w 9525"/>
                    <a:gd name="connsiteY1" fmla="*/ 0 h 9525"/>
                    <a:gd name="connsiteX2" fmla="*/ 12383 w 9525"/>
                    <a:gd name="connsiteY2" fmla="*/ 12382 h 9525"/>
                    <a:gd name="connsiteX3" fmla="*/ 0 w 9525"/>
                    <a:gd name="connsiteY3" fmla="*/ 12382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12383" y="0"/>
                      </a:lnTo>
                      <a:lnTo>
                        <a:pt x="12383" y="12382"/>
                      </a:lnTo>
                      <a:lnTo>
                        <a:pt x="0" y="1238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3200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A1884DE5-664A-4C6E-B1D6-2BAEA8CE2815}"/>
                    </a:ext>
                  </a:extLst>
                </p:cNvPr>
                <p:cNvSpPr/>
                <p:nvPr/>
              </p:nvSpPr>
              <p:spPr>
                <a:xfrm>
                  <a:off x="4352907" y="4507668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12382 w 9525"/>
                    <a:gd name="connsiteY1" fmla="*/ 0 h 9525"/>
                    <a:gd name="connsiteX2" fmla="*/ 12382 w 9525"/>
                    <a:gd name="connsiteY2" fmla="*/ 12382 h 9525"/>
                    <a:gd name="connsiteX3" fmla="*/ 0 w 9525"/>
                    <a:gd name="connsiteY3" fmla="*/ 12382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12382" y="0"/>
                      </a:lnTo>
                      <a:lnTo>
                        <a:pt x="12382" y="12382"/>
                      </a:lnTo>
                      <a:lnTo>
                        <a:pt x="0" y="1238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3200"/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E84DA4BA-3EBA-45B8-A73F-919ED4E9E0D5}"/>
                    </a:ext>
                  </a:extLst>
                </p:cNvPr>
                <p:cNvSpPr/>
                <p:nvPr/>
              </p:nvSpPr>
              <p:spPr>
                <a:xfrm>
                  <a:off x="4306234" y="4507668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12383 w 9525"/>
                    <a:gd name="connsiteY1" fmla="*/ 0 h 9525"/>
                    <a:gd name="connsiteX2" fmla="*/ 12383 w 9525"/>
                    <a:gd name="connsiteY2" fmla="*/ 12382 h 9525"/>
                    <a:gd name="connsiteX3" fmla="*/ 0 w 9525"/>
                    <a:gd name="connsiteY3" fmla="*/ 12382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12383" y="0"/>
                      </a:lnTo>
                      <a:lnTo>
                        <a:pt x="12383" y="12382"/>
                      </a:lnTo>
                      <a:lnTo>
                        <a:pt x="0" y="1238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3200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FE3F0687-4E79-4860-8BDE-5397D74F01B9}"/>
                    </a:ext>
                  </a:extLst>
                </p:cNvPr>
                <p:cNvSpPr/>
                <p:nvPr/>
              </p:nvSpPr>
              <p:spPr>
                <a:xfrm>
                  <a:off x="4260514" y="4507668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12382 w 9525"/>
                    <a:gd name="connsiteY1" fmla="*/ 0 h 9525"/>
                    <a:gd name="connsiteX2" fmla="*/ 12382 w 9525"/>
                    <a:gd name="connsiteY2" fmla="*/ 12382 h 9525"/>
                    <a:gd name="connsiteX3" fmla="*/ 0 w 9525"/>
                    <a:gd name="connsiteY3" fmla="*/ 12382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12382" y="0"/>
                      </a:lnTo>
                      <a:lnTo>
                        <a:pt x="12382" y="12382"/>
                      </a:lnTo>
                      <a:lnTo>
                        <a:pt x="0" y="1238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3200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0524356C-00C2-4036-ACBC-3EC000FBAE97}"/>
                    </a:ext>
                  </a:extLst>
                </p:cNvPr>
                <p:cNvSpPr/>
                <p:nvPr/>
              </p:nvSpPr>
              <p:spPr>
                <a:xfrm>
                  <a:off x="4213842" y="4507668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12383 w 9525"/>
                    <a:gd name="connsiteY1" fmla="*/ 0 h 9525"/>
                    <a:gd name="connsiteX2" fmla="*/ 12383 w 9525"/>
                    <a:gd name="connsiteY2" fmla="*/ 12382 h 9525"/>
                    <a:gd name="connsiteX3" fmla="*/ 0 w 9525"/>
                    <a:gd name="connsiteY3" fmla="*/ 12382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12383" y="0"/>
                      </a:lnTo>
                      <a:lnTo>
                        <a:pt x="12383" y="12382"/>
                      </a:lnTo>
                      <a:lnTo>
                        <a:pt x="0" y="1238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3200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3AA46E4D-E7F7-40A4-BF21-9189FFFE16C7}"/>
                    </a:ext>
                  </a:extLst>
                </p:cNvPr>
                <p:cNvSpPr/>
                <p:nvPr/>
              </p:nvSpPr>
              <p:spPr>
                <a:xfrm>
                  <a:off x="4168122" y="4507668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12383 w 9525"/>
                    <a:gd name="connsiteY1" fmla="*/ 0 h 9525"/>
                    <a:gd name="connsiteX2" fmla="*/ 12383 w 9525"/>
                    <a:gd name="connsiteY2" fmla="*/ 12382 h 9525"/>
                    <a:gd name="connsiteX3" fmla="*/ 0 w 9525"/>
                    <a:gd name="connsiteY3" fmla="*/ 12382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12383" y="0"/>
                      </a:lnTo>
                      <a:lnTo>
                        <a:pt x="12383" y="12382"/>
                      </a:lnTo>
                      <a:lnTo>
                        <a:pt x="0" y="1238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3200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EB3AC124-36CA-4CB5-B044-B3B897B5784E}"/>
                    </a:ext>
                  </a:extLst>
                </p:cNvPr>
                <p:cNvSpPr/>
                <p:nvPr/>
              </p:nvSpPr>
              <p:spPr>
                <a:xfrm>
                  <a:off x="4149071" y="4188327"/>
                  <a:ext cx="371475" cy="190500"/>
                </a:xfrm>
                <a:custGeom>
                  <a:avLst/>
                  <a:gdLst>
                    <a:gd name="connsiteX0" fmla="*/ 17145 w 371475"/>
                    <a:gd name="connsiteY0" fmla="*/ 193611 h 190500"/>
                    <a:gd name="connsiteX1" fmla="*/ 102870 w 371475"/>
                    <a:gd name="connsiteY1" fmla="*/ 108838 h 190500"/>
                    <a:gd name="connsiteX2" fmla="*/ 165735 w 371475"/>
                    <a:gd name="connsiteY2" fmla="*/ 143128 h 190500"/>
                    <a:gd name="connsiteX3" fmla="*/ 177165 w 371475"/>
                    <a:gd name="connsiteY3" fmla="*/ 141223 h 190500"/>
                    <a:gd name="connsiteX4" fmla="*/ 236220 w 371475"/>
                    <a:gd name="connsiteY4" fmla="*/ 75501 h 190500"/>
                    <a:gd name="connsiteX5" fmla="*/ 289560 w 371475"/>
                    <a:gd name="connsiteY5" fmla="*/ 106933 h 190500"/>
                    <a:gd name="connsiteX6" fmla="*/ 301943 w 371475"/>
                    <a:gd name="connsiteY6" fmla="*/ 105028 h 190500"/>
                    <a:gd name="connsiteX7" fmla="*/ 359093 w 371475"/>
                    <a:gd name="connsiteY7" fmla="*/ 33591 h 190500"/>
                    <a:gd name="connsiteX8" fmla="*/ 367665 w 371475"/>
                    <a:gd name="connsiteY8" fmla="*/ 40258 h 190500"/>
                    <a:gd name="connsiteX9" fmla="*/ 373380 w 371475"/>
                    <a:gd name="connsiteY9" fmla="*/ 36448 h 190500"/>
                    <a:gd name="connsiteX10" fmla="*/ 370523 w 371475"/>
                    <a:gd name="connsiteY10" fmla="*/ 3111 h 190500"/>
                    <a:gd name="connsiteX11" fmla="*/ 365760 w 371475"/>
                    <a:gd name="connsiteY11" fmla="*/ 253 h 190500"/>
                    <a:gd name="connsiteX12" fmla="*/ 332423 w 371475"/>
                    <a:gd name="connsiteY12" fmla="*/ 8826 h 190500"/>
                    <a:gd name="connsiteX13" fmla="*/ 331470 w 371475"/>
                    <a:gd name="connsiteY13" fmla="*/ 15493 h 190500"/>
                    <a:gd name="connsiteX14" fmla="*/ 342900 w 371475"/>
                    <a:gd name="connsiteY14" fmla="*/ 23113 h 190500"/>
                    <a:gd name="connsiteX15" fmla="*/ 292418 w 371475"/>
                    <a:gd name="connsiteY15" fmla="*/ 86931 h 190500"/>
                    <a:gd name="connsiteX16" fmla="*/ 239078 w 371475"/>
                    <a:gd name="connsiteY16" fmla="*/ 55498 h 190500"/>
                    <a:gd name="connsiteX17" fmla="*/ 226695 w 371475"/>
                    <a:gd name="connsiteY17" fmla="*/ 57403 h 190500"/>
                    <a:gd name="connsiteX18" fmla="*/ 167640 w 371475"/>
                    <a:gd name="connsiteY18" fmla="*/ 123126 h 190500"/>
                    <a:gd name="connsiteX19" fmla="*/ 104775 w 371475"/>
                    <a:gd name="connsiteY19" fmla="*/ 88836 h 190500"/>
                    <a:gd name="connsiteX20" fmla="*/ 93345 w 371475"/>
                    <a:gd name="connsiteY20" fmla="*/ 90741 h 190500"/>
                    <a:gd name="connsiteX21" fmla="*/ 2858 w 371475"/>
                    <a:gd name="connsiteY21" fmla="*/ 180276 h 190500"/>
                    <a:gd name="connsiteX22" fmla="*/ 2858 w 371475"/>
                    <a:gd name="connsiteY22" fmla="*/ 193611 h 190500"/>
                    <a:gd name="connsiteX23" fmla="*/ 17145 w 371475"/>
                    <a:gd name="connsiteY23" fmla="*/ 193611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71475" h="190500">
                      <a:moveTo>
                        <a:pt x="17145" y="193611"/>
                      </a:moveTo>
                      <a:lnTo>
                        <a:pt x="102870" y="108838"/>
                      </a:lnTo>
                      <a:lnTo>
                        <a:pt x="165735" y="143128"/>
                      </a:lnTo>
                      <a:cubicBezTo>
                        <a:pt x="169545" y="145033"/>
                        <a:pt x="174308" y="144081"/>
                        <a:pt x="177165" y="141223"/>
                      </a:cubicBezTo>
                      <a:lnTo>
                        <a:pt x="236220" y="75501"/>
                      </a:lnTo>
                      <a:lnTo>
                        <a:pt x="289560" y="106933"/>
                      </a:lnTo>
                      <a:cubicBezTo>
                        <a:pt x="293370" y="109791"/>
                        <a:pt x="299085" y="108838"/>
                        <a:pt x="301943" y="105028"/>
                      </a:cubicBezTo>
                      <a:lnTo>
                        <a:pt x="359093" y="33591"/>
                      </a:lnTo>
                      <a:lnTo>
                        <a:pt x="367665" y="40258"/>
                      </a:lnTo>
                      <a:cubicBezTo>
                        <a:pt x="370523" y="42163"/>
                        <a:pt x="373380" y="40258"/>
                        <a:pt x="373380" y="36448"/>
                      </a:cubicBezTo>
                      <a:lnTo>
                        <a:pt x="370523" y="3111"/>
                      </a:lnTo>
                      <a:cubicBezTo>
                        <a:pt x="370523" y="1206"/>
                        <a:pt x="367665" y="-699"/>
                        <a:pt x="365760" y="253"/>
                      </a:cubicBezTo>
                      <a:lnTo>
                        <a:pt x="332423" y="8826"/>
                      </a:lnTo>
                      <a:cubicBezTo>
                        <a:pt x="329565" y="9778"/>
                        <a:pt x="328613" y="13588"/>
                        <a:pt x="331470" y="15493"/>
                      </a:cubicBezTo>
                      <a:lnTo>
                        <a:pt x="342900" y="23113"/>
                      </a:lnTo>
                      <a:lnTo>
                        <a:pt x="292418" y="86931"/>
                      </a:lnTo>
                      <a:lnTo>
                        <a:pt x="239078" y="55498"/>
                      </a:lnTo>
                      <a:cubicBezTo>
                        <a:pt x="235268" y="53593"/>
                        <a:pt x="230505" y="53593"/>
                        <a:pt x="226695" y="57403"/>
                      </a:cubicBezTo>
                      <a:lnTo>
                        <a:pt x="167640" y="123126"/>
                      </a:lnTo>
                      <a:lnTo>
                        <a:pt x="104775" y="88836"/>
                      </a:lnTo>
                      <a:cubicBezTo>
                        <a:pt x="100965" y="86931"/>
                        <a:pt x="96202" y="87883"/>
                        <a:pt x="93345" y="90741"/>
                      </a:cubicBezTo>
                      <a:lnTo>
                        <a:pt x="2858" y="180276"/>
                      </a:lnTo>
                      <a:cubicBezTo>
                        <a:pt x="-953" y="184086"/>
                        <a:pt x="-953" y="189801"/>
                        <a:pt x="2858" y="193611"/>
                      </a:cubicBezTo>
                      <a:cubicBezTo>
                        <a:pt x="7620" y="197421"/>
                        <a:pt x="13335" y="197421"/>
                        <a:pt x="17145" y="19361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3200"/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DB99F04A-D3D5-44AD-92C2-175EE53EAF33}"/>
                    </a:ext>
                  </a:extLst>
                </p:cNvPr>
                <p:cNvSpPr/>
                <p:nvPr/>
              </p:nvSpPr>
              <p:spPr>
                <a:xfrm>
                  <a:off x="4207174" y="4131431"/>
                  <a:ext cx="66675" cy="104775"/>
                </a:xfrm>
                <a:custGeom>
                  <a:avLst/>
                  <a:gdLst>
                    <a:gd name="connsiteX0" fmla="*/ 24765 w 66675"/>
                    <a:gd name="connsiteY0" fmla="*/ 72390 h 104775"/>
                    <a:gd name="connsiteX1" fmla="*/ 37148 w 66675"/>
                    <a:gd name="connsiteY1" fmla="*/ 110490 h 104775"/>
                    <a:gd name="connsiteX2" fmla="*/ 49530 w 66675"/>
                    <a:gd name="connsiteY2" fmla="*/ 72390 h 104775"/>
                    <a:gd name="connsiteX3" fmla="*/ 74295 w 66675"/>
                    <a:gd name="connsiteY3" fmla="*/ 37147 h 104775"/>
                    <a:gd name="connsiteX4" fmla="*/ 37148 w 66675"/>
                    <a:gd name="connsiteY4" fmla="*/ 0 h 104775"/>
                    <a:gd name="connsiteX5" fmla="*/ 0 w 66675"/>
                    <a:gd name="connsiteY5" fmla="*/ 37147 h 104775"/>
                    <a:gd name="connsiteX6" fmla="*/ 24765 w 66675"/>
                    <a:gd name="connsiteY6" fmla="*/ 72390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675" h="104775">
                      <a:moveTo>
                        <a:pt x="24765" y="72390"/>
                      </a:moveTo>
                      <a:lnTo>
                        <a:pt x="37148" y="110490"/>
                      </a:lnTo>
                      <a:lnTo>
                        <a:pt x="49530" y="72390"/>
                      </a:lnTo>
                      <a:cubicBezTo>
                        <a:pt x="63818" y="66675"/>
                        <a:pt x="74295" y="53340"/>
                        <a:pt x="74295" y="37147"/>
                      </a:cubicBezTo>
                      <a:cubicBezTo>
                        <a:pt x="74295" y="16192"/>
                        <a:pt x="57150" y="0"/>
                        <a:pt x="37148" y="0"/>
                      </a:cubicBezTo>
                      <a:cubicBezTo>
                        <a:pt x="16192" y="0"/>
                        <a:pt x="0" y="17145"/>
                        <a:pt x="0" y="37147"/>
                      </a:cubicBezTo>
                      <a:cubicBezTo>
                        <a:pt x="952" y="53340"/>
                        <a:pt x="10477" y="67627"/>
                        <a:pt x="24765" y="7239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3200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2BCC2C65-839E-45B0-91C1-2FAC085D6A55}"/>
                    </a:ext>
                  </a:extLst>
                </p:cNvPr>
                <p:cNvSpPr/>
                <p:nvPr/>
              </p:nvSpPr>
              <p:spPr>
                <a:xfrm>
                  <a:off x="4339572" y="4116191"/>
                  <a:ext cx="66675" cy="104775"/>
                </a:xfrm>
                <a:custGeom>
                  <a:avLst/>
                  <a:gdLst>
                    <a:gd name="connsiteX0" fmla="*/ 24765 w 66675"/>
                    <a:gd name="connsiteY0" fmla="*/ 72390 h 104775"/>
                    <a:gd name="connsiteX1" fmla="*/ 37147 w 66675"/>
                    <a:gd name="connsiteY1" fmla="*/ 110490 h 104775"/>
                    <a:gd name="connsiteX2" fmla="*/ 49530 w 66675"/>
                    <a:gd name="connsiteY2" fmla="*/ 72390 h 104775"/>
                    <a:gd name="connsiteX3" fmla="*/ 74295 w 66675"/>
                    <a:gd name="connsiteY3" fmla="*/ 37147 h 104775"/>
                    <a:gd name="connsiteX4" fmla="*/ 37147 w 66675"/>
                    <a:gd name="connsiteY4" fmla="*/ 0 h 104775"/>
                    <a:gd name="connsiteX5" fmla="*/ 0 w 66675"/>
                    <a:gd name="connsiteY5" fmla="*/ 37147 h 104775"/>
                    <a:gd name="connsiteX6" fmla="*/ 24765 w 66675"/>
                    <a:gd name="connsiteY6" fmla="*/ 72390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675" h="104775">
                      <a:moveTo>
                        <a:pt x="24765" y="72390"/>
                      </a:moveTo>
                      <a:lnTo>
                        <a:pt x="37147" y="110490"/>
                      </a:lnTo>
                      <a:lnTo>
                        <a:pt x="49530" y="72390"/>
                      </a:lnTo>
                      <a:cubicBezTo>
                        <a:pt x="63818" y="66675"/>
                        <a:pt x="74295" y="53340"/>
                        <a:pt x="74295" y="37147"/>
                      </a:cubicBezTo>
                      <a:cubicBezTo>
                        <a:pt x="74295" y="16192"/>
                        <a:pt x="57150" y="0"/>
                        <a:pt x="37147" y="0"/>
                      </a:cubicBezTo>
                      <a:cubicBezTo>
                        <a:pt x="16192" y="0"/>
                        <a:pt x="0" y="17145"/>
                        <a:pt x="0" y="37147"/>
                      </a:cubicBezTo>
                      <a:cubicBezTo>
                        <a:pt x="0" y="53340"/>
                        <a:pt x="10477" y="66675"/>
                        <a:pt x="24765" y="7239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3200"/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EE59585D-322E-42D7-8087-8CC46CBABB3E}"/>
                    </a:ext>
                  </a:extLst>
                </p:cNvPr>
                <p:cNvSpPr/>
                <p:nvPr/>
              </p:nvSpPr>
              <p:spPr>
                <a:xfrm>
                  <a:off x="4272897" y="4369079"/>
                  <a:ext cx="85725" cy="66675"/>
                </a:xfrm>
                <a:custGeom>
                  <a:avLst/>
                  <a:gdLst>
                    <a:gd name="connsiteX0" fmla="*/ 61913 w 85725"/>
                    <a:gd name="connsiteY0" fmla="*/ 21431 h 66675"/>
                    <a:gd name="connsiteX1" fmla="*/ 49530 w 85725"/>
                    <a:gd name="connsiteY1" fmla="*/ 1429 h 66675"/>
                    <a:gd name="connsiteX2" fmla="*/ 42863 w 85725"/>
                    <a:gd name="connsiteY2" fmla="*/ 1429 h 66675"/>
                    <a:gd name="connsiteX3" fmla="*/ 30480 w 85725"/>
                    <a:gd name="connsiteY3" fmla="*/ 21431 h 66675"/>
                    <a:gd name="connsiteX4" fmla="*/ 11430 w 85725"/>
                    <a:gd name="connsiteY4" fmla="*/ 21431 h 66675"/>
                    <a:gd name="connsiteX5" fmla="*/ 0 w 85725"/>
                    <a:gd name="connsiteY5" fmla="*/ 32861 h 66675"/>
                    <a:gd name="connsiteX6" fmla="*/ 0 w 85725"/>
                    <a:gd name="connsiteY6" fmla="*/ 64294 h 66675"/>
                    <a:gd name="connsiteX7" fmla="*/ 11430 w 85725"/>
                    <a:gd name="connsiteY7" fmla="*/ 75724 h 66675"/>
                    <a:gd name="connsiteX8" fmla="*/ 80963 w 85725"/>
                    <a:gd name="connsiteY8" fmla="*/ 75724 h 66675"/>
                    <a:gd name="connsiteX9" fmla="*/ 92392 w 85725"/>
                    <a:gd name="connsiteY9" fmla="*/ 64294 h 66675"/>
                    <a:gd name="connsiteX10" fmla="*/ 92392 w 85725"/>
                    <a:gd name="connsiteY10" fmla="*/ 32861 h 66675"/>
                    <a:gd name="connsiteX11" fmla="*/ 80963 w 85725"/>
                    <a:gd name="connsiteY11" fmla="*/ 21431 h 66675"/>
                    <a:gd name="connsiteX12" fmla="*/ 61913 w 85725"/>
                    <a:gd name="connsiteY12" fmla="*/ 21431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725" h="66675">
                      <a:moveTo>
                        <a:pt x="61913" y="21431"/>
                      </a:moveTo>
                      <a:lnTo>
                        <a:pt x="49530" y="1429"/>
                      </a:lnTo>
                      <a:cubicBezTo>
                        <a:pt x="47625" y="-476"/>
                        <a:pt x="44767" y="-476"/>
                        <a:pt x="42863" y="1429"/>
                      </a:cubicBezTo>
                      <a:lnTo>
                        <a:pt x="30480" y="21431"/>
                      </a:lnTo>
                      <a:lnTo>
                        <a:pt x="11430" y="21431"/>
                      </a:lnTo>
                      <a:cubicBezTo>
                        <a:pt x="4763" y="21431"/>
                        <a:pt x="0" y="26194"/>
                        <a:pt x="0" y="32861"/>
                      </a:cubicBezTo>
                      <a:lnTo>
                        <a:pt x="0" y="64294"/>
                      </a:lnTo>
                      <a:cubicBezTo>
                        <a:pt x="0" y="70961"/>
                        <a:pt x="4763" y="75724"/>
                        <a:pt x="11430" y="75724"/>
                      </a:cubicBezTo>
                      <a:lnTo>
                        <a:pt x="80963" y="75724"/>
                      </a:lnTo>
                      <a:cubicBezTo>
                        <a:pt x="87630" y="75724"/>
                        <a:pt x="92392" y="70961"/>
                        <a:pt x="92392" y="64294"/>
                      </a:cubicBezTo>
                      <a:lnTo>
                        <a:pt x="92392" y="32861"/>
                      </a:lnTo>
                      <a:cubicBezTo>
                        <a:pt x="92392" y="26194"/>
                        <a:pt x="87630" y="21431"/>
                        <a:pt x="80963" y="21431"/>
                      </a:cubicBezTo>
                      <a:lnTo>
                        <a:pt x="61913" y="2143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3200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C3FDE0AC-2B06-47EE-AA3A-16A8C71FA43A}"/>
                    </a:ext>
                  </a:extLst>
                </p:cNvPr>
                <p:cNvSpPr/>
                <p:nvPr/>
              </p:nvSpPr>
              <p:spPr>
                <a:xfrm>
                  <a:off x="4398627" y="4317644"/>
                  <a:ext cx="85725" cy="66675"/>
                </a:xfrm>
                <a:custGeom>
                  <a:avLst/>
                  <a:gdLst>
                    <a:gd name="connsiteX0" fmla="*/ 61913 w 85725"/>
                    <a:gd name="connsiteY0" fmla="*/ 21431 h 66675"/>
                    <a:gd name="connsiteX1" fmla="*/ 49530 w 85725"/>
                    <a:gd name="connsiteY1" fmla="*/ 1429 h 66675"/>
                    <a:gd name="connsiteX2" fmla="*/ 42863 w 85725"/>
                    <a:gd name="connsiteY2" fmla="*/ 1429 h 66675"/>
                    <a:gd name="connsiteX3" fmla="*/ 30480 w 85725"/>
                    <a:gd name="connsiteY3" fmla="*/ 21431 h 66675"/>
                    <a:gd name="connsiteX4" fmla="*/ 11430 w 85725"/>
                    <a:gd name="connsiteY4" fmla="*/ 21431 h 66675"/>
                    <a:gd name="connsiteX5" fmla="*/ 0 w 85725"/>
                    <a:gd name="connsiteY5" fmla="*/ 32861 h 66675"/>
                    <a:gd name="connsiteX6" fmla="*/ 0 w 85725"/>
                    <a:gd name="connsiteY6" fmla="*/ 64294 h 66675"/>
                    <a:gd name="connsiteX7" fmla="*/ 11430 w 85725"/>
                    <a:gd name="connsiteY7" fmla="*/ 75724 h 66675"/>
                    <a:gd name="connsiteX8" fmla="*/ 80963 w 85725"/>
                    <a:gd name="connsiteY8" fmla="*/ 75724 h 66675"/>
                    <a:gd name="connsiteX9" fmla="*/ 92392 w 85725"/>
                    <a:gd name="connsiteY9" fmla="*/ 64294 h 66675"/>
                    <a:gd name="connsiteX10" fmla="*/ 92392 w 85725"/>
                    <a:gd name="connsiteY10" fmla="*/ 32861 h 66675"/>
                    <a:gd name="connsiteX11" fmla="*/ 80963 w 85725"/>
                    <a:gd name="connsiteY11" fmla="*/ 21431 h 66675"/>
                    <a:gd name="connsiteX12" fmla="*/ 61913 w 85725"/>
                    <a:gd name="connsiteY12" fmla="*/ 21431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725" h="66675">
                      <a:moveTo>
                        <a:pt x="61913" y="21431"/>
                      </a:moveTo>
                      <a:lnTo>
                        <a:pt x="49530" y="1429"/>
                      </a:lnTo>
                      <a:cubicBezTo>
                        <a:pt x="47625" y="-476"/>
                        <a:pt x="44767" y="-476"/>
                        <a:pt x="42863" y="1429"/>
                      </a:cubicBezTo>
                      <a:lnTo>
                        <a:pt x="30480" y="21431"/>
                      </a:lnTo>
                      <a:lnTo>
                        <a:pt x="11430" y="21431"/>
                      </a:lnTo>
                      <a:cubicBezTo>
                        <a:pt x="4763" y="21431"/>
                        <a:pt x="0" y="26194"/>
                        <a:pt x="0" y="32861"/>
                      </a:cubicBezTo>
                      <a:lnTo>
                        <a:pt x="0" y="64294"/>
                      </a:lnTo>
                      <a:cubicBezTo>
                        <a:pt x="0" y="70961"/>
                        <a:pt x="4763" y="75724"/>
                        <a:pt x="11430" y="75724"/>
                      </a:cubicBezTo>
                      <a:lnTo>
                        <a:pt x="80963" y="75724"/>
                      </a:lnTo>
                      <a:cubicBezTo>
                        <a:pt x="87630" y="75724"/>
                        <a:pt x="92392" y="70961"/>
                        <a:pt x="92392" y="64294"/>
                      </a:cubicBezTo>
                      <a:lnTo>
                        <a:pt x="92392" y="32861"/>
                      </a:lnTo>
                      <a:cubicBezTo>
                        <a:pt x="92392" y="26194"/>
                        <a:pt x="87630" y="21431"/>
                        <a:pt x="80963" y="21431"/>
                      </a:cubicBezTo>
                      <a:lnTo>
                        <a:pt x="61913" y="2143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3200"/>
                </a:p>
              </p:txBody>
            </p:sp>
            <p:sp>
              <p:nvSpPr>
                <p:cNvPr id="144" name="Arrow: Right 143">
                  <a:extLst>
                    <a:ext uri="{FF2B5EF4-FFF2-40B4-BE49-F238E27FC236}">
                      <a16:creationId xmlns:a16="http://schemas.microsoft.com/office/drawing/2014/main" id="{8667F025-BA18-407B-88E7-1EE64636A783}"/>
                    </a:ext>
                  </a:extLst>
                </p:cNvPr>
                <p:cNvSpPr/>
                <p:nvPr/>
              </p:nvSpPr>
              <p:spPr>
                <a:xfrm>
                  <a:off x="4140498" y="4475558"/>
                  <a:ext cx="398973" cy="288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32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DD75B4-FE23-43D3-961E-574FF4881D62}"/>
              </a:ext>
            </a:extLst>
          </p:cNvPr>
          <p:cNvGrpSpPr/>
          <p:nvPr/>
        </p:nvGrpSpPr>
        <p:grpSpPr>
          <a:xfrm>
            <a:off x="5481588" y="1706406"/>
            <a:ext cx="3662412" cy="1732080"/>
            <a:chOff x="7011065" y="1508101"/>
            <a:chExt cx="4399419" cy="2080634"/>
          </a:xfrm>
        </p:grpSpPr>
        <p:sp>
          <p:nvSpPr>
            <p:cNvPr id="335" name="Arrow: U-Turn Milestone 2" title="Timeline Arrow">
              <a:extLst>
                <a:ext uri="{FF2B5EF4-FFF2-40B4-BE49-F238E27FC236}">
                  <a16:creationId xmlns:a16="http://schemas.microsoft.com/office/drawing/2014/main" id="{35A2873D-C505-405A-96C5-02C8BDD6EECF}"/>
                </a:ext>
              </a:extLst>
            </p:cNvPr>
            <p:cNvSpPr/>
            <p:nvPr/>
          </p:nvSpPr>
          <p:spPr>
            <a:xfrm>
              <a:off x="7022410" y="2316105"/>
              <a:ext cx="1024593" cy="1272629"/>
            </a:xfrm>
            <a:prstGeom prst="bentArrow">
              <a:avLst>
                <a:gd name="adj1" fmla="val 37650"/>
                <a:gd name="adj2" fmla="val 12012"/>
                <a:gd name="adj3" fmla="val 14464"/>
                <a:gd name="adj4" fmla="val 32629"/>
              </a:avLst>
            </a:prstGeom>
            <a:solidFill>
              <a:srgbClr val="B22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3200" dirty="0">
                <a:solidFill>
                  <a:schemeClr val="tx1"/>
                </a:solidFill>
              </a:endParaRPr>
            </a:p>
          </p:txBody>
        </p:sp>
        <p:sp>
          <p:nvSpPr>
            <p:cNvPr id="301" name="Arrow: U-Turn Milestone 2" title="Timeline Arrow">
              <a:extLst>
                <a:ext uri="{FF2B5EF4-FFF2-40B4-BE49-F238E27FC236}">
                  <a16:creationId xmlns:a16="http://schemas.microsoft.com/office/drawing/2014/main" id="{09DEC90B-C5F8-4A54-B1E0-B266362CF942}"/>
                </a:ext>
              </a:extLst>
            </p:cNvPr>
            <p:cNvSpPr/>
            <p:nvPr/>
          </p:nvSpPr>
          <p:spPr>
            <a:xfrm>
              <a:off x="7022410" y="3042083"/>
              <a:ext cx="1028785" cy="546652"/>
            </a:xfrm>
            <a:prstGeom prst="bentArrow">
              <a:avLst>
                <a:gd name="adj1" fmla="val 51170"/>
                <a:gd name="adj2" fmla="val 22337"/>
                <a:gd name="adj3" fmla="val 25000"/>
                <a:gd name="adj4" fmla="val 58342"/>
              </a:avLst>
            </a:prstGeom>
            <a:solidFill>
              <a:srgbClr val="F682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3200" dirty="0">
                <a:solidFill>
                  <a:schemeClr val="tx1"/>
                </a:solidFill>
              </a:endParaRPr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50995383-8911-410F-A2F3-D6842CEF96CE}"/>
                </a:ext>
              </a:extLst>
            </p:cNvPr>
            <p:cNvSpPr txBox="1"/>
            <p:nvPr/>
          </p:nvSpPr>
          <p:spPr>
            <a:xfrm>
              <a:off x="8268356" y="1508101"/>
              <a:ext cx="1767840" cy="4436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ZA" sz="2400" dirty="0"/>
                <a:t>Sharing</a:t>
              </a:r>
            </a:p>
          </p:txBody>
        </p:sp>
        <p:pic>
          <p:nvPicPr>
            <p:cNvPr id="304" name="Graphic 303">
              <a:extLst>
                <a:ext uri="{FF2B5EF4-FFF2-40B4-BE49-F238E27FC236}">
                  <a16:creationId xmlns:a16="http://schemas.microsoft.com/office/drawing/2014/main" id="{E57BB4B9-2E78-44B0-8513-55DE3E61D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134517" y="2928724"/>
              <a:ext cx="273461" cy="427283"/>
            </a:xfrm>
            <a:prstGeom prst="rect">
              <a:avLst/>
            </a:prstGeom>
          </p:spPr>
        </p:pic>
        <p:cxnSp>
          <p:nvCxnSpPr>
            <p:cNvPr id="305" name="Connector Milestone 1" title="Connecter Line">
              <a:extLst>
                <a:ext uri="{FF2B5EF4-FFF2-40B4-BE49-F238E27FC236}">
                  <a16:creationId xmlns:a16="http://schemas.microsoft.com/office/drawing/2014/main" id="{A8D7CB08-1D7D-4FCA-AB57-64E9585ED640}"/>
                </a:ext>
              </a:extLst>
            </p:cNvPr>
            <p:cNvCxnSpPr>
              <a:cxnSpLocks/>
            </p:cNvCxnSpPr>
            <p:nvPr/>
          </p:nvCxnSpPr>
          <p:spPr>
            <a:xfrm>
              <a:off x="7011065" y="2126332"/>
              <a:ext cx="4217809" cy="0"/>
            </a:xfrm>
            <a:prstGeom prst="line">
              <a:avLst/>
            </a:prstGeom>
            <a:ln w="19050">
              <a:solidFill>
                <a:srgbClr val="F6821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8B535003-9E63-459F-8881-2259A9C989AC}"/>
                </a:ext>
              </a:extLst>
            </p:cNvPr>
            <p:cNvSpPr txBox="1"/>
            <p:nvPr/>
          </p:nvSpPr>
          <p:spPr>
            <a:xfrm>
              <a:off x="8473343" y="2932021"/>
              <a:ext cx="2937141" cy="4436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ZA" sz="2400" dirty="0"/>
                <a:t>Open access</a:t>
              </a:r>
            </a:p>
          </p:txBody>
        </p:sp>
        <p:grpSp>
          <p:nvGrpSpPr>
            <p:cNvPr id="1069" name="Group 1068">
              <a:extLst>
                <a:ext uri="{FF2B5EF4-FFF2-40B4-BE49-F238E27FC236}">
                  <a16:creationId xmlns:a16="http://schemas.microsoft.com/office/drawing/2014/main" id="{3A59FB5C-8888-44BF-B634-A1BD938DCF78}"/>
                </a:ext>
              </a:extLst>
            </p:cNvPr>
            <p:cNvGrpSpPr/>
            <p:nvPr/>
          </p:nvGrpSpPr>
          <p:grpSpPr>
            <a:xfrm>
              <a:off x="8089011" y="2235242"/>
              <a:ext cx="2916934" cy="457183"/>
              <a:chOff x="7387356" y="2779317"/>
              <a:chExt cx="2916934" cy="457183"/>
            </a:xfrm>
          </p:grpSpPr>
          <p:grpSp>
            <p:nvGrpSpPr>
              <p:cNvPr id="315" name="Graphic 307">
                <a:extLst>
                  <a:ext uri="{FF2B5EF4-FFF2-40B4-BE49-F238E27FC236}">
                    <a16:creationId xmlns:a16="http://schemas.microsoft.com/office/drawing/2014/main" id="{89472233-9DFC-45C2-908F-19DCE6048F17}"/>
                  </a:ext>
                </a:extLst>
              </p:cNvPr>
              <p:cNvGrpSpPr/>
              <p:nvPr/>
            </p:nvGrpSpPr>
            <p:grpSpPr>
              <a:xfrm>
                <a:off x="7387356" y="2779317"/>
                <a:ext cx="364471" cy="403063"/>
                <a:chOff x="8348202" y="2720344"/>
                <a:chExt cx="364471" cy="403063"/>
              </a:xfrm>
              <a:solidFill>
                <a:srgbClr val="B22600"/>
              </a:solidFill>
            </p:grpSpPr>
            <p:sp>
              <p:nvSpPr>
                <p:cNvPr id="316" name="Freeform: Shape 315">
                  <a:extLst>
                    <a:ext uri="{FF2B5EF4-FFF2-40B4-BE49-F238E27FC236}">
                      <a16:creationId xmlns:a16="http://schemas.microsoft.com/office/drawing/2014/main" id="{FF3266D8-2B95-4C92-917B-05E9089567A5}"/>
                    </a:ext>
                  </a:extLst>
                </p:cNvPr>
                <p:cNvSpPr/>
                <p:nvPr/>
              </p:nvSpPr>
              <p:spPr>
                <a:xfrm>
                  <a:off x="8348202" y="2720344"/>
                  <a:ext cx="364471" cy="403063"/>
                </a:xfrm>
                <a:custGeom>
                  <a:avLst/>
                  <a:gdLst>
                    <a:gd name="connsiteX0" fmla="*/ 348177 w 364471"/>
                    <a:gd name="connsiteY0" fmla="*/ 58637 h 403062"/>
                    <a:gd name="connsiteX1" fmla="*/ 194242 w 364471"/>
                    <a:gd name="connsiteY1" fmla="*/ 4181 h 403062"/>
                    <a:gd name="connsiteX2" fmla="*/ 170658 w 364471"/>
                    <a:gd name="connsiteY2" fmla="*/ 4181 h 403062"/>
                    <a:gd name="connsiteX3" fmla="*/ 16723 w 364471"/>
                    <a:gd name="connsiteY3" fmla="*/ 58637 h 403062"/>
                    <a:gd name="connsiteX4" fmla="*/ 0 w 364471"/>
                    <a:gd name="connsiteY4" fmla="*/ 77075 h 403062"/>
                    <a:gd name="connsiteX5" fmla="*/ 175375 w 364471"/>
                    <a:gd name="connsiteY5" fmla="*/ 405529 h 403062"/>
                    <a:gd name="connsiteX6" fmla="*/ 182665 w 364471"/>
                    <a:gd name="connsiteY6" fmla="*/ 407244 h 403062"/>
                    <a:gd name="connsiteX7" fmla="*/ 189954 w 364471"/>
                    <a:gd name="connsiteY7" fmla="*/ 405529 h 403062"/>
                    <a:gd name="connsiteX8" fmla="*/ 365329 w 364471"/>
                    <a:gd name="connsiteY8" fmla="*/ 77075 h 403062"/>
                    <a:gd name="connsiteX9" fmla="*/ 348177 w 364471"/>
                    <a:gd name="connsiteY9" fmla="*/ 58637 h 403062"/>
                    <a:gd name="connsiteX10" fmla="*/ 182236 w 364471"/>
                    <a:gd name="connsiteY10" fmla="*/ 291042 h 403062"/>
                    <a:gd name="connsiteX11" fmla="*/ 88760 w 364471"/>
                    <a:gd name="connsiteY11" fmla="*/ 197565 h 403062"/>
                    <a:gd name="connsiteX12" fmla="*/ 182236 w 364471"/>
                    <a:gd name="connsiteY12" fmla="*/ 104089 h 403062"/>
                    <a:gd name="connsiteX13" fmla="*/ 275712 w 364471"/>
                    <a:gd name="connsiteY13" fmla="*/ 197565 h 403062"/>
                    <a:gd name="connsiteX14" fmla="*/ 182236 w 364471"/>
                    <a:gd name="connsiteY14" fmla="*/ 291042 h 403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64471" h="403062">
                      <a:moveTo>
                        <a:pt x="348177" y="58637"/>
                      </a:moveTo>
                      <a:cubicBezTo>
                        <a:pt x="249985" y="49204"/>
                        <a:pt x="195099" y="5038"/>
                        <a:pt x="194242" y="4181"/>
                      </a:cubicBezTo>
                      <a:cubicBezTo>
                        <a:pt x="187381" y="-1394"/>
                        <a:pt x="177519" y="-1394"/>
                        <a:pt x="170658" y="4181"/>
                      </a:cubicBezTo>
                      <a:cubicBezTo>
                        <a:pt x="170230" y="4609"/>
                        <a:pt x="115345" y="49204"/>
                        <a:pt x="16723" y="58637"/>
                      </a:cubicBezTo>
                      <a:cubicBezTo>
                        <a:pt x="7289" y="59495"/>
                        <a:pt x="0" y="67642"/>
                        <a:pt x="0" y="77075"/>
                      </a:cubicBezTo>
                      <a:cubicBezTo>
                        <a:pt x="0" y="326631"/>
                        <a:pt x="168086" y="402527"/>
                        <a:pt x="175375" y="405529"/>
                      </a:cubicBezTo>
                      <a:cubicBezTo>
                        <a:pt x="177948" y="406386"/>
                        <a:pt x="180092" y="407244"/>
                        <a:pt x="182665" y="407244"/>
                      </a:cubicBezTo>
                      <a:cubicBezTo>
                        <a:pt x="185237" y="407244"/>
                        <a:pt x="187810" y="406815"/>
                        <a:pt x="189954" y="405529"/>
                      </a:cubicBezTo>
                      <a:cubicBezTo>
                        <a:pt x="197243" y="402527"/>
                        <a:pt x="365329" y="326631"/>
                        <a:pt x="365329" y="77075"/>
                      </a:cubicBezTo>
                      <a:cubicBezTo>
                        <a:pt x="364900" y="67642"/>
                        <a:pt x="357611" y="59495"/>
                        <a:pt x="348177" y="58637"/>
                      </a:cubicBezTo>
                      <a:close/>
                      <a:moveTo>
                        <a:pt x="182236" y="291042"/>
                      </a:moveTo>
                      <a:cubicBezTo>
                        <a:pt x="130352" y="291042"/>
                        <a:pt x="88760" y="249020"/>
                        <a:pt x="88760" y="197565"/>
                      </a:cubicBezTo>
                      <a:cubicBezTo>
                        <a:pt x="88760" y="146110"/>
                        <a:pt x="130352" y="104089"/>
                        <a:pt x="182236" y="104089"/>
                      </a:cubicBezTo>
                      <a:cubicBezTo>
                        <a:pt x="234119" y="104089"/>
                        <a:pt x="275712" y="146110"/>
                        <a:pt x="275712" y="197565"/>
                      </a:cubicBezTo>
                      <a:cubicBezTo>
                        <a:pt x="275712" y="249020"/>
                        <a:pt x="234119" y="291042"/>
                        <a:pt x="182236" y="29104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42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3200"/>
                </a:p>
              </p:txBody>
            </p:sp>
            <p:sp>
              <p:nvSpPr>
                <p:cNvPr id="317" name="Freeform: Shape 316">
                  <a:extLst>
                    <a:ext uri="{FF2B5EF4-FFF2-40B4-BE49-F238E27FC236}">
                      <a16:creationId xmlns:a16="http://schemas.microsoft.com/office/drawing/2014/main" id="{2C185905-8035-49FE-9155-2AFDDD617A0C}"/>
                    </a:ext>
                  </a:extLst>
                </p:cNvPr>
                <p:cNvSpPr/>
                <p:nvPr/>
              </p:nvSpPr>
              <p:spPr>
                <a:xfrm>
                  <a:off x="8476303" y="2881300"/>
                  <a:ext cx="102910" cy="77182"/>
                </a:xfrm>
                <a:custGeom>
                  <a:avLst/>
                  <a:gdLst>
                    <a:gd name="connsiteX0" fmla="*/ 78147 w 102909"/>
                    <a:gd name="connsiteY0" fmla="*/ 4879 h 77182"/>
                    <a:gd name="connsiteX1" fmla="*/ 42557 w 102909"/>
                    <a:gd name="connsiteY1" fmla="*/ 40468 h 77182"/>
                    <a:gd name="connsiteX2" fmla="*/ 28407 w 102909"/>
                    <a:gd name="connsiteY2" fmla="*/ 26318 h 77182"/>
                    <a:gd name="connsiteX3" fmla="*/ 4824 w 102909"/>
                    <a:gd name="connsiteY3" fmla="*/ 26318 h 77182"/>
                    <a:gd name="connsiteX4" fmla="*/ 4824 w 102909"/>
                    <a:gd name="connsiteY4" fmla="*/ 49902 h 77182"/>
                    <a:gd name="connsiteX5" fmla="*/ 30551 w 102909"/>
                    <a:gd name="connsiteY5" fmla="*/ 75629 h 77182"/>
                    <a:gd name="connsiteX6" fmla="*/ 42557 w 102909"/>
                    <a:gd name="connsiteY6" fmla="*/ 80346 h 77182"/>
                    <a:gd name="connsiteX7" fmla="*/ 54564 w 102909"/>
                    <a:gd name="connsiteY7" fmla="*/ 75629 h 77182"/>
                    <a:gd name="connsiteX8" fmla="*/ 102159 w 102909"/>
                    <a:gd name="connsiteY8" fmla="*/ 28034 h 77182"/>
                    <a:gd name="connsiteX9" fmla="*/ 102159 w 102909"/>
                    <a:gd name="connsiteY9" fmla="*/ 4450 h 77182"/>
                    <a:gd name="connsiteX10" fmla="*/ 78147 w 102909"/>
                    <a:gd name="connsiteY10" fmla="*/ 4879 h 77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2909" h="77182">
                      <a:moveTo>
                        <a:pt x="78147" y="4879"/>
                      </a:moveTo>
                      <a:lnTo>
                        <a:pt x="42557" y="40468"/>
                      </a:lnTo>
                      <a:lnTo>
                        <a:pt x="28407" y="26318"/>
                      </a:lnTo>
                      <a:cubicBezTo>
                        <a:pt x="21975" y="19887"/>
                        <a:pt x="11256" y="19887"/>
                        <a:pt x="4824" y="26318"/>
                      </a:cubicBezTo>
                      <a:cubicBezTo>
                        <a:pt x="-1608" y="32750"/>
                        <a:pt x="-1608" y="43470"/>
                        <a:pt x="4824" y="49902"/>
                      </a:cubicBezTo>
                      <a:lnTo>
                        <a:pt x="30551" y="75629"/>
                      </a:lnTo>
                      <a:cubicBezTo>
                        <a:pt x="33982" y="79060"/>
                        <a:pt x="38270" y="80346"/>
                        <a:pt x="42557" y="80346"/>
                      </a:cubicBezTo>
                      <a:cubicBezTo>
                        <a:pt x="46845" y="80346"/>
                        <a:pt x="51133" y="78631"/>
                        <a:pt x="54564" y="75629"/>
                      </a:cubicBezTo>
                      <a:lnTo>
                        <a:pt x="102159" y="28034"/>
                      </a:lnTo>
                      <a:cubicBezTo>
                        <a:pt x="108591" y="21602"/>
                        <a:pt x="108591" y="10882"/>
                        <a:pt x="102159" y="4450"/>
                      </a:cubicBezTo>
                      <a:cubicBezTo>
                        <a:pt x="95299" y="-1553"/>
                        <a:pt x="84579" y="-1553"/>
                        <a:pt x="78147" y="487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42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3200"/>
                </a:p>
              </p:txBody>
            </p:sp>
          </p:grpSp>
          <p:sp>
            <p:nvSpPr>
              <p:cNvPr id="319" name="TextBox 318">
                <a:extLst>
                  <a:ext uri="{FF2B5EF4-FFF2-40B4-BE49-F238E27FC236}">
                    <a16:creationId xmlns:a16="http://schemas.microsoft.com/office/drawing/2014/main" id="{C4CE51AE-5489-473D-981E-D3BA07D68C02}"/>
                  </a:ext>
                </a:extLst>
              </p:cNvPr>
              <p:cNvSpPr txBox="1"/>
              <p:nvPr/>
            </p:nvSpPr>
            <p:spPr>
              <a:xfrm>
                <a:off x="7771687" y="2792845"/>
                <a:ext cx="2532603" cy="4436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ZA" sz="2400" dirty="0"/>
                  <a:t>Secure transfer</a:t>
                </a:r>
              </a:p>
            </p:txBody>
          </p:sp>
        </p:grp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C7393E48-04B0-4F90-815C-90AA840E643D}"/>
              </a:ext>
            </a:extLst>
          </p:cNvPr>
          <p:cNvGrpSpPr/>
          <p:nvPr/>
        </p:nvGrpSpPr>
        <p:grpSpPr>
          <a:xfrm>
            <a:off x="1296596" y="3350524"/>
            <a:ext cx="4561819" cy="516334"/>
            <a:chOff x="1621290" y="3302151"/>
            <a:chExt cx="5479819" cy="620238"/>
          </a:xfrm>
        </p:grpSpPr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DD5D4C4F-5AF4-4FD5-8617-83BA5434288D}"/>
                </a:ext>
              </a:extLst>
            </p:cNvPr>
            <p:cNvGrpSpPr/>
            <p:nvPr/>
          </p:nvGrpSpPr>
          <p:grpSpPr>
            <a:xfrm>
              <a:off x="1932117" y="3375825"/>
              <a:ext cx="5168992" cy="443654"/>
              <a:chOff x="1932117" y="3375825"/>
              <a:chExt cx="5168992" cy="443654"/>
            </a:xfrm>
          </p:grpSpPr>
          <p:sp>
            <p:nvSpPr>
              <p:cNvPr id="8" name="Arrow: Right 7">
                <a:extLst>
                  <a:ext uri="{FF2B5EF4-FFF2-40B4-BE49-F238E27FC236}">
                    <a16:creationId xmlns:a16="http://schemas.microsoft.com/office/drawing/2014/main" id="{49C25F6B-6D44-43A4-A9CF-2A5D4D304E29}"/>
                  </a:ext>
                </a:extLst>
              </p:cNvPr>
              <p:cNvSpPr/>
              <p:nvPr/>
            </p:nvSpPr>
            <p:spPr>
              <a:xfrm>
                <a:off x="1932117" y="3393744"/>
                <a:ext cx="5168992" cy="407897"/>
              </a:xfrm>
              <a:prstGeom prst="rightArrow">
                <a:avLst>
                  <a:gd name="adj1" fmla="val 100000"/>
                  <a:gd name="adj2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319191B-3A3D-4EAC-94F1-68A1CD3E42F5}"/>
                  </a:ext>
                </a:extLst>
              </p:cNvPr>
              <p:cNvSpPr txBox="1"/>
              <p:nvPr/>
            </p:nvSpPr>
            <p:spPr>
              <a:xfrm>
                <a:off x="2392626" y="3375825"/>
                <a:ext cx="2990198" cy="4436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ZA" sz="2400" dirty="0"/>
                  <a:t>Working Storage</a:t>
                </a:r>
              </a:p>
            </p:txBody>
          </p:sp>
        </p:grpSp>
        <p:sp>
          <p:nvSpPr>
            <p:cNvPr id="125" name="Oval 124" title="Circle Background">
              <a:extLst>
                <a:ext uri="{FF2B5EF4-FFF2-40B4-BE49-F238E27FC236}">
                  <a16:creationId xmlns:a16="http://schemas.microsoft.com/office/drawing/2014/main" id="{8C1FECA6-7433-4B91-956D-499A050AF6E5}"/>
                </a:ext>
              </a:extLst>
            </p:cNvPr>
            <p:cNvSpPr/>
            <p:nvPr/>
          </p:nvSpPr>
          <p:spPr>
            <a:xfrm>
              <a:off x="1621290" y="3302151"/>
              <a:ext cx="620238" cy="620238"/>
            </a:xfrm>
            <a:prstGeom prst="ellipse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3200" dirty="0">
                <a:solidFill>
                  <a:schemeClr val="tx1"/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38D41F6-1376-4E96-8891-8865BE46D3D4}"/>
                </a:ext>
              </a:extLst>
            </p:cNvPr>
            <p:cNvGrpSpPr/>
            <p:nvPr/>
          </p:nvGrpSpPr>
          <p:grpSpPr>
            <a:xfrm>
              <a:off x="1681509" y="3365402"/>
              <a:ext cx="490884" cy="490884"/>
              <a:chOff x="1670532" y="3355795"/>
              <a:chExt cx="490884" cy="490884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14F35DA-6117-48EE-81FC-71E3D3B27696}"/>
                  </a:ext>
                </a:extLst>
              </p:cNvPr>
              <p:cNvSpPr/>
              <p:nvPr/>
            </p:nvSpPr>
            <p:spPr>
              <a:xfrm>
                <a:off x="1670532" y="3355795"/>
                <a:ext cx="490884" cy="490884"/>
              </a:xfrm>
              <a:custGeom>
                <a:avLst/>
                <a:gdLst>
                  <a:gd name="connsiteX0" fmla="*/ 482703 w 490884"/>
                  <a:gd name="connsiteY0" fmla="*/ 204903 h 490884"/>
                  <a:gd name="connsiteX1" fmla="*/ 424976 w 490884"/>
                  <a:gd name="connsiteY1" fmla="*/ 147158 h 490884"/>
                  <a:gd name="connsiteX2" fmla="*/ 441870 w 490884"/>
                  <a:gd name="connsiteY2" fmla="*/ 106358 h 490884"/>
                  <a:gd name="connsiteX3" fmla="*/ 441870 w 490884"/>
                  <a:gd name="connsiteY3" fmla="*/ 94790 h 490884"/>
                  <a:gd name="connsiteX4" fmla="*/ 396119 w 490884"/>
                  <a:gd name="connsiteY4" fmla="*/ 49015 h 490884"/>
                  <a:gd name="connsiteX5" fmla="*/ 384551 w 490884"/>
                  <a:gd name="connsiteY5" fmla="*/ 49015 h 490884"/>
                  <a:gd name="connsiteX6" fmla="*/ 321619 w 490884"/>
                  <a:gd name="connsiteY6" fmla="*/ 61532 h 490884"/>
                  <a:gd name="connsiteX7" fmla="*/ 285981 w 490884"/>
                  <a:gd name="connsiteY7" fmla="*/ 8181 h 490884"/>
                  <a:gd name="connsiteX8" fmla="*/ 277800 w 490884"/>
                  <a:gd name="connsiteY8" fmla="*/ 0 h 490884"/>
                  <a:gd name="connsiteX9" fmla="*/ 213085 w 490884"/>
                  <a:gd name="connsiteY9" fmla="*/ 0 h 490884"/>
                  <a:gd name="connsiteX10" fmla="*/ 204903 w 490884"/>
                  <a:gd name="connsiteY10" fmla="*/ 8181 h 490884"/>
                  <a:gd name="connsiteX11" fmla="*/ 169265 w 490884"/>
                  <a:gd name="connsiteY11" fmla="*/ 61532 h 490884"/>
                  <a:gd name="connsiteX12" fmla="*/ 106358 w 490884"/>
                  <a:gd name="connsiteY12" fmla="*/ 49015 h 490884"/>
                  <a:gd name="connsiteX13" fmla="*/ 94790 w 490884"/>
                  <a:gd name="connsiteY13" fmla="*/ 49015 h 490884"/>
                  <a:gd name="connsiteX14" fmla="*/ 49015 w 490884"/>
                  <a:gd name="connsiteY14" fmla="*/ 94765 h 490884"/>
                  <a:gd name="connsiteX15" fmla="*/ 49015 w 490884"/>
                  <a:gd name="connsiteY15" fmla="*/ 106334 h 490884"/>
                  <a:gd name="connsiteX16" fmla="*/ 61532 w 490884"/>
                  <a:gd name="connsiteY16" fmla="*/ 169265 h 490884"/>
                  <a:gd name="connsiteX17" fmla="*/ 8181 w 490884"/>
                  <a:gd name="connsiteY17" fmla="*/ 204903 h 490884"/>
                  <a:gd name="connsiteX18" fmla="*/ 0 w 490884"/>
                  <a:gd name="connsiteY18" fmla="*/ 213085 h 490884"/>
                  <a:gd name="connsiteX19" fmla="*/ 0 w 490884"/>
                  <a:gd name="connsiteY19" fmla="*/ 277799 h 490884"/>
                  <a:gd name="connsiteX20" fmla="*/ 8181 w 490884"/>
                  <a:gd name="connsiteY20" fmla="*/ 285981 h 490884"/>
                  <a:gd name="connsiteX21" fmla="*/ 61532 w 490884"/>
                  <a:gd name="connsiteY21" fmla="*/ 321619 h 490884"/>
                  <a:gd name="connsiteX22" fmla="*/ 49015 w 490884"/>
                  <a:gd name="connsiteY22" fmla="*/ 384526 h 490884"/>
                  <a:gd name="connsiteX23" fmla="*/ 49015 w 490884"/>
                  <a:gd name="connsiteY23" fmla="*/ 396094 h 490884"/>
                  <a:gd name="connsiteX24" fmla="*/ 94765 w 490884"/>
                  <a:gd name="connsiteY24" fmla="*/ 441845 h 490884"/>
                  <a:gd name="connsiteX25" fmla="*/ 106334 w 490884"/>
                  <a:gd name="connsiteY25" fmla="*/ 441845 h 490884"/>
                  <a:gd name="connsiteX26" fmla="*/ 187985 w 490884"/>
                  <a:gd name="connsiteY26" fmla="*/ 441829 h 490884"/>
                  <a:gd name="connsiteX27" fmla="*/ 204903 w 490884"/>
                  <a:gd name="connsiteY27" fmla="*/ 482703 h 490884"/>
                  <a:gd name="connsiteX28" fmla="*/ 213085 w 490884"/>
                  <a:gd name="connsiteY28" fmla="*/ 490884 h 490884"/>
                  <a:gd name="connsiteX29" fmla="*/ 277800 w 490884"/>
                  <a:gd name="connsiteY29" fmla="*/ 490884 h 490884"/>
                  <a:gd name="connsiteX30" fmla="*/ 285981 w 490884"/>
                  <a:gd name="connsiteY30" fmla="*/ 482703 h 490884"/>
                  <a:gd name="connsiteX31" fmla="*/ 343726 w 490884"/>
                  <a:gd name="connsiteY31" fmla="*/ 424975 h 490884"/>
                  <a:gd name="connsiteX32" fmla="*/ 384526 w 490884"/>
                  <a:gd name="connsiteY32" fmla="*/ 441869 h 490884"/>
                  <a:gd name="connsiteX33" fmla="*/ 396095 w 490884"/>
                  <a:gd name="connsiteY33" fmla="*/ 441869 h 490884"/>
                  <a:gd name="connsiteX34" fmla="*/ 441845 w 490884"/>
                  <a:gd name="connsiteY34" fmla="*/ 396119 h 490884"/>
                  <a:gd name="connsiteX35" fmla="*/ 441845 w 490884"/>
                  <a:gd name="connsiteY35" fmla="*/ 384550 h 490884"/>
                  <a:gd name="connsiteX36" fmla="*/ 441830 w 490884"/>
                  <a:gd name="connsiteY36" fmla="*/ 302899 h 490884"/>
                  <a:gd name="connsiteX37" fmla="*/ 482703 w 490884"/>
                  <a:gd name="connsiteY37" fmla="*/ 285981 h 490884"/>
                  <a:gd name="connsiteX38" fmla="*/ 490884 w 490884"/>
                  <a:gd name="connsiteY38" fmla="*/ 277799 h 490884"/>
                  <a:gd name="connsiteX39" fmla="*/ 490884 w 490884"/>
                  <a:gd name="connsiteY39" fmla="*/ 213085 h 490884"/>
                  <a:gd name="connsiteX40" fmla="*/ 482703 w 490884"/>
                  <a:gd name="connsiteY40" fmla="*/ 204903 h 490884"/>
                  <a:gd name="connsiteX41" fmla="*/ 474522 w 490884"/>
                  <a:gd name="connsiteY41" fmla="*/ 270043 h 490884"/>
                  <a:gd name="connsiteX42" fmla="*/ 409056 w 490884"/>
                  <a:gd name="connsiteY42" fmla="*/ 351973 h 490884"/>
                  <a:gd name="connsiteX43" fmla="*/ 424820 w 490884"/>
                  <a:gd name="connsiteY43" fmla="*/ 390032 h 490884"/>
                  <a:gd name="connsiteX44" fmla="*/ 390032 w 490884"/>
                  <a:gd name="connsiteY44" fmla="*/ 424819 h 490884"/>
                  <a:gd name="connsiteX45" fmla="*/ 285808 w 490884"/>
                  <a:gd name="connsiteY45" fmla="*/ 436462 h 490884"/>
                  <a:gd name="connsiteX46" fmla="*/ 270044 w 490884"/>
                  <a:gd name="connsiteY46" fmla="*/ 474521 h 490884"/>
                  <a:gd name="connsiteX47" fmla="*/ 220841 w 490884"/>
                  <a:gd name="connsiteY47" fmla="*/ 474521 h 490884"/>
                  <a:gd name="connsiteX48" fmla="*/ 138911 w 490884"/>
                  <a:gd name="connsiteY48" fmla="*/ 409055 h 490884"/>
                  <a:gd name="connsiteX49" fmla="*/ 100852 w 490884"/>
                  <a:gd name="connsiteY49" fmla="*/ 424819 h 490884"/>
                  <a:gd name="connsiteX50" fmla="*/ 66065 w 490884"/>
                  <a:gd name="connsiteY50" fmla="*/ 390032 h 490884"/>
                  <a:gd name="connsiteX51" fmla="*/ 76643 w 490884"/>
                  <a:gd name="connsiteY51" fmla="*/ 315360 h 490884"/>
                  <a:gd name="connsiteX52" fmla="*/ 16363 w 490884"/>
                  <a:gd name="connsiteY52" fmla="*/ 270043 h 490884"/>
                  <a:gd name="connsiteX53" fmla="*/ 16363 w 490884"/>
                  <a:gd name="connsiteY53" fmla="*/ 220841 h 490884"/>
                  <a:gd name="connsiteX54" fmla="*/ 76643 w 490884"/>
                  <a:gd name="connsiteY54" fmla="*/ 175524 h 490884"/>
                  <a:gd name="connsiteX55" fmla="*/ 66065 w 490884"/>
                  <a:gd name="connsiteY55" fmla="*/ 100852 h 490884"/>
                  <a:gd name="connsiteX56" fmla="*/ 100852 w 490884"/>
                  <a:gd name="connsiteY56" fmla="*/ 66065 h 490884"/>
                  <a:gd name="connsiteX57" fmla="*/ 175524 w 490884"/>
                  <a:gd name="connsiteY57" fmla="*/ 76643 h 490884"/>
                  <a:gd name="connsiteX58" fmla="*/ 220841 w 490884"/>
                  <a:gd name="connsiteY58" fmla="*/ 16363 h 490884"/>
                  <a:gd name="connsiteX59" fmla="*/ 270044 w 490884"/>
                  <a:gd name="connsiteY59" fmla="*/ 16363 h 490884"/>
                  <a:gd name="connsiteX60" fmla="*/ 315361 w 490884"/>
                  <a:gd name="connsiteY60" fmla="*/ 76643 h 490884"/>
                  <a:gd name="connsiteX61" fmla="*/ 390032 w 490884"/>
                  <a:gd name="connsiteY61" fmla="*/ 66065 h 490884"/>
                  <a:gd name="connsiteX62" fmla="*/ 424820 w 490884"/>
                  <a:gd name="connsiteY62" fmla="*/ 100852 h 490884"/>
                  <a:gd name="connsiteX63" fmla="*/ 436462 w 490884"/>
                  <a:gd name="connsiteY63" fmla="*/ 205077 h 490884"/>
                  <a:gd name="connsiteX64" fmla="*/ 474522 w 490884"/>
                  <a:gd name="connsiteY64" fmla="*/ 220841 h 490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90884" h="490884">
                    <a:moveTo>
                      <a:pt x="482703" y="204903"/>
                    </a:moveTo>
                    <a:cubicBezTo>
                      <a:pt x="450816" y="204898"/>
                      <a:pt x="424971" y="179045"/>
                      <a:pt x="424976" y="147158"/>
                    </a:cubicBezTo>
                    <a:cubicBezTo>
                      <a:pt x="424978" y="131857"/>
                      <a:pt x="431055" y="117182"/>
                      <a:pt x="441870" y="106358"/>
                    </a:cubicBezTo>
                    <a:cubicBezTo>
                      <a:pt x="445064" y="103163"/>
                      <a:pt x="445064" y="97985"/>
                      <a:pt x="441870" y="94790"/>
                    </a:cubicBezTo>
                    <a:lnTo>
                      <a:pt x="396119" y="49015"/>
                    </a:lnTo>
                    <a:cubicBezTo>
                      <a:pt x="392924" y="45821"/>
                      <a:pt x="387746" y="45821"/>
                      <a:pt x="384551" y="49015"/>
                    </a:cubicBezTo>
                    <a:cubicBezTo>
                      <a:pt x="368158" y="65757"/>
                      <a:pt x="343172" y="70727"/>
                      <a:pt x="321619" y="61532"/>
                    </a:cubicBezTo>
                    <a:cubicBezTo>
                      <a:pt x="299883" y="52789"/>
                      <a:pt x="285735" y="31609"/>
                      <a:pt x="285981" y="8181"/>
                    </a:cubicBezTo>
                    <a:cubicBezTo>
                      <a:pt x="285981" y="3663"/>
                      <a:pt x="282318" y="0"/>
                      <a:pt x="277800" y="0"/>
                    </a:cubicBezTo>
                    <a:lnTo>
                      <a:pt x="213085" y="0"/>
                    </a:lnTo>
                    <a:cubicBezTo>
                      <a:pt x="208566" y="0"/>
                      <a:pt x="204903" y="3663"/>
                      <a:pt x="204903" y="8181"/>
                    </a:cubicBezTo>
                    <a:cubicBezTo>
                      <a:pt x="205150" y="31609"/>
                      <a:pt x="191001" y="52789"/>
                      <a:pt x="169265" y="61532"/>
                    </a:cubicBezTo>
                    <a:cubicBezTo>
                      <a:pt x="147719" y="70709"/>
                      <a:pt x="122751" y="65740"/>
                      <a:pt x="106358" y="49015"/>
                    </a:cubicBezTo>
                    <a:cubicBezTo>
                      <a:pt x="103163" y="45821"/>
                      <a:pt x="97985" y="45821"/>
                      <a:pt x="94790" y="49015"/>
                    </a:cubicBezTo>
                    <a:lnTo>
                      <a:pt x="49015" y="94765"/>
                    </a:lnTo>
                    <a:cubicBezTo>
                      <a:pt x="45821" y="97960"/>
                      <a:pt x="45821" y="103139"/>
                      <a:pt x="49015" y="106334"/>
                    </a:cubicBezTo>
                    <a:cubicBezTo>
                      <a:pt x="65753" y="122729"/>
                      <a:pt x="70723" y="147712"/>
                      <a:pt x="61532" y="169265"/>
                    </a:cubicBezTo>
                    <a:cubicBezTo>
                      <a:pt x="52789" y="191001"/>
                      <a:pt x="31609" y="205149"/>
                      <a:pt x="8181" y="204903"/>
                    </a:cubicBezTo>
                    <a:cubicBezTo>
                      <a:pt x="3663" y="204903"/>
                      <a:pt x="0" y="208566"/>
                      <a:pt x="0" y="213085"/>
                    </a:cubicBezTo>
                    <a:lnTo>
                      <a:pt x="0" y="277799"/>
                    </a:lnTo>
                    <a:cubicBezTo>
                      <a:pt x="0" y="282318"/>
                      <a:pt x="3663" y="285981"/>
                      <a:pt x="8181" y="285981"/>
                    </a:cubicBezTo>
                    <a:cubicBezTo>
                      <a:pt x="31609" y="285735"/>
                      <a:pt x="52789" y="299883"/>
                      <a:pt x="61532" y="321619"/>
                    </a:cubicBezTo>
                    <a:cubicBezTo>
                      <a:pt x="70711" y="343165"/>
                      <a:pt x="65743" y="368134"/>
                      <a:pt x="49015" y="384526"/>
                    </a:cubicBezTo>
                    <a:cubicBezTo>
                      <a:pt x="45821" y="387721"/>
                      <a:pt x="45821" y="392899"/>
                      <a:pt x="49015" y="396094"/>
                    </a:cubicBezTo>
                    <a:lnTo>
                      <a:pt x="94765" y="441845"/>
                    </a:lnTo>
                    <a:cubicBezTo>
                      <a:pt x="97960" y="445039"/>
                      <a:pt x="103139" y="445039"/>
                      <a:pt x="106334" y="441845"/>
                    </a:cubicBezTo>
                    <a:cubicBezTo>
                      <a:pt x="128877" y="419293"/>
                      <a:pt x="165433" y="419286"/>
                      <a:pt x="187985" y="441829"/>
                    </a:cubicBezTo>
                    <a:cubicBezTo>
                      <a:pt x="198827" y="452667"/>
                      <a:pt x="204914" y="467372"/>
                      <a:pt x="204903" y="482703"/>
                    </a:cubicBezTo>
                    <a:cubicBezTo>
                      <a:pt x="204903" y="487221"/>
                      <a:pt x="208566" y="490884"/>
                      <a:pt x="213085" y="490884"/>
                    </a:cubicBezTo>
                    <a:lnTo>
                      <a:pt x="277800" y="490884"/>
                    </a:lnTo>
                    <a:cubicBezTo>
                      <a:pt x="282318" y="490884"/>
                      <a:pt x="285981" y="487221"/>
                      <a:pt x="285981" y="482703"/>
                    </a:cubicBezTo>
                    <a:cubicBezTo>
                      <a:pt x="285986" y="450816"/>
                      <a:pt x="311839" y="424971"/>
                      <a:pt x="343726" y="424975"/>
                    </a:cubicBezTo>
                    <a:cubicBezTo>
                      <a:pt x="359028" y="424978"/>
                      <a:pt x="373702" y="431054"/>
                      <a:pt x="384526" y="441869"/>
                    </a:cubicBezTo>
                    <a:cubicBezTo>
                      <a:pt x="387721" y="445063"/>
                      <a:pt x="392900" y="445063"/>
                      <a:pt x="396095" y="441869"/>
                    </a:cubicBezTo>
                    <a:lnTo>
                      <a:pt x="441845" y="396119"/>
                    </a:lnTo>
                    <a:cubicBezTo>
                      <a:pt x="445039" y="392924"/>
                      <a:pt x="445039" y="387745"/>
                      <a:pt x="441845" y="384550"/>
                    </a:cubicBezTo>
                    <a:cubicBezTo>
                      <a:pt x="419293" y="362007"/>
                      <a:pt x="419286" y="325450"/>
                      <a:pt x="441830" y="302899"/>
                    </a:cubicBezTo>
                    <a:cubicBezTo>
                      <a:pt x="452667" y="292057"/>
                      <a:pt x="467373" y="285970"/>
                      <a:pt x="482703" y="285981"/>
                    </a:cubicBezTo>
                    <a:cubicBezTo>
                      <a:pt x="487222" y="285981"/>
                      <a:pt x="490884" y="282318"/>
                      <a:pt x="490884" y="277799"/>
                    </a:cubicBezTo>
                    <a:lnTo>
                      <a:pt x="490884" y="213085"/>
                    </a:lnTo>
                    <a:cubicBezTo>
                      <a:pt x="490884" y="208566"/>
                      <a:pt x="487222" y="204903"/>
                      <a:pt x="482703" y="204903"/>
                    </a:cubicBezTo>
                    <a:close/>
                    <a:moveTo>
                      <a:pt x="474522" y="270043"/>
                    </a:moveTo>
                    <a:cubicBezTo>
                      <a:pt x="433819" y="274590"/>
                      <a:pt x="404509" y="311271"/>
                      <a:pt x="409056" y="351973"/>
                    </a:cubicBezTo>
                    <a:cubicBezTo>
                      <a:pt x="410610" y="365893"/>
                      <a:pt x="416076" y="379089"/>
                      <a:pt x="424820" y="390032"/>
                    </a:cubicBezTo>
                    <a:lnTo>
                      <a:pt x="390032" y="424819"/>
                    </a:lnTo>
                    <a:cubicBezTo>
                      <a:pt x="358036" y="399254"/>
                      <a:pt x="311374" y="404466"/>
                      <a:pt x="285808" y="436462"/>
                    </a:cubicBezTo>
                    <a:cubicBezTo>
                      <a:pt x="277064" y="447406"/>
                      <a:pt x="271598" y="460601"/>
                      <a:pt x="270044" y="474521"/>
                    </a:cubicBezTo>
                    <a:lnTo>
                      <a:pt x="220841" y="474521"/>
                    </a:lnTo>
                    <a:cubicBezTo>
                      <a:pt x="216294" y="433819"/>
                      <a:pt x="179613" y="404509"/>
                      <a:pt x="138911" y="409055"/>
                    </a:cubicBezTo>
                    <a:cubicBezTo>
                      <a:pt x="124991" y="410610"/>
                      <a:pt x="111795" y="416076"/>
                      <a:pt x="100852" y="424819"/>
                    </a:cubicBezTo>
                    <a:lnTo>
                      <a:pt x="66065" y="390032"/>
                    </a:lnTo>
                    <a:cubicBezTo>
                      <a:pt x="83211" y="369049"/>
                      <a:pt x="87287" y="340280"/>
                      <a:pt x="76643" y="315360"/>
                    </a:cubicBezTo>
                    <a:cubicBezTo>
                      <a:pt x="66556" y="290208"/>
                      <a:pt x="43327" y="272746"/>
                      <a:pt x="16363" y="270043"/>
                    </a:cubicBezTo>
                    <a:lnTo>
                      <a:pt x="16363" y="220841"/>
                    </a:lnTo>
                    <a:cubicBezTo>
                      <a:pt x="43327" y="218138"/>
                      <a:pt x="66556" y="200676"/>
                      <a:pt x="76643" y="175524"/>
                    </a:cubicBezTo>
                    <a:cubicBezTo>
                      <a:pt x="87287" y="150604"/>
                      <a:pt x="83211" y="121835"/>
                      <a:pt x="66065" y="100852"/>
                    </a:cubicBezTo>
                    <a:lnTo>
                      <a:pt x="100852" y="66065"/>
                    </a:lnTo>
                    <a:cubicBezTo>
                      <a:pt x="121835" y="83211"/>
                      <a:pt x="150604" y="87287"/>
                      <a:pt x="175524" y="76643"/>
                    </a:cubicBezTo>
                    <a:cubicBezTo>
                      <a:pt x="200676" y="66556"/>
                      <a:pt x="218138" y="43327"/>
                      <a:pt x="220841" y="16363"/>
                    </a:cubicBezTo>
                    <a:lnTo>
                      <a:pt x="270044" y="16363"/>
                    </a:lnTo>
                    <a:cubicBezTo>
                      <a:pt x="272746" y="43327"/>
                      <a:pt x="290208" y="66556"/>
                      <a:pt x="315361" y="76643"/>
                    </a:cubicBezTo>
                    <a:cubicBezTo>
                      <a:pt x="340280" y="87287"/>
                      <a:pt x="369049" y="83211"/>
                      <a:pt x="390032" y="66065"/>
                    </a:cubicBezTo>
                    <a:lnTo>
                      <a:pt x="424820" y="100852"/>
                    </a:lnTo>
                    <a:cubicBezTo>
                      <a:pt x="399254" y="132848"/>
                      <a:pt x="404467" y="179511"/>
                      <a:pt x="436462" y="205077"/>
                    </a:cubicBezTo>
                    <a:cubicBezTo>
                      <a:pt x="447406" y="213820"/>
                      <a:pt x="460601" y="219285"/>
                      <a:pt x="474522" y="220841"/>
                    </a:cubicBezTo>
                    <a:close/>
                  </a:path>
                </a:pathLst>
              </a:custGeom>
              <a:solidFill>
                <a:schemeClr val="bg1"/>
              </a:solidFill>
              <a:ln w="8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320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95246BD-46A7-4D5A-835E-26F4FF451900}"/>
                  </a:ext>
                </a:extLst>
              </p:cNvPr>
              <p:cNvSpPr/>
              <p:nvPr/>
            </p:nvSpPr>
            <p:spPr>
              <a:xfrm>
                <a:off x="1752346" y="3437609"/>
                <a:ext cx="327256" cy="327256"/>
              </a:xfrm>
              <a:custGeom>
                <a:avLst/>
                <a:gdLst>
                  <a:gd name="connsiteX0" fmla="*/ 163628 w 327256"/>
                  <a:gd name="connsiteY0" fmla="*/ 0 h 327256"/>
                  <a:gd name="connsiteX1" fmla="*/ 0 w 327256"/>
                  <a:gd name="connsiteY1" fmla="*/ 163628 h 327256"/>
                  <a:gd name="connsiteX2" fmla="*/ 163628 w 327256"/>
                  <a:gd name="connsiteY2" fmla="*/ 327256 h 327256"/>
                  <a:gd name="connsiteX3" fmla="*/ 327256 w 327256"/>
                  <a:gd name="connsiteY3" fmla="*/ 163628 h 327256"/>
                  <a:gd name="connsiteX4" fmla="*/ 163628 w 327256"/>
                  <a:gd name="connsiteY4" fmla="*/ 0 h 327256"/>
                  <a:gd name="connsiteX5" fmla="*/ 163628 w 327256"/>
                  <a:gd name="connsiteY5" fmla="*/ 310893 h 327256"/>
                  <a:gd name="connsiteX6" fmla="*/ 16363 w 327256"/>
                  <a:gd name="connsiteY6" fmla="*/ 163628 h 327256"/>
                  <a:gd name="connsiteX7" fmla="*/ 163628 w 327256"/>
                  <a:gd name="connsiteY7" fmla="*/ 16363 h 327256"/>
                  <a:gd name="connsiteX8" fmla="*/ 310893 w 327256"/>
                  <a:gd name="connsiteY8" fmla="*/ 163628 h 327256"/>
                  <a:gd name="connsiteX9" fmla="*/ 163628 w 327256"/>
                  <a:gd name="connsiteY9" fmla="*/ 310893 h 327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7256" h="327256">
                    <a:moveTo>
                      <a:pt x="163628" y="0"/>
                    </a:moveTo>
                    <a:cubicBezTo>
                      <a:pt x="73259" y="0"/>
                      <a:pt x="0" y="73259"/>
                      <a:pt x="0" y="163628"/>
                    </a:cubicBezTo>
                    <a:cubicBezTo>
                      <a:pt x="0" y="253997"/>
                      <a:pt x="73259" y="327256"/>
                      <a:pt x="163628" y="327256"/>
                    </a:cubicBezTo>
                    <a:cubicBezTo>
                      <a:pt x="253997" y="327256"/>
                      <a:pt x="327256" y="253997"/>
                      <a:pt x="327256" y="163628"/>
                    </a:cubicBezTo>
                    <a:cubicBezTo>
                      <a:pt x="327152" y="73302"/>
                      <a:pt x="253954" y="104"/>
                      <a:pt x="163628" y="0"/>
                    </a:cubicBezTo>
                    <a:close/>
                    <a:moveTo>
                      <a:pt x="163628" y="310893"/>
                    </a:moveTo>
                    <a:cubicBezTo>
                      <a:pt x="82296" y="310893"/>
                      <a:pt x="16363" y="244960"/>
                      <a:pt x="16363" y="163628"/>
                    </a:cubicBezTo>
                    <a:cubicBezTo>
                      <a:pt x="16363" y="82296"/>
                      <a:pt x="82296" y="16363"/>
                      <a:pt x="163628" y="16363"/>
                    </a:cubicBezTo>
                    <a:cubicBezTo>
                      <a:pt x="244960" y="16363"/>
                      <a:pt x="310893" y="82296"/>
                      <a:pt x="310893" y="163628"/>
                    </a:cubicBezTo>
                    <a:cubicBezTo>
                      <a:pt x="310799" y="244921"/>
                      <a:pt x="244921" y="310798"/>
                      <a:pt x="163628" y="310893"/>
                    </a:cubicBezTo>
                    <a:close/>
                  </a:path>
                </a:pathLst>
              </a:custGeom>
              <a:solidFill>
                <a:schemeClr val="bg1"/>
              </a:solidFill>
              <a:ln w="8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320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8932C30-8EE1-42FF-8782-9FED599A6BCD}"/>
                  </a:ext>
                </a:extLst>
              </p:cNvPr>
              <p:cNvSpPr/>
              <p:nvPr/>
            </p:nvSpPr>
            <p:spPr>
              <a:xfrm>
                <a:off x="1809515" y="3601256"/>
                <a:ext cx="229079" cy="114540"/>
              </a:xfrm>
              <a:custGeom>
                <a:avLst/>
                <a:gdLst>
                  <a:gd name="connsiteX0" fmla="*/ 180263 w 229079"/>
                  <a:gd name="connsiteY0" fmla="*/ 22832 h 114539"/>
                  <a:gd name="connsiteX1" fmla="*/ 168637 w 229079"/>
                  <a:gd name="connsiteY1" fmla="*/ 69294 h 114539"/>
                  <a:gd name="connsiteX2" fmla="*/ 137777 w 229079"/>
                  <a:gd name="connsiteY2" fmla="*/ 73131 h 114539"/>
                  <a:gd name="connsiteX3" fmla="*/ 114338 w 229079"/>
                  <a:gd name="connsiteY3" fmla="*/ 37951 h 114539"/>
                  <a:gd name="connsiteX4" fmla="*/ 87267 w 229079"/>
                  <a:gd name="connsiteY4" fmla="*/ 16503 h 114539"/>
                  <a:gd name="connsiteX5" fmla="*/ 65928 w 229079"/>
                  <a:gd name="connsiteY5" fmla="*/ 37133 h 114539"/>
                  <a:gd name="connsiteX6" fmla="*/ 44157 w 229079"/>
                  <a:gd name="connsiteY6" fmla="*/ 58887 h 114539"/>
                  <a:gd name="connsiteX7" fmla="*/ 9787 w 229079"/>
                  <a:gd name="connsiteY7" fmla="*/ 54033 h 114539"/>
                  <a:gd name="connsiteX8" fmla="*/ 4934 w 229079"/>
                  <a:gd name="connsiteY8" fmla="*/ 88403 h 114539"/>
                  <a:gd name="connsiteX9" fmla="*/ 39303 w 229079"/>
                  <a:gd name="connsiteY9" fmla="*/ 93257 h 114539"/>
                  <a:gd name="connsiteX10" fmla="*/ 48804 w 229079"/>
                  <a:gd name="connsiteY10" fmla="*/ 77377 h 114539"/>
                  <a:gd name="connsiteX11" fmla="*/ 70583 w 229079"/>
                  <a:gd name="connsiteY11" fmla="*/ 55614 h 114539"/>
                  <a:gd name="connsiteX12" fmla="*/ 104600 w 229079"/>
                  <a:gd name="connsiteY12" fmla="*/ 60648 h 114539"/>
                  <a:gd name="connsiteX13" fmla="*/ 107858 w 229079"/>
                  <a:gd name="connsiteY13" fmla="*/ 57742 h 114539"/>
                  <a:gd name="connsiteX14" fmla="*/ 131298 w 229079"/>
                  <a:gd name="connsiteY14" fmla="*/ 92922 h 114539"/>
                  <a:gd name="connsiteX15" fmla="*/ 158313 w 229079"/>
                  <a:gd name="connsiteY15" fmla="*/ 114419 h 114539"/>
                  <a:gd name="connsiteX16" fmla="*/ 179920 w 229079"/>
                  <a:gd name="connsiteY16" fmla="*/ 91694 h 114539"/>
                  <a:gd name="connsiteX17" fmla="*/ 191537 w 229079"/>
                  <a:gd name="connsiteY17" fmla="*/ 45232 h 114539"/>
                  <a:gd name="connsiteX18" fmla="*/ 225434 w 229079"/>
                  <a:gd name="connsiteY18" fmla="*/ 37759 h 114539"/>
                  <a:gd name="connsiteX19" fmla="*/ 217961 w 229079"/>
                  <a:gd name="connsiteY19" fmla="*/ 3862 h 114539"/>
                  <a:gd name="connsiteX20" fmla="*/ 184064 w 229079"/>
                  <a:gd name="connsiteY20" fmla="*/ 11335 h 114539"/>
                  <a:gd name="connsiteX21" fmla="*/ 180263 w 229079"/>
                  <a:gd name="connsiteY21" fmla="*/ 22856 h 114539"/>
                  <a:gd name="connsiteX22" fmla="*/ 24645 w 229079"/>
                  <a:gd name="connsiteY22" fmla="*/ 81795 h 114539"/>
                  <a:gd name="connsiteX23" fmla="*/ 16463 w 229079"/>
                  <a:gd name="connsiteY23" fmla="*/ 73613 h 114539"/>
                  <a:gd name="connsiteX24" fmla="*/ 24645 w 229079"/>
                  <a:gd name="connsiteY24" fmla="*/ 65432 h 114539"/>
                  <a:gd name="connsiteX25" fmla="*/ 32826 w 229079"/>
                  <a:gd name="connsiteY25" fmla="*/ 73613 h 114539"/>
                  <a:gd name="connsiteX26" fmla="*/ 24645 w 229079"/>
                  <a:gd name="connsiteY26" fmla="*/ 81795 h 114539"/>
                  <a:gd name="connsiteX27" fmla="*/ 90096 w 229079"/>
                  <a:gd name="connsiteY27" fmla="*/ 49069 h 114539"/>
                  <a:gd name="connsiteX28" fmla="*/ 81915 w 229079"/>
                  <a:gd name="connsiteY28" fmla="*/ 40888 h 114539"/>
                  <a:gd name="connsiteX29" fmla="*/ 90096 w 229079"/>
                  <a:gd name="connsiteY29" fmla="*/ 32706 h 114539"/>
                  <a:gd name="connsiteX30" fmla="*/ 98277 w 229079"/>
                  <a:gd name="connsiteY30" fmla="*/ 40888 h 114539"/>
                  <a:gd name="connsiteX31" fmla="*/ 90096 w 229079"/>
                  <a:gd name="connsiteY31" fmla="*/ 49069 h 114539"/>
                  <a:gd name="connsiteX32" fmla="*/ 155547 w 229079"/>
                  <a:gd name="connsiteY32" fmla="*/ 98158 h 114539"/>
                  <a:gd name="connsiteX33" fmla="*/ 147366 w 229079"/>
                  <a:gd name="connsiteY33" fmla="*/ 89976 h 114539"/>
                  <a:gd name="connsiteX34" fmla="*/ 155547 w 229079"/>
                  <a:gd name="connsiteY34" fmla="*/ 81795 h 114539"/>
                  <a:gd name="connsiteX35" fmla="*/ 163729 w 229079"/>
                  <a:gd name="connsiteY35" fmla="*/ 89976 h 114539"/>
                  <a:gd name="connsiteX36" fmla="*/ 155547 w 229079"/>
                  <a:gd name="connsiteY36" fmla="*/ 98158 h 114539"/>
                  <a:gd name="connsiteX37" fmla="*/ 212817 w 229079"/>
                  <a:gd name="connsiteY37" fmla="*/ 24525 h 114539"/>
                  <a:gd name="connsiteX38" fmla="*/ 204636 w 229079"/>
                  <a:gd name="connsiteY38" fmla="*/ 32706 h 114539"/>
                  <a:gd name="connsiteX39" fmla="*/ 196454 w 229079"/>
                  <a:gd name="connsiteY39" fmla="*/ 24525 h 114539"/>
                  <a:gd name="connsiteX40" fmla="*/ 204636 w 229079"/>
                  <a:gd name="connsiteY40" fmla="*/ 16344 h 114539"/>
                  <a:gd name="connsiteX41" fmla="*/ 212817 w 229079"/>
                  <a:gd name="connsiteY41" fmla="*/ 24525 h 11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29079" h="114539">
                    <a:moveTo>
                      <a:pt x="180263" y="22832"/>
                    </a:moveTo>
                    <a:lnTo>
                      <a:pt x="168637" y="69294"/>
                    </a:lnTo>
                    <a:cubicBezTo>
                      <a:pt x="158776" y="62944"/>
                      <a:pt x="145784" y="64559"/>
                      <a:pt x="137777" y="73131"/>
                    </a:cubicBezTo>
                    <a:lnTo>
                      <a:pt x="114338" y="37951"/>
                    </a:lnTo>
                    <a:cubicBezTo>
                      <a:pt x="112785" y="24553"/>
                      <a:pt x="100665" y="14950"/>
                      <a:pt x="87267" y="16503"/>
                    </a:cubicBezTo>
                    <a:cubicBezTo>
                      <a:pt x="76312" y="17773"/>
                      <a:pt x="67567" y="26227"/>
                      <a:pt x="65928" y="37133"/>
                    </a:cubicBezTo>
                    <a:lnTo>
                      <a:pt x="44157" y="58887"/>
                    </a:lnTo>
                    <a:cubicBezTo>
                      <a:pt x="36007" y="48056"/>
                      <a:pt x="20619" y="45883"/>
                      <a:pt x="9787" y="54033"/>
                    </a:cubicBezTo>
                    <a:cubicBezTo>
                      <a:pt x="-1043" y="62184"/>
                      <a:pt x="-3217" y="77572"/>
                      <a:pt x="4934" y="88403"/>
                    </a:cubicBezTo>
                    <a:cubicBezTo>
                      <a:pt x="13084" y="99234"/>
                      <a:pt x="28472" y="101407"/>
                      <a:pt x="39303" y="93257"/>
                    </a:cubicBezTo>
                    <a:cubicBezTo>
                      <a:pt x="44421" y="89406"/>
                      <a:pt x="47831" y="83707"/>
                      <a:pt x="48804" y="77377"/>
                    </a:cubicBezTo>
                    <a:lnTo>
                      <a:pt x="70583" y="55614"/>
                    </a:lnTo>
                    <a:cubicBezTo>
                      <a:pt x="78586" y="66397"/>
                      <a:pt x="93816" y="68651"/>
                      <a:pt x="104600" y="60648"/>
                    </a:cubicBezTo>
                    <a:cubicBezTo>
                      <a:pt x="105771" y="59779"/>
                      <a:pt x="106861" y="58806"/>
                      <a:pt x="107858" y="57742"/>
                    </a:cubicBezTo>
                    <a:lnTo>
                      <a:pt x="131298" y="92922"/>
                    </a:lnTo>
                    <a:cubicBezTo>
                      <a:pt x="132822" y="106319"/>
                      <a:pt x="144917" y="115943"/>
                      <a:pt x="158313" y="114419"/>
                    </a:cubicBezTo>
                    <a:cubicBezTo>
                      <a:pt x="170072" y="113082"/>
                      <a:pt x="179177" y="103505"/>
                      <a:pt x="179920" y="91694"/>
                    </a:cubicBezTo>
                    <a:lnTo>
                      <a:pt x="191537" y="45232"/>
                    </a:lnTo>
                    <a:cubicBezTo>
                      <a:pt x="202961" y="52529"/>
                      <a:pt x="218137" y="49183"/>
                      <a:pt x="225434" y="37759"/>
                    </a:cubicBezTo>
                    <a:cubicBezTo>
                      <a:pt x="232731" y="26336"/>
                      <a:pt x="229385" y="11159"/>
                      <a:pt x="217961" y="3862"/>
                    </a:cubicBezTo>
                    <a:cubicBezTo>
                      <a:pt x="206537" y="-3434"/>
                      <a:pt x="191361" y="-89"/>
                      <a:pt x="184064" y="11335"/>
                    </a:cubicBezTo>
                    <a:cubicBezTo>
                      <a:pt x="181853" y="14797"/>
                      <a:pt x="180546" y="18758"/>
                      <a:pt x="180263" y="22856"/>
                    </a:cubicBezTo>
                    <a:close/>
                    <a:moveTo>
                      <a:pt x="24645" y="81795"/>
                    </a:moveTo>
                    <a:cubicBezTo>
                      <a:pt x="20126" y="81795"/>
                      <a:pt x="16463" y="78132"/>
                      <a:pt x="16463" y="73613"/>
                    </a:cubicBezTo>
                    <a:cubicBezTo>
                      <a:pt x="16463" y="69095"/>
                      <a:pt x="20126" y="65432"/>
                      <a:pt x="24645" y="65432"/>
                    </a:cubicBezTo>
                    <a:cubicBezTo>
                      <a:pt x="29163" y="65432"/>
                      <a:pt x="32826" y="69095"/>
                      <a:pt x="32826" y="73613"/>
                    </a:cubicBezTo>
                    <a:cubicBezTo>
                      <a:pt x="32826" y="78132"/>
                      <a:pt x="29163" y="81795"/>
                      <a:pt x="24645" y="81795"/>
                    </a:cubicBezTo>
                    <a:close/>
                    <a:moveTo>
                      <a:pt x="90096" y="49069"/>
                    </a:moveTo>
                    <a:cubicBezTo>
                      <a:pt x="85577" y="49069"/>
                      <a:pt x="81915" y="45406"/>
                      <a:pt x="81915" y="40888"/>
                    </a:cubicBezTo>
                    <a:cubicBezTo>
                      <a:pt x="81915" y="36369"/>
                      <a:pt x="85577" y="32706"/>
                      <a:pt x="90096" y="32706"/>
                    </a:cubicBezTo>
                    <a:cubicBezTo>
                      <a:pt x="94615" y="32706"/>
                      <a:pt x="98277" y="36369"/>
                      <a:pt x="98277" y="40888"/>
                    </a:cubicBezTo>
                    <a:cubicBezTo>
                      <a:pt x="98277" y="45406"/>
                      <a:pt x="94615" y="49069"/>
                      <a:pt x="90096" y="49069"/>
                    </a:cubicBezTo>
                    <a:close/>
                    <a:moveTo>
                      <a:pt x="155547" y="98158"/>
                    </a:moveTo>
                    <a:cubicBezTo>
                      <a:pt x="151029" y="98158"/>
                      <a:pt x="147366" y="94495"/>
                      <a:pt x="147366" y="89976"/>
                    </a:cubicBezTo>
                    <a:cubicBezTo>
                      <a:pt x="147366" y="85458"/>
                      <a:pt x="151029" y="81795"/>
                      <a:pt x="155547" y="81795"/>
                    </a:cubicBezTo>
                    <a:cubicBezTo>
                      <a:pt x="160066" y="81795"/>
                      <a:pt x="163729" y="85458"/>
                      <a:pt x="163729" y="89976"/>
                    </a:cubicBezTo>
                    <a:cubicBezTo>
                      <a:pt x="163729" y="94495"/>
                      <a:pt x="160066" y="98158"/>
                      <a:pt x="155547" y="98158"/>
                    </a:cubicBezTo>
                    <a:close/>
                    <a:moveTo>
                      <a:pt x="212817" y="24525"/>
                    </a:moveTo>
                    <a:cubicBezTo>
                      <a:pt x="212817" y="29044"/>
                      <a:pt x="209154" y="32706"/>
                      <a:pt x="204636" y="32706"/>
                    </a:cubicBezTo>
                    <a:cubicBezTo>
                      <a:pt x="200117" y="32706"/>
                      <a:pt x="196454" y="29044"/>
                      <a:pt x="196454" y="24525"/>
                    </a:cubicBezTo>
                    <a:cubicBezTo>
                      <a:pt x="196454" y="20006"/>
                      <a:pt x="200117" y="16344"/>
                      <a:pt x="204636" y="16344"/>
                    </a:cubicBezTo>
                    <a:cubicBezTo>
                      <a:pt x="209154" y="16344"/>
                      <a:pt x="212817" y="20006"/>
                      <a:pt x="212817" y="24525"/>
                    </a:cubicBezTo>
                    <a:close/>
                  </a:path>
                </a:pathLst>
              </a:custGeom>
              <a:solidFill>
                <a:schemeClr val="bg1"/>
              </a:solidFill>
              <a:ln w="8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320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90616A7B-85A8-448F-A4EB-A2026A5B44FA}"/>
                  </a:ext>
                </a:extLst>
              </p:cNvPr>
              <p:cNvSpPr/>
              <p:nvPr/>
            </p:nvSpPr>
            <p:spPr>
              <a:xfrm>
                <a:off x="1784971" y="3503067"/>
                <a:ext cx="229079" cy="114540"/>
              </a:xfrm>
              <a:custGeom>
                <a:avLst/>
                <a:gdLst>
                  <a:gd name="connsiteX0" fmla="*/ 48804 w 229079"/>
                  <a:gd name="connsiteY0" fmla="*/ 93760 h 114539"/>
                  <a:gd name="connsiteX1" fmla="*/ 70583 w 229079"/>
                  <a:gd name="connsiteY1" fmla="*/ 71990 h 114539"/>
                  <a:gd name="connsiteX2" fmla="*/ 104574 w 229079"/>
                  <a:gd name="connsiteY2" fmla="*/ 77040 h 114539"/>
                  <a:gd name="connsiteX3" fmla="*/ 111539 w 229079"/>
                  <a:gd name="connsiteY3" fmla="*/ 68963 h 114539"/>
                  <a:gd name="connsiteX4" fmla="*/ 131641 w 229079"/>
                  <a:gd name="connsiteY4" fmla="*/ 79009 h 114539"/>
                  <a:gd name="connsiteX5" fmla="*/ 160730 w 229079"/>
                  <a:gd name="connsiteY5" fmla="*/ 97692 h 114539"/>
                  <a:gd name="connsiteX6" fmla="*/ 179911 w 229079"/>
                  <a:gd name="connsiteY6" fmla="*/ 75540 h 114539"/>
                  <a:gd name="connsiteX7" fmla="*/ 190302 w 229079"/>
                  <a:gd name="connsiteY7" fmla="*/ 44369 h 114539"/>
                  <a:gd name="connsiteX8" fmla="*/ 224598 w 229079"/>
                  <a:gd name="connsiteY8" fmla="*/ 39019 h 114539"/>
                  <a:gd name="connsiteX9" fmla="*/ 219247 w 229079"/>
                  <a:gd name="connsiteY9" fmla="*/ 4722 h 114539"/>
                  <a:gd name="connsiteX10" fmla="*/ 184951 w 229079"/>
                  <a:gd name="connsiteY10" fmla="*/ 10074 h 114539"/>
                  <a:gd name="connsiteX11" fmla="*/ 180304 w 229079"/>
                  <a:gd name="connsiteY11" fmla="*/ 22639 h 114539"/>
                  <a:gd name="connsiteX12" fmla="*/ 169914 w 229079"/>
                  <a:gd name="connsiteY12" fmla="*/ 53811 h 114539"/>
                  <a:gd name="connsiteX13" fmla="*/ 135988 w 229079"/>
                  <a:gd name="connsiteY13" fmla="*/ 58977 h 114539"/>
                  <a:gd name="connsiteX14" fmla="*/ 134120 w 229079"/>
                  <a:gd name="connsiteY14" fmla="*/ 61943 h 114539"/>
                  <a:gd name="connsiteX15" fmla="*/ 114018 w 229079"/>
                  <a:gd name="connsiteY15" fmla="*/ 51896 h 114539"/>
                  <a:gd name="connsiteX16" fmla="*/ 84833 w 229079"/>
                  <a:gd name="connsiteY16" fmla="*/ 33322 h 114539"/>
                  <a:gd name="connsiteX17" fmla="*/ 65953 w 229079"/>
                  <a:gd name="connsiteY17" fmla="*/ 53532 h 114539"/>
                  <a:gd name="connsiteX18" fmla="*/ 44157 w 229079"/>
                  <a:gd name="connsiteY18" fmla="*/ 75262 h 114539"/>
                  <a:gd name="connsiteX19" fmla="*/ 9787 w 229079"/>
                  <a:gd name="connsiteY19" fmla="*/ 70408 h 114539"/>
                  <a:gd name="connsiteX20" fmla="*/ 4934 w 229079"/>
                  <a:gd name="connsiteY20" fmla="*/ 104778 h 114539"/>
                  <a:gd name="connsiteX21" fmla="*/ 39303 w 229079"/>
                  <a:gd name="connsiteY21" fmla="*/ 109632 h 114539"/>
                  <a:gd name="connsiteX22" fmla="*/ 48804 w 229079"/>
                  <a:gd name="connsiteY22" fmla="*/ 93752 h 114539"/>
                  <a:gd name="connsiteX23" fmla="*/ 204636 w 229079"/>
                  <a:gd name="connsiteY23" fmla="*/ 16356 h 114539"/>
                  <a:gd name="connsiteX24" fmla="*/ 212817 w 229079"/>
                  <a:gd name="connsiteY24" fmla="*/ 24538 h 114539"/>
                  <a:gd name="connsiteX25" fmla="*/ 204636 w 229079"/>
                  <a:gd name="connsiteY25" fmla="*/ 32719 h 114539"/>
                  <a:gd name="connsiteX26" fmla="*/ 196454 w 229079"/>
                  <a:gd name="connsiteY26" fmla="*/ 24538 h 114539"/>
                  <a:gd name="connsiteX27" fmla="*/ 204636 w 229079"/>
                  <a:gd name="connsiteY27" fmla="*/ 16356 h 114539"/>
                  <a:gd name="connsiteX28" fmla="*/ 155547 w 229079"/>
                  <a:gd name="connsiteY28" fmla="*/ 65445 h 114539"/>
                  <a:gd name="connsiteX29" fmla="*/ 163729 w 229079"/>
                  <a:gd name="connsiteY29" fmla="*/ 73626 h 114539"/>
                  <a:gd name="connsiteX30" fmla="*/ 155547 w 229079"/>
                  <a:gd name="connsiteY30" fmla="*/ 81807 h 114539"/>
                  <a:gd name="connsiteX31" fmla="*/ 147366 w 229079"/>
                  <a:gd name="connsiteY31" fmla="*/ 73626 h 114539"/>
                  <a:gd name="connsiteX32" fmla="*/ 155547 w 229079"/>
                  <a:gd name="connsiteY32" fmla="*/ 65445 h 114539"/>
                  <a:gd name="connsiteX33" fmla="*/ 90096 w 229079"/>
                  <a:gd name="connsiteY33" fmla="*/ 49082 h 114539"/>
                  <a:gd name="connsiteX34" fmla="*/ 98277 w 229079"/>
                  <a:gd name="connsiteY34" fmla="*/ 57263 h 114539"/>
                  <a:gd name="connsiteX35" fmla="*/ 90096 w 229079"/>
                  <a:gd name="connsiteY35" fmla="*/ 65445 h 114539"/>
                  <a:gd name="connsiteX36" fmla="*/ 81915 w 229079"/>
                  <a:gd name="connsiteY36" fmla="*/ 57263 h 114539"/>
                  <a:gd name="connsiteX37" fmla="*/ 90096 w 229079"/>
                  <a:gd name="connsiteY37" fmla="*/ 49082 h 114539"/>
                  <a:gd name="connsiteX38" fmla="*/ 16463 w 229079"/>
                  <a:gd name="connsiteY38" fmla="*/ 89989 h 114539"/>
                  <a:gd name="connsiteX39" fmla="*/ 24645 w 229079"/>
                  <a:gd name="connsiteY39" fmla="*/ 81807 h 114539"/>
                  <a:gd name="connsiteX40" fmla="*/ 32826 w 229079"/>
                  <a:gd name="connsiteY40" fmla="*/ 89989 h 114539"/>
                  <a:gd name="connsiteX41" fmla="*/ 24645 w 229079"/>
                  <a:gd name="connsiteY41" fmla="*/ 98170 h 114539"/>
                  <a:gd name="connsiteX42" fmla="*/ 16463 w 229079"/>
                  <a:gd name="connsiteY42" fmla="*/ 89989 h 11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29079" h="114539">
                    <a:moveTo>
                      <a:pt x="48804" y="93760"/>
                    </a:moveTo>
                    <a:lnTo>
                      <a:pt x="70583" y="71990"/>
                    </a:lnTo>
                    <a:cubicBezTo>
                      <a:pt x="78575" y="82770"/>
                      <a:pt x="93793" y="85032"/>
                      <a:pt x="104574" y="77040"/>
                    </a:cubicBezTo>
                    <a:cubicBezTo>
                      <a:pt x="107465" y="74897"/>
                      <a:pt x="109844" y="72138"/>
                      <a:pt x="111539" y="68963"/>
                    </a:cubicBezTo>
                    <a:lnTo>
                      <a:pt x="131641" y="79009"/>
                    </a:lnTo>
                    <a:cubicBezTo>
                      <a:pt x="134514" y="92201"/>
                      <a:pt x="147538" y="100566"/>
                      <a:pt x="160730" y="97692"/>
                    </a:cubicBezTo>
                    <a:cubicBezTo>
                      <a:pt x="171331" y="95383"/>
                      <a:pt x="179142" y="86363"/>
                      <a:pt x="179911" y="75540"/>
                    </a:cubicBezTo>
                    <a:lnTo>
                      <a:pt x="190302" y="44369"/>
                    </a:lnTo>
                    <a:cubicBezTo>
                      <a:pt x="201250" y="52362"/>
                      <a:pt x="216605" y="49966"/>
                      <a:pt x="224598" y="39019"/>
                    </a:cubicBezTo>
                    <a:cubicBezTo>
                      <a:pt x="232591" y="28070"/>
                      <a:pt x="230195" y="12715"/>
                      <a:pt x="219247" y="4722"/>
                    </a:cubicBezTo>
                    <a:cubicBezTo>
                      <a:pt x="208299" y="-3270"/>
                      <a:pt x="192944" y="-875"/>
                      <a:pt x="184951" y="10074"/>
                    </a:cubicBezTo>
                    <a:cubicBezTo>
                      <a:pt x="182267" y="13750"/>
                      <a:pt x="180658" y="18101"/>
                      <a:pt x="180304" y="22639"/>
                    </a:cubicBezTo>
                    <a:lnTo>
                      <a:pt x="169914" y="53811"/>
                    </a:lnTo>
                    <a:cubicBezTo>
                      <a:pt x="159118" y="45869"/>
                      <a:pt x="143930" y="48182"/>
                      <a:pt x="135988" y="58977"/>
                    </a:cubicBezTo>
                    <a:cubicBezTo>
                      <a:pt x="135294" y="59920"/>
                      <a:pt x="134670" y="60910"/>
                      <a:pt x="134120" y="61943"/>
                    </a:cubicBezTo>
                    <a:lnTo>
                      <a:pt x="114018" y="51896"/>
                    </a:lnTo>
                    <a:cubicBezTo>
                      <a:pt x="111088" y="38708"/>
                      <a:pt x="98021" y="30391"/>
                      <a:pt x="84833" y="33322"/>
                    </a:cubicBezTo>
                    <a:cubicBezTo>
                      <a:pt x="74969" y="35513"/>
                      <a:pt x="67468" y="43543"/>
                      <a:pt x="65953" y="53532"/>
                    </a:cubicBezTo>
                    <a:lnTo>
                      <a:pt x="44157" y="75262"/>
                    </a:lnTo>
                    <a:cubicBezTo>
                      <a:pt x="36007" y="64431"/>
                      <a:pt x="20619" y="62258"/>
                      <a:pt x="9787" y="70408"/>
                    </a:cubicBezTo>
                    <a:cubicBezTo>
                      <a:pt x="-1043" y="78559"/>
                      <a:pt x="-3217" y="93947"/>
                      <a:pt x="4934" y="104778"/>
                    </a:cubicBezTo>
                    <a:cubicBezTo>
                      <a:pt x="13084" y="115610"/>
                      <a:pt x="28472" y="117783"/>
                      <a:pt x="39303" y="109632"/>
                    </a:cubicBezTo>
                    <a:cubicBezTo>
                      <a:pt x="44421" y="105781"/>
                      <a:pt x="47831" y="100082"/>
                      <a:pt x="48804" y="93752"/>
                    </a:cubicBezTo>
                    <a:close/>
                    <a:moveTo>
                      <a:pt x="204636" y="16356"/>
                    </a:moveTo>
                    <a:cubicBezTo>
                      <a:pt x="209154" y="16356"/>
                      <a:pt x="212817" y="20019"/>
                      <a:pt x="212817" y="24538"/>
                    </a:cubicBezTo>
                    <a:cubicBezTo>
                      <a:pt x="212817" y="29056"/>
                      <a:pt x="209154" y="32719"/>
                      <a:pt x="204636" y="32719"/>
                    </a:cubicBezTo>
                    <a:cubicBezTo>
                      <a:pt x="200117" y="32719"/>
                      <a:pt x="196454" y="29056"/>
                      <a:pt x="196454" y="24538"/>
                    </a:cubicBezTo>
                    <a:cubicBezTo>
                      <a:pt x="196454" y="20019"/>
                      <a:pt x="200117" y="16356"/>
                      <a:pt x="204636" y="16356"/>
                    </a:cubicBezTo>
                    <a:close/>
                    <a:moveTo>
                      <a:pt x="155547" y="65445"/>
                    </a:moveTo>
                    <a:cubicBezTo>
                      <a:pt x="160066" y="65445"/>
                      <a:pt x="163729" y="69107"/>
                      <a:pt x="163729" y="73626"/>
                    </a:cubicBezTo>
                    <a:cubicBezTo>
                      <a:pt x="163729" y="78145"/>
                      <a:pt x="160066" y="81807"/>
                      <a:pt x="155547" y="81807"/>
                    </a:cubicBezTo>
                    <a:cubicBezTo>
                      <a:pt x="151029" y="81807"/>
                      <a:pt x="147366" y="78145"/>
                      <a:pt x="147366" y="73626"/>
                    </a:cubicBezTo>
                    <a:cubicBezTo>
                      <a:pt x="147366" y="69107"/>
                      <a:pt x="151029" y="65445"/>
                      <a:pt x="155547" y="65445"/>
                    </a:cubicBezTo>
                    <a:close/>
                    <a:moveTo>
                      <a:pt x="90096" y="49082"/>
                    </a:moveTo>
                    <a:cubicBezTo>
                      <a:pt x="94615" y="49082"/>
                      <a:pt x="98277" y="52745"/>
                      <a:pt x="98277" y="57263"/>
                    </a:cubicBezTo>
                    <a:cubicBezTo>
                      <a:pt x="98277" y="61782"/>
                      <a:pt x="94615" y="65445"/>
                      <a:pt x="90096" y="65445"/>
                    </a:cubicBezTo>
                    <a:cubicBezTo>
                      <a:pt x="85577" y="65445"/>
                      <a:pt x="81915" y="61782"/>
                      <a:pt x="81915" y="57263"/>
                    </a:cubicBezTo>
                    <a:cubicBezTo>
                      <a:pt x="81915" y="52745"/>
                      <a:pt x="85577" y="49082"/>
                      <a:pt x="90096" y="49082"/>
                    </a:cubicBezTo>
                    <a:close/>
                    <a:moveTo>
                      <a:pt x="16463" y="89989"/>
                    </a:moveTo>
                    <a:cubicBezTo>
                      <a:pt x="16463" y="85470"/>
                      <a:pt x="20126" y="81807"/>
                      <a:pt x="24645" y="81807"/>
                    </a:cubicBezTo>
                    <a:cubicBezTo>
                      <a:pt x="29163" y="81807"/>
                      <a:pt x="32826" y="85470"/>
                      <a:pt x="32826" y="89989"/>
                    </a:cubicBezTo>
                    <a:cubicBezTo>
                      <a:pt x="32826" y="94507"/>
                      <a:pt x="29163" y="98170"/>
                      <a:pt x="24645" y="98170"/>
                    </a:cubicBezTo>
                    <a:cubicBezTo>
                      <a:pt x="20126" y="98170"/>
                      <a:pt x="16463" y="94507"/>
                      <a:pt x="16463" y="89989"/>
                    </a:cubicBezTo>
                    <a:close/>
                  </a:path>
                </a:pathLst>
              </a:custGeom>
              <a:solidFill>
                <a:schemeClr val="bg1"/>
              </a:solidFill>
              <a:ln w="8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3200" dirty="0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54806BC-72AF-4308-94D0-6D6C6D1D6531}"/>
              </a:ext>
            </a:extLst>
          </p:cNvPr>
          <p:cNvGrpSpPr/>
          <p:nvPr/>
        </p:nvGrpSpPr>
        <p:grpSpPr>
          <a:xfrm>
            <a:off x="7317432" y="4241260"/>
            <a:ext cx="2058169" cy="975821"/>
            <a:chOff x="7317432" y="4355813"/>
            <a:chExt cx="2058169" cy="975821"/>
          </a:xfrm>
        </p:grpSpPr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ABEF6024-3B2D-4DE4-9010-A9CDB5F4396D}"/>
                </a:ext>
              </a:extLst>
            </p:cNvPr>
            <p:cNvSpPr txBox="1"/>
            <p:nvPr/>
          </p:nvSpPr>
          <p:spPr>
            <a:xfrm>
              <a:off x="7317432" y="4355813"/>
              <a:ext cx="2058169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ZA" sz="2400" dirty="0"/>
                <a:t>Destruction</a:t>
              </a:r>
            </a:p>
          </p:txBody>
        </p:sp>
        <p:cxnSp>
          <p:nvCxnSpPr>
            <p:cNvPr id="187" name="Connector Milestone 1" title="Connecter Line">
              <a:extLst>
                <a:ext uri="{FF2B5EF4-FFF2-40B4-BE49-F238E27FC236}">
                  <a16:creationId xmlns:a16="http://schemas.microsoft.com/office/drawing/2014/main" id="{B4C682B0-95A4-4ED3-BF51-0F25A096F6CA}"/>
                </a:ext>
              </a:extLst>
            </p:cNvPr>
            <p:cNvCxnSpPr>
              <a:cxnSpLocks/>
            </p:cNvCxnSpPr>
            <p:nvPr/>
          </p:nvCxnSpPr>
          <p:spPr>
            <a:xfrm>
              <a:off x="8446902" y="4739221"/>
              <a:ext cx="528622" cy="0"/>
            </a:xfrm>
            <a:prstGeom prst="line">
              <a:avLst/>
            </a:prstGeom>
            <a:ln w="19050">
              <a:solidFill>
                <a:schemeClr val="tx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 title="Circle Background">
              <a:extLst>
                <a:ext uri="{FF2B5EF4-FFF2-40B4-BE49-F238E27FC236}">
                  <a16:creationId xmlns:a16="http://schemas.microsoft.com/office/drawing/2014/main" id="{5C82139D-4728-4875-BFC9-CF9B41DFECF0}"/>
                </a:ext>
              </a:extLst>
            </p:cNvPr>
            <p:cNvSpPr/>
            <p:nvPr/>
          </p:nvSpPr>
          <p:spPr>
            <a:xfrm>
              <a:off x="8453047" y="4815300"/>
              <a:ext cx="516333" cy="516334"/>
            </a:xfrm>
            <a:prstGeom prst="ellipse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3200" dirty="0">
                <a:solidFill>
                  <a:schemeClr val="tx1"/>
                </a:solidFill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FFF6A546-079C-4943-9382-72AB1DE88394}"/>
                </a:ext>
              </a:extLst>
            </p:cNvPr>
            <p:cNvSpPr/>
            <p:nvPr/>
          </p:nvSpPr>
          <p:spPr>
            <a:xfrm>
              <a:off x="8626013" y="4925586"/>
              <a:ext cx="167856" cy="167856"/>
            </a:xfrm>
            <a:custGeom>
              <a:avLst/>
              <a:gdLst>
                <a:gd name="connsiteX0" fmla="*/ 114261 w 220339"/>
                <a:gd name="connsiteY0" fmla="*/ 0 h 220339"/>
                <a:gd name="connsiteX1" fmla="*/ 5318 w 220339"/>
                <a:gd name="connsiteY1" fmla="*/ 79743 h 220339"/>
                <a:gd name="connsiteX2" fmla="*/ 48624 w 220339"/>
                <a:gd name="connsiteY2" fmla="*/ 207617 h 220339"/>
                <a:gd name="connsiteX3" fmla="*/ 49522 w 220339"/>
                <a:gd name="connsiteY3" fmla="*/ 208286 h 220339"/>
                <a:gd name="connsiteX4" fmla="*/ 179473 w 220339"/>
                <a:gd name="connsiteY4" fmla="*/ 207935 h 220339"/>
                <a:gd name="connsiteX5" fmla="*/ 179546 w 220339"/>
                <a:gd name="connsiteY5" fmla="*/ 207854 h 220339"/>
                <a:gd name="connsiteX6" fmla="*/ 223236 w 220339"/>
                <a:gd name="connsiteY6" fmla="*/ 79951 h 220339"/>
                <a:gd name="connsiteX7" fmla="*/ 114261 w 220339"/>
                <a:gd name="connsiteY7" fmla="*/ 0 h 220339"/>
                <a:gd name="connsiteX8" fmla="*/ 65231 w 220339"/>
                <a:gd name="connsiteY8" fmla="*/ 198885 h 220339"/>
                <a:gd name="connsiteX9" fmla="*/ 68242 w 220339"/>
                <a:gd name="connsiteY9" fmla="*/ 196486 h 220339"/>
                <a:gd name="connsiteX10" fmla="*/ 94487 w 220339"/>
                <a:gd name="connsiteY10" fmla="*/ 183616 h 220339"/>
                <a:gd name="connsiteX11" fmla="*/ 103325 w 220339"/>
                <a:gd name="connsiteY11" fmla="*/ 169417 h 220339"/>
                <a:gd name="connsiteX12" fmla="*/ 103325 w 220339"/>
                <a:gd name="connsiteY12" fmla="*/ 166316 h 220339"/>
                <a:gd name="connsiteX13" fmla="*/ 96568 w 220339"/>
                <a:gd name="connsiteY13" fmla="*/ 155568 h 220339"/>
                <a:gd name="connsiteX14" fmla="*/ 77260 w 220339"/>
                <a:gd name="connsiteY14" fmla="*/ 131461 h 220339"/>
                <a:gd name="connsiteX15" fmla="*/ 71817 w 220339"/>
                <a:gd name="connsiteY15" fmla="*/ 125806 h 220339"/>
                <a:gd name="connsiteX16" fmla="*/ 68887 w 220339"/>
                <a:gd name="connsiteY16" fmla="*/ 120779 h 220339"/>
                <a:gd name="connsiteX17" fmla="*/ 68887 w 220339"/>
                <a:gd name="connsiteY17" fmla="*/ 114005 h 220339"/>
                <a:gd name="connsiteX18" fmla="*/ 70911 w 220339"/>
                <a:gd name="connsiteY18" fmla="*/ 109305 h 220339"/>
                <a:gd name="connsiteX19" fmla="*/ 75211 w 220339"/>
                <a:gd name="connsiteY19" fmla="*/ 102899 h 220339"/>
                <a:gd name="connsiteX20" fmla="*/ 79610 w 220339"/>
                <a:gd name="connsiteY20" fmla="*/ 85084 h 220339"/>
                <a:gd name="connsiteX21" fmla="*/ 83519 w 220339"/>
                <a:gd name="connsiteY21" fmla="*/ 69464 h 220339"/>
                <a:gd name="connsiteX22" fmla="*/ 110931 w 220339"/>
                <a:gd name="connsiteY22" fmla="*/ 74573 h 220339"/>
                <a:gd name="connsiteX23" fmla="*/ 113934 w 220339"/>
                <a:gd name="connsiteY23" fmla="*/ 74507 h 220339"/>
                <a:gd name="connsiteX24" fmla="*/ 152673 w 220339"/>
                <a:gd name="connsiteY24" fmla="*/ 103029 h 220339"/>
                <a:gd name="connsiteX25" fmla="*/ 156957 w 220339"/>
                <a:gd name="connsiteY25" fmla="*/ 109305 h 220339"/>
                <a:gd name="connsiteX26" fmla="*/ 159634 w 220339"/>
                <a:gd name="connsiteY26" fmla="*/ 114005 h 220339"/>
                <a:gd name="connsiteX27" fmla="*/ 159634 w 220339"/>
                <a:gd name="connsiteY27" fmla="*/ 120779 h 220339"/>
                <a:gd name="connsiteX28" fmla="*/ 156084 w 220339"/>
                <a:gd name="connsiteY28" fmla="*/ 125798 h 220339"/>
                <a:gd name="connsiteX29" fmla="*/ 150600 w 220339"/>
                <a:gd name="connsiteY29" fmla="*/ 131510 h 220339"/>
                <a:gd name="connsiteX30" fmla="*/ 131912 w 220339"/>
                <a:gd name="connsiteY30" fmla="*/ 155584 h 220339"/>
                <a:gd name="connsiteX31" fmla="*/ 125196 w 220339"/>
                <a:gd name="connsiteY31" fmla="*/ 166316 h 220339"/>
                <a:gd name="connsiteX32" fmla="*/ 125196 w 220339"/>
                <a:gd name="connsiteY32" fmla="*/ 169743 h 220339"/>
                <a:gd name="connsiteX33" fmla="*/ 133846 w 220339"/>
                <a:gd name="connsiteY33" fmla="*/ 183779 h 220339"/>
                <a:gd name="connsiteX34" fmla="*/ 158924 w 220339"/>
                <a:gd name="connsiteY34" fmla="*/ 196673 h 220339"/>
                <a:gd name="connsiteX35" fmla="*/ 162621 w 220339"/>
                <a:gd name="connsiteY35" fmla="*/ 199334 h 220339"/>
                <a:gd name="connsiteX36" fmla="*/ 65231 w 220339"/>
                <a:gd name="connsiteY36" fmla="*/ 198926 h 220339"/>
                <a:gd name="connsiteX37" fmla="*/ 65231 w 220339"/>
                <a:gd name="connsiteY37" fmla="*/ 198885 h 220339"/>
                <a:gd name="connsiteX38" fmla="*/ 176217 w 220339"/>
                <a:gd name="connsiteY38" fmla="*/ 189990 h 220339"/>
                <a:gd name="connsiteX39" fmla="*/ 166261 w 220339"/>
                <a:gd name="connsiteY39" fmla="*/ 182066 h 220339"/>
                <a:gd name="connsiteX40" fmla="*/ 141517 w 220339"/>
                <a:gd name="connsiteY40" fmla="*/ 169743 h 220339"/>
                <a:gd name="connsiteX41" fmla="*/ 141517 w 220339"/>
                <a:gd name="connsiteY41" fmla="*/ 168927 h 220339"/>
                <a:gd name="connsiteX42" fmla="*/ 165241 w 220339"/>
                <a:gd name="connsiteY42" fmla="*/ 139459 h 220339"/>
                <a:gd name="connsiteX43" fmla="*/ 175956 w 220339"/>
                <a:gd name="connsiteY43" fmla="*/ 120779 h 220339"/>
                <a:gd name="connsiteX44" fmla="*/ 175956 w 220339"/>
                <a:gd name="connsiteY44" fmla="*/ 114005 h 220339"/>
                <a:gd name="connsiteX45" fmla="*/ 168342 w 220339"/>
                <a:gd name="connsiteY45" fmla="*/ 97382 h 220339"/>
                <a:gd name="connsiteX46" fmla="*/ 113934 w 220339"/>
                <a:gd name="connsiteY46" fmla="*/ 58210 h 220339"/>
                <a:gd name="connsiteX47" fmla="*/ 109691 w 220339"/>
                <a:gd name="connsiteY47" fmla="*/ 58317 h 220339"/>
                <a:gd name="connsiteX48" fmla="*/ 88595 w 220339"/>
                <a:gd name="connsiteY48" fmla="*/ 53551 h 220339"/>
                <a:gd name="connsiteX49" fmla="*/ 82589 w 220339"/>
                <a:gd name="connsiteY49" fmla="*/ 48352 h 220339"/>
                <a:gd name="connsiteX50" fmla="*/ 71507 w 220339"/>
                <a:gd name="connsiteY50" fmla="*/ 45676 h 220339"/>
                <a:gd name="connsiteX51" fmla="*/ 65794 w 220339"/>
                <a:gd name="connsiteY51" fmla="*/ 55207 h 220339"/>
                <a:gd name="connsiteX52" fmla="*/ 66888 w 220339"/>
                <a:gd name="connsiteY52" fmla="*/ 62821 h 220339"/>
                <a:gd name="connsiteX53" fmla="*/ 64627 w 220339"/>
                <a:gd name="connsiteY53" fmla="*/ 78588 h 220339"/>
                <a:gd name="connsiteX54" fmla="*/ 59404 w 220339"/>
                <a:gd name="connsiteY54" fmla="*/ 97561 h 220339"/>
                <a:gd name="connsiteX55" fmla="*/ 52549 w 220339"/>
                <a:gd name="connsiteY55" fmla="*/ 114030 h 220339"/>
                <a:gd name="connsiteX56" fmla="*/ 52549 w 220339"/>
                <a:gd name="connsiteY56" fmla="*/ 120803 h 220339"/>
                <a:gd name="connsiteX57" fmla="*/ 62628 w 220339"/>
                <a:gd name="connsiteY57" fmla="*/ 139491 h 220339"/>
                <a:gd name="connsiteX58" fmla="*/ 87110 w 220339"/>
                <a:gd name="connsiteY58" fmla="*/ 169049 h 220339"/>
                <a:gd name="connsiteX59" fmla="*/ 60718 w 220339"/>
                <a:gd name="connsiteY59" fmla="*/ 181984 h 220339"/>
                <a:gd name="connsiteX60" fmla="*/ 51741 w 220339"/>
                <a:gd name="connsiteY60" fmla="*/ 189508 h 220339"/>
                <a:gd name="connsiteX61" fmla="*/ 22229 w 220339"/>
                <a:gd name="connsiteY61" fmla="*/ 80737 h 220339"/>
                <a:gd name="connsiteX62" fmla="*/ 114640 w 220339"/>
                <a:gd name="connsiteY62" fmla="*/ 16222 h 220339"/>
                <a:gd name="connsiteX63" fmla="*/ 206575 w 220339"/>
                <a:gd name="connsiteY63" fmla="*/ 81414 h 220339"/>
                <a:gd name="connsiteX64" fmla="*/ 176266 w 220339"/>
                <a:gd name="connsiteY64" fmla="*/ 189965 h 220339"/>
                <a:gd name="connsiteX65" fmla="*/ 176217 w 220339"/>
                <a:gd name="connsiteY65" fmla="*/ 189990 h 22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20339" h="220339">
                  <a:moveTo>
                    <a:pt x="114261" y="0"/>
                  </a:moveTo>
                  <a:cubicBezTo>
                    <a:pt x="64435" y="-44"/>
                    <a:pt x="20337" y="32234"/>
                    <a:pt x="5318" y="79743"/>
                  </a:cubicBezTo>
                  <a:cubicBezTo>
                    <a:pt x="-9702" y="127250"/>
                    <a:pt x="7828" y="179011"/>
                    <a:pt x="48624" y="207617"/>
                  </a:cubicBezTo>
                  <a:cubicBezTo>
                    <a:pt x="48907" y="207861"/>
                    <a:pt x="49207" y="208085"/>
                    <a:pt x="49522" y="208286"/>
                  </a:cubicBezTo>
                  <a:cubicBezTo>
                    <a:pt x="88646" y="235366"/>
                    <a:pt x="140494" y="235225"/>
                    <a:pt x="179473" y="207935"/>
                  </a:cubicBezTo>
                  <a:lnTo>
                    <a:pt x="179546" y="207854"/>
                  </a:lnTo>
                  <a:cubicBezTo>
                    <a:pt x="220495" y="179347"/>
                    <a:pt x="238188" y="127552"/>
                    <a:pt x="223236" y="79951"/>
                  </a:cubicBezTo>
                  <a:cubicBezTo>
                    <a:pt x="208285" y="32350"/>
                    <a:pt x="164154" y="-27"/>
                    <a:pt x="114261" y="0"/>
                  </a:cubicBezTo>
                  <a:close/>
                  <a:moveTo>
                    <a:pt x="65231" y="198885"/>
                  </a:moveTo>
                  <a:cubicBezTo>
                    <a:pt x="66111" y="197942"/>
                    <a:pt x="67127" y="197134"/>
                    <a:pt x="68242" y="196486"/>
                  </a:cubicBezTo>
                  <a:lnTo>
                    <a:pt x="94487" y="183616"/>
                  </a:lnTo>
                  <a:cubicBezTo>
                    <a:pt x="99870" y="180923"/>
                    <a:pt x="103286" y="175436"/>
                    <a:pt x="103325" y="169417"/>
                  </a:cubicBezTo>
                  <a:lnTo>
                    <a:pt x="103325" y="166316"/>
                  </a:lnTo>
                  <a:cubicBezTo>
                    <a:pt x="103312" y="161736"/>
                    <a:pt x="100689" y="157565"/>
                    <a:pt x="96568" y="155568"/>
                  </a:cubicBezTo>
                  <a:cubicBezTo>
                    <a:pt x="86885" y="150781"/>
                    <a:pt x="79817" y="141955"/>
                    <a:pt x="77260" y="131461"/>
                  </a:cubicBezTo>
                  <a:cubicBezTo>
                    <a:pt x="76531" y="128770"/>
                    <a:pt x="74478" y="126637"/>
                    <a:pt x="71817" y="125806"/>
                  </a:cubicBezTo>
                  <a:cubicBezTo>
                    <a:pt x="69857" y="124938"/>
                    <a:pt x="68676" y="122911"/>
                    <a:pt x="68887" y="120779"/>
                  </a:cubicBezTo>
                  <a:lnTo>
                    <a:pt x="68887" y="114005"/>
                  </a:lnTo>
                  <a:cubicBezTo>
                    <a:pt x="68667" y="112189"/>
                    <a:pt x="69439" y="110393"/>
                    <a:pt x="70911" y="109305"/>
                  </a:cubicBezTo>
                  <a:cubicBezTo>
                    <a:pt x="73327" y="108024"/>
                    <a:pt x="74941" y="105619"/>
                    <a:pt x="75211" y="102899"/>
                  </a:cubicBezTo>
                  <a:cubicBezTo>
                    <a:pt x="75768" y="96772"/>
                    <a:pt x="77252" y="90765"/>
                    <a:pt x="79610" y="85084"/>
                  </a:cubicBezTo>
                  <a:cubicBezTo>
                    <a:pt x="81832" y="80151"/>
                    <a:pt x="83156" y="74862"/>
                    <a:pt x="83519" y="69464"/>
                  </a:cubicBezTo>
                  <a:cubicBezTo>
                    <a:pt x="91997" y="73701"/>
                    <a:pt x="101496" y="75471"/>
                    <a:pt x="110931" y="74573"/>
                  </a:cubicBezTo>
                  <a:cubicBezTo>
                    <a:pt x="111894" y="74491"/>
                    <a:pt x="112865" y="74507"/>
                    <a:pt x="113934" y="74507"/>
                  </a:cubicBezTo>
                  <a:cubicBezTo>
                    <a:pt x="145353" y="74507"/>
                    <a:pt x="151139" y="89752"/>
                    <a:pt x="152673" y="103029"/>
                  </a:cubicBezTo>
                  <a:cubicBezTo>
                    <a:pt x="152981" y="105699"/>
                    <a:pt x="154583" y="108046"/>
                    <a:pt x="156957" y="109305"/>
                  </a:cubicBezTo>
                  <a:cubicBezTo>
                    <a:pt x="158687" y="110219"/>
                    <a:pt x="159730" y="112052"/>
                    <a:pt x="159634" y="114005"/>
                  </a:cubicBezTo>
                  <a:lnTo>
                    <a:pt x="159634" y="120779"/>
                  </a:lnTo>
                  <a:cubicBezTo>
                    <a:pt x="159728" y="123064"/>
                    <a:pt x="158270" y="125125"/>
                    <a:pt x="156084" y="125798"/>
                  </a:cubicBezTo>
                  <a:cubicBezTo>
                    <a:pt x="153393" y="126627"/>
                    <a:pt x="151320" y="128787"/>
                    <a:pt x="150600" y="131510"/>
                  </a:cubicBezTo>
                  <a:cubicBezTo>
                    <a:pt x="148247" y="141908"/>
                    <a:pt x="141401" y="150726"/>
                    <a:pt x="131912" y="155584"/>
                  </a:cubicBezTo>
                  <a:cubicBezTo>
                    <a:pt x="127811" y="157588"/>
                    <a:pt x="125206" y="161750"/>
                    <a:pt x="125196" y="166316"/>
                  </a:cubicBezTo>
                  <a:lnTo>
                    <a:pt x="125196" y="169743"/>
                  </a:lnTo>
                  <a:cubicBezTo>
                    <a:pt x="125205" y="175678"/>
                    <a:pt x="128548" y="181104"/>
                    <a:pt x="133846" y="183779"/>
                  </a:cubicBezTo>
                  <a:lnTo>
                    <a:pt x="158924" y="196673"/>
                  </a:lnTo>
                  <a:cubicBezTo>
                    <a:pt x="160279" y="197376"/>
                    <a:pt x="161524" y="198272"/>
                    <a:pt x="162621" y="199334"/>
                  </a:cubicBezTo>
                  <a:cubicBezTo>
                    <a:pt x="132430" y="216662"/>
                    <a:pt x="95275" y="216506"/>
                    <a:pt x="65231" y="198926"/>
                  </a:cubicBezTo>
                  <a:lnTo>
                    <a:pt x="65231" y="198885"/>
                  </a:lnTo>
                  <a:close/>
                  <a:moveTo>
                    <a:pt x="176217" y="189990"/>
                  </a:moveTo>
                  <a:cubicBezTo>
                    <a:pt x="173469" y="186701"/>
                    <a:pt x="170082" y="184006"/>
                    <a:pt x="166261" y="182066"/>
                  </a:cubicBezTo>
                  <a:lnTo>
                    <a:pt x="141517" y="169743"/>
                  </a:lnTo>
                  <a:lnTo>
                    <a:pt x="141517" y="168927"/>
                  </a:lnTo>
                  <a:cubicBezTo>
                    <a:pt x="152893" y="162488"/>
                    <a:pt x="161380" y="151947"/>
                    <a:pt x="165241" y="139459"/>
                  </a:cubicBezTo>
                  <a:cubicBezTo>
                    <a:pt x="171904" y="135604"/>
                    <a:pt x="175992" y="128476"/>
                    <a:pt x="175956" y="120779"/>
                  </a:cubicBezTo>
                  <a:lnTo>
                    <a:pt x="175956" y="114005"/>
                  </a:lnTo>
                  <a:cubicBezTo>
                    <a:pt x="176042" y="107602"/>
                    <a:pt x="173247" y="101499"/>
                    <a:pt x="168342" y="97382"/>
                  </a:cubicBezTo>
                  <a:cubicBezTo>
                    <a:pt x="165077" y="78678"/>
                    <a:pt x="152624" y="58210"/>
                    <a:pt x="113934" y="58210"/>
                  </a:cubicBezTo>
                  <a:cubicBezTo>
                    <a:pt x="112506" y="58210"/>
                    <a:pt x="111078" y="58210"/>
                    <a:pt x="109691" y="58317"/>
                  </a:cubicBezTo>
                  <a:cubicBezTo>
                    <a:pt x="102324" y="59126"/>
                    <a:pt x="94898" y="57448"/>
                    <a:pt x="88595" y="53551"/>
                  </a:cubicBezTo>
                  <a:cubicBezTo>
                    <a:pt x="86374" y="52089"/>
                    <a:pt x="84354" y="50341"/>
                    <a:pt x="82589" y="48352"/>
                  </a:cubicBezTo>
                  <a:cubicBezTo>
                    <a:pt x="79905" y="45089"/>
                    <a:pt x="75385" y="43997"/>
                    <a:pt x="71507" y="45676"/>
                  </a:cubicBezTo>
                  <a:cubicBezTo>
                    <a:pt x="67708" y="47244"/>
                    <a:pt x="65386" y="51117"/>
                    <a:pt x="65794" y="55207"/>
                  </a:cubicBezTo>
                  <a:cubicBezTo>
                    <a:pt x="66013" y="57764"/>
                    <a:pt x="66378" y="60306"/>
                    <a:pt x="66888" y="62821"/>
                  </a:cubicBezTo>
                  <a:cubicBezTo>
                    <a:pt x="67760" y="68184"/>
                    <a:pt x="66972" y="73686"/>
                    <a:pt x="64627" y="78588"/>
                  </a:cubicBezTo>
                  <a:cubicBezTo>
                    <a:pt x="62067" y="84658"/>
                    <a:pt x="60311" y="91036"/>
                    <a:pt x="59404" y="97561"/>
                  </a:cubicBezTo>
                  <a:cubicBezTo>
                    <a:pt x="54838" y="101796"/>
                    <a:pt x="52337" y="107806"/>
                    <a:pt x="52549" y="114030"/>
                  </a:cubicBezTo>
                  <a:lnTo>
                    <a:pt x="52549" y="120803"/>
                  </a:lnTo>
                  <a:cubicBezTo>
                    <a:pt x="52339" y="128383"/>
                    <a:pt x="56179" y="135502"/>
                    <a:pt x="62628" y="139491"/>
                  </a:cubicBezTo>
                  <a:cubicBezTo>
                    <a:pt x="66797" y="152064"/>
                    <a:pt x="75534" y="162612"/>
                    <a:pt x="87110" y="169049"/>
                  </a:cubicBezTo>
                  <a:lnTo>
                    <a:pt x="60718" y="181984"/>
                  </a:lnTo>
                  <a:cubicBezTo>
                    <a:pt x="57266" y="183886"/>
                    <a:pt x="54216" y="186442"/>
                    <a:pt x="51741" y="189508"/>
                  </a:cubicBezTo>
                  <a:cubicBezTo>
                    <a:pt x="19936" y="163112"/>
                    <a:pt x="8126" y="119590"/>
                    <a:pt x="22229" y="80737"/>
                  </a:cubicBezTo>
                  <a:cubicBezTo>
                    <a:pt x="36331" y="41886"/>
                    <a:pt x="73308" y="16071"/>
                    <a:pt x="114640" y="16222"/>
                  </a:cubicBezTo>
                  <a:cubicBezTo>
                    <a:pt x="155972" y="16374"/>
                    <a:pt x="192758" y="42459"/>
                    <a:pt x="206575" y="81414"/>
                  </a:cubicBezTo>
                  <a:cubicBezTo>
                    <a:pt x="220392" y="120368"/>
                    <a:pt x="208265" y="163804"/>
                    <a:pt x="176266" y="189965"/>
                  </a:cubicBezTo>
                  <a:lnTo>
                    <a:pt x="176217" y="189990"/>
                  </a:lnTo>
                  <a:close/>
                </a:path>
              </a:pathLst>
            </a:custGeom>
            <a:solidFill>
              <a:schemeClr val="bg1"/>
            </a:solidFill>
            <a:ln w="8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320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CDA89EAB-2418-4358-9FD7-17C6E2A2AC38}"/>
                </a:ext>
              </a:extLst>
            </p:cNvPr>
            <p:cNvSpPr/>
            <p:nvPr/>
          </p:nvSpPr>
          <p:spPr>
            <a:xfrm>
              <a:off x="8526551" y="4894501"/>
              <a:ext cx="373014" cy="254894"/>
            </a:xfrm>
            <a:custGeom>
              <a:avLst/>
              <a:gdLst>
                <a:gd name="connsiteX0" fmla="*/ 481482 w 489643"/>
                <a:gd name="connsiteY0" fmla="*/ 252982 h 334589"/>
                <a:gd name="connsiteX1" fmla="*/ 473322 w 489643"/>
                <a:gd name="connsiteY1" fmla="*/ 261143 h 334589"/>
                <a:gd name="connsiteX2" fmla="*/ 473322 w 489643"/>
                <a:gd name="connsiteY2" fmla="*/ 285625 h 334589"/>
                <a:gd name="connsiteX3" fmla="*/ 432518 w 489643"/>
                <a:gd name="connsiteY3" fmla="*/ 285625 h 334589"/>
                <a:gd name="connsiteX4" fmla="*/ 432518 w 489643"/>
                <a:gd name="connsiteY4" fmla="*/ 24482 h 334589"/>
                <a:gd name="connsiteX5" fmla="*/ 408036 w 489643"/>
                <a:gd name="connsiteY5" fmla="*/ 0 h 334589"/>
                <a:gd name="connsiteX6" fmla="*/ 81607 w 489643"/>
                <a:gd name="connsiteY6" fmla="*/ 0 h 334589"/>
                <a:gd name="connsiteX7" fmla="*/ 57125 w 489643"/>
                <a:gd name="connsiteY7" fmla="*/ 24482 h 334589"/>
                <a:gd name="connsiteX8" fmla="*/ 57125 w 489643"/>
                <a:gd name="connsiteY8" fmla="*/ 285625 h 334589"/>
                <a:gd name="connsiteX9" fmla="*/ 16321 w 489643"/>
                <a:gd name="connsiteY9" fmla="*/ 285625 h 334589"/>
                <a:gd name="connsiteX10" fmla="*/ 16321 w 489643"/>
                <a:gd name="connsiteY10" fmla="*/ 261143 h 334589"/>
                <a:gd name="connsiteX11" fmla="*/ 8161 w 489643"/>
                <a:gd name="connsiteY11" fmla="*/ 252982 h 334589"/>
                <a:gd name="connsiteX12" fmla="*/ 0 w 489643"/>
                <a:gd name="connsiteY12" fmla="*/ 261143 h 334589"/>
                <a:gd name="connsiteX13" fmla="*/ 0 w 489643"/>
                <a:gd name="connsiteY13" fmla="*/ 326429 h 334589"/>
                <a:gd name="connsiteX14" fmla="*/ 8161 w 489643"/>
                <a:gd name="connsiteY14" fmla="*/ 334590 h 334589"/>
                <a:gd name="connsiteX15" fmla="*/ 16321 w 489643"/>
                <a:gd name="connsiteY15" fmla="*/ 326429 h 334589"/>
                <a:gd name="connsiteX16" fmla="*/ 16321 w 489643"/>
                <a:gd name="connsiteY16" fmla="*/ 301947 h 334589"/>
                <a:gd name="connsiteX17" fmla="*/ 473322 w 489643"/>
                <a:gd name="connsiteY17" fmla="*/ 301947 h 334589"/>
                <a:gd name="connsiteX18" fmla="*/ 473322 w 489643"/>
                <a:gd name="connsiteY18" fmla="*/ 326429 h 334589"/>
                <a:gd name="connsiteX19" fmla="*/ 481482 w 489643"/>
                <a:gd name="connsiteY19" fmla="*/ 334590 h 334589"/>
                <a:gd name="connsiteX20" fmla="*/ 489643 w 489643"/>
                <a:gd name="connsiteY20" fmla="*/ 326429 h 334589"/>
                <a:gd name="connsiteX21" fmla="*/ 489643 w 489643"/>
                <a:gd name="connsiteY21" fmla="*/ 261143 h 334589"/>
                <a:gd name="connsiteX22" fmla="*/ 481482 w 489643"/>
                <a:gd name="connsiteY22" fmla="*/ 252982 h 334589"/>
                <a:gd name="connsiteX23" fmla="*/ 73446 w 489643"/>
                <a:gd name="connsiteY23" fmla="*/ 24482 h 334589"/>
                <a:gd name="connsiteX24" fmla="*/ 81607 w 489643"/>
                <a:gd name="connsiteY24" fmla="*/ 16321 h 334589"/>
                <a:gd name="connsiteX25" fmla="*/ 408036 w 489643"/>
                <a:gd name="connsiteY25" fmla="*/ 16321 h 334589"/>
                <a:gd name="connsiteX26" fmla="*/ 416197 w 489643"/>
                <a:gd name="connsiteY26" fmla="*/ 24482 h 334589"/>
                <a:gd name="connsiteX27" fmla="*/ 416197 w 489643"/>
                <a:gd name="connsiteY27" fmla="*/ 285625 h 334589"/>
                <a:gd name="connsiteX28" fmla="*/ 73446 w 489643"/>
                <a:gd name="connsiteY28" fmla="*/ 285625 h 334589"/>
                <a:gd name="connsiteX29" fmla="*/ 73446 w 489643"/>
                <a:gd name="connsiteY29" fmla="*/ 24482 h 334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89643" h="334589">
                  <a:moveTo>
                    <a:pt x="481482" y="252982"/>
                  </a:moveTo>
                  <a:cubicBezTo>
                    <a:pt x="476975" y="252982"/>
                    <a:pt x="473322" y="256636"/>
                    <a:pt x="473322" y="261143"/>
                  </a:cubicBezTo>
                  <a:lnTo>
                    <a:pt x="473322" y="285625"/>
                  </a:lnTo>
                  <a:lnTo>
                    <a:pt x="432518" y="285625"/>
                  </a:lnTo>
                  <a:lnTo>
                    <a:pt x="432518" y="24482"/>
                  </a:lnTo>
                  <a:cubicBezTo>
                    <a:pt x="432518" y="10961"/>
                    <a:pt x="421557" y="0"/>
                    <a:pt x="408036" y="0"/>
                  </a:cubicBezTo>
                  <a:lnTo>
                    <a:pt x="81607" y="0"/>
                  </a:lnTo>
                  <a:cubicBezTo>
                    <a:pt x="68086" y="0"/>
                    <a:pt x="57125" y="10961"/>
                    <a:pt x="57125" y="24482"/>
                  </a:cubicBezTo>
                  <a:lnTo>
                    <a:pt x="57125" y="285625"/>
                  </a:lnTo>
                  <a:lnTo>
                    <a:pt x="16321" y="285625"/>
                  </a:lnTo>
                  <a:lnTo>
                    <a:pt x="16321" y="261143"/>
                  </a:lnTo>
                  <a:cubicBezTo>
                    <a:pt x="16321" y="256636"/>
                    <a:pt x="12668" y="252982"/>
                    <a:pt x="8161" y="252982"/>
                  </a:cubicBezTo>
                  <a:cubicBezTo>
                    <a:pt x="3654" y="252982"/>
                    <a:pt x="0" y="256636"/>
                    <a:pt x="0" y="261143"/>
                  </a:cubicBezTo>
                  <a:lnTo>
                    <a:pt x="0" y="326429"/>
                  </a:lnTo>
                  <a:cubicBezTo>
                    <a:pt x="0" y="330936"/>
                    <a:pt x="3654" y="334590"/>
                    <a:pt x="8161" y="334590"/>
                  </a:cubicBezTo>
                  <a:cubicBezTo>
                    <a:pt x="12668" y="334590"/>
                    <a:pt x="16321" y="330936"/>
                    <a:pt x="16321" y="326429"/>
                  </a:cubicBezTo>
                  <a:lnTo>
                    <a:pt x="16321" y="301947"/>
                  </a:lnTo>
                  <a:lnTo>
                    <a:pt x="473322" y="301947"/>
                  </a:lnTo>
                  <a:lnTo>
                    <a:pt x="473322" y="326429"/>
                  </a:lnTo>
                  <a:cubicBezTo>
                    <a:pt x="473322" y="330936"/>
                    <a:pt x="476975" y="334590"/>
                    <a:pt x="481482" y="334590"/>
                  </a:cubicBezTo>
                  <a:cubicBezTo>
                    <a:pt x="485989" y="334590"/>
                    <a:pt x="489643" y="330936"/>
                    <a:pt x="489643" y="326429"/>
                  </a:cubicBezTo>
                  <a:lnTo>
                    <a:pt x="489643" y="261143"/>
                  </a:lnTo>
                  <a:cubicBezTo>
                    <a:pt x="489643" y="256636"/>
                    <a:pt x="485989" y="252982"/>
                    <a:pt x="481482" y="252982"/>
                  </a:cubicBezTo>
                  <a:close/>
                  <a:moveTo>
                    <a:pt x="73446" y="24482"/>
                  </a:moveTo>
                  <a:cubicBezTo>
                    <a:pt x="73446" y="19975"/>
                    <a:pt x="77100" y="16321"/>
                    <a:pt x="81607" y="16321"/>
                  </a:cubicBezTo>
                  <a:lnTo>
                    <a:pt x="408036" y="16321"/>
                  </a:lnTo>
                  <a:cubicBezTo>
                    <a:pt x="412543" y="16321"/>
                    <a:pt x="416197" y="19975"/>
                    <a:pt x="416197" y="24482"/>
                  </a:cubicBezTo>
                  <a:lnTo>
                    <a:pt x="416197" y="285625"/>
                  </a:lnTo>
                  <a:lnTo>
                    <a:pt x="73446" y="285625"/>
                  </a:lnTo>
                  <a:lnTo>
                    <a:pt x="73446" y="24482"/>
                  </a:lnTo>
                  <a:close/>
                </a:path>
              </a:pathLst>
            </a:custGeom>
            <a:solidFill>
              <a:schemeClr val="bg1"/>
            </a:solidFill>
            <a:ln w="8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320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0E2FB31F-49F3-480F-9EF3-534D843ADA5E}"/>
                </a:ext>
              </a:extLst>
            </p:cNvPr>
            <p:cNvSpPr/>
            <p:nvPr/>
          </p:nvSpPr>
          <p:spPr>
            <a:xfrm>
              <a:off x="8669539" y="5136961"/>
              <a:ext cx="12433" cy="130555"/>
            </a:xfrm>
            <a:custGeom>
              <a:avLst/>
              <a:gdLst>
                <a:gd name="connsiteX0" fmla="*/ 16321 w 16321"/>
                <a:gd name="connsiteY0" fmla="*/ 163214 h 171375"/>
                <a:gd name="connsiteX1" fmla="*/ 16321 w 16321"/>
                <a:gd name="connsiteY1" fmla="*/ 8161 h 171375"/>
                <a:gd name="connsiteX2" fmla="*/ 8161 w 16321"/>
                <a:gd name="connsiteY2" fmla="*/ 0 h 171375"/>
                <a:gd name="connsiteX3" fmla="*/ 0 w 16321"/>
                <a:gd name="connsiteY3" fmla="*/ 8161 h 171375"/>
                <a:gd name="connsiteX4" fmla="*/ 0 w 16321"/>
                <a:gd name="connsiteY4" fmla="*/ 163214 h 171375"/>
                <a:gd name="connsiteX5" fmla="*/ 8161 w 16321"/>
                <a:gd name="connsiteY5" fmla="*/ 171375 h 171375"/>
                <a:gd name="connsiteX6" fmla="*/ 16321 w 16321"/>
                <a:gd name="connsiteY6" fmla="*/ 163214 h 17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21" h="171375">
                  <a:moveTo>
                    <a:pt x="16321" y="163214"/>
                  </a:moveTo>
                  <a:lnTo>
                    <a:pt x="16321" y="8161"/>
                  </a:lnTo>
                  <a:cubicBezTo>
                    <a:pt x="16321" y="3654"/>
                    <a:pt x="12668" y="0"/>
                    <a:pt x="8161" y="0"/>
                  </a:cubicBezTo>
                  <a:cubicBezTo>
                    <a:pt x="3654" y="0"/>
                    <a:pt x="0" y="3654"/>
                    <a:pt x="0" y="8161"/>
                  </a:cubicBezTo>
                  <a:lnTo>
                    <a:pt x="0" y="163214"/>
                  </a:lnTo>
                  <a:cubicBezTo>
                    <a:pt x="0" y="167722"/>
                    <a:pt x="3654" y="171375"/>
                    <a:pt x="8161" y="171375"/>
                  </a:cubicBezTo>
                  <a:cubicBezTo>
                    <a:pt x="12668" y="171375"/>
                    <a:pt x="16321" y="167722"/>
                    <a:pt x="16321" y="163214"/>
                  </a:cubicBezTo>
                  <a:close/>
                </a:path>
              </a:pathLst>
            </a:custGeom>
            <a:solidFill>
              <a:schemeClr val="bg1"/>
            </a:solidFill>
            <a:ln w="8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3200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1AC01075-52EB-418C-915C-157E8554D65F}"/>
                </a:ext>
              </a:extLst>
            </p:cNvPr>
            <p:cNvSpPr/>
            <p:nvPr/>
          </p:nvSpPr>
          <p:spPr>
            <a:xfrm>
              <a:off x="8719275" y="5136961"/>
              <a:ext cx="12433" cy="130555"/>
            </a:xfrm>
            <a:custGeom>
              <a:avLst/>
              <a:gdLst>
                <a:gd name="connsiteX0" fmla="*/ 16321 w 16321"/>
                <a:gd name="connsiteY0" fmla="*/ 163214 h 171375"/>
                <a:gd name="connsiteX1" fmla="*/ 16321 w 16321"/>
                <a:gd name="connsiteY1" fmla="*/ 8161 h 171375"/>
                <a:gd name="connsiteX2" fmla="*/ 8161 w 16321"/>
                <a:gd name="connsiteY2" fmla="*/ 0 h 171375"/>
                <a:gd name="connsiteX3" fmla="*/ 0 w 16321"/>
                <a:gd name="connsiteY3" fmla="*/ 8161 h 171375"/>
                <a:gd name="connsiteX4" fmla="*/ 0 w 16321"/>
                <a:gd name="connsiteY4" fmla="*/ 163214 h 171375"/>
                <a:gd name="connsiteX5" fmla="*/ 8161 w 16321"/>
                <a:gd name="connsiteY5" fmla="*/ 171375 h 171375"/>
                <a:gd name="connsiteX6" fmla="*/ 16321 w 16321"/>
                <a:gd name="connsiteY6" fmla="*/ 163214 h 17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21" h="171375">
                  <a:moveTo>
                    <a:pt x="16321" y="163214"/>
                  </a:moveTo>
                  <a:lnTo>
                    <a:pt x="16321" y="8161"/>
                  </a:lnTo>
                  <a:cubicBezTo>
                    <a:pt x="16321" y="3654"/>
                    <a:pt x="12668" y="0"/>
                    <a:pt x="8161" y="0"/>
                  </a:cubicBezTo>
                  <a:cubicBezTo>
                    <a:pt x="3654" y="0"/>
                    <a:pt x="0" y="3654"/>
                    <a:pt x="0" y="8161"/>
                  </a:cubicBezTo>
                  <a:lnTo>
                    <a:pt x="0" y="163214"/>
                  </a:lnTo>
                  <a:cubicBezTo>
                    <a:pt x="0" y="167722"/>
                    <a:pt x="3654" y="171375"/>
                    <a:pt x="8161" y="171375"/>
                  </a:cubicBezTo>
                  <a:cubicBezTo>
                    <a:pt x="12668" y="171375"/>
                    <a:pt x="16321" y="167722"/>
                    <a:pt x="16321" y="163214"/>
                  </a:cubicBezTo>
                  <a:close/>
                </a:path>
              </a:pathLst>
            </a:custGeom>
            <a:solidFill>
              <a:schemeClr val="bg1"/>
            </a:solidFill>
            <a:ln w="8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3200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00777EEF-DE81-4876-859B-5E0D90675F12}"/>
                </a:ext>
              </a:extLst>
            </p:cNvPr>
            <p:cNvSpPr/>
            <p:nvPr/>
          </p:nvSpPr>
          <p:spPr>
            <a:xfrm>
              <a:off x="8694407" y="5136961"/>
              <a:ext cx="12433" cy="99471"/>
            </a:xfrm>
            <a:custGeom>
              <a:avLst/>
              <a:gdLst>
                <a:gd name="connsiteX0" fmla="*/ 16321 w 16321"/>
                <a:gd name="connsiteY0" fmla="*/ 122411 h 130571"/>
                <a:gd name="connsiteX1" fmla="*/ 16321 w 16321"/>
                <a:gd name="connsiteY1" fmla="*/ 8161 h 130571"/>
                <a:gd name="connsiteX2" fmla="*/ 8161 w 16321"/>
                <a:gd name="connsiteY2" fmla="*/ 0 h 130571"/>
                <a:gd name="connsiteX3" fmla="*/ 0 w 16321"/>
                <a:gd name="connsiteY3" fmla="*/ 8161 h 130571"/>
                <a:gd name="connsiteX4" fmla="*/ 0 w 16321"/>
                <a:gd name="connsiteY4" fmla="*/ 122411 h 130571"/>
                <a:gd name="connsiteX5" fmla="*/ 8161 w 16321"/>
                <a:gd name="connsiteY5" fmla="*/ 130572 h 130571"/>
                <a:gd name="connsiteX6" fmla="*/ 16321 w 16321"/>
                <a:gd name="connsiteY6" fmla="*/ 122411 h 13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21" h="130571">
                  <a:moveTo>
                    <a:pt x="16321" y="122411"/>
                  </a:moveTo>
                  <a:lnTo>
                    <a:pt x="16321" y="8161"/>
                  </a:lnTo>
                  <a:cubicBezTo>
                    <a:pt x="16321" y="3654"/>
                    <a:pt x="12668" y="0"/>
                    <a:pt x="8161" y="0"/>
                  </a:cubicBezTo>
                  <a:cubicBezTo>
                    <a:pt x="3654" y="0"/>
                    <a:pt x="0" y="3654"/>
                    <a:pt x="0" y="8161"/>
                  </a:cubicBezTo>
                  <a:lnTo>
                    <a:pt x="0" y="122411"/>
                  </a:lnTo>
                  <a:cubicBezTo>
                    <a:pt x="0" y="126918"/>
                    <a:pt x="3654" y="130572"/>
                    <a:pt x="8161" y="130572"/>
                  </a:cubicBezTo>
                  <a:cubicBezTo>
                    <a:pt x="12668" y="130572"/>
                    <a:pt x="16321" y="126918"/>
                    <a:pt x="16321" y="122411"/>
                  </a:cubicBezTo>
                  <a:close/>
                </a:path>
              </a:pathLst>
            </a:custGeom>
            <a:solidFill>
              <a:schemeClr val="bg1"/>
            </a:solidFill>
            <a:ln w="8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3200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F1A84E6E-EB5E-40A5-8D26-782510469DBE}"/>
                </a:ext>
              </a:extLst>
            </p:cNvPr>
            <p:cNvSpPr/>
            <p:nvPr/>
          </p:nvSpPr>
          <p:spPr>
            <a:xfrm>
              <a:off x="8769010" y="5136961"/>
              <a:ext cx="12433" cy="130555"/>
            </a:xfrm>
            <a:custGeom>
              <a:avLst/>
              <a:gdLst>
                <a:gd name="connsiteX0" fmla="*/ 16321 w 16321"/>
                <a:gd name="connsiteY0" fmla="*/ 163214 h 171375"/>
                <a:gd name="connsiteX1" fmla="*/ 16321 w 16321"/>
                <a:gd name="connsiteY1" fmla="*/ 8161 h 171375"/>
                <a:gd name="connsiteX2" fmla="*/ 8161 w 16321"/>
                <a:gd name="connsiteY2" fmla="*/ 0 h 171375"/>
                <a:gd name="connsiteX3" fmla="*/ 0 w 16321"/>
                <a:gd name="connsiteY3" fmla="*/ 8161 h 171375"/>
                <a:gd name="connsiteX4" fmla="*/ 0 w 16321"/>
                <a:gd name="connsiteY4" fmla="*/ 163214 h 171375"/>
                <a:gd name="connsiteX5" fmla="*/ 8161 w 16321"/>
                <a:gd name="connsiteY5" fmla="*/ 171375 h 171375"/>
                <a:gd name="connsiteX6" fmla="*/ 16321 w 16321"/>
                <a:gd name="connsiteY6" fmla="*/ 163214 h 17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21" h="171375">
                  <a:moveTo>
                    <a:pt x="16321" y="163214"/>
                  </a:moveTo>
                  <a:lnTo>
                    <a:pt x="16321" y="8161"/>
                  </a:lnTo>
                  <a:cubicBezTo>
                    <a:pt x="16321" y="3654"/>
                    <a:pt x="12668" y="0"/>
                    <a:pt x="8161" y="0"/>
                  </a:cubicBezTo>
                  <a:cubicBezTo>
                    <a:pt x="3654" y="0"/>
                    <a:pt x="0" y="3654"/>
                    <a:pt x="0" y="8161"/>
                  </a:cubicBezTo>
                  <a:lnTo>
                    <a:pt x="0" y="163214"/>
                  </a:lnTo>
                  <a:cubicBezTo>
                    <a:pt x="0" y="167722"/>
                    <a:pt x="3654" y="171375"/>
                    <a:pt x="8161" y="171375"/>
                  </a:cubicBezTo>
                  <a:cubicBezTo>
                    <a:pt x="12668" y="171375"/>
                    <a:pt x="16321" y="167722"/>
                    <a:pt x="16321" y="163214"/>
                  </a:cubicBezTo>
                  <a:close/>
                </a:path>
              </a:pathLst>
            </a:custGeom>
            <a:solidFill>
              <a:schemeClr val="bg1"/>
            </a:solidFill>
            <a:ln w="8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3200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D124F7E8-7198-4FEB-B3AE-C0A0ACF08F2C}"/>
                </a:ext>
              </a:extLst>
            </p:cNvPr>
            <p:cNvSpPr/>
            <p:nvPr/>
          </p:nvSpPr>
          <p:spPr>
            <a:xfrm>
              <a:off x="8744142" y="5136961"/>
              <a:ext cx="12433" cy="99471"/>
            </a:xfrm>
            <a:custGeom>
              <a:avLst/>
              <a:gdLst>
                <a:gd name="connsiteX0" fmla="*/ 16321 w 16321"/>
                <a:gd name="connsiteY0" fmla="*/ 122411 h 130571"/>
                <a:gd name="connsiteX1" fmla="*/ 16321 w 16321"/>
                <a:gd name="connsiteY1" fmla="*/ 8161 h 130571"/>
                <a:gd name="connsiteX2" fmla="*/ 8161 w 16321"/>
                <a:gd name="connsiteY2" fmla="*/ 0 h 130571"/>
                <a:gd name="connsiteX3" fmla="*/ 0 w 16321"/>
                <a:gd name="connsiteY3" fmla="*/ 8161 h 130571"/>
                <a:gd name="connsiteX4" fmla="*/ 0 w 16321"/>
                <a:gd name="connsiteY4" fmla="*/ 122411 h 130571"/>
                <a:gd name="connsiteX5" fmla="*/ 8161 w 16321"/>
                <a:gd name="connsiteY5" fmla="*/ 130572 h 130571"/>
                <a:gd name="connsiteX6" fmla="*/ 16321 w 16321"/>
                <a:gd name="connsiteY6" fmla="*/ 122411 h 13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21" h="130571">
                  <a:moveTo>
                    <a:pt x="16321" y="122411"/>
                  </a:moveTo>
                  <a:lnTo>
                    <a:pt x="16321" y="8161"/>
                  </a:lnTo>
                  <a:cubicBezTo>
                    <a:pt x="16321" y="3654"/>
                    <a:pt x="12668" y="0"/>
                    <a:pt x="8161" y="0"/>
                  </a:cubicBezTo>
                  <a:cubicBezTo>
                    <a:pt x="3654" y="0"/>
                    <a:pt x="0" y="3654"/>
                    <a:pt x="0" y="8161"/>
                  </a:cubicBezTo>
                  <a:lnTo>
                    <a:pt x="0" y="122411"/>
                  </a:lnTo>
                  <a:cubicBezTo>
                    <a:pt x="0" y="126918"/>
                    <a:pt x="3654" y="130572"/>
                    <a:pt x="8161" y="130572"/>
                  </a:cubicBezTo>
                  <a:cubicBezTo>
                    <a:pt x="12668" y="130572"/>
                    <a:pt x="16321" y="126918"/>
                    <a:pt x="16321" y="122411"/>
                  </a:cubicBezTo>
                  <a:close/>
                </a:path>
              </a:pathLst>
            </a:custGeom>
            <a:solidFill>
              <a:schemeClr val="bg1"/>
            </a:solidFill>
            <a:ln w="8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3200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66E46801-2AEB-477B-9C79-582B573478F7}"/>
                </a:ext>
              </a:extLst>
            </p:cNvPr>
            <p:cNvSpPr/>
            <p:nvPr/>
          </p:nvSpPr>
          <p:spPr>
            <a:xfrm>
              <a:off x="8818746" y="5136961"/>
              <a:ext cx="12433" cy="130555"/>
            </a:xfrm>
            <a:custGeom>
              <a:avLst/>
              <a:gdLst>
                <a:gd name="connsiteX0" fmla="*/ 16321 w 16321"/>
                <a:gd name="connsiteY0" fmla="*/ 163214 h 171375"/>
                <a:gd name="connsiteX1" fmla="*/ 16321 w 16321"/>
                <a:gd name="connsiteY1" fmla="*/ 8161 h 171375"/>
                <a:gd name="connsiteX2" fmla="*/ 8161 w 16321"/>
                <a:gd name="connsiteY2" fmla="*/ 0 h 171375"/>
                <a:gd name="connsiteX3" fmla="*/ 0 w 16321"/>
                <a:gd name="connsiteY3" fmla="*/ 8161 h 171375"/>
                <a:gd name="connsiteX4" fmla="*/ 0 w 16321"/>
                <a:gd name="connsiteY4" fmla="*/ 163214 h 171375"/>
                <a:gd name="connsiteX5" fmla="*/ 8161 w 16321"/>
                <a:gd name="connsiteY5" fmla="*/ 171375 h 171375"/>
                <a:gd name="connsiteX6" fmla="*/ 16321 w 16321"/>
                <a:gd name="connsiteY6" fmla="*/ 163214 h 17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21" h="171375">
                  <a:moveTo>
                    <a:pt x="16321" y="163214"/>
                  </a:moveTo>
                  <a:lnTo>
                    <a:pt x="16321" y="8161"/>
                  </a:lnTo>
                  <a:cubicBezTo>
                    <a:pt x="16321" y="3654"/>
                    <a:pt x="12668" y="0"/>
                    <a:pt x="8161" y="0"/>
                  </a:cubicBezTo>
                  <a:cubicBezTo>
                    <a:pt x="3654" y="0"/>
                    <a:pt x="0" y="3654"/>
                    <a:pt x="0" y="8161"/>
                  </a:cubicBezTo>
                  <a:lnTo>
                    <a:pt x="0" y="163214"/>
                  </a:lnTo>
                  <a:cubicBezTo>
                    <a:pt x="0" y="167722"/>
                    <a:pt x="3654" y="171375"/>
                    <a:pt x="8161" y="171375"/>
                  </a:cubicBezTo>
                  <a:cubicBezTo>
                    <a:pt x="12668" y="171375"/>
                    <a:pt x="16321" y="167722"/>
                    <a:pt x="16321" y="163214"/>
                  </a:cubicBezTo>
                  <a:close/>
                </a:path>
              </a:pathLst>
            </a:custGeom>
            <a:solidFill>
              <a:schemeClr val="bg1"/>
            </a:solidFill>
            <a:ln w="8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3200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630A2E49-652C-4E60-9B98-CFB51AE4D453}"/>
                </a:ext>
              </a:extLst>
            </p:cNvPr>
            <p:cNvSpPr/>
            <p:nvPr/>
          </p:nvSpPr>
          <p:spPr>
            <a:xfrm>
              <a:off x="8793878" y="5136961"/>
              <a:ext cx="12433" cy="99471"/>
            </a:xfrm>
            <a:custGeom>
              <a:avLst/>
              <a:gdLst>
                <a:gd name="connsiteX0" fmla="*/ 16321 w 16321"/>
                <a:gd name="connsiteY0" fmla="*/ 122411 h 130571"/>
                <a:gd name="connsiteX1" fmla="*/ 16321 w 16321"/>
                <a:gd name="connsiteY1" fmla="*/ 8161 h 130571"/>
                <a:gd name="connsiteX2" fmla="*/ 8161 w 16321"/>
                <a:gd name="connsiteY2" fmla="*/ 0 h 130571"/>
                <a:gd name="connsiteX3" fmla="*/ 0 w 16321"/>
                <a:gd name="connsiteY3" fmla="*/ 8161 h 130571"/>
                <a:gd name="connsiteX4" fmla="*/ 0 w 16321"/>
                <a:gd name="connsiteY4" fmla="*/ 122411 h 130571"/>
                <a:gd name="connsiteX5" fmla="*/ 8161 w 16321"/>
                <a:gd name="connsiteY5" fmla="*/ 130572 h 130571"/>
                <a:gd name="connsiteX6" fmla="*/ 16321 w 16321"/>
                <a:gd name="connsiteY6" fmla="*/ 122411 h 13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21" h="130571">
                  <a:moveTo>
                    <a:pt x="16321" y="122411"/>
                  </a:moveTo>
                  <a:lnTo>
                    <a:pt x="16321" y="8161"/>
                  </a:lnTo>
                  <a:cubicBezTo>
                    <a:pt x="16321" y="3654"/>
                    <a:pt x="12668" y="0"/>
                    <a:pt x="8161" y="0"/>
                  </a:cubicBezTo>
                  <a:cubicBezTo>
                    <a:pt x="3654" y="0"/>
                    <a:pt x="0" y="3654"/>
                    <a:pt x="0" y="8161"/>
                  </a:cubicBezTo>
                  <a:lnTo>
                    <a:pt x="0" y="122411"/>
                  </a:lnTo>
                  <a:cubicBezTo>
                    <a:pt x="0" y="126918"/>
                    <a:pt x="3654" y="130572"/>
                    <a:pt x="8161" y="130572"/>
                  </a:cubicBezTo>
                  <a:cubicBezTo>
                    <a:pt x="12668" y="130572"/>
                    <a:pt x="16321" y="126918"/>
                    <a:pt x="16321" y="122411"/>
                  </a:cubicBezTo>
                  <a:close/>
                </a:path>
              </a:pathLst>
            </a:custGeom>
            <a:solidFill>
              <a:schemeClr val="bg1"/>
            </a:solidFill>
            <a:ln w="8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3200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37F8EE57-53B3-4BE1-B630-D78AE442A626}"/>
                </a:ext>
              </a:extLst>
            </p:cNvPr>
            <p:cNvSpPr/>
            <p:nvPr/>
          </p:nvSpPr>
          <p:spPr>
            <a:xfrm>
              <a:off x="8843613" y="5136961"/>
              <a:ext cx="12433" cy="99471"/>
            </a:xfrm>
            <a:custGeom>
              <a:avLst/>
              <a:gdLst>
                <a:gd name="connsiteX0" fmla="*/ 16321 w 16321"/>
                <a:gd name="connsiteY0" fmla="*/ 122411 h 130571"/>
                <a:gd name="connsiteX1" fmla="*/ 16321 w 16321"/>
                <a:gd name="connsiteY1" fmla="*/ 8161 h 130571"/>
                <a:gd name="connsiteX2" fmla="*/ 8161 w 16321"/>
                <a:gd name="connsiteY2" fmla="*/ 0 h 130571"/>
                <a:gd name="connsiteX3" fmla="*/ 0 w 16321"/>
                <a:gd name="connsiteY3" fmla="*/ 8161 h 130571"/>
                <a:gd name="connsiteX4" fmla="*/ 0 w 16321"/>
                <a:gd name="connsiteY4" fmla="*/ 122411 h 130571"/>
                <a:gd name="connsiteX5" fmla="*/ 8161 w 16321"/>
                <a:gd name="connsiteY5" fmla="*/ 130572 h 130571"/>
                <a:gd name="connsiteX6" fmla="*/ 16321 w 16321"/>
                <a:gd name="connsiteY6" fmla="*/ 122411 h 13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21" h="130571">
                  <a:moveTo>
                    <a:pt x="16321" y="122411"/>
                  </a:moveTo>
                  <a:lnTo>
                    <a:pt x="16321" y="8161"/>
                  </a:lnTo>
                  <a:cubicBezTo>
                    <a:pt x="16321" y="3654"/>
                    <a:pt x="12668" y="0"/>
                    <a:pt x="8161" y="0"/>
                  </a:cubicBezTo>
                  <a:cubicBezTo>
                    <a:pt x="3654" y="0"/>
                    <a:pt x="0" y="3654"/>
                    <a:pt x="0" y="8161"/>
                  </a:cubicBezTo>
                  <a:lnTo>
                    <a:pt x="0" y="122411"/>
                  </a:lnTo>
                  <a:cubicBezTo>
                    <a:pt x="0" y="126918"/>
                    <a:pt x="3654" y="130572"/>
                    <a:pt x="8161" y="130572"/>
                  </a:cubicBezTo>
                  <a:cubicBezTo>
                    <a:pt x="12668" y="130572"/>
                    <a:pt x="16321" y="126918"/>
                    <a:pt x="16321" y="122411"/>
                  </a:cubicBezTo>
                  <a:close/>
                </a:path>
              </a:pathLst>
            </a:custGeom>
            <a:solidFill>
              <a:schemeClr val="bg1"/>
            </a:solidFill>
            <a:ln w="8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3200"/>
            </a:p>
          </p:txBody>
        </p:sp>
      </p:grpSp>
      <p:sp>
        <p:nvSpPr>
          <p:cNvPr id="30" name="Title 29">
            <a:extLst>
              <a:ext uri="{FF2B5EF4-FFF2-40B4-BE49-F238E27FC236}">
                <a16:creationId xmlns:a16="http://schemas.microsoft.com/office/drawing/2014/main" id="{B86AC895-52D1-4DF2-A3E6-C828E09BF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data lifecycle</a:t>
            </a:r>
          </a:p>
        </p:txBody>
      </p:sp>
      <p:sp>
        <p:nvSpPr>
          <p:cNvPr id="196" name="Freeform: Shape 195">
            <a:extLst>
              <a:ext uri="{FF2B5EF4-FFF2-40B4-BE49-F238E27FC236}">
                <a16:creationId xmlns:a16="http://schemas.microsoft.com/office/drawing/2014/main" id="{C053EF4A-48E9-4C92-92E3-4EF3473F589A}"/>
              </a:ext>
            </a:extLst>
          </p:cNvPr>
          <p:cNvSpPr/>
          <p:nvPr/>
        </p:nvSpPr>
        <p:spPr>
          <a:xfrm>
            <a:off x="8570069" y="5022408"/>
            <a:ext cx="12433" cy="130555"/>
          </a:xfrm>
          <a:custGeom>
            <a:avLst/>
            <a:gdLst>
              <a:gd name="connsiteX0" fmla="*/ 16321 w 16321"/>
              <a:gd name="connsiteY0" fmla="*/ 163214 h 171375"/>
              <a:gd name="connsiteX1" fmla="*/ 16321 w 16321"/>
              <a:gd name="connsiteY1" fmla="*/ 8161 h 171375"/>
              <a:gd name="connsiteX2" fmla="*/ 8161 w 16321"/>
              <a:gd name="connsiteY2" fmla="*/ 0 h 171375"/>
              <a:gd name="connsiteX3" fmla="*/ 0 w 16321"/>
              <a:gd name="connsiteY3" fmla="*/ 8161 h 171375"/>
              <a:gd name="connsiteX4" fmla="*/ 0 w 16321"/>
              <a:gd name="connsiteY4" fmla="*/ 163214 h 171375"/>
              <a:gd name="connsiteX5" fmla="*/ 8161 w 16321"/>
              <a:gd name="connsiteY5" fmla="*/ 171375 h 171375"/>
              <a:gd name="connsiteX6" fmla="*/ 16321 w 16321"/>
              <a:gd name="connsiteY6" fmla="*/ 163214 h 17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21" h="171375">
                <a:moveTo>
                  <a:pt x="16321" y="163214"/>
                </a:moveTo>
                <a:lnTo>
                  <a:pt x="16321" y="8161"/>
                </a:lnTo>
                <a:cubicBezTo>
                  <a:pt x="16321" y="3654"/>
                  <a:pt x="12668" y="0"/>
                  <a:pt x="8161" y="0"/>
                </a:cubicBezTo>
                <a:cubicBezTo>
                  <a:pt x="3654" y="0"/>
                  <a:pt x="0" y="3654"/>
                  <a:pt x="0" y="8161"/>
                </a:cubicBezTo>
                <a:lnTo>
                  <a:pt x="0" y="163214"/>
                </a:lnTo>
                <a:cubicBezTo>
                  <a:pt x="0" y="167722"/>
                  <a:pt x="3654" y="171375"/>
                  <a:pt x="8161" y="171375"/>
                </a:cubicBezTo>
                <a:cubicBezTo>
                  <a:pt x="12668" y="171375"/>
                  <a:pt x="16321" y="167722"/>
                  <a:pt x="16321" y="163214"/>
                </a:cubicBezTo>
                <a:close/>
              </a:path>
            </a:pathLst>
          </a:custGeom>
          <a:solidFill>
            <a:schemeClr val="bg1"/>
          </a:solidFill>
          <a:ln w="8096" cap="flat">
            <a:noFill/>
            <a:prstDash val="solid"/>
            <a:miter/>
          </a:ln>
        </p:spPr>
        <p:txBody>
          <a:bodyPr rtlCol="0" anchor="ctr"/>
          <a:lstStyle/>
          <a:p>
            <a:endParaRPr lang="en-AU" sz="3200"/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C5D9BDCB-1482-4FCA-9E1F-533CDEF085FC}"/>
              </a:ext>
            </a:extLst>
          </p:cNvPr>
          <p:cNvSpPr/>
          <p:nvPr/>
        </p:nvSpPr>
        <p:spPr>
          <a:xfrm>
            <a:off x="8619805" y="5022408"/>
            <a:ext cx="12433" cy="130555"/>
          </a:xfrm>
          <a:custGeom>
            <a:avLst/>
            <a:gdLst>
              <a:gd name="connsiteX0" fmla="*/ 16321 w 16321"/>
              <a:gd name="connsiteY0" fmla="*/ 163214 h 171375"/>
              <a:gd name="connsiteX1" fmla="*/ 16321 w 16321"/>
              <a:gd name="connsiteY1" fmla="*/ 8161 h 171375"/>
              <a:gd name="connsiteX2" fmla="*/ 8161 w 16321"/>
              <a:gd name="connsiteY2" fmla="*/ 0 h 171375"/>
              <a:gd name="connsiteX3" fmla="*/ 0 w 16321"/>
              <a:gd name="connsiteY3" fmla="*/ 8161 h 171375"/>
              <a:gd name="connsiteX4" fmla="*/ 0 w 16321"/>
              <a:gd name="connsiteY4" fmla="*/ 163214 h 171375"/>
              <a:gd name="connsiteX5" fmla="*/ 8161 w 16321"/>
              <a:gd name="connsiteY5" fmla="*/ 171375 h 171375"/>
              <a:gd name="connsiteX6" fmla="*/ 16321 w 16321"/>
              <a:gd name="connsiteY6" fmla="*/ 163214 h 17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21" h="171375">
                <a:moveTo>
                  <a:pt x="16321" y="163214"/>
                </a:moveTo>
                <a:lnTo>
                  <a:pt x="16321" y="8161"/>
                </a:lnTo>
                <a:cubicBezTo>
                  <a:pt x="16321" y="3654"/>
                  <a:pt x="12668" y="0"/>
                  <a:pt x="8161" y="0"/>
                </a:cubicBezTo>
                <a:cubicBezTo>
                  <a:pt x="3654" y="0"/>
                  <a:pt x="0" y="3654"/>
                  <a:pt x="0" y="8161"/>
                </a:cubicBezTo>
                <a:lnTo>
                  <a:pt x="0" y="163214"/>
                </a:lnTo>
                <a:cubicBezTo>
                  <a:pt x="0" y="167722"/>
                  <a:pt x="3654" y="171375"/>
                  <a:pt x="8161" y="171375"/>
                </a:cubicBezTo>
                <a:cubicBezTo>
                  <a:pt x="12668" y="171375"/>
                  <a:pt x="16321" y="167722"/>
                  <a:pt x="16321" y="163214"/>
                </a:cubicBezTo>
                <a:close/>
              </a:path>
            </a:pathLst>
          </a:custGeom>
          <a:solidFill>
            <a:schemeClr val="bg1"/>
          </a:solidFill>
          <a:ln w="8096" cap="flat">
            <a:noFill/>
            <a:prstDash val="solid"/>
            <a:miter/>
          </a:ln>
        </p:spPr>
        <p:txBody>
          <a:bodyPr rtlCol="0" anchor="ctr"/>
          <a:lstStyle/>
          <a:p>
            <a:endParaRPr lang="en-AU" sz="3200"/>
          </a:p>
        </p:txBody>
      </p:sp>
      <p:sp>
        <p:nvSpPr>
          <p:cNvPr id="198" name="Freeform: Shape 197">
            <a:extLst>
              <a:ext uri="{FF2B5EF4-FFF2-40B4-BE49-F238E27FC236}">
                <a16:creationId xmlns:a16="http://schemas.microsoft.com/office/drawing/2014/main" id="{AFDE694D-CF02-4448-B3D6-24165D20A685}"/>
              </a:ext>
            </a:extLst>
          </p:cNvPr>
          <p:cNvSpPr/>
          <p:nvPr/>
        </p:nvSpPr>
        <p:spPr>
          <a:xfrm>
            <a:off x="8594937" y="5022408"/>
            <a:ext cx="12433" cy="99471"/>
          </a:xfrm>
          <a:custGeom>
            <a:avLst/>
            <a:gdLst>
              <a:gd name="connsiteX0" fmla="*/ 16321 w 16321"/>
              <a:gd name="connsiteY0" fmla="*/ 122411 h 130571"/>
              <a:gd name="connsiteX1" fmla="*/ 16321 w 16321"/>
              <a:gd name="connsiteY1" fmla="*/ 8161 h 130571"/>
              <a:gd name="connsiteX2" fmla="*/ 8161 w 16321"/>
              <a:gd name="connsiteY2" fmla="*/ 0 h 130571"/>
              <a:gd name="connsiteX3" fmla="*/ 0 w 16321"/>
              <a:gd name="connsiteY3" fmla="*/ 8161 h 130571"/>
              <a:gd name="connsiteX4" fmla="*/ 0 w 16321"/>
              <a:gd name="connsiteY4" fmla="*/ 122411 h 130571"/>
              <a:gd name="connsiteX5" fmla="*/ 8161 w 16321"/>
              <a:gd name="connsiteY5" fmla="*/ 130572 h 130571"/>
              <a:gd name="connsiteX6" fmla="*/ 16321 w 16321"/>
              <a:gd name="connsiteY6" fmla="*/ 122411 h 13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21" h="130571">
                <a:moveTo>
                  <a:pt x="16321" y="122411"/>
                </a:moveTo>
                <a:lnTo>
                  <a:pt x="16321" y="8161"/>
                </a:lnTo>
                <a:cubicBezTo>
                  <a:pt x="16321" y="3654"/>
                  <a:pt x="12668" y="0"/>
                  <a:pt x="8161" y="0"/>
                </a:cubicBezTo>
                <a:cubicBezTo>
                  <a:pt x="3654" y="0"/>
                  <a:pt x="0" y="3654"/>
                  <a:pt x="0" y="8161"/>
                </a:cubicBezTo>
                <a:lnTo>
                  <a:pt x="0" y="122411"/>
                </a:lnTo>
                <a:cubicBezTo>
                  <a:pt x="0" y="126918"/>
                  <a:pt x="3654" y="130572"/>
                  <a:pt x="8161" y="130572"/>
                </a:cubicBezTo>
                <a:cubicBezTo>
                  <a:pt x="12668" y="130572"/>
                  <a:pt x="16321" y="126918"/>
                  <a:pt x="16321" y="122411"/>
                </a:cubicBezTo>
                <a:close/>
              </a:path>
            </a:pathLst>
          </a:custGeom>
          <a:solidFill>
            <a:schemeClr val="bg1"/>
          </a:solidFill>
          <a:ln w="8096" cap="flat">
            <a:noFill/>
            <a:prstDash val="solid"/>
            <a:miter/>
          </a:ln>
        </p:spPr>
        <p:txBody>
          <a:bodyPr rtlCol="0" anchor="ctr"/>
          <a:lstStyle/>
          <a:p>
            <a:endParaRPr lang="en-AU" sz="3200"/>
          </a:p>
        </p:txBody>
      </p:sp>
      <p:sp>
        <p:nvSpPr>
          <p:cNvPr id="200" name="Freeform: Shape 199">
            <a:extLst>
              <a:ext uri="{FF2B5EF4-FFF2-40B4-BE49-F238E27FC236}">
                <a16:creationId xmlns:a16="http://schemas.microsoft.com/office/drawing/2014/main" id="{873E9713-3DE2-430B-88D9-FBDD94BBBAD6}"/>
              </a:ext>
            </a:extLst>
          </p:cNvPr>
          <p:cNvSpPr/>
          <p:nvPr/>
        </p:nvSpPr>
        <p:spPr>
          <a:xfrm>
            <a:off x="8644672" y="5022408"/>
            <a:ext cx="12433" cy="99471"/>
          </a:xfrm>
          <a:custGeom>
            <a:avLst/>
            <a:gdLst>
              <a:gd name="connsiteX0" fmla="*/ 16321 w 16321"/>
              <a:gd name="connsiteY0" fmla="*/ 122411 h 130571"/>
              <a:gd name="connsiteX1" fmla="*/ 16321 w 16321"/>
              <a:gd name="connsiteY1" fmla="*/ 8161 h 130571"/>
              <a:gd name="connsiteX2" fmla="*/ 8161 w 16321"/>
              <a:gd name="connsiteY2" fmla="*/ 0 h 130571"/>
              <a:gd name="connsiteX3" fmla="*/ 0 w 16321"/>
              <a:gd name="connsiteY3" fmla="*/ 8161 h 130571"/>
              <a:gd name="connsiteX4" fmla="*/ 0 w 16321"/>
              <a:gd name="connsiteY4" fmla="*/ 122411 h 130571"/>
              <a:gd name="connsiteX5" fmla="*/ 8161 w 16321"/>
              <a:gd name="connsiteY5" fmla="*/ 130572 h 130571"/>
              <a:gd name="connsiteX6" fmla="*/ 16321 w 16321"/>
              <a:gd name="connsiteY6" fmla="*/ 122411 h 13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21" h="130571">
                <a:moveTo>
                  <a:pt x="16321" y="122411"/>
                </a:moveTo>
                <a:lnTo>
                  <a:pt x="16321" y="8161"/>
                </a:lnTo>
                <a:cubicBezTo>
                  <a:pt x="16321" y="3654"/>
                  <a:pt x="12668" y="0"/>
                  <a:pt x="8161" y="0"/>
                </a:cubicBezTo>
                <a:cubicBezTo>
                  <a:pt x="3654" y="0"/>
                  <a:pt x="0" y="3654"/>
                  <a:pt x="0" y="8161"/>
                </a:cubicBezTo>
                <a:lnTo>
                  <a:pt x="0" y="122411"/>
                </a:lnTo>
                <a:cubicBezTo>
                  <a:pt x="0" y="126918"/>
                  <a:pt x="3654" y="130572"/>
                  <a:pt x="8161" y="130572"/>
                </a:cubicBezTo>
                <a:cubicBezTo>
                  <a:pt x="12668" y="130572"/>
                  <a:pt x="16321" y="126918"/>
                  <a:pt x="16321" y="122411"/>
                </a:cubicBezTo>
                <a:close/>
              </a:path>
            </a:pathLst>
          </a:custGeom>
          <a:solidFill>
            <a:schemeClr val="bg1"/>
          </a:solidFill>
          <a:ln w="8096" cap="flat">
            <a:noFill/>
            <a:prstDash val="solid"/>
            <a:miter/>
          </a:ln>
        </p:spPr>
        <p:txBody>
          <a:bodyPr rtlCol="0" anchor="ctr"/>
          <a:lstStyle/>
          <a:p>
            <a:endParaRPr lang="en-AU" sz="32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9F3476-9B12-444F-A859-917F9B723ED7}"/>
              </a:ext>
            </a:extLst>
          </p:cNvPr>
          <p:cNvGrpSpPr/>
          <p:nvPr/>
        </p:nvGrpSpPr>
        <p:grpSpPr>
          <a:xfrm>
            <a:off x="5870584" y="3322130"/>
            <a:ext cx="2530727" cy="1831450"/>
            <a:chOff x="5870584" y="3436683"/>
            <a:chExt cx="2530727" cy="1831450"/>
          </a:xfrm>
        </p:grpSpPr>
        <p:sp>
          <p:nvSpPr>
            <p:cNvPr id="173" name="Arrow: U-Turn Milestone 2" title="Timeline Arrow">
              <a:extLst>
                <a:ext uri="{FF2B5EF4-FFF2-40B4-BE49-F238E27FC236}">
                  <a16:creationId xmlns:a16="http://schemas.microsoft.com/office/drawing/2014/main" id="{395A6824-EBF6-4E89-8A4C-9651987D0894}"/>
                </a:ext>
              </a:extLst>
            </p:cNvPr>
            <p:cNvSpPr/>
            <p:nvPr/>
          </p:nvSpPr>
          <p:spPr>
            <a:xfrm rot="10800000" flipH="1">
              <a:off x="5956213" y="3858273"/>
              <a:ext cx="2445098" cy="1399085"/>
            </a:xfrm>
            <a:prstGeom prst="bentArrow">
              <a:avLst>
                <a:gd name="adj1" fmla="val 45808"/>
                <a:gd name="adj2" fmla="val 12320"/>
                <a:gd name="adj3" fmla="val 11638"/>
                <a:gd name="adj4" fmla="val 27966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3200" dirty="0">
                <a:solidFill>
                  <a:schemeClr val="tx1"/>
                </a:solidFill>
              </a:endParaRP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A6950A88-ADB0-46F5-BF02-8C50E23E2772}"/>
                </a:ext>
              </a:extLst>
            </p:cNvPr>
            <p:cNvSpPr txBox="1"/>
            <p:nvPr/>
          </p:nvSpPr>
          <p:spPr>
            <a:xfrm>
              <a:off x="6246311" y="4898801"/>
              <a:ext cx="2058169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ZA" sz="2400" dirty="0"/>
                <a:t>Archive storage</a:t>
              </a:r>
            </a:p>
          </p:txBody>
        </p:sp>
        <p:sp>
          <p:nvSpPr>
            <p:cNvPr id="176" name="Oval 175" title="Circle Background">
              <a:extLst>
                <a:ext uri="{FF2B5EF4-FFF2-40B4-BE49-F238E27FC236}">
                  <a16:creationId xmlns:a16="http://schemas.microsoft.com/office/drawing/2014/main" id="{12201DCF-4CED-4F7E-BF1B-558611D2AAFC}"/>
                </a:ext>
              </a:extLst>
            </p:cNvPr>
            <p:cNvSpPr/>
            <p:nvPr/>
          </p:nvSpPr>
          <p:spPr>
            <a:xfrm>
              <a:off x="5870584" y="3436683"/>
              <a:ext cx="516333" cy="516333"/>
            </a:xfrm>
            <a:prstGeom prst="ellipse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3200" dirty="0">
                <a:solidFill>
                  <a:schemeClr val="tx1"/>
                </a:solidFill>
              </a:endParaRPr>
            </a:p>
          </p:txBody>
        </p:sp>
        <p:sp>
          <p:nvSpPr>
            <p:cNvPr id="2" name="Graphic 179">
              <a:extLst>
                <a:ext uri="{FF2B5EF4-FFF2-40B4-BE49-F238E27FC236}">
                  <a16:creationId xmlns:a16="http://schemas.microsoft.com/office/drawing/2014/main" id="{AD7EBAB7-8B71-4DD3-8177-9D2B6BFAE104}"/>
                </a:ext>
              </a:extLst>
            </p:cNvPr>
            <p:cNvSpPr/>
            <p:nvPr/>
          </p:nvSpPr>
          <p:spPr>
            <a:xfrm>
              <a:off x="5946502" y="3532678"/>
              <a:ext cx="320948" cy="213966"/>
            </a:xfrm>
            <a:custGeom>
              <a:avLst/>
              <a:gdLst>
                <a:gd name="connsiteX0" fmla="*/ 9106 w 337273"/>
                <a:gd name="connsiteY0" fmla="*/ 0 h 224849"/>
                <a:gd name="connsiteX1" fmla="*/ 372799 w 337273"/>
                <a:gd name="connsiteY1" fmla="*/ 0 h 224849"/>
                <a:gd name="connsiteX2" fmla="*/ 381905 w 337273"/>
                <a:gd name="connsiteY2" fmla="*/ 9106 h 224849"/>
                <a:gd name="connsiteX3" fmla="*/ 381905 w 337273"/>
                <a:gd name="connsiteY3" fmla="*/ 327380 h 224849"/>
                <a:gd name="connsiteX4" fmla="*/ 372799 w 337273"/>
                <a:gd name="connsiteY4" fmla="*/ 336487 h 224849"/>
                <a:gd name="connsiteX5" fmla="*/ 9106 w 337273"/>
                <a:gd name="connsiteY5" fmla="*/ 336487 h 224849"/>
                <a:gd name="connsiteX6" fmla="*/ 0 w 337273"/>
                <a:gd name="connsiteY6" fmla="*/ 327380 h 224849"/>
                <a:gd name="connsiteX7" fmla="*/ 0 w 337273"/>
                <a:gd name="connsiteY7" fmla="*/ 9106 h 224849"/>
                <a:gd name="connsiteX8" fmla="*/ 9106 w 337273"/>
                <a:gd name="connsiteY8" fmla="*/ 0 h 224849"/>
                <a:gd name="connsiteX9" fmla="*/ 271954 w 337273"/>
                <a:gd name="connsiteY9" fmla="*/ 177293 h 224849"/>
                <a:gd name="connsiteX10" fmla="*/ 263747 w 337273"/>
                <a:gd name="connsiteY10" fmla="*/ 168187 h 224849"/>
                <a:gd name="connsiteX11" fmla="*/ 271954 w 337273"/>
                <a:gd name="connsiteY11" fmla="*/ 159193 h 224849"/>
                <a:gd name="connsiteX12" fmla="*/ 265209 w 337273"/>
                <a:gd name="connsiteY12" fmla="*/ 143116 h 224849"/>
                <a:gd name="connsiteX13" fmla="*/ 253067 w 337273"/>
                <a:gd name="connsiteY13" fmla="*/ 142554 h 224849"/>
                <a:gd name="connsiteX14" fmla="*/ 252505 w 337273"/>
                <a:gd name="connsiteY14" fmla="*/ 130300 h 224849"/>
                <a:gd name="connsiteX15" fmla="*/ 236428 w 337273"/>
                <a:gd name="connsiteY15" fmla="*/ 123667 h 224849"/>
                <a:gd name="connsiteX16" fmla="*/ 227322 w 337273"/>
                <a:gd name="connsiteY16" fmla="*/ 131874 h 224849"/>
                <a:gd name="connsiteX17" fmla="*/ 218328 w 337273"/>
                <a:gd name="connsiteY17" fmla="*/ 123667 h 224849"/>
                <a:gd name="connsiteX18" fmla="*/ 202251 w 337273"/>
                <a:gd name="connsiteY18" fmla="*/ 130300 h 224849"/>
                <a:gd name="connsiteX19" fmla="*/ 201577 w 337273"/>
                <a:gd name="connsiteY19" fmla="*/ 142554 h 224849"/>
                <a:gd name="connsiteX20" fmla="*/ 189435 w 337273"/>
                <a:gd name="connsiteY20" fmla="*/ 143116 h 224849"/>
                <a:gd name="connsiteX21" fmla="*/ 182802 w 337273"/>
                <a:gd name="connsiteY21" fmla="*/ 159193 h 224849"/>
                <a:gd name="connsiteX22" fmla="*/ 191009 w 337273"/>
                <a:gd name="connsiteY22" fmla="*/ 168187 h 224849"/>
                <a:gd name="connsiteX23" fmla="*/ 182802 w 337273"/>
                <a:gd name="connsiteY23" fmla="*/ 177293 h 224849"/>
                <a:gd name="connsiteX24" fmla="*/ 189435 w 337273"/>
                <a:gd name="connsiteY24" fmla="*/ 193370 h 224849"/>
                <a:gd name="connsiteX25" fmla="*/ 201577 w 337273"/>
                <a:gd name="connsiteY25" fmla="*/ 193932 h 224849"/>
                <a:gd name="connsiteX26" fmla="*/ 202251 w 337273"/>
                <a:gd name="connsiteY26" fmla="*/ 206187 h 224849"/>
                <a:gd name="connsiteX27" fmla="*/ 218328 w 337273"/>
                <a:gd name="connsiteY27" fmla="*/ 212820 h 224849"/>
                <a:gd name="connsiteX28" fmla="*/ 227322 w 337273"/>
                <a:gd name="connsiteY28" fmla="*/ 204613 h 224849"/>
                <a:gd name="connsiteX29" fmla="*/ 236428 w 337273"/>
                <a:gd name="connsiteY29" fmla="*/ 212820 h 224849"/>
                <a:gd name="connsiteX30" fmla="*/ 252505 w 337273"/>
                <a:gd name="connsiteY30" fmla="*/ 206187 h 224849"/>
                <a:gd name="connsiteX31" fmla="*/ 253067 w 337273"/>
                <a:gd name="connsiteY31" fmla="*/ 193932 h 224849"/>
                <a:gd name="connsiteX32" fmla="*/ 265209 w 337273"/>
                <a:gd name="connsiteY32" fmla="*/ 193370 h 224849"/>
                <a:gd name="connsiteX33" fmla="*/ 271954 w 337273"/>
                <a:gd name="connsiteY33" fmla="*/ 177293 h 224849"/>
                <a:gd name="connsiteX34" fmla="*/ 227322 w 337273"/>
                <a:gd name="connsiteY34" fmla="*/ 104555 h 224849"/>
                <a:gd name="connsiteX35" fmla="*/ 272404 w 337273"/>
                <a:gd name="connsiteY35" fmla="*/ 123217 h 224849"/>
                <a:gd name="connsiteX36" fmla="*/ 290954 w 337273"/>
                <a:gd name="connsiteY36" fmla="*/ 168187 h 224849"/>
                <a:gd name="connsiteX37" fmla="*/ 272404 w 337273"/>
                <a:gd name="connsiteY37" fmla="*/ 213269 h 224849"/>
                <a:gd name="connsiteX38" fmla="*/ 227322 w 337273"/>
                <a:gd name="connsiteY38" fmla="*/ 231932 h 224849"/>
                <a:gd name="connsiteX39" fmla="*/ 182352 w 337273"/>
                <a:gd name="connsiteY39" fmla="*/ 213269 h 224849"/>
                <a:gd name="connsiteX40" fmla="*/ 163690 w 337273"/>
                <a:gd name="connsiteY40" fmla="*/ 168187 h 224849"/>
                <a:gd name="connsiteX41" fmla="*/ 182352 w 337273"/>
                <a:gd name="connsiteY41" fmla="*/ 123217 h 224849"/>
                <a:gd name="connsiteX42" fmla="*/ 227322 w 337273"/>
                <a:gd name="connsiteY42" fmla="*/ 104555 h 224849"/>
                <a:gd name="connsiteX43" fmla="*/ 227322 w 337273"/>
                <a:gd name="connsiteY43" fmla="*/ 140980 h 224849"/>
                <a:gd name="connsiteX44" fmla="*/ 246659 w 337273"/>
                <a:gd name="connsiteY44" fmla="*/ 148962 h 224849"/>
                <a:gd name="connsiteX45" fmla="*/ 246659 w 337273"/>
                <a:gd name="connsiteY45" fmla="*/ 148962 h 224849"/>
                <a:gd name="connsiteX46" fmla="*/ 254641 w 337273"/>
                <a:gd name="connsiteY46" fmla="*/ 168187 h 224849"/>
                <a:gd name="connsiteX47" fmla="*/ 246659 w 337273"/>
                <a:gd name="connsiteY47" fmla="*/ 187524 h 224849"/>
                <a:gd name="connsiteX48" fmla="*/ 246659 w 337273"/>
                <a:gd name="connsiteY48" fmla="*/ 187524 h 224849"/>
                <a:gd name="connsiteX49" fmla="*/ 227322 w 337273"/>
                <a:gd name="connsiteY49" fmla="*/ 195506 h 224849"/>
                <a:gd name="connsiteX50" fmla="*/ 208097 w 337273"/>
                <a:gd name="connsiteY50" fmla="*/ 187524 h 224849"/>
                <a:gd name="connsiteX51" fmla="*/ 200115 w 337273"/>
                <a:gd name="connsiteY51" fmla="*/ 168187 h 224849"/>
                <a:gd name="connsiteX52" fmla="*/ 208097 w 337273"/>
                <a:gd name="connsiteY52" fmla="*/ 148962 h 224849"/>
                <a:gd name="connsiteX53" fmla="*/ 208097 w 337273"/>
                <a:gd name="connsiteY53" fmla="*/ 148962 h 224849"/>
                <a:gd name="connsiteX54" fmla="*/ 227322 w 337273"/>
                <a:gd name="connsiteY54" fmla="*/ 140980 h 224849"/>
                <a:gd name="connsiteX55" fmla="*/ 233730 w 337273"/>
                <a:gd name="connsiteY55" fmla="*/ 161779 h 224849"/>
                <a:gd name="connsiteX56" fmla="*/ 227322 w 337273"/>
                <a:gd name="connsiteY56" fmla="*/ 159193 h 224849"/>
                <a:gd name="connsiteX57" fmla="*/ 220914 w 337273"/>
                <a:gd name="connsiteY57" fmla="*/ 161779 h 224849"/>
                <a:gd name="connsiteX58" fmla="*/ 220914 w 337273"/>
                <a:gd name="connsiteY58" fmla="*/ 161779 h 224849"/>
                <a:gd name="connsiteX59" fmla="*/ 218216 w 337273"/>
                <a:gd name="connsiteY59" fmla="*/ 168187 h 224849"/>
                <a:gd name="connsiteX60" fmla="*/ 220914 w 337273"/>
                <a:gd name="connsiteY60" fmla="*/ 174708 h 224849"/>
                <a:gd name="connsiteX61" fmla="*/ 227322 w 337273"/>
                <a:gd name="connsiteY61" fmla="*/ 177293 h 224849"/>
                <a:gd name="connsiteX62" fmla="*/ 233730 w 337273"/>
                <a:gd name="connsiteY62" fmla="*/ 174708 h 224849"/>
                <a:gd name="connsiteX63" fmla="*/ 233843 w 337273"/>
                <a:gd name="connsiteY63" fmla="*/ 174708 h 224849"/>
                <a:gd name="connsiteX64" fmla="*/ 236428 w 337273"/>
                <a:gd name="connsiteY64" fmla="*/ 168187 h 224849"/>
                <a:gd name="connsiteX65" fmla="*/ 233843 w 337273"/>
                <a:gd name="connsiteY65" fmla="*/ 161779 h 224849"/>
                <a:gd name="connsiteX66" fmla="*/ 233730 w 337273"/>
                <a:gd name="connsiteY66" fmla="*/ 161779 h 224849"/>
                <a:gd name="connsiteX67" fmla="*/ 63632 w 337273"/>
                <a:gd name="connsiteY67" fmla="*/ 181678 h 224849"/>
                <a:gd name="connsiteX68" fmla="*/ 70378 w 337273"/>
                <a:gd name="connsiteY68" fmla="*/ 189435 h 224849"/>
                <a:gd name="connsiteX69" fmla="*/ 70378 w 337273"/>
                <a:gd name="connsiteY69" fmla="*/ 237441 h 224849"/>
                <a:gd name="connsiteX70" fmla="*/ 63632 w 337273"/>
                <a:gd name="connsiteY70" fmla="*/ 245198 h 224849"/>
                <a:gd name="connsiteX71" fmla="*/ 63632 w 337273"/>
                <a:gd name="connsiteY71" fmla="*/ 272854 h 224849"/>
                <a:gd name="connsiteX72" fmla="*/ 318273 w 337273"/>
                <a:gd name="connsiteY72" fmla="*/ 272854 h 224849"/>
                <a:gd name="connsiteX73" fmla="*/ 318273 w 337273"/>
                <a:gd name="connsiteY73" fmla="*/ 63632 h 224849"/>
                <a:gd name="connsiteX74" fmla="*/ 63632 w 337273"/>
                <a:gd name="connsiteY74" fmla="*/ 63632 h 224849"/>
                <a:gd name="connsiteX75" fmla="*/ 63632 w 337273"/>
                <a:gd name="connsiteY75" fmla="*/ 91289 h 224849"/>
                <a:gd name="connsiteX76" fmla="*/ 70378 w 337273"/>
                <a:gd name="connsiteY76" fmla="*/ 99046 h 224849"/>
                <a:gd name="connsiteX77" fmla="*/ 70378 w 337273"/>
                <a:gd name="connsiteY77" fmla="*/ 147051 h 224849"/>
                <a:gd name="connsiteX78" fmla="*/ 63632 w 337273"/>
                <a:gd name="connsiteY78" fmla="*/ 154809 h 224849"/>
                <a:gd name="connsiteX79" fmla="*/ 63632 w 337273"/>
                <a:gd name="connsiteY79" fmla="*/ 181678 h 224849"/>
                <a:gd name="connsiteX80" fmla="*/ 45419 w 337273"/>
                <a:gd name="connsiteY80" fmla="*/ 245198 h 224849"/>
                <a:gd name="connsiteX81" fmla="*/ 38562 w 337273"/>
                <a:gd name="connsiteY81" fmla="*/ 237441 h 224849"/>
                <a:gd name="connsiteX82" fmla="*/ 38562 w 337273"/>
                <a:gd name="connsiteY82" fmla="*/ 189435 h 224849"/>
                <a:gd name="connsiteX83" fmla="*/ 45419 w 337273"/>
                <a:gd name="connsiteY83" fmla="*/ 181678 h 224849"/>
                <a:gd name="connsiteX84" fmla="*/ 45419 w 337273"/>
                <a:gd name="connsiteY84" fmla="*/ 154809 h 224849"/>
                <a:gd name="connsiteX85" fmla="*/ 38562 w 337273"/>
                <a:gd name="connsiteY85" fmla="*/ 147051 h 224849"/>
                <a:gd name="connsiteX86" fmla="*/ 38562 w 337273"/>
                <a:gd name="connsiteY86" fmla="*/ 99046 h 224849"/>
                <a:gd name="connsiteX87" fmla="*/ 45419 w 337273"/>
                <a:gd name="connsiteY87" fmla="*/ 91289 h 224849"/>
                <a:gd name="connsiteX88" fmla="*/ 45419 w 337273"/>
                <a:gd name="connsiteY88" fmla="*/ 54526 h 224849"/>
                <a:gd name="connsiteX89" fmla="*/ 54526 w 337273"/>
                <a:gd name="connsiteY89" fmla="*/ 45420 h 224849"/>
                <a:gd name="connsiteX90" fmla="*/ 327380 w 337273"/>
                <a:gd name="connsiteY90" fmla="*/ 45420 h 224849"/>
                <a:gd name="connsiteX91" fmla="*/ 336486 w 337273"/>
                <a:gd name="connsiteY91" fmla="*/ 54526 h 224849"/>
                <a:gd name="connsiteX92" fmla="*/ 336486 w 337273"/>
                <a:gd name="connsiteY92" fmla="*/ 281961 h 224849"/>
                <a:gd name="connsiteX93" fmla="*/ 327380 w 337273"/>
                <a:gd name="connsiteY93" fmla="*/ 290955 h 224849"/>
                <a:gd name="connsiteX94" fmla="*/ 54526 w 337273"/>
                <a:gd name="connsiteY94" fmla="*/ 290955 h 224849"/>
                <a:gd name="connsiteX95" fmla="*/ 45419 w 337273"/>
                <a:gd name="connsiteY95" fmla="*/ 281961 h 224849"/>
                <a:gd name="connsiteX96" fmla="*/ 45419 w 337273"/>
                <a:gd name="connsiteY96" fmla="*/ 245198 h 224849"/>
                <a:gd name="connsiteX97" fmla="*/ 109276 w 337273"/>
                <a:gd name="connsiteY97" fmla="*/ 113661 h 224849"/>
                <a:gd name="connsiteX98" fmla="*/ 118383 w 337273"/>
                <a:gd name="connsiteY98" fmla="*/ 104555 h 224849"/>
                <a:gd name="connsiteX99" fmla="*/ 127489 w 337273"/>
                <a:gd name="connsiteY99" fmla="*/ 113661 h 224849"/>
                <a:gd name="connsiteX100" fmla="*/ 127489 w 337273"/>
                <a:gd name="connsiteY100" fmla="*/ 222825 h 224849"/>
                <a:gd name="connsiteX101" fmla="*/ 118383 w 337273"/>
                <a:gd name="connsiteY101" fmla="*/ 231932 h 224849"/>
                <a:gd name="connsiteX102" fmla="*/ 109276 w 337273"/>
                <a:gd name="connsiteY102" fmla="*/ 222825 h 224849"/>
                <a:gd name="connsiteX103" fmla="*/ 109276 w 337273"/>
                <a:gd name="connsiteY103" fmla="*/ 113661 h 224849"/>
                <a:gd name="connsiteX104" fmla="*/ 363805 w 337273"/>
                <a:gd name="connsiteY104" fmla="*/ 18213 h 224849"/>
                <a:gd name="connsiteX105" fmla="*/ 18213 w 337273"/>
                <a:gd name="connsiteY105" fmla="*/ 18213 h 224849"/>
                <a:gd name="connsiteX106" fmla="*/ 18213 w 337273"/>
                <a:gd name="connsiteY106" fmla="*/ 318274 h 224849"/>
                <a:gd name="connsiteX107" fmla="*/ 363805 w 337273"/>
                <a:gd name="connsiteY107" fmla="*/ 318274 h 224849"/>
                <a:gd name="connsiteX108" fmla="*/ 363805 w 337273"/>
                <a:gd name="connsiteY108" fmla="*/ 18213 h 22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337273" h="224849">
                  <a:moveTo>
                    <a:pt x="9106" y="0"/>
                  </a:moveTo>
                  <a:lnTo>
                    <a:pt x="372799" y="0"/>
                  </a:lnTo>
                  <a:cubicBezTo>
                    <a:pt x="377858" y="0"/>
                    <a:pt x="381905" y="4047"/>
                    <a:pt x="381905" y="9106"/>
                  </a:cubicBezTo>
                  <a:lnTo>
                    <a:pt x="381905" y="327380"/>
                  </a:lnTo>
                  <a:cubicBezTo>
                    <a:pt x="381905" y="332439"/>
                    <a:pt x="377858" y="336487"/>
                    <a:pt x="372799" y="336487"/>
                  </a:cubicBezTo>
                  <a:lnTo>
                    <a:pt x="9106" y="336487"/>
                  </a:lnTo>
                  <a:cubicBezTo>
                    <a:pt x="4047" y="336487"/>
                    <a:pt x="0" y="332439"/>
                    <a:pt x="0" y="327380"/>
                  </a:cubicBezTo>
                  <a:lnTo>
                    <a:pt x="0" y="9106"/>
                  </a:lnTo>
                  <a:cubicBezTo>
                    <a:pt x="0" y="4047"/>
                    <a:pt x="4047" y="0"/>
                    <a:pt x="9106" y="0"/>
                  </a:cubicBezTo>
                  <a:close/>
                  <a:moveTo>
                    <a:pt x="271954" y="177293"/>
                  </a:moveTo>
                  <a:cubicBezTo>
                    <a:pt x="267345" y="176844"/>
                    <a:pt x="263747" y="172909"/>
                    <a:pt x="263747" y="168187"/>
                  </a:cubicBezTo>
                  <a:cubicBezTo>
                    <a:pt x="263747" y="163465"/>
                    <a:pt x="267345" y="159643"/>
                    <a:pt x="271954" y="159193"/>
                  </a:cubicBezTo>
                  <a:cubicBezTo>
                    <a:pt x="270718" y="153347"/>
                    <a:pt x="268469" y="147951"/>
                    <a:pt x="265209" y="143116"/>
                  </a:cubicBezTo>
                  <a:cubicBezTo>
                    <a:pt x="261724" y="146039"/>
                    <a:pt x="256440" y="145815"/>
                    <a:pt x="253067" y="142554"/>
                  </a:cubicBezTo>
                  <a:cubicBezTo>
                    <a:pt x="249694" y="139182"/>
                    <a:pt x="249582" y="133898"/>
                    <a:pt x="252505" y="130300"/>
                  </a:cubicBezTo>
                  <a:cubicBezTo>
                    <a:pt x="247671" y="127152"/>
                    <a:pt x="242274" y="124904"/>
                    <a:pt x="236428" y="123667"/>
                  </a:cubicBezTo>
                  <a:cubicBezTo>
                    <a:pt x="235979" y="128276"/>
                    <a:pt x="232044" y="131874"/>
                    <a:pt x="227322" y="131874"/>
                  </a:cubicBezTo>
                  <a:cubicBezTo>
                    <a:pt x="222600" y="131874"/>
                    <a:pt x="218778" y="128276"/>
                    <a:pt x="218328" y="123667"/>
                  </a:cubicBezTo>
                  <a:cubicBezTo>
                    <a:pt x="212482" y="124904"/>
                    <a:pt x="206973" y="127152"/>
                    <a:pt x="202251" y="130300"/>
                  </a:cubicBezTo>
                  <a:cubicBezTo>
                    <a:pt x="205174" y="133898"/>
                    <a:pt x="204950" y="139182"/>
                    <a:pt x="201577" y="142554"/>
                  </a:cubicBezTo>
                  <a:cubicBezTo>
                    <a:pt x="198317" y="145815"/>
                    <a:pt x="193033" y="146039"/>
                    <a:pt x="189435" y="143116"/>
                  </a:cubicBezTo>
                  <a:cubicBezTo>
                    <a:pt x="186287" y="147951"/>
                    <a:pt x="183926" y="153347"/>
                    <a:pt x="182802" y="159193"/>
                  </a:cubicBezTo>
                  <a:cubicBezTo>
                    <a:pt x="187411" y="159643"/>
                    <a:pt x="191009" y="163465"/>
                    <a:pt x="191009" y="168187"/>
                  </a:cubicBezTo>
                  <a:cubicBezTo>
                    <a:pt x="191009" y="172909"/>
                    <a:pt x="187411" y="176844"/>
                    <a:pt x="182802" y="177293"/>
                  </a:cubicBezTo>
                  <a:cubicBezTo>
                    <a:pt x="183926" y="183140"/>
                    <a:pt x="186287" y="188536"/>
                    <a:pt x="189435" y="193370"/>
                  </a:cubicBezTo>
                  <a:cubicBezTo>
                    <a:pt x="193033" y="190447"/>
                    <a:pt x="198317" y="190672"/>
                    <a:pt x="201577" y="193932"/>
                  </a:cubicBezTo>
                  <a:cubicBezTo>
                    <a:pt x="204950" y="197305"/>
                    <a:pt x="205174" y="202589"/>
                    <a:pt x="202251" y="206187"/>
                  </a:cubicBezTo>
                  <a:cubicBezTo>
                    <a:pt x="206973" y="209334"/>
                    <a:pt x="212482" y="211583"/>
                    <a:pt x="218328" y="212820"/>
                  </a:cubicBezTo>
                  <a:cubicBezTo>
                    <a:pt x="218778" y="208210"/>
                    <a:pt x="222600" y="204613"/>
                    <a:pt x="227322" y="204613"/>
                  </a:cubicBezTo>
                  <a:cubicBezTo>
                    <a:pt x="232044" y="204613"/>
                    <a:pt x="235979" y="208210"/>
                    <a:pt x="236428" y="212820"/>
                  </a:cubicBezTo>
                  <a:cubicBezTo>
                    <a:pt x="242274" y="211583"/>
                    <a:pt x="247671" y="209334"/>
                    <a:pt x="252505" y="206187"/>
                  </a:cubicBezTo>
                  <a:cubicBezTo>
                    <a:pt x="249582" y="202589"/>
                    <a:pt x="249694" y="197305"/>
                    <a:pt x="253067" y="193932"/>
                  </a:cubicBezTo>
                  <a:cubicBezTo>
                    <a:pt x="256440" y="190672"/>
                    <a:pt x="261724" y="190447"/>
                    <a:pt x="265209" y="193370"/>
                  </a:cubicBezTo>
                  <a:cubicBezTo>
                    <a:pt x="268469" y="188536"/>
                    <a:pt x="270718" y="183140"/>
                    <a:pt x="271954" y="177293"/>
                  </a:cubicBezTo>
                  <a:close/>
                  <a:moveTo>
                    <a:pt x="227322" y="104555"/>
                  </a:moveTo>
                  <a:cubicBezTo>
                    <a:pt x="244973" y="104555"/>
                    <a:pt x="260824" y="111750"/>
                    <a:pt x="272404" y="123217"/>
                  </a:cubicBezTo>
                  <a:cubicBezTo>
                    <a:pt x="283871" y="134797"/>
                    <a:pt x="290954" y="150649"/>
                    <a:pt x="290954" y="168187"/>
                  </a:cubicBezTo>
                  <a:cubicBezTo>
                    <a:pt x="290954" y="185838"/>
                    <a:pt x="283871" y="201690"/>
                    <a:pt x="272404" y="213269"/>
                  </a:cubicBezTo>
                  <a:cubicBezTo>
                    <a:pt x="260824" y="224737"/>
                    <a:pt x="244973" y="231932"/>
                    <a:pt x="227322" y="231932"/>
                  </a:cubicBezTo>
                  <a:cubicBezTo>
                    <a:pt x="209784" y="231932"/>
                    <a:pt x="193820" y="224737"/>
                    <a:pt x="182352" y="213269"/>
                  </a:cubicBezTo>
                  <a:cubicBezTo>
                    <a:pt x="170773" y="201690"/>
                    <a:pt x="163690" y="185838"/>
                    <a:pt x="163690" y="168187"/>
                  </a:cubicBezTo>
                  <a:cubicBezTo>
                    <a:pt x="163690" y="150649"/>
                    <a:pt x="170773" y="134797"/>
                    <a:pt x="182352" y="123217"/>
                  </a:cubicBezTo>
                  <a:cubicBezTo>
                    <a:pt x="193820" y="111750"/>
                    <a:pt x="209784" y="104555"/>
                    <a:pt x="227322" y="104555"/>
                  </a:cubicBezTo>
                  <a:close/>
                  <a:moveTo>
                    <a:pt x="227322" y="140980"/>
                  </a:moveTo>
                  <a:cubicBezTo>
                    <a:pt x="234854" y="140980"/>
                    <a:pt x="241600" y="144016"/>
                    <a:pt x="246659" y="148962"/>
                  </a:cubicBezTo>
                  <a:lnTo>
                    <a:pt x="246659" y="148962"/>
                  </a:lnTo>
                  <a:cubicBezTo>
                    <a:pt x="251606" y="153909"/>
                    <a:pt x="254641" y="160767"/>
                    <a:pt x="254641" y="168187"/>
                  </a:cubicBezTo>
                  <a:cubicBezTo>
                    <a:pt x="254641" y="175719"/>
                    <a:pt x="251606" y="182577"/>
                    <a:pt x="246659" y="187524"/>
                  </a:cubicBezTo>
                  <a:lnTo>
                    <a:pt x="246659" y="187524"/>
                  </a:lnTo>
                  <a:cubicBezTo>
                    <a:pt x="241712" y="192471"/>
                    <a:pt x="234854" y="195506"/>
                    <a:pt x="227322" y="195506"/>
                  </a:cubicBezTo>
                  <a:cubicBezTo>
                    <a:pt x="219790" y="195506"/>
                    <a:pt x="213044" y="192471"/>
                    <a:pt x="208097" y="187524"/>
                  </a:cubicBezTo>
                  <a:cubicBezTo>
                    <a:pt x="203151" y="182577"/>
                    <a:pt x="200115" y="175719"/>
                    <a:pt x="200115" y="168187"/>
                  </a:cubicBezTo>
                  <a:cubicBezTo>
                    <a:pt x="200115" y="160655"/>
                    <a:pt x="203151" y="153909"/>
                    <a:pt x="208097" y="148962"/>
                  </a:cubicBezTo>
                  <a:lnTo>
                    <a:pt x="208097" y="148962"/>
                  </a:lnTo>
                  <a:cubicBezTo>
                    <a:pt x="213044" y="144016"/>
                    <a:pt x="219902" y="140980"/>
                    <a:pt x="227322" y="140980"/>
                  </a:cubicBezTo>
                  <a:close/>
                  <a:moveTo>
                    <a:pt x="233730" y="161779"/>
                  </a:moveTo>
                  <a:cubicBezTo>
                    <a:pt x="232156" y="160205"/>
                    <a:pt x="229908" y="159193"/>
                    <a:pt x="227322" y="159193"/>
                  </a:cubicBezTo>
                  <a:cubicBezTo>
                    <a:pt x="224849" y="159193"/>
                    <a:pt x="222488" y="160205"/>
                    <a:pt x="220914" y="161779"/>
                  </a:cubicBezTo>
                  <a:lnTo>
                    <a:pt x="220914" y="161779"/>
                  </a:lnTo>
                  <a:cubicBezTo>
                    <a:pt x="219227" y="163465"/>
                    <a:pt x="218216" y="165714"/>
                    <a:pt x="218216" y="168187"/>
                  </a:cubicBezTo>
                  <a:cubicBezTo>
                    <a:pt x="218216" y="170773"/>
                    <a:pt x="219227" y="173021"/>
                    <a:pt x="220914" y="174708"/>
                  </a:cubicBezTo>
                  <a:cubicBezTo>
                    <a:pt x="222600" y="176282"/>
                    <a:pt x="224849" y="177293"/>
                    <a:pt x="227322" y="177293"/>
                  </a:cubicBezTo>
                  <a:cubicBezTo>
                    <a:pt x="229908" y="177293"/>
                    <a:pt x="232156" y="176282"/>
                    <a:pt x="233730" y="174708"/>
                  </a:cubicBezTo>
                  <a:lnTo>
                    <a:pt x="233843" y="174708"/>
                  </a:lnTo>
                  <a:cubicBezTo>
                    <a:pt x="235417" y="173021"/>
                    <a:pt x="236428" y="170773"/>
                    <a:pt x="236428" y="168187"/>
                  </a:cubicBezTo>
                  <a:cubicBezTo>
                    <a:pt x="236428" y="165714"/>
                    <a:pt x="235417" y="163465"/>
                    <a:pt x="233843" y="161779"/>
                  </a:cubicBezTo>
                  <a:lnTo>
                    <a:pt x="233730" y="161779"/>
                  </a:lnTo>
                  <a:close/>
                  <a:moveTo>
                    <a:pt x="63632" y="181678"/>
                  </a:moveTo>
                  <a:cubicBezTo>
                    <a:pt x="67455" y="182240"/>
                    <a:pt x="70378" y="185500"/>
                    <a:pt x="70378" y="189435"/>
                  </a:cubicBezTo>
                  <a:lnTo>
                    <a:pt x="70378" y="237441"/>
                  </a:lnTo>
                  <a:cubicBezTo>
                    <a:pt x="70378" y="241375"/>
                    <a:pt x="67455" y="244636"/>
                    <a:pt x="63632" y="245198"/>
                  </a:cubicBezTo>
                  <a:lnTo>
                    <a:pt x="63632" y="272854"/>
                  </a:lnTo>
                  <a:lnTo>
                    <a:pt x="318273" y="272854"/>
                  </a:lnTo>
                  <a:lnTo>
                    <a:pt x="318273" y="63632"/>
                  </a:lnTo>
                  <a:lnTo>
                    <a:pt x="63632" y="63632"/>
                  </a:lnTo>
                  <a:lnTo>
                    <a:pt x="63632" y="91289"/>
                  </a:lnTo>
                  <a:cubicBezTo>
                    <a:pt x="67455" y="91851"/>
                    <a:pt x="70378" y="95111"/>
                    <a:pt x="70378" y="99046"/>
                  </a:cubicBezTo>
                  <a:lnTo>
                    <a:pt x="70378" y="147051"/>
                  </a:lnTo>
                  <a:cubicBezTo>
                    <a:pt x="70378" y="150986"/>
                    <a:pt x="67455" y="154246"/>
                    <a:pt x="63632" y="154809"/>
                  </a:cubicBezTo>
                  <a:lnTo>
                    <a:pt x="63632" y="181678"/>
                  </a:lnTo>
                  <a:close/>
                  <a:moveTo>
                    <a:pt x="45419" y="245198"/>
                  </a:moveTo>
                  <a:cubicBezTo>
                    <a:pt x="41597" y="244748"/>
                    <a:pt x="38562" y="241488"/>
                    <a:pt x="38562" y="237441"/>
                  </a:cubicBezTo>
                  <a:lnTo>
                    <a:pt x="38562" y="189435"/>
                  </a:lnTo>
                  <a:cubicBezTo>
                    <a:pt x="38562" y="185388"/>
                    <a:pt x="41597" y="182128"/>
                    <a:pt x="45419" y="181678"/>
                  </a:cubicBezTo>
                  <a:lnTo>
                    <a:pt x="45419" y="154809"/>
                  </a:lnTo>
                  <a:cubicBezTo>
                    <a:pt x="41597" y="154359"/>
                    <a:pt x="38562" y="151099"/>
                    <a:pt x="38562" y="147051"/>
                  </a:cubicBezTo>
                  <a:lnTo>
                    <a:pt x="38562" y="99046"/>
                  </a:lnTo>
                  <a:cubicBezTo>
                    <a:pt x="38562" y="94999"/>
                    <a:pt x="41597" y="91738"/>
                    <a:pt x="45419" y="91289"/>
                  </a:cubicBezTo>
                  <a:lnTo>
                    <a:pt x="45419" y="54526"/>
                  </a:lnTo>
                  <a:cubicBezTo>
                    <a:pt x="45419" y="49579"/>
                    <a:pt x="49579" y="45420"/>
                    <a:pt x="54526" y="45420"/>
                  </a:cubicBezTo>
                  <a:lnTo>
                    <a:pt x="327380" y="45420"/>
                  </a:lnTo>
                  <a:cubicBezTo>
                    <a:pt x="332439" y="45420"/>
                    <a:pt x="336486" y="49579"/>
                    <a:pt x="336486" y="54526"/>
                  </a:cubicBezTo>
                  <a:lnTo>
                    <a:pt x="336486" y="281961"/>
                  </a:lnTo>
                  <a:cubicBezTo>
                    <a:pt x="336486" y="286907"/>
                    <a:pt x="332439" y="290955"/>
                    <a:pt x="327380" y="290955"/>
                  </a:cubicBezTo>
                  <a:lnTo>
                    <a:pt x="54526" y="290955"/>
                  </a:lnTo>
                  <a:cubicBezTo>
                    <a:pt x="49579" y="290955"/>
                    <a:pt x="45419" y="286907"/>
                    <a:pt x="45419" y="281961"/>
                  </a:cubicBezTo>
                  <a:lnTo>
                    <a:pt x="45419" y="245198"/>
                  </a:lnTo>
                  <a:close/>
                  <a:moveTo>
                    <a:pt x="109276" y="113661"/>
                  </a:moveTo>
                  <a:cubicBezTo>
                    <a:pt x="109276" y="108602"/>
                    <a:pt x="113324" y="104555"/>
                    <a:pt x="118383" y="104555"/>
                  </a:cubicBezTo>
                  <a:cubicBezTo>
                    <a:pt x="123329" y="104555"/>
                    <a:pt x="127489" y="108602"/>
                    <a:pt x="127489" y="113661"/>
                  </a:cubicBezTo>
                  <a:lnTo>
                    <a:pt x="127489" y="222825"/>
                  </a:lnTo>
                  <a:cubicBezTo>
                    <a:pt x="127489" y="227772"/>
                    <a:pt x="123329" y="231932"/>
                    <a:pt x="118383" y="231932"/>
                  </a:cubicBezTo>
                  <a:cubicBezTo>
                    <a:pt x="113324" y="231932"/>
                    <a:pt x="109276" y="227772"/>
                    <a:pt x="109276" y="222825"/>
                  </a:cubicBezTo>
                  <a:lnTo>
                    <a:pt x="109276" y="113661"/>
                  </a:lnTo>
                  <a:close/>
                  <a:moveTo>
                    <a:pt x="363805" y="18213"/>
                  </a:moveTo>
                  <a:lnTo>
                    <a:pt x="18213" y="18213"/>
                  </a:lnTo>
                  <a:lnTo>
                    <a:pt x="18213" y="318274"/>
                  </a:lnTo>
                  <a:lnTo>
                    <a:pt x="363805" y="318274"/>
                  </a:lnTo>
                  <a:lnTo>
                    <a:pt x="363805" y="18213"/>
                  </a:lnTo>
                  <a:close/>
                </a:path>
              </a:pathLst>
            </a:custGeom>
            <a:solidFill>
              <a:schemeClr val="bg1"/>
            </a:solidFill>
            <a:ln w="1111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C74E2ED9-3FEB-47AD-8975-7DDF63ABA280}"/>
              </a:ext>
            </a:extLst>
          </p:cNvPr>
          <p:cNvSpPr/>
          <p:nvPr/>
        </p:nvSpPr>
        <p:spPr>
          <a:xfrm>
            <a:off x="1653130" y="6577607"/>
            <a:ext cx="74908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AU" sz="1400" dirty="0">
                <a:solidFill>
                  <a:schemeClr val="bg1"/>
                </a:solidFill>
              </a:rPr>
              <a:t>commons.wikimedia.org/wiki/Data </a:t>
            </a:r>
            <a:r>
              <a:rPr lang="en-AU" sz="1400" dirty="0" err="1">
                <a:solidFill>
                  <a:schemeClr val="bg1"/>
                </a:solidFill>
              </a:rPr>
              <a:t>lifecycle.svg</a:t>
            </a:r>
            <a:r>
              <a:rPr lang="en-AU" sz="1400" dirty="0">
                <a:solidFill>
                  <a:schemeClr val="bg1"/>
                </a:solidFill>
              </a:rPr>
              <a:t>, Thomas Shafee, CC BY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705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E465619-738F-4A80-AE9A-76640C86B74F}"/>
              </a:ext>
            </a:extLst>
          </p:cNvPr>
          <p:cNvSpPr/>
          <p:nvPr/>
        </p:nvSpPr>
        <p:spPr>
          <a:xfrm>
            <a:off x="0" y="0"/>
            <a:ext cx="9130082" cy="6858001"/>
          </a:xfrm>
          <a:prstGeom prst="rect">
            <a:avLst/>
          </a:prstGeom>
          <a:solidFill>
            <a:srgbClr val="E5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C91F57-1DF7-49E8-B4D4-1D81CCAD3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02636"/>
            <a:ext cx="2312200" cy="1052014"/>
          </a:xfrm>
        </p:spPr>
        <p:txBody>
          <a:bodyPr/>
          <a:lstStyle/>
          <a:p>
            <a:r>
              <a:rPr lang="en-AU" sz="6600" dirty="0"/>
              <a:t>Thank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BDB2C8-5361-44F3-BD72-B1B6FE04D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6017" y="4925837"/>
            <a:ext cx="4293178" cy="405683"/>
          </a:xfrm>
        </p:spPr>
        <p:txBody>
          <a:bodyPr wrap="square" lIns="144000" rIns="144000">
            <a:spAutoFit/>
          </a:bodyPr>
          <a:lstStyle/>
          <a:p>
            <a:pPr algn="r"/>
            <a:r>
              <a:rPr lang="en-AU" sz="2400" u="sng" dirty="0"/>
              <a:t>latrobe.libguides.com/dataready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59733ED-96B7-43BE-9549-BB814860448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814412" y="5452401"/>
            <a:ext cx="5194783" cy="405683"/>
          </a:xfrm>
        </p:spPr>
        <p:txBody>
          <a:bodyPr wrap="square" lIns="144000" rIns="144000">
            <a:spAutoFit/>
          </a:bodyPr>
          <a:lstStyle/>
          <a:p>
            <a:pPr algn="r"/>
            <a:r>
              <a:rPr lang="en-AU" sz="2400" u="sng" dirty="0"/>
              <a:t>libraryresearchsupport@latrobe.edu.au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64F9A3-6626-49AE-BCD3-2037A0186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016" y="0"/>
            <a:ext cx="4551984" cy="455198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7D06B94-2634-4D92-B89F-FC52B918A928}"/>
              </a:ext>
            </a:extLst>
          </p:cNvPr>
          <p:cNvSpPr/>
          <p:nvPr/>
        </p:nvSpPr>
        <p:spPr>
          <a:xfrm>
            <a:off x="5018784" y="35332"/>
            <a:ext cx="3698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>
                <a:solidFill>
                  <a:srgbClr val="C7404D"/>
                </a:solidFill>
                <a:latin typeface="Arial" panose="020B0604020202020204" pitchFamily="34" charset="0"/>
              </a:rPr>
              <a:t>doi.org/10.26181/5e5c41c9f1dde</a:t>
            </a:r>
            <a:endParaRPr lang="en-AU" b="1" dirty="0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87923C0D-832B-41B4-95A0-309BC5AE72D5}"/>
              </a:ext>
            </a:extLst>
          </p:cNvPr>
          <p:cNvSpPr txBox="1">
            <a:spLocks/>
          </p:cNvSpPr>
          <p:nvPr/>
        </p:nvSpPr>
        <p:spPr bwMode="auto">
          <a:xfrm>
            <a:off x="2604390" y="692696"/>
            <a:ext cx="1489859" cy="105201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44000" tIns="36000" rIns="14400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altLang="en-US" sz="48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r>
              <a:rPr lang="en-AU" sz="6600" dirty="0"/>
              <a:t>you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C1819D1-B844-47A2-860A-562A7E4879E6}"/>
              </a:ext>
            </a:extLst>
          </p:cNvPr>
          <p:cNvSpPr txBox="1">
            <a:spLocks/>
          </p:cNvSpPr>
          <p:nvPr/>
        </p:nvSpPr>
        <p:spPr bwMode="auto">
          <a:xfrm>
            <a:off x="125323" y="2017715"/>
            <a:ext cx="4413736" cy="2529342"/>
          </a:xfrm>
          <a:prstGeom prst="rect">
            <a:avLst/>
          </a:prstGeom>
          <a:noFill/>
          <a:ln>
            <a:noFill/>
          </a:ln>
        </p:spPr>
        <p:txBody>
          <a:bodyPr vert="horz" wrap="none" lIns="144000" tIns="36000" rIns="14400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None/>
              <a:defRPr lang="en-US" altLang="en-US" sz="48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marL="457189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None/>
              <a:defRPr lang="en-US" altLang="en-US"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377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None/>
              <a:defRPr lang="en-US" altLang="en-US"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566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754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AU" sz="3000" dirty="0">
                <a:solidFill>
                  <a:schemeClr val="bg1"/>
                </a:solidFill>
              </a:rPr>
              <a:t>Digital Research Drop-in</a:t>
            </a:r>
          </a:p>
          <a:p>
            <a:pPr>
              <a:spcAft>
                <a:spcPts val="0"/>
              </a:spcAft>
            </a:pPr>
            <a:endParaRPr lang="en-AU" sz="1200" dirty="0">
              <a:solidFill>
                <a:schemeClr val="bg1"/>
              </a:solidFill>
            </a:endParaRPr>
          </a:p>
          <a:p>
            <a:pPr>
              <a:spcAft>
                <a:spcPts val="0"/>
              </a:spcAft>
            </a:pPr>
            <a:r>
              <a:rPr lang="en-AU" sz="2400" dirty="0">
                <a:solidFill>
                  <a:schemeClr val="bg1"/>
                </a:solidFill>
              </a:rPr>
              <a:t>2</a:t>
            </a:r>
            <a:r>
              <a:rPr lang="en-AU" sz="2400" baseline="30000" dirty="0">
                <a:solidFill>
                  <a:schemeClr val="bg1"/>
                </a:solidFill>
              </a:rPr>
              <a:t>nd</a:t>
            </a:r>
            <a:r>
              <a:rPr lang="en-AU" sz="2400" dirty="0">
                <a:solidFill>
                  <a:schemeClr val="bg1"/>
                </a:solidFill>
              </a:rPr>
              <a:t> Tuesday of the month 3-4pm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400" b="0" dirty="0">
                <a:solidFill>
                  <a:schemeClr val="bg1"/>
                </a:solidFill>
              </a:rPr>
              <a:t>Computer program use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400" b="0" dirty="0">
                <a:solidFill>
                  <a:schemeClr val="bg1"/>
                </a:solidFill>
              </a:rPr>
              <a:t>Coding and scripting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400" b="0" dirty="0">
                <a:solidFill>
                  <a:schemeClr val="bg1"/>
                </a:solidFill>
              </a:rPr>
              <a:t>Digital research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400" b="0" dirty="0">
                <a:solidFill>
                  <a:schemeClr val="bg1"/>
                </a:solidFill>
              </a:rPr>
              <a:t>Analysis &amp; Visualisation ideas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8B94A7F-B7E9-49DF-8C5E-C567CBA48705}"/>
              </a:ext>
            </a:extLst>
          </p:cNvPr>
          <p:cNvSpPr txBox="1">
            <a:spLocks/>
          </p:cNvSpPr>
          <p:nvPr/>
        </p:nvSpPr>
        <p:spPr bwMode="auto">
          <a:xfrm>
            <a:off x="251520" y="4888116"/>
            <a:ext cx="3311372" cy="15136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36000" rIns="14400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None/>
              <a:defRPr lang="en-US" altLang="en-US" sz="48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marL="457189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None/>
              <a:defRPr lang="en-US" altLang="en-US"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377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None/>
              <a:defRPr lang="en-US" altLang="en-US"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566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754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u="sng" dirty="0"/>
              <a:t>latrobe.edu.au/research-infrastructure/digital-research/training-and-events/drop-in</a:t>
            </a:r>
          </a:p>
        </p:txBody>
      </p:sp>
    </p:spTree>
    <p:extLst>
      <p:ext uri="{BB962C8B-B14F-4D97-AF65-F5344CB8AC3E}">
        <p14:creationId xmlns:p14="http://schemas.microsoft.com/office/powerpoint/2010/main" val="32714346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A352EA-84E6-4A2A-96DB-AF2BFEAB2220}"/>
              </a:ext>
            </a:extLst>
          </p:cNvPr>
          <p:cNvGrpSpPr/>
          <p:nvPr/>
        </p:nvGrpSpPr>
        <p:grpSpPr>
          <a:xfrm>
            <a:off x="1292834" y="4293096"/>
            <a:ext cx="4372570" cy="1255163"/>
            <a:chOff x="1886615" y="3940107"/>
            <a:chExt cx="5381625" cy="1544816"/>
          </a:xfrm>
        </p:grpSpPr>
        <p:sp>
          <p:nvSpPr>
            <p:cNvPr id="9" name="Arrow: U-Turn Milestone 5" title="Timeline Arrow">
              <a:extLst>
                <a:ext uri="{FF2B5EF4-FFF2-40B4-BE49-F238E27FC236}">
                  <a16:creationId xmlns:a16="http://schemas.microsoft.com/office/drawing/2014/main" id="{D79872DE-80CA-4714-98C3-27FB4F9817F0}"/>
                </a:ext>
              </a:extLst>
            </p:cNvPr>
            <p:cNvSpPr/>
            <p:nvPr/>
          </p:nvSpPr>
          <p:spPr>
            <a:xfrm rot="10800000">
              <a:off x="1886615" y="3940107"/>
              <a:ext cx="5381625" cy="1509478"/>
            </a:xfrm>
            <a:prstGeom prst="uturnArrow">
              <a:avLst>
                <a:gd name="adj1" fmla="val 22338"/>
                <a:gd name="adj2" fmla="val 8451"/>
                <a:gd name="adj3" fmla="val 7939"/>
                <a:gd name="adj4" fmla="val 24346"/>
                <a:gd name="adj5" fmla="val 96832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63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6C539FA-307B-417C-8645-C66E58351861}"/>
                </a:ext>
              </a:extLst>
            </p:cNvPr>
            <p:cNvSpPr txBox="1"/>
            <p:nvPr/>
          </p:nvSpPr>
          <p:spPr>
            <a:xfrm>
              <a:off x="2130653" y="4165492"/>
              <a:ext cx="700601" cy="5080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ZA" sz="894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previous datasets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4CF753F-3DA2-415A-A508-A21A40E05FEA}"/>
                </a:ext>
              </a:extLst>
            </p:cNvPr>
            <p:cNvSpPr txBox="1"/>
            <p:nvPr/>
          </p:nvSpPr>
          <p:spPr>
            <a:xfrm>
              <a:off x="2034620" y="5115591"/>
              <a:ext cx="2064083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ZA" sz="1950" dirty="0"/>
                <a:t>Reintegration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931C244-D4B6-45F5-9337-38432A36ACD7}"/>
              </a:ext>
            </a:extLst>
          </p:cNvPr>
          <p:cNvGrpSpPr/>
          <p:nvPr/>
        </p:nvGrpSpPr>
        <p:grpSpPr>
          <a:xfrm>
            <a:off x="179512" y="2181128"/>
            <a:ext cx="1827078" cy="2937608"/>
            <a:chOff x="516377" y="1340768"/>
            <a:chExt cx="2248711" cy="361551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A6F5F0-D7FF-4357-A648-5690A65AE585}"/>
                </a:ext>
              </a:extLst>
            </p:cNvPr>
            <p:cNvSpPr txBox="1"/>
            <p:nvPr/>
          </p:nvSpPr>
          <p:spPr>
            <a:xfrm>
              <a:off x="767408" y="1340768"/>
              <a:ext cx="176784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ZA" sz="1950" dirty="0"/>
                <a:t>Gathering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D413B5A-A6D9-4F69-AD05-EE91578AEB80}"/>
                </a:ext>
              </a:extLst>
            </p:cNvPr>
            <p:cNvSpPr txBox="1"/>
            <p:nvPr/>
          </p:nvSpPr>
          <p:spPr>
            <a:xfrm>
              <a:off x="622537" y="1708775"/>
              <a:ext cx="2057582" cy="3387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ZA" sz="894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The data, information, collections &amp; references needed for the research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A9CE265-EFB1-43AA-AB04-D17A56972B4A}"/>
                </a:ext>
              </a:extLst>
            </p:cNvPr>
            <p:cNvGrpSpPr/>
            <p:nvPr/>
          </p:nvGrpSpPr>
          <p:grpSpPr>
            <a:xfrm>
              <a:off x="516377" y="2678831"/>
              <a:ext cx="2248711" cy="2277455"/>
              <a:chOff x="516377" y="2678831"/>
              <a:chExt cx="2248711" cy="2277455"/>
            </a:xfrm>
          </p:grpSpPr>
          <p:sp>
            <p:nvSpPr>
              <p:cNvPr id="17" name="Arrow: U-Turn Milestone 2" title="Timeline Arrow">
                <a:extLst>
                  <a:ext uri="{FF2B5EF4-FFF2-40B4-BE49-F238E27FC236}">
                    <a16:creationId xmlns:a16="http://schemas.microsoft.com/office/drawing/2014/main" id="{F9A12740-097F-499F-AAA0-6C13EE35FA68}"/>
                  </a:ext>
                </a:extLst>
              </p:cNvPr>
              <p:cNvSpPr/>
              <p:nvPr/>
            </p:nvSpPr>
            <p:spPr>
              <a:xfrm>
                <a:off x="788582" y="3828856"/>
                <a:ext cx="1205537" cy="546652"/>
              </a:xfrm>
              <a:prstGeom prst="bentArrow">
                <a:avLst>
                  <a:gd name="adj1" fmla="val 51170"/>
                  <a:gd name="adj2" fmla="val 22337"/>
                  <a:gd name="adj3" fmla="val 25000"/>
                  <a:gd name="adj4" fmla="val 60085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1463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9CACCA2-6C03-4069-BE90-BF027765B1DA}"/>
                  </a:ext>
                </a:extLst>
              </p:cNvPr>
              <p:cNvSpPr txBox="1"/>
              <p:nvPr/>
            </p:nvSpPr>
            <p:spPr>
              <a:xfrm>
                <a:off x="516377" y="4448218"/>
                <a:ext cx="798186" cy="5080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ZA" sz="894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Published information and data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2E13471-ED79-4F54-855F-DE91C2550551}"/>
                  </a:ext>
                </a:extLst>
              </p:cNvPr>
              <p:cNvSpPr txBox="1"/>
              <p:nvPr/>
            </p:nvSpPr>
            <p:spPr>
              <a:xfrm>
                <a:off x="516377" y="3047473"/>
                <a:ext cx="748544" cy="1693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ZA" sz="894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Experiments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FDF9E11-C946-49AA-A853-E074D5D84ECD}"/>
                  </a:ext>
                </a:extLst>
              </p:cNvPr>
              <p:cNvSpPr txBox="1"/>
              <p:nvPr/>
            </p:nvSpPr>
            <p:spPr>
              <a:xfrm>
                <a:off x="1263517" y="2678831"/>
                <a:ext cx="1501571" cy="3387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ZA" sz="894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Surveys &amp; questionnaires</a:t>
                </a:r>
              </a:p>
              <a:p>
                <a:pPr algn="ctr"/>
                <a:r>
                  <a:rPr lang="en-ZA" sz="894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</a:t>
                </a:r>
                <a:r>
                  <a:rPr lang="en-ZA" sz="894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RedCAP</a:t>
                </a:r>
                <a:r>
                  <a:rPr lang="en-ZA" sz="894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| </a:t>
                </a:r>
                <a:r>
                  <a:rPr lang="en-ZA" sz="894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QuestionPro</a:t>
                </a:r>
                <a:r>
                  <a:rPr lang="en-ZA" sz="894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</a:t>
                </a:r>
              </a:p>
            </p:txBody>
          </p:sp>
          <p:sp>
            <p:nvSpPr>
              <p:cNvPr id="21" name="Arrow: U-Turn Milestone 2" title="Timeline Arrow">
                <a:extLst>
                  <a:ext uri="{FF2B5EF4-FFF2-40B4-BE49-F238E27FC236}">
                    <a16:creationId xmlns:a16="http://schemas.microsoft.com/office/drawing/2014/main" id="{FBAB141E-26C1-4F1A-BE90-42197767CC1F}"/>
                  </a:ext>
                </a:extLst>
              </p:cNvPr>
              <p:cNvSpPr/>
              <p:nvPr/>
            </p:nvSpPr>
            <p:spPr>
              <a:xfrm rot="10800000" flipH="1">
                <a:off x="788582" y="3231965"/>
                <a:ext cx="1205537" cy="546652"/>
              </a:xfrm>
              <a:prstGeom prst="bentArrow">
                <a:avLst>
                  <a:gd name="adj1" fmla="val 51170"/>
                  <a:gd name="adj2" fmla="val 22337"/>
                  <a:gd name="adj3" fmla="val 25000"/>
                  <a:gd name="adj4" fmla="val 60085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1463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Arrow: Right 21">
                <a:extLst>
                  <a:ext uri="{FF2B5EF4-FFF2-40B4-BE49-F238E27FC236}">
                    <a16:creationId xmlns:a16="http://schemas.microsoft.com/office/drawing/2014/main" id="{7A6495F2-F511-4D3D-8A27-D950484FD59B}"/>
                  </a:ext>
                </a:extLst>
              </p:cNvPr>
              <p:cNvSpPr/>
              <p:nvPr/>
            </p:nvSpPr>
            <p:spPr>
              <a:xfrm rot="5400000">
                <a:off x="1737112" y="3200611"/>
                <a:ext cx="546653" cy="247651"/>
              </a:xfrm>
              <a:prstGeom prst="rightArrow">
                <a:avLst>
                  <a:gd name="adj1" fmla="val 100000"/>
                  <a:gd name="adj2" fmla="val 50000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463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6" name="Connector Milestone 1" title="Connecter Line">
              <a:extLst>
                <a:ext uri="{FF2B5EF4-FFF2-40B4-BE49-F238E27FC236}">
                  <a16:creationId xmlns:a16="http://schemas.microsoft.com/office/drawing/2014/main" id="{794D6FF9-1A44-422C-99DE-9B4B23CAFFB5}"/>
                </a:ext>
              </a:extLst>
            </p:cNvPr>
            <p:cNvCxnSpPr>
              <a:cxnSpLocks/>
            </p:cNvCxnSpPr>
            <p:nvPr/>
          </p:nvCxnSpPr>
          <p:spPr>
            <a:xfrm>
              <a:off x="534588" y="2126332"/>
              <a:ext cx="2218802" cy="0"/>
            </a:xfrm>
            <a:prstGeom prst="line">
              <a:avLst/>
            </a:prstGeom>
            <a:ln w="19050">
              <a:solidFill>
                <a:srgbClr val="C4BD97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8A95444-05CD-4B24-9A2E-29FBD1698880}"/>
              </a:ext>
            </a:extLst>
          </p:cNvPr>
          <p:cNvGrpSpPr/>
          <p:nvPr/>
        </p:nvGrpSpPr>
        <p:grpSpPr>
          <a:xfrm>
            <a:off x="2192842" y="2181128"/>
            <a:ext cx="1902269" cy="3103069"/>
            <a:chOff x="2861846" y="44462"/>
            <a:chExt cx="1902269" cy="310306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0E234FE-482D-49F6-A431-F328D7B55CF3}"/>
                </a:ext>
              </a:extLst>
            </p:cNvPr>
            <p:cNvSpPr txBox="1"/>
            <p:nvPr/>
          </p:nvSpPr>
          <p:spPr>
            <a:xfrm>
              <a:off x="3008006" y="44462"/>
              <a:ext cx="1376013" cy="3000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ZA" sz="1950" dirty="0"/>
                <a:t>Analysis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F47E077-E5DD-471D-B85A-FF6E27D6A646}"/>
                </a:ext>
              </a:extLst>
            </p:cNvPr>
            <p:cNvSpPr txBox="1"/>
            <p:nvPr/>
          </p:nvSpPr>
          <p:spPr>
            <a:xfrm>
              <a:off x="3008006" y="343468"/>
              <a:ext cx="1376013" cy="2752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AU" sz="894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Inspection, transformation, modelling &amp; statistics</a:t>
              </a:r>
              <a:endParaRPr lang="en-ZA" sz="894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B57C008-938C-47D2-BD1E-B789C5A98442}"/>
                </a:ext>
              </a:extLst>
            </p:cNvPr>
            <p:cNvGrpSpPr/>
            <p:nvPr/>
          </p:nvGrpSpPr>
          <p:grpSpPr>
            <a:xfrm>
              <a:off x="2980089" y="752870"/>
              <a:ext cx="1784026" cy="1133833"/>
              <a:chOff x="3221670" y="2031730"/>
              <a:chExt cx="2195724" cy="1395487"/>
            </a:xfrm>
          </p:grpSpPr>
          <p:sp>
            <p:nvSpPr>
              <p:cNvPr id="72" name="Arrow: U-Turn Milestone 3" title="Timeline Arrow">
                <a:extLst>
                  <a:ext uri="{FF2B5EF4-FFF2-40B4-BE49-F238E27FC236}">
                    <a16:creationId xmlns:a16="http://schemas.microsoft.com/office/drawing/2014/main" id="{60DF9470-5591-439F-8822-FE7BE0684B55}"/>
                  </a:ext>
                </a:extLst>
              </p:cNvPr>
              <p:cNvSpPr/>
              <p:nvPr/>
            </p:nvSpPr>
            <p:spPr>
              <a:xfrm>
                <a:off x="3221670" y="2192147"/>
                <a:ext cx="893303" cy="1235070"/>
              </a:xfrm>
              <a:prstGeom prst="uturnArrow">
                <a:avLst>
                  <a:gd name="adj1" fmla="val 27292"/>
                  <a:gd name="adj2" fmla="val 13691"/>
                  <a:gd name="adj3" fmla="val 16965"/>
                  <a:gd name="adj4" fmla="val 37880"/>
                  <a:gd name="adj5" fmla="val 96832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1463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Oval 72" title="Circle Background">
                <a:extLst>
                  <a:ext uri="{FF2B5EF4-FFF2-40B4-BE49-F238E27FC236}">
                    <a16:creationId xmlns:a16="http://schemas.microsoft.com/office/drawing/2014/main" id="{D78A1D18-B952-47CE-8F78-57A3EF307BD2}"/>
                  </a:ext>
                </a:extLst>
              </p:cNvPr>
              <p:cNvSpPr/>
              <p:nvPr/>
            </p:nvSpPr>
            <p:spPr>
              <a:xfrm>
                <a:off x="3357514" y="2031730"/>
                <a:ext cx="620238" cy="620238"/>
              </a:xfrm>
              <a:prstGeom prst="ellipse">
                <a:avLst/>
              </a:prstGeom>
              <a:solidFill>
                <a:schemeClr val="tx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1463" dirty="0"/>
              </a:p>
            </p:txBody>
          </p:sp>
          <p:grpSp>
            <p:nvGrpSpPr>
              <p:cNvPr id="74" name="Graphic 1026">
                <a:extLst>
                  <a:ext uri="{FF2B5EF4-FFF2-40B4-BE49-F238E27FC236}">
                    <a16:creationId xmlns:a16="http://schemas.microsoft.com/office/drawing/2014/main" id="{3EBD39B4-5464-46DB-AB23-695E112FC7FC}"/>
                  </a:ext>
                </a:extLst>
              </p:cNvPr>
              <p:cNvGrpSpPr/>
              <p:nvPr/>
            </p:nvGrpSpPr>
            <p:grpSpPr>
              <a:xfrm>
                <a:off x="3444701" y="2082638"/>
                <a:ext cx="438339" cy="503278"/>
                <a:chOff x="3444701" y="2082638"/>
                <a:chExt cx="438339" cy="503278"/>
              </a:xfrm>
              <a:solidFill>
                <a:srgbClr val="FFFFFF"/>
              </a:solidFill>
            </p:grpSpPr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812B3F4A-46C4-4550-8BE7-4D165AAD8C29}"/>
                    </a:ext>
                  </a:extLst>
                </p:cNvPr>
                <p:cNvSpPr/>
                <p:nvPr/>
              </p:nvSpPr>
              <p:spPr>
                <a:xfrm>
                  <a:off x="3444701" y="2082638"/>
                  <a:ext cx="438339" cy="503278"/>
                </a:xfrm>
                <a:custGeom>
                  <a:avLst/>
                  <a:gdLst>
                    <a:gd name="connsiteX0" fmla="*/ 413987 w 438339"/>
                    <a:gd name="connsiteY0" fmla="*/ 178583 h 503278"/>
                    <a:gd name="connsiteX1" fmla="*/ 324696 w 438339"/>
                    <a:gd name="connsiteY1" fmla="*/ 178583 h 503278"/>
                    <a:gd name="connsiteX2" fmla="*/ 324696 w 438339"/>
                    <a:gd name="connsiteY2" fmla="*/ 170465 h 503278"/>
                    <a:gd name="connsiteX3" fmla="*/ 316578 w 438339"/>
                    <a:gd name="connsiteY3" fmla="*/ 162348 h 503278"/>
                    <a:gd name="connsiteX4" fmla="*/ 308461 w 438339"/>
                    <a:gd name="connsiteY4" fmla="*/ 162348 h 503278"/>
                    <a:gd name="connsiteX5" fmla="*/ 308461 w 438339"/>
                    <a:gd name="connsiteY5" fmla="*/ 146113 h 503278"/>
                    <a:gd name="connsiteX6" fmla="*/ 316578 w 438339"/>
                    <a:gd name="connsiteY6" fmla="*/ 146113 h 503278"/>
                    <a:gd name="connsiteX7" fmla="*/ 324696 w 438339"/>
                    <a:gd name="connsiteY7" fmla="*/ 137996 h 503278"/>
                    <a:gd name="connsiteX8" fmla="*/ 324696 w 438339"/>
                    <a:gd name="connsiteY8" fmla="*/ 89291 h 503278"/>
                    <a:gd name="connsiteX9" fmla="*/ 316578 w 438339"/>
                    <a:gd name="connsiteY9" fmla="*/ 81174 h 503278"/>
                    <a:gd name="connsiteX10" fmla="*/ 308461 w 438339"/>
                    <a:gd name="connsiteY10" fmla="*/ 81174 h 503278"/>
                    <a:gd name="connsiteX11" fmla="*/ 308461 w 438339"/>
                    <a:gd name="connsiteY11" fmla="*/ 64939 h 503278"/>
                    <a:gd name="connsiteX12" fmla="*/ 316578 w 438339"/>
                    <a:gd name="connsiteY12" fmla="*/ 64939 h 503278"/>
                    <a:gd name="connsiteX13" fmla="*/ 324696 w 438339"/>
                    <a:gd name="connsiteY13" fmla="*/ 56822 h 503278"/>
                    <a:gd name="connsiteX14" fmla="*/ 324696 w 438339"/>
                    <a:gd name="connsiteY14" fmla="*/ 8117 h 503278"/>
                    <a:gd name="connsiteX15" fmla="*/ 316578 w 438339"/>
                    <a:gd name="connsiteY15" fmla="*/ 0 h 503278"/>
                    <a:gd name="connsiteX16" fmla="*/ 121761 w 438339"/>
                    <a:gd name="connsiteY16" fmla="*/ 0 h 503278"/>
                    <a:gd name="connsiteX17" fmla="*/ 113643 w 438339"/>
                    <a:gd name="connsiteY17" fmla="*/ 8117 h 503278"/>
                    <a:gd name="connsiteX18" fmla="*/ 113643 w 438339"/>
                    <a:gd name="connsiteY18" fmla="*/ 56822 h 503278"/>
                    <a:gd name="connsiteX19" fmla="*/ 121761 w 438339"/>
                    <a:gd name="connsiteY19" fmla="*/ 64939 h 503278"/>
                    <a:gd name="connsiteX20" fmla="*/ 129878 w 438339"/>
                    <a:gd name="connsiteY20" fmla="*/ 64939 h 503278"/>
                    <a:gd name="connsiteX21" fmla="*/ 129878 w 438339"/>
                    <a:gd name="connsiteY21" fmla="*/ 81174 h 503278"/>
                    <a:gd name="connsiteX22" fmla="*/ 121761 w 438339"/>
                    <a:gd name="connsiteY22" fmla="*/ 81174 h 503278"/>
                    <a:gd name="connsiteX23" fmla="*/ 113643 w 438339"/>
                    <a:gd name="connsiteY23" fmla="*/ 89291 h 503278"/>
                    <a:gd name="connsiteX24" fmla="*/ 113643 w 438339"/>
                    <a:gd name="connsiteY24" fmla="*/ 137996 h 503278"/>
                    <a:gd name="connsiteX25" fmla="*/ 121761 w 438339"/>
                    <a:gd name="connsiteY25" fmla="*/ 146113 h 503278"/>
                    <a:gd name="connsiteX26" fmla="*/ 129878 w 438339"/>
                    <a:gd name="connsiteY26" fmla="*/ 146113 h 503278"/>
                    <a:gd name="connsiteX27" fmla="*/ 129878 w 438339"/>
                    <a:gd name="connsiteY27" fmla="*/ 162348 h 503278"/>
                    <a:gd name="connsiteX28" fmla="*/ 121761 w 438339"/>
                    <a:gd name="connsiteY28" fmla="*/ 162348 h 503278"/>
                    <a:gd name="connsiteX29" fmla="*/ 113643 w 438339"/>
                    <a:gd name="connsiteY29" fmla="*/ 170465 h 503278"/>
                    <a:gd name="connsiteX30" fmla="*/ 113643 w 438339"/>
                    <a:gd name="connsiteY30" fmla="*/ 178583 h 503278"/>
                    <a:gd name="connsiteX31" fmla="*/ 24352 w 438339"/>
                    <a:gd name="connsiteY31" fmla="*/ 178583 h 503278"/>
                    <a:gd name="connsiteX32" fmla="*/ 0 w 438339"/>
                    <a:gd name="connsiteY32" fmla="*/ 202935 h 503278"/>
                    <a:gd name="connsiteX33" fmla="*/ 0 w 438339"/>
                    <a:gd name="connsiteY33" fmla="*/ 397752 h 503278"/>
                    <a:gd name="connsiteX34" fmla="*/ 24352 w 438339"/>
                    <a:gd name="connsiteY34" fmla="*/ 422104 h 503278"/>
                    <a:gd name="connsiteX35" fmla="*/ 186700 w 438339"/>
                    <a:gd name="connsiteY35" fmla="*/ 422104 h 503278"/>
                    <a:gd name="connsiteX36" fmla="*/ 186700 w 438339"/>
                    <a:gd name="connsiteY36" fmla="*/ 454574 h 503278"/>
                    <a:gd name="connsiteX37" fmla="*/ 146113 w 438339"/>
                    <a:gd name="connsiteY37" fmla="*/ 454574 h 503278"/>
                    <a:gd name="connsiteX38" fmla="*/ 105526 w 438339"/>
                    <a:gd name="connsiteY38" fmla="*/ 495161 h 503278"/>
                    <a:gd name="connsiteX39" fmla="*/ 113643 w 438339"/>
                    <a:gd name="connsiteY39" fmla="*/ 503278 h 503278"/>
                    <a:gd name="connsiteX40" fmla="*/ 324696 w 438339"/>
                    <a:gd name="connsiteY40" fmla="*/ 503278 h 503278"/>
                    <a:gd name="connsiteX41" fmla="*/ 332813 w 438339"/>
                    <a:gd name="connsiteY41" fmla="*/ 495161 h 503278"/>
                    <a:gd name="connsiteX42" fmla="*/ 292226 w 438339"/>
                    <a:gd name="connsiteY42" fmla="*/ 454574 h 503278"/>
                    <a:gd name="connsiteX43" fmla="*/ 251639 w 438339"/>
                    <a:gd name="connsiteY43" fmla="*/ 454574 h 503278"/>
                    <a:gd name="connsiteX44" fmla="*/ 251639 w 438339"/>
                    <a:gd name="connsiteY44" fmla="*/ 422104 h 503278"/>
                    <a:gd name="connsiteX45" fmla="*/ 413987 w 438339"/>
                    <a:gd name="connsiteY45" fmla="*/ 422104 h 503278"/>
                    <a:gd name="connsiteX46" fmla="*/ 438339 w 438339"/>
                    <a:gd name="connsiteY46" fmla="*/ 397752 h 503278"/>
                    <a:gd name="connsiteX47" fmla="*/ 438339 w 438339"/>
                    <a:gd name="connsiteY47" fmla="*/ 202935 h 503278"/>
                    <a:gd name="connsiteX48" fmla="*/ 413987 w 438339"/>
                    <a:gd name="connsiteY48" fmla="*/ 178583 h 503278"/>
                    <a:gd name="connsiteX49" fmla="*/ 129878 w 438339"/>
                    <a:gd name="connsiteY49" fmla="*/ 16235 h 503278"/>
                    <a:gd name="connsiteX50" fmla="*/ 308461 w 438339"/>
                    <a:gd name="connsiteY50" fmla="*/ 16235 h 503278"/>
                    <a:gd name="connsiteX51" fmla="*/ 308461 w 438339"/>
                    <a:gd name="connsiteY51" fmla="*/ 48704 h 503278"/>
                    <a:gd name="connsiteX52" fmla="*/ 129878 w 438339"/>
                    <a:gd name="connsiteY52" fmla="*/ 48704 h 503278"/>
                    <a:gd name="connsiteX53" fmla="*/ 129878 w 438339"/>
                    <a:gd name="connsiteY53" fmla="*/ 16235 h 503278"/>
                    <a:gd name="connsiteX54" fmla="*/ 146113 w 438339"/>
                    <a:gd name="connsiteY54" fmla="*/ 64939 h 503278"/>
                    <a:gd name="connsiteX55" fmla="*/ 292226 w 438339"/>
                    <a:gd name="connsiteY55" fmla="*/ 64939 h 503278"/>
                    <a:gd name="connsiteX56" fmla="*/ 292226 w 438339"/>
                    <a:gd name="connsiteY56" fmla="*/ 81174 h 503278"/>
                    <a:gd name="connsiteX57" fmla="*/ 146113 w 438339"/>
                    <a:gd name="connsiteY57" fmla="*/ 81174 h 503278"/>
                    <a:gd name="connsiteX58" fmla="*/ 146113 w 438339"/>
                    <a:gd name="connsiteY58" fmla="*/ 64939 h 503278"/>
                    <a:gd name="connsiteX59" fmla="*/ 129878 w 438339"/>
                    <a:gd name="connsiteY59" fmla="*/ 97409 h 503278"/>
                    <a:gd name="connsiteX60" fmla="*/ 308461 w 438339"/>
                    <a:gd name="connsiteY60" fmla="*/ 97409 h 503278"/>
                    <a:gd name="connsiteX61" fmla="*/ 308461 w 438339"/>
                    <a:gd name="connsiteY61" fmla="*/ 129878 h 503278"/>
                    <a:gd name="connsiteX62" fmla="*/ 129878 w 438339"/>
                    <a:gd name="connsiteY62" fmla="*/ 129878 h 503278"/>
                    <a:gd name="connsiteX63" fmla="*/ 129878 w 438339"/>
                    <a:gd name="connsiteY63" fmla="*/ 97409 h 503278"/>
                    <a:gd name="connsiteX64" fmla="*/ 146113 w 438339"/>
                    <a:gd name="connsiteY64" fmla="*/ 146113 h 503278"/>
                    <a:gd name="connsiteX65" fmla="*/ 292226 w 438339"/>
                    <a:gd name="connsiteY65" fmla="*/ 146113 h 503278"/>
                    <a:gd name="connsiteX66" fmla="*/ 292226 w 438339"/>
                    <a:gd name="connsiteY66" fmla="*/ 162348 h 503278"/>
                    <a:gd name="connsiteX67" fmla="*/ 146113 w 438339"/>
                    <a:gd name="connsiteY67" fmla="*/ 162348 h 503278"/>
                    <a:gd name="connsiteX68" fmla="*/ 146113 w 438339"/>
                    <a:gd name="connsiteY68" fmla="*/ 146113 h 503278"/>
                    <a:gd name="connsiteX69" fmla="*/ 129878 w 438339"/>
                    <a:gd name="connsiteY69" fmla="*/ 178583 h 503278"/>
                    <a:gd name="connsiteX70" fmla="*/ 308461 w 438339"/>
                    <a:gd name="connsiteY70" fmla="*/ 178583 h 503278"/>
                    <a:gd name="connsiteX71" fmla="*/ 308461 w 438339"/>
                    <a:gd name="connsiteY71" fmla="*/ 211052 h 503278"/>
                    <a:gd name="connsiteX72" fmla="*/ 129878 w 438339"/>
                    <a:gd name="connsiteY72" fmla="*/ 211052 h 503278"/>
                    <a:gd name="connsiteX73" fmla="*/ 129878 w 438339"/>
                    <a:gd name="connsiteY73" fmla="*/ 178583 h 503278"/>
                    <a:gd name="connsiteX74" fmla="*/ 219170 w 438339"/>
                    <a:gd name="connsiteY74" fmla="*/ 340930 h 503278"/>
                    <a:gd name="connsiteX75" fmla="*/ 235404 w 438339"/>
                    <a:gd name="connsiteY75" fmla="*/ 357165 h 503278"/>
                    <a:gd name="connsiteX76" fmla="*/ 219170 w 438339"/>
                    <a:gd name="connsiteY76" fmla="*/ 373400 h 503278"/>
                    <a:gd name="connsiteX77" fmla="*/ 202935 w 438339"/>
                    <a:gd name="connsiteY77" fmla="*/ 357165 h 503278"/>
                    <a:gd name="connsiteX78" fmla="*/ 219170 w 438339"/>
                    <a:gd name="connsiteY78" fmla="*/ 340930 h 503278"/>
                    <a:gd name="connsiteX79" fmla="*/ 315190 w 438339"/>
                    <a:gd name="connsiteY79" fmla="*/ 487043 h 503278"/>
                    <a:gd name="connsiteX80" fmla="*/ 123149 w 438339"/>
                    <a:gd name="connsiteY80" fmla="*/ 487043 h 503278"/>
                    <a:gd name="connsiteX81" fmla="*/ 146113 w 438339"/>
                    <a:gd name="connsiteY81" fmla="*/ 470808 h 503278"/>
                    <a:gd name="connsiteX82" fmla="*/ 292226 w 438339"/>
                    <a:gd name="connsiteY82" fmla="*/ 470808 h 503278"/>
                    <a:gd name="connsiteX83" fmla="*/ 315190 w 438339"/>
                    <a:gd name="connsiteY83" fmla="*/ 487043 h 503278"/>
                    <a:gd name="connsiteX84" fmla="*/ 235404 w 438339"/>
                    <a:gd name="connsiteY84" fmla="*/ 454574 h 503278"/>
                    <a:gd name="connsiteX85" fmla="*/ 202935 w 438339"/>
                    <a:gd name="connsiteY85" fmla="*/ 454574 h 503278"/>
                    <a:gd name="connsiteX86" fmla="*/ 202935 w 438339"/>
                    <a:gd name="connsiteY86" fmla="*/ 422104 h 503278"/>
                    <a:gd name="connsiteX87" fmla="*/ 235404 w 438339"/>
                    <a:gd name="connsiteY87" fmla="*/ 422104 h 503278"/>
                    <a:gd name="connsiteX88" fmla="*/ 235404 w 438339"/>
                    <a:gd name="connsiteY88" fmla="*/ 454574 h 503278"/>
                    <a:gd name="connsiteX89" fmla="*/ 422104 w 438339"/>
                    <a:gd name="connsiteY89" fmla="*/ 397752 h 503278"/>
                    <a:gd name="connsiteX90" fmla="*/ 413987 w 438339"/>
                    <a:gd name="connsiteY90" fmla="*/ 405869 h 503278"/>
                    <a:gd name="connsiteX91" fmla="*/ 24352 w 438339"/>
                    <a:gd name="connsiteY91" fmla="*/ 405869 h 503278"/>
                    <a:gd name="connsiteX92" fmla="*/ 16235 w 438339"/>
                    <a:gd name="connsiteY92" fmla="*/ 397752 h 503278"/>
                    <a:gd name="connsiteX93" fmla="*/ 16235 w 438339"/>
                    <a:gd name="connsiteY93" fmla="*/ 202935 h 503278"/>
                    <a:gd name="connsiteX94" fmla="*/ 24352 w 438339"/>
                    <a:gd name="connsiteY94" fmla="*/ 194817 h 503278"/>
                    <a:gd name="connsiteX95" fmla="*/ 113643 w 438339"/>
                    <a:gd name="connsiteY95" fmla="*/ 194817 h 503278"/>
                    <a:gd name="connsiteX96" fmla="*/ 113643 w 438339"/>
                    <a:gd name="connsiteY96" fmla="*/ 219169 h 503278"/>
                    <a:gd name="connsiteX97" fmla="*/ 121761 w 438339"/>
                    <a:gd name="connsiteY97" fmla="*/ 227287 h 503278"/>
                    <a:gd name="connsiteX98" fmla="*/ 178583 w 438339"/>
                    <a:gd name="connsiteY98" fmla="*/ 227287 h 503278"/>
                    <a:gd name="connsiteX99" fmla="*/ 178583 w 438339"/>
                    <a:gd name="connsiteY99" fmla="*/ 256396 h 503278"/>
                    <a:gd name="connsiteX100" fmla="*/ 158549 w 438339"/>
                    <a:gd name="connsiteY100" fmla="*/ 276430 h 503278"/>
                    <a:gd name="connsiteX101" fmla="*/ 154230 w 438339"/>
                    <a:gd name="connsiteY101" fmla="*/ 275991 h 503278"/>
                    <a:gd name="connsiteX102" fmla="*/ 121761 w 438339"/>
                    <a:gd name="connsiteY102" fmla="*/ 308461 h 503278"/>
                    <a:gd name="connsiteX103" fmla="*/ 154230 w 438339"/>
                    <a:gd name="connsiteY103" fmla="*/ 340930 h 503278"/>
                    <a:gd name="connsiteX104" fmla="*/ 186700 w 438339"/>
                    <a:gd name="connsiteY104" fmla="*/ 308461 h 503278"/>
                    <a:gd name="connsiteX105" fmla="*/ 174573 w 438339"/>
                    <a:gd name="connsiteY105" fmla="*/ 283362 h 503278"/>
                    <a:gd name="connsiteX106" fmla="*/ 192439 w 438339"/>
                    <a:gd name="connsiteY106" fmla="*/ 265495 h 503278"/>
                    <a:gd name="connsiteX107" fmla="*/ 194817 w 438339"/>
                    <a:gd name="connsiteY107" fmla="*/ 259756 h 503278"/>
                    <a:gd name="connsiteX108" fmla="*/ 194817 w 438339"/>
                    <a:gd name="connsiteY108" fmla="*/ 227287 h 503278"/>
                    <a:gd name="connsiteX109" fmla="*/ 211052 w 438339"/>
                    <a:gd name="connsiteY109" fmla="*/ 227287 h 503278"/>
                    <a:gd name="connsiteX110" fmla="*/ 211052 w 438339"/>
                    <a:gd name="connsiteY110" fmla="*/ 325848 h 503278"/>
                    <a:gd name="connsiteX111" fmla="*/ 186700 w 438339"/>
                    <a:gd name="connsiteY111" fmla="*/ 357165 h 503278"/>
                    <a:gd name="connsiteX112" fmla="*/ 219170 w 438339"/>
                    <a:gd name="connsiteY112" fmla="*/ 389635 h 503278"/>
                    <a:gd name="connsiteX113" fmla="*/ 251639 w 438339"/>
                    <a:gd name="connsiteY113" fmla="*/ 357165 h 503278"/>
                    <a:gd name="connsiteX114" fmla="*/ 227287 w 438339"/>
                    <a:gd name="connsiteY114" fmla="*/ 325848 h 503278"/>
                    <a:gd name="connsiteX115" fmla="*/ 227287 w 438339"/>
                    <a:gd name="connsiteY115" fmla="*/ 227287 h 503278"/>
                    <a:gd name="connsiteX116" fmla="*/ 243522 w 438339"/>
                    <a:gd name="connsiteY116" fmla="*/ 227287 h 503278"/>
                    <a:gd name="connsiteX117" fmla="*/ 243522 w 438339"/>
                    <a:gd name="connsiteY117" fmla="*/ 259756 h 503278"/>
                    <a:gd name="connsiteX118" fmla="*/ 245900 w 438339"/>
                    <a:gd name="connsiteY118" fmla="*/ 265495 h 503278"/>
                    <a:gd name="connsiteX119" fmla="*/ 263767 w 438339"/>
                    <a:gd name="connsiteY119" fmla="*/ 283362 h 503278"/>
                    <a:gd name="connsiteX120" fmla="*/ 251639 w 438339"/>
                    <a:gd name="connsiteY120" fmla="*/ 308461 h 503278"/>
                    <a:gd name="connsiteX121" fmla="*/ 284109 w 438339"/>
                    <a:gd name="connsiteY121" fmla="*/ 340930 h 503278"/>
                    <a:gd name="connsiteX122" fmla="*/ 316578 w 438339"/>
                    <a:gd name="connsiteY122" fmla="*/ 308461 h 503278"/>
                    <a:gd name="connsiteX123" fmla="*/ 284109 w 438339"/>
                    <a:gd name="connsiteY123" fmla="*/ 275991 h 503278"/>
                    <a:gd name="connsiteX124" fmla="*/ 279790 w 438339"/>
                    <a:gd name="connsiteY124" fmla="*/ 276430 h 503278"/>
                    <a:gd name="connsiteX125" fmla="*/ 259757 w 438339"/>
                    <a:gd name="connsiteY125" fmla="*/ 256396 h 503278"/>
                    <a:gd name="connsiteX126" fmla="*/ 259757 w 438339"/>
                    <a:gd name="connsiteY126" fmla="*/ 227287 h 503278"/>
                    <a:gd name="connsiteX127" fmla="*/ 316578 w 438339"/>
                    <a:gd name="connsiteY127" fmla="*/ 227287 h 503278"/>
                    <a:gd name="connsiteX128" fmla="*/ 324696 w 438339"/>
                    <a:gd name="connsiteY128" fmla="*/ 219169 h 503278"/>
                    <a:gd name="connsiteX129" fmla="*/ 324696 w 438339"/>
                    <a:gd name="connsiteY129" fmla="*/ 194817 h 503278"/>
                    <a:gd name="connsiteX130" fmla="*/ 413987 w 438339"/>
                    <a:gd name="connsiteY130" fmla="*/ 194817 h 503278"/>
                    <a:gd name="connsiteX131" fmla="*/ 422104 w 438339"/>
                    <a:gd name="connsiteY131" fmla="*/ 202935 h 503278"/>
                    <a:gd name="connsiteX132" fmla="*/ 422104 w 438339"/>
                    <a:gd name="connsiteY132" fmla="*/ 397752 h 503278"/>
                    <a:gd name="connsiteX133" fmla="*/ 170465 w 438339"/>
                    <a:gd name="connsiteY133" fmla="*/ 308461 h 503278"/>
                    <a:gd name="connsiteX134" fmla="*/ 154230 w 438339"/>
                    <a:gd name="connsiteY134" fmla="*/ 324696 h 503278"/>
                    <a:gd name="connsiteX135" fmla="*/ 137996 w 438339"/>
                    <a:gd name="connsiteY135" fmla="*/ 308461 h 503278"/>
                    <a:gd name="connsiteX136" fmla="*/ 154230 w 438339"/>
                    <a:gd name="connsiteY136" fmla="*/ 292226 h 503278"/>
                    <a:gd name="connsiteX137" fmla="*/ 170465 w 438339"/>
                    <a:gd name="connsiteY137" fmla="*/ 308461 h 503278"/>
                    <a:gd name="connsiteX138" fmla="*/ 284109 w 438339"/>
                    <a:gd name="connsiteY138" fmla="*/ 292226 h 503278"/>
                    <a:gd name="connsiteX139" fmla="*/ 300343 w 438339"/>
                    <a:gd name="connsiteY139" fmla="*/ 308461 h 503278"/>
                    <a:gd name="connsiteX140" fmla="*/ 284109 w 438339"/>
                    <a:gd name="connsiteY140" fmla="*/ 324696 h 503278"/>
                    <a:gd name="connsiteX141" fmla="*/ 267874 w 438339"/>
                    <a:gd name="connsiteY141" fmla="*/ 308461 h 503278"/>
                    <a:gd name="connsiteX142" fmla="*/ 284109 w 438339"/>
                    <a:gd name="connsiteY142" fmla="*/ 292226 h 503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</a:cxnLst>
                  <a:rect l="l" t="t" r="r" b="b"/>
                  <a:pathLst>
                    <a:path w="438339" h="503278">
                      <a:moveTo>
                        <a:pt x="413987" y="178583"/>
                      </a:moveTo>
                      <a:lnTo>
                        <a:pt x="324696" y="178583"/>
                      </a:lnTo>
                      <a:lnTo>
                        <a:pt x="324696" y="170465"/>
                      </a:lnTo>
                      <a:cubicBezTo>
                        <a:pt x="324696" y="165976"/>
                        <a:pt x="321067" y="162348"/>
                        <a:pt x="316578" y="162348"/>
                      </a:cubicBezTo>
                      <a:lnTo>
                        <a:pt x="308461" y="162348"/>
                      </a:lnTo>
                      <a:lnTo>
                        <a:pt x="308461" y="146113"/>
                      </a:lnTo>
                      <a:lnTo>
                        <a:pt x="316578" y="146113"/>
                      </a:lnTo>
                      <a:cubicBezTo>
                        <a:pt x="321067" y="146113"/>
                        <a:pt x="324696" y="142485"/>
                        <a:pt x="324696" y="137996"/>
                      </a:cubicBezTo>
                      <a:lnTo>
                        <a:pt x="324696" y="89291"/>
                      </a:lnTo>
                      <a:cubicBezTo>
                        <a:pt x="324696" y="84802"/>
                        <a:pt x="321067" y="81174"/>
                        <a:pt x="316578" y="81174"/>
                      </a:cubicBezTo>
                      <a:lnTo>
                        <a:pt x="308461" y="81174"/>
                      </a:lnTo>
                      <a:lnTo>
                        <a:pt x="308461" y="64939"/>
                      </a:lnTo>
                      <a:lnTo>
                        <a:pt x="316578" y="64939"/>
                      </a:lnTo>
                      <a:cubicBezTo>
                        <a:pt x="321067" y="64939"/>
                        <a:pt x="324696" y="61311"/>
                        <a:pt x="324696" y="56822"/>
                      </a:cubicBezTo>
                      <a:lnTo>
                        <a:pt x="324696" y="8117"/>
                      </a:lnTo>
                      <a:cubicBezTo>
                        <a:pt x="324696" y="3628"/>
                        <a:pt x="321067" y="0"/>
                        <a:pt x="316578" y="0"/>
                      </a:cubicBezTo>
                      <a:lnTo>
                        <a:pt x="121761" y="0"/>
                      </a:lnTo>
                      <a:cubicBezTo>
                        <a:pt x="117272" y="0"/>
                        <a:pt x="113643" y="3628"/>
                        <a:pt x="113643" y="8117"/>
                      </a:cubicBezTo>
                      <a:lnTo>
                        <a:pt x="113643" y="56822"/>
                      </a:lnTo>
                      <a:cubicBezTo>
                        <a:pt x="113643" y="61311"/>
                        <a:pt x="117272" y="64939"/>
                        <a:pt x="121761" y="64939"/>
                      </a:cubicBezTo>
                      <a:lnTo>
                        <a:pt x="129878" y="64939"/>
                      </a:lnTo>
                      <a:lnTo>
                        <a:pt x="129878" y="81174"/>
                      </a:lnTo>
                      <a:lnTo>
                        <a:pt x="121761" y="81174"/>
                      </a:lnTo>
                      <a:cubicBezTo>
                        <a:pt x="117272" y="81174"/>
                        <a:pt x="113643" y="84802"/>
                        <a:pt x="113643" y="89291"/>
                      </a:cubicBezTo>
                      <a:lnTo>
                        <a:pt x="113643" y="137996"/>
                      </a:lnTo>
                      <a:cubicBezTo>
                        <a:pt x="113643" y="142485"/>
                        <a:pt x="117272" y="146113"/>
                        <a:pt x="121761" y="146113"/>
                      </a:cubicBezTo>
                      <a:lnTo>
                        <a:pt x="129878" y="146113"/>
                      </a:lnTo>
                      <a:lnTo>
                        <a:pt x="129878" y="162348"/>
                      </a:lnTo>
                      <a:lnTo>
                        <a:pt x="121761" y="162348"/>
                      </a:lnTo>
                      <a:cubicBezTo>
                        <a:pt x="117272" y="162348"/>
                        <a:pt x="113643" y="165976"/>
                        <a:pt x="113643" y="170465"/>
                      </a:cubicBezTo>
                      <a:lnTo>
                        <a:pt x="113643" y="178583"/>
                      </a:lnTo>
                      <a:lnTo>
                        <a:pt x="24352" y="178583"/>
                      </a:lnTo>
                      <a:cubicBezTo>
                        <a:pt x="10926" y="178583"/>
                        <a:pt x="0" y="189509"/>
                        <a:pt x="0" y="202935"/>
                      </a:cubicBezTo>
                      <a:lnTo>
                        <a:pt x="0" y="397752"/>
                      </a:lnTo>
                      <a:cubicBezTo>
                        <a:pt x="0" y="411178"/>
                        <a:pt x="10926" y="422104"/>
                        <a:pt x="24352" y="422104"/>
                      </a:cubicBezTo>
                      <a:lnTo>
                        <a:pt x="186700" y="422104"/>
                      </a:lnTo>
                      <a:lnTo>
                        <a:pt x="186700" y="454574"/>
                      </a:lnTo>
                      <a:lnTo>
                        <a:pt x="146113" y="454574"/>
                      </a:lnTo>
                      <a:cubicBezTo>
                        <a:pt x="123733" y="454574"/>
                        <a:pt x="105526" y="472781"/>
                        <a:pt x="105526" y="495161"/>
                      </a:cubicBezTo>
                      <a:cubicBezTo>
                        <a:pt x="105526" y="499650"/>
                        <a:pt x="109155" y="503278"/>
                        <a:pt x="113643" y="503278"/>
                      </a:cubicBezTo>
                      <a:lnTo>
                        <a:pt x="324696" y="503278"/>
                      </a:lnTo>
                      <a:cubicBezTo>
                        <a:pt x="329185" y="503278"/>
                        <a:pt x="332813" y="499650"/>
                        <a:pt x="332813" y="495161"/>
                      </a:cubicBezTo>
                      <a:cubicBezTo>
                        <a:pt x="332813" y="472781"/>
                        <a:pt x="314606" y="454574"/>
                        <a:pt x="292226" y="454574"/>
                      </a:cubicBezTo>
                      <a:lnTo>
                        <a:pt x="251639" y="454574"/>
                      </a:lnTo>
                      <a:lnTo>
                        <a:pt x="251639" y="422104"/>
                      </a:lnTo>
                      <a:lnTo>
                        <a:pt x="413987" y="422104"/>
                      </a:lnTo>
                      <a:cubicBezTo>
                        <a:pt x="427413" y="422104"/>
                        <a:pt x="438339" y="411178"/>
                        <a:pt x="438339" y="397752"/>
                      </a:cubicBezTo>
                      <a:lnTo>
                        <a:pt x="438339" y="202935"/>
                      </a:lnTo>
                      <a:cubicBezTo>
                        <a:pt x="438339" y="189509"/>
                        <a:pt x="427413" y="178583"/>
                        <a:pt x="413987" y="178583"/>
                      </a:cubicBezTo>
                      <a:close/>
                      <a:moveTo>
                        <a:pt x="129878" y="16235"/>
                      </a:moveTo>
                      <a:lnTo>
                        <a:pt x="308461" y="16235"/>
                      </a:lnTo>
                      <a:lnTo>
                        <a:pt x="308461" y="48704"/>
                      </a:lnTo>
                      <a:lnTo>
                        <a:pt x="129878" y="48704"/>
                      </a:lnTo>
                      <a:lnTo>
                        <a:pt x="129878" y="16235"/>
                      </a:lnTo>
                      <a:close/>
                      <a:moveTo>
                        <a:pt x="146113" y="64939"/>
                      </a:moveTo>
                      <a:lnTo>
                        <a:pt x="292226" y="64939"/>
                      </a:lnTo>
                      <a:lnTo>
                        <a:pt x="292226" y="81174"/>
                      </a:lnTo>
                      <a:lnTo>
                        <a:pt x="146113" y="81174"/>
                      </a:lnTo>
                      <a:lnTo>
                        <a:pt x="146113" y="64939"/>
                      </a:lnTo>
                      <a:close/>
                      <a:moveTo>
                        <a:pt x="129878" y="97409"/>
                      </a:moveTo>
                      <a:lnTo>
                        <a:pt x="308461" y="97409"/>
                      </a:lnTo>
                      <a:lnTo>
                        <a:pt x="308461" y="129878"/>
                      </a:lnTo>
                      <a:lnTo>
                        <a:pt x="129878" y="129878"/>
                      </a:lnTo>
                      <a:lnTo>
                        <a:pt x="129878" y="97409"/>
                      </a:lnTo>
                      <a:close/>
                      <a:moveTo>
                        <a:pt x="146113" y="146113"/>
                      </a:moveTo>
                      <a:lnTo>
                        <a:pt x="292226" y="146113"/>
                      </a:lnTo>
                      <a:lnTo>
                        <a:pt x="292226" y="162348"/>
                      </a:lnTo>
                      <a:lnTo>
                        <a:pt x="146113" y="162348"/>
                      </a:lnTo>
                      <a:lnTo>
                        <a:pt x="146113" y="146113"/>
                      </a:lnTo>
                      <a:close/>
                      <a:moveTo>
                        <a:pt x="129878" y="178583"/>
                      </a:moveTo>
                      <a:lnTo>
                        <a:pt x="308461" y="178583"/>
                      </a:lnTo>
                      <a:lnTo>
                        <a:pt x="308461" y="211052"/>
                      </a:lnTo>
                      <a:lnTo>
                        <a:pt x="129878" y="211052"/>
                      </a:lnTo>
                      <a:lnTo>
                        <a:pt x="129878" y="178583"/>
                      </a:lnTo>
                      <a:close/>
                      <a:moveTo>
                        <a:pt x="219170" y="340930"/>
                      </a:moveTo>
                      <a:cubicBezTo>
                        <a:pt x="228123" y="340930"/>
                        <a:pt x="235404" y="348212"/>
                        <a:pt x="235404" y="357165"/>
                      </a:cubicBezTo>
                      <a:cubicBezTo>
                        <a:pt x="235404" y="366119"/>
                        <a:pt x="228123" y="373400"/>
                        <a:pt x="219170" y="373400"/>
                      </a:cubicBezTo>
                      <a:cubicBezTo>
                        <a:pt x="210216" y="373400"/>
                        <a:pt x="202935" y="366119"/>
                        <a:pt x="202935" y="357165"/>
                      </a:cubicBezTo>
                      <a:cubicBezTo>
                        <a:pt x="202935" y="348212"/>
                        <a:pt x="210216" y="340930"/>
                        <a:pt x="219170" y="340930"/>
                      </a:cubicBezTo>
                      <a:close/>
                      <a:moveTo>
                        <a:pt x="315190" y="487043"/>
                      </a:moveTo>
                      <a:lnTo>
                        <a:pt x="123149" y="487043"/>
                      </a:lnTo>
                      <a:cubicBezTo>
                        <a:pt x="126501" y="477595"/>
                        <a:pt x="135528" y="470808"/>
                        <a:pt x="146113" y="470808"/>
                      </a:cubicBezTo>
                      <a:lnTo>
                        <a:pt x="292226" y="470808"/>
                      </a:lnTo>
                      <a:cubicBezTo>
                        <a:pt x="302811" y="470808"/>
                        <a:pt x="311838" y="477595"/>
                        <a:pt x="315190" y="487043"/>
                      </a:cubicBezTo>
                      <a:close/>
                      <a:moveTo>
                        <a:pt x="235404" y="454574"/>
                      </a:moveTo>
                      <a:lnTo>
                        <a:pt x="202935" y="454574"/>
                      </a:lnTo>
                      <a:lnTo>
                        <a:pt x="202935" y="422104"/>
                      </a:lnTo>
                      <a:lnTo>
                        <a:pt x="235404" y="422104"/>
                      </a:lnTo>
                      <a:lnTo>
                        <a:pt x="235404" y="454574"/>
                      </a:lnTo>
                      <a:close/>
                      <a:moveTo>
                        <a:pt x="422104" y="397752"/>
                      </a:moveTo>
                      <a:cubicBezTo>
                        <a:pt x="422104" y="402233"/>
                        <a:pt x="418468" y="405869"/>
                        <a:pt x="413987" y="405869"/>
                      </a:cubicBezTo>
                      <a:lnTo>
                        <a:pt x="24352" y="405869"/>
                      </a:lnTo>
                      <a:cubicBezTo>
                        <a:pt x="19871" y="405869"/>
                        <a:pt x="16235" y="402233"/>
                        <a:pt x="16235" y="397752"/>
                      </a:cubicBezTo>
                      <a:lnTo>
                        <a:pt x="16235" y="202935"/>
                      </a:lnTo>
                      <a:cubicBezTo>
                        <a:pt x="16235" y="198454"/>
                        <a:pt x="19871" y="194817"/>
                        <a:pt x="24352" y="194817"/>
                      </a:cubicBezTo>
                      <a:lnTo>
                        <a:pt x="113643" y="194817"/>
                      </a:lnTo>
                      <a:lnTo>
                        <a:pt x="113643" y="219169"/>
                      </a:lnTo>
                      <a:cubicBezTo>
                        <a:pt x="113643" y="223658"/>
                        <a:pt x="117272" y="227287"/>
                        <a:pt x="121761" y="227287"/>
                      </a:cubicBezTo>
                      <a:lnTo>
                        <a:pt x="178583" y="227287"/>
                      </a:lnTo>
                      <a:lnTo>
                        <a:pt x="178583" y="256396"/>
                      </a:lnTo>
                      <a:lnTo>
                        <a:pt x="158549" y="276430"/>
                      </a:lnTo>
                      <a:cubicBezTo>
                        <a:pt x="157120" y="276235"/>
                        <a:pt x="155708" y="275991"/>
                        <a:pt x="154230" y="275991"/>
                      </a:cubicBezTo>
                      <a:cubicBezTo>
                        <a:pt x="136323" y="275991"/>
                        <a:pt x="121761" y="290554"/>
                        <a:pt x="121761" y="308461"/>
                      </a:cubicBezTo>
                      <a:cubicBezTo>
                        <a:pt x="121761" y="326368"/>
                        <a:pt x="136323" y="340930"/>
                        <a:pt x="154230" y="340930"/>
                      </a:cubicBezTo>
                      <a:cubicBezTo>
                        <a:pt x="172137" y="340930"/>
                        <a:pt x="186700" y="326368"/>
                        <a:pt x="186700" y="308461"/>
                      </a:cubicBezTo>
                      <a:cubicBezTo>
                        <a:pt x="186700" y="298290"/>
                        <a:pt x="181911" y="289320"/>
                        <a:pt x="174573" y="283362"/>
                      </a:cubicBezTo>
                      <a:lnTo>
                        <a:pt x="192439" y="265495"/>
                      </a:lnTo>
                      <a:cubicBezTo>
                        <a:pt x="193965" y="263977"/>
                        <a:pt x="194817" y="261916"/>
                        <a:pt x="194817" y="259756"/>
                      </a:cubicBezTo>
                      <a:lnTo>
                        <a:pt x="194817" y="227287"/>
                      </a:lnTo>
                      <a:lnTo>
                        <a:pt x="211052" y="227287"/>
                      </a:lnTo>
                      <a:lnTo>
                        <a:pt x="211052" y="325848"/>
                      </a:lnTo>
                      <a:cubicBezTo>
                        <a:pt x="197082" y="329477"/>
                        <a:pt x="186700" y="342075"/>
                        <a:pt x="186700" y="357165"/>
                      </a:cubicBezTo>
                      <a:cubicBezTo>
                        <a:pt x="186700" y="375072"/>
                        <a:pt x="201263" y="389635"/>
                        <a:pt x="219170" y="389635"/>
                      </a:cubicBezTo>
                      <a:cubicBezTo>
                        <a:pt x="237077" y="389635"/>
                        <a:pt x="251639" y="375072"/>
                        <a:pt x="251639" y="357165"/>
                      </a:cubicBezTo>
                      <a:cubicBezTo>
                        <a:pt x="251639" y="342075"/>
                        <a:pt x="241257" y="329477"/>
                        <a:pt x="227287" y="325848"/>
                      </a:cubicBezTo>
                      <a:lnTo>
                        <a:pt x="227287" y="227287"/>
                      </a:lnTo>
                      <a:lnTo>
                        <a:pt x="243522" y="227287"/>
                      </a:lnTo>
                      <a:lnTo>
                        <a:pt x="243522" y="259756"/>
                      </a:lnTo>
                      <a:cubicBezTo>
                        <a:pt x="243522" y="261916"/>
                        <a:pt x="244374" y="263977"/>
                        <a:pt x="245900" y="265495"/>
                      </a:cubicBezTo>
                      <a:lnTo>
                        <a:pt x="263767" y="283362"/>
                      </a:lnTo>
                      <a:cubicBezTo>
                        <a:pt x="256428" y="289320"/>
                        <a:pt x="251639" y="298290"/>
                        <a:pt x="251639" y="308461"/>
                      </a:cubicBezTo>
                      <a:cubicBezTo>
                        <a:pt x="251639" y="326368"/>
                        <a:pt x="266202" y="340930"/>
                        <a:pt x="284109" y="340930"/>
                      </a:cubicBezTo>
                      <a:cubicBezTo>
                        <a:pt x="302016" y="340930"/>
                        <a:pt x="316578" y="326368"/>
                        <a:pt x="316578" y="308461"/>
                      </a:cubicBezTo>
                      <a:cubicBezTo>
                        <a:pt x="316578" y="290554"/>
                        <a:pt x="302016" y="275991"/>
                        <a:pt x="284109" y="275991"/>
                      </a:cubicBezTo>
                      <a:cubicBezTo>
                        <a:pt x="282631" y="275991"/>
                        <a:pt x="281219" y="276235"/>
                        <a:pt x="279790" y="276430"/>
                      </a:cubicBezTo>
                      <a:lnTo>
                        <a:pt x="259757" y="256396"/>
                      </a:lnTo>
                      <a:lnTo>
                        <a:pt x="259757" y="227287"/>
                      </a:lnTo>
                      <a:lnTo>
                        <a:pt x="316578" y="227287"/>
                      </a:lnTo>
                      <a:cubicBezTo>
                        <a:pt x="321067" y="227287"/>
                        <a:pt x="324696" y="223658"/>
                        <a:pt x="324696" y="219169"/>
                      </a:cubicBezTo>
                      <a:lnTo>
                        <a:pt x="324696" y="194817"/>
                      </a:lnTo>
                      <a:lnTo>
                        <a:pt x="413987" y="194817"/>
                      </a:lnTo>
                      <a:cubicBezTo>
                        <a:pt x="418468" y="194817"/>
                        <a:pt x="422104" y="198454"/>
                        <a:pt x="422104" y="202935"/>
                      </a:cubicBezTo>
                      <a:lnTo>
                        <a:pt x="422104" y="397752"/>
                      </a:lnTo>
                      <a:close/>
                      <a:moveTo>
                        <a:pt x="170465" y="308461"/>
                      </a:moveTo>
                      <a:cubicBezTo>
                        <a:pt x="170465" y="317414"/>
                        <a:pt x="163184" y="324696"/>
                        <a:pt x="154230" y="324696"/>
                      </a:cubicBezTo>
                      <a:cubicBezTo>
                        <a:pt x="145277" y="324696"/>
                        <a:pt x="137996" y="317414"/>
                        <a:pt x="137996" y="308461"/>
                      </a:cubicBezTo>
                      <a:cubicBezTo>
                        <a:pt x="137996" y="299507"/>
                        <a:pt x="145277" y="292226"/>
                        <a:pt x="154230" y="292226"/>
                      </a:cubicBezTo>
                      <a:cubicBezTo>
                        <a:pt x="163184" y="292226"/>
                        <a:pt x="170465" y="299507"/>
                        <a:pt x="170465" y="308461"/>
                      </a:cubicBezTo>
                      <a:close/>
                      <a:moveTo>
                        <a:pt x="284109" y="292226"/>
                      </a:moveTo>
                      <a:cubicBezTo>
                        <a:pt x="293062" y="292226"/>
                        <a:pt x="300343" y="299507"/>
                        <a:pt x="300343" y="308461"/>
                      </a:cubicBezTo>
                      <a:cubicBezTo>
                        <a:pt x="300343" y="317414"/>
                        <a:pt x="293062" y="324696"/>
                        <a:pt x="284109" y="324696"/>
                      </a:cubicBezTo>
                      <a:cubicBezTo>
                        <a:pt x="275155" y="324696"/>
                        <a:pt x="267874" y="317414"/>
                        <a:pt x="267874" y="308461"/>
                      </a:cubicBezTo>
                      <a:cubicBezTo>
                        <a:pt x="267874" y="299507"/>
                        <a:pt x="275155" y="292226"/>
                        <a:pt x="284109" y="29222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803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1463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97E2495A-AC3F-4AA1-9AE7-E9EB65289D2C}"/>
                    </a:ext>
                  </a:extLst>
                </p:cNvPr>
                <p:cNvSpPr/>
                <p:nvPr/>
              </p:nvSpPr>
              <p:spPr>
                <a:xfrm>
                  <a:off x="3477171" y="2293690"/>
                  <a:ext cx="146113" cy="178583"/>
                </a:xfrm>
                <a:custGeom>
                  <a:avLst/>
                  <a:gdLst>
                    <a:gd name="connsiteX0" fmla="*/ 16235 w 146113"/>
                    <a:gd name="connsiteY0" fmla="*/ 16235 h 178582"/>
                    <a:gd name="connsiteX1" fmla="*/ 64939 w 146113"/>
                    <a:gd name="connsiteY1" fmla="*/ 16235 h 178582"/>
                    <a:gd name="connsiteX2" fmla="*/ 64939 w 146113"/>
                    <a:gd name="connsiteY2" fmla="*/ 0 h 178582"/>
                    <a:gd name="connsiteX3" fmla="*/ 8117 w 146113"/>
                    <a:gd name="connsiteY3" fmla="*/ 0 h 178582"/>
                    <a:gd name="connsiteX4" fmla="*/ 0 w 146113"/>
                    <a:gd name="connsiteY4" fmla="*/ 8117 h 178582"/>
                    <a:gd name="connsiteX5" fmla="*/ 0 w 146113"/>
                    <a:gd name="connsiteY5" fmla="*/ 170465 h 178582"/>
                    <a:gd name="connsiteX6" fmla="*/ 8117 w 146113"/>
                    <a:gd name="connsiteY6" fmla="*/ 178583 h 178582"/>
                    <a:gd name="connsiteX7" fmla="*/ 146113 w 146113"/>
                    <a:gd name="connsiteY7" fmla="*/ 178583 h 178582"/>
                    <a:gd name="connsiteX8" fmla="*/ 146113 w 146113"/>
                    <a:gd name="connsiteY8" fmla="*/ 162348 h 178582"/>
                    <a:gd name="connsiteX9" fmla="*/ 16235 w 146113"/>
                    <a:gd name="connsiteY9" fmla="*/ 162348 h 178582"/>
                    <a:gd name="connsiteX10" fmla="*/ 16235 w 146113"/>
                    <a:gd name="connsiteY10" fmla="*/ 16235 h 1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6113" h="178582">
                      <a:moveTo>
                        <a:pt x="16235" y="16235"/>
                      </a:moveTo>
                      <a:lnTo>
                        <a:pt x="64939" y="16235"/>
                      </a:lnTo>
                      <a:lnTo>
                        <a:pt x="64939" y="0"/>
                      </a:lnTo>
                      <a:lnTo>
                        <a:pt x="8117" y="0"/>
                      </a:lnTo>
                      <a:cubicBezTo>
                        <a:pt x="3628" y="0"/>
                        <a:pt x="0" y="3628"/>
                        <a:pt x="0" y="8117"/>
                      </a:cubicBezTo>
                      <a:lnTo>
                        <a:pt x="0" y="170465"/>
                      </a:lnTo>
                      <a:cubicBezTo>
                        <a:pt x="0" y="174954"/>
                        <a:pt x="3628" y="178583"/>
                        <a:pt x="8117" y="178583"/>
                      </a:cubicBezTo>
                      <a:lnTo>
                        <a:pt x="146113" y="178583"/>
                      </a:lnTo>
                      <a:lnTo>
                        <a:pt x="146113" y="162348"/>
                      </a:lnTo>
                      <a:lnTo>
                        <a:pt x="16235" y="162348"/>
                      </a:lnTo>
                      <a:lnTo>
                        <a:pt x="16235" y="1623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803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1463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7D2ECFCF-8DB1-4145-8D68-BE2F0B2D60BC}"/>
                    </a:ext>
                  </a:extLst>
                </p:cNvPr>
                <p:cNvSpPr/>
                <p:nvPr/>
              </p:nvSpPr>
              <p:spPr>
                <a:xfrm>
                  <a:off x="3704457" y="2293690"/>
                  <a:ext cx="146113" cy="178583"/>
                </a:xfrm>
                <a:custGeom>
                  <a:avLst/>
                  <a:gdLst>
                    <a:gd name="connsiteX0" fmla="*/ 137996 w 146113"/>
                    <a:gd name="connsiteY0" fmla="*/ 0 h 178582"/>
                    <a:gd name="connsiteX1" fmla="*/ 81174 w 146113"/>
                    <a:gd name="connsiteY1" fmla="*/ 0 h 178582"/>
                    <a:gd name="connsiteX2" fmla="*/ 81174 w 146113"/>
                    <a:gd name="connsiteY2" fmla="*/ 16235 h 178582"/>
                    <a:gd name="connsiteX3" fmla="*/ 129878 w 146113"/>
                    <a:gd name="connsiteY3" fmla="*/ 16235 h 178582"/>
                    <a:gd name="connsiteX4" fmla="*/ 129878 w 146113"/>
                    <a:gd name="connsiteY4" fmla="*/ 162348 h 178582"/>
                    <a:gd name="connsiteX5" fmla="*/ 0 w 146113"/>
                    <a:gd name="connsiteY5" fmla="*/ 162348 h 178582"/>
                    <a:gd name="connsiteX6" fmla="*/ 0 w 146113"/>
                    <a:gd name="connsiteY6" fmla="*/ 178583 h 178582"/>
                    <a:gd name="connsiteX7" fmla="*/ 137996 w 146113"/>
                    <a:gd name="connsiteY7" fmla="*/ 178583 h 178582"/>
                    <a:gd name="connsiteX8" fmla="*/ 146113 w 146113"/>
                    <a:gd name="connsiteY8" fmla="*/ 170465 h 178582"/>
                    <a:gd name="connsiteX9" fmla="*/ 146113 w 146113"/>
                    <a:gd name="connsiteY9" fmla="*/ 8117 h 178582"/>
                    <a:gd name="connsiteX10" fmla="*/ 137996 w 146113"/>
                    <a:gd name="connsiteY10" fmla="*/ 0 h 1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6113" h="178582">
                      <a:moveTo>
                        <a:pt x="137996" y="0"/>
                      </a:moveTo>
                      <a:lnTo>
                        <a:pt x="81174" y="0"/>
                      </a:lnTo>
                      <a:lnTo>
                        <a:pt x="81174" y="16235"/>
                      </a:lnTo>
                      <a:lnTo>
                        <a:pt x="129878" y="16235"/>
                      </a:lnTo>
                      <a:lnTo>
                        <a:pt x="129878" y="162348"/>
                      </a:lnTo>
                      <a:lnTo>
                        <a:pt x="0" y="162348"/>
                      </a:lnTo>
                      <a:lnTo>
                        <a:pt x="0" y="178583"/>
                      </a:lnTo>
                      <a:lnTo>
                        <a:pt x="137996" y="178583"/>
                      </a:lnTo>
                      <a:cubicBezTo>
                        <a:pt x="142485" y="178583"/>
                        <a:pt x="146113" y="174954"/>
                        <a:pt x="146113" y="170465"/>
                      </a:cubicBezTo>
                      <a:lnTo>
                        <a:pt x="146113" y="8117"/>
                      </a:lnTo>
                      <a:cubicBezTo>
                        <a:pt x="146113" y="3628"/>
                        <a:pt x="142485" y="0"/>
                        <a:pt x="137996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803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1463"/>
                </a:p>
              </p:txBody>
            </p:sp>
          </p:grpSp>
          <p:sp>
            <p:nvSpPr>
              <p:cNvPr id="75" name="Arrow: U-Turn Milestone 3" title="Timeline Arrow">
                <a:extLst>
                  <a:ext uri="{FF2B5EF4-FFF2-40B4-BE49-F238E27FC236}">
                    <a16:creationId xmlns:a16="http://schemas.microsoft.com/office/drawing/2014/main" id="{34169731-A78D-4862-A3A3-348BC189E78C}"/>
                  </a:ext>
                </a:extLst>
              </p:cNvPr>
              <p:cNvSpPr/>
              <p:nvPr/>
            </p:nvSpPr>
            <p:spPr>
              <a:xfrm>
                <a:off x="4524091" y="2192147"/>
                <a:ext cx="893303" cy="1235070"/>
              </a:xfrm>
              <a:prstGeom prst="uturnArrow">
                <a:avLst>
                  <a:gd name="adj1" fmla="val 27292"/>
                  <a:gd name="adj2" fmla="val 13691"/>
                  <a:gd name="adj3" fmla="val 16965"/>
                  <a:gd name="adj4" fmla="val 36950"/>
                  <a:gd name="adj5" fmla="val 96832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1463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7" name="Arrow: U-Turn Milestone 3" title="Timeline Arrow">
              <a:extLst>
                <a:ext uri="{FF2B5EF4-FFF2-40B4-BE49-F238E27FC236}">
                  <a16:creationId xmlns:a16="http://schemas.microsoft.com/office/drawing/2014/main" id="{AC9B5653-20F1-4A65-93F9-CAD7F228B45B}"/>
                </a:ext>
              </a:extLst>
            </p:cNvPr>
            <p:cNvSpPr/>
            <p:nvPr/>
          </p:nvSpPr>
          <p:spPr>
            <a:xfrm rot="10800000" flipH="1">
              <a:off x="3506799" y="2153056"/>
              <a:ext cx="725809" cy="856843"/>
            </a:xfrm>
            <a:prstGeom prst="uturnArrow">
              <a:avLst>
                <a:gd name="adj1" fmla="val 27292"/>
                <a:gd name="adj2" fmla="val 13691"/>
                <a:gd name="adj3" fmla="val 16965"/>
                <a:gd name="adj4" fmla="val 35088"/>
                <a:gd name="adj5" fmla="val 9683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63">
                <a:solidFill>
                  <a:schemeClr val="tx1"/>
                </a:solidFill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4C5CB84-5BBD-4020-90A2-1F0B595682E7}"/>
                </a:ext>
              </a:extLst>
            </p:cNvPr>
            <p:cNvGrpSpPr/>
            <p:nvPr/>
          </p:nvGrpSpPr>
          <p:grpSpPr>
            <a:xfrm>
              <a:off x="3611779" y="2643588"/>
              <a:ext cx="503944" cy="503943"/>
              <a:chOff x="3611779" y="2769325"/>
              <a:chExt cx="503944" cy="503943"/>
            </a:xfrm>
          </p:grpSpPr>
          <p:sp>
            <p:nvSpPr>
              <p:cNvPr id="33" name="Oval 32" title="Circle Background">
                <a:extLst>
                  <a:ext uri="{FF2B5EF4-FFF2-40B4-BE49-F238E27FC236}">
                    <a16:creationId xmlns:a16="http://schemas.microsoft.com/office/drawing/2014/main" id="{FA339823-6835-46B7-9A05-335D42A17F65}"/>
                  </a:ext>
                </a:extLst>
              </p:cNvPr>
              <p:cNvSpPr/>
              <p:nvPr/>
            </p:nvSpPr>
            <p:spPr>
              <a:xfrm flipH="1">
                <a:off x="3611779" y="2769325"/>
                <a:ext cx="503944" cy="503943"/>
              </a:xfrm>
              <a:prstGeom prst="ellipse">
                <a:avLst/>
              </a:prstGeom>
              <a:solidFill>
                <a:schemeClr val="tx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1463" dirty="0"/>
              </a:p>
            </p:txBody>
          </p:sp>
          <p:grpSp>
            <p:nvGrpSpPr>
              <p:cNvPr id="34" name="Graphic 1033">
                <a:extLst>
                  <a:ext uri="{FF2B5EF4-FFF2-40B4-BE49-F238E27FC236}">
                    <a16:creationId xmlns:a16="http://schemas.microsoft.com/office/drawing/2014/main" id="{B5363FCE-374B-4354-8DE0-10E0824B3347}"/>
                  </a:ext>
                </a:extLst>
              </p:cNvPr>
              <p:cNvGrpSpPr/>
              <p:nvPr/>
            </p:nvGrpSpPr>
            <p:grpSpPr>
              <a:xfrm flipH="1">
                <a:off x="3680002" y="2840349"/>
                <a:ext cx="365779" cy="362123"/>
                <a:chOff x="3443222" y="4631458"/>
                <a:chExt cx="466965" cy="462296"/>
              </a:xfrm>
              <a:solidFill>
                <a:srgbClr val="FFFFFF"/>
              </a:solidFill>
            </p:grpSpPr>
            <p:grpSp>
              <p:nvGrpSpPr>
                <p:cNvPr id="35" name="Graphic 1033">
                  <a:extLst>
                    <a:ext uri="{FF2B5EF4-FFF2-40B4-BE49-F238E27FC236}">
                      <a16:creationId xmlns:a16="http://schemas.microsoft.com/office/drawing/2014/main" id="{AA6B0247-5D93-4BF1-B832-91570B88732F}"/>
                    </a:ext>
                  </a:extLst>
                </p:cNvPr>
                <p:cNvGrpSpPr/>
                <p:nvPr/>
              </p:nvGrpSpPr>
              <p:grpSpPr>
                <a:xfrm>
                  <a:off x="3461403" y="4648685"/>
                  <a:ext cx="429608" cy="427274"/>
                  <a:chOff x="3461403" y="4648685"/>
                  <a:chExt cx="429608" cy="427274"/>
                </a:xfrm>
                <a:solidFill>
                  <a:srgbClr val="FFFFFF"/>
                </a:solidFill>
              </p:grpSpPr>
              <p:sp>
                <p:nvSpPr>
                  <p:cNvPr id="53" name="Freeform: Shape 52">
                    <a:extLst>
                      <a:ext uri="{FF2B5EF4-FFF2-40B4-BE49-F238E27FC236}">
                        <a16:creationId xmlns:a16="http://schemas.microsoft.com/office/drawing/2014/main" id="{6B119914-AE84-4A3C-A242-4C80704AA32B}"/>
                      </a:ext>
                    </a:extLst>
                  </p:cNvPr>
                  <p:cNvSpPr/>
                  <p:nvPr/>
                </p:nvSpPr>
                <p:spPr>
                  <a:xfrm>
                    <a:off x="3668094" y="4648685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1 h 14008"/>
                      <a:gd name="connsiteX3" fmla="*/ 0 w 16343"/>
                      <a:gd name="connsiteY3" fmla="*/ 15501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1"/>
                        </a:lnTo>
                        <a:lnTo>
                          <a:pt x="0" y="1550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1463"/>
                  </a:p>
                </p:txBody>
              </p:sp>
              <p:sp>
                <p:nvSpPr>
                  <p:cNvPr id="54" name="Freeform: Shape 53">
                    <a:extLst>
                      <a:ext uri="{FF2B5EF4-FFF2-40B4-BE49-F238E27FC236}">
                        <a16:creationId xmlns:a16="http://schemas.microsoft.com/office/drawing/2014/main" id="{FC1EBB6A-EC04-4192-9BF0-68D51E4F55C6}"/>
                      </a:ext>
                    </a:extLst>
                  </p:cNvPr>
                  <p:cNvSpPr/>
                  <p:nvPr/>
                </p:nvSpPr>
                <p:spPr>
                  <a:xfrm>
                    <a:off x="3805886" y="4648685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1 h 14008"/>
                      <a:gd name="connsiteX3" fmla="*/ 0 w 16343"/>
                      <a:gd name="connsiteY3" fmla="*/ 15501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1"/>
                        </a:lnTo>
                        <a:lnTo>
                          <a:pt x="0" y="1550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1463"/>
                  </a:p>
                </p:txBody>
              </p:sp>
              <p:sp>
                <p:nvSpPr>
                  <p:cNvPr id="55" name="Freeform: Shape 54">
                    <a:extLst>
                      <a:ext uri="{FF2B5EF4-FFF2-40B4-BE49-F238E27FC236}">
                        <a16:creationId xmlns:a16="http://schemas.microsoft.com/office/drawing/2014/main" id="{E426CB40-5687-4EE6-A2AE-F89367B7DD34}"/>
                      </a:ext>
                    </a:extLst>
                  </p:cNvPr>
                  <p:cNvSpPr/>
                  <p:nvPr/>
                </p:nvSpPr>
                <p:spPr>
                  <a:xfrm>
                    <a:off x="3530299" y="4717581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1 h 14008"/>
                      <a:gd name="connsiteX3" fmla="*/ 0 w 16343"/>
                      <a:gd name="connsiteY3" fmla="*/ 15501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1"/>
                        </a:lnTo>
                        <a:lnTo>
                          <a:pt x="0" y="1550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1463"/>
                  </a:p>
                </p:txBody>
              </p:sp>
              <p:sp>
                <p:nvSpPr>
                  <p:cNvPr id="56" name="Freeform: Shape 55">
                    <a:extLst>
                      <a:ext uri="{FF2B5EF4-FFF2-40B4-BE49-F238E27FC236}">
                        <a16:creationId xmlns:a16="http://schemas.microsoft.com/office/drawing/2014/main" id="{DEFB2F7C-A367-4ECB-A2A6-EEAE9C673441}"/>
                      </a:ext>
                    </a:extLst>
                  </p:cNvPr>
                  <p:cNvSpPr/>
                  <p:nvPr/>
                </p:nvSpPr>
                <p:spPr>
                  <a:xfrm>
                    <a:off x="3530299" y="4648685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1 h 14008"/>
                      <a:gd name="connsiteX3" fmla="*/ 0 w 16343"/>
                      <a:gd name="connsiteY3" fmla="*/ 15501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1"/>
                        </a:lnTo>
                        <a:lnTo>
                          <a:pt x="0" y="1550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1463"/>
                  </a:p>
                </p:txBody>
              </p:sp>
              <p:sp>
                <p:nvSpPr>
                  <p:cNvPr id="57" name="Freeform: Shape 56">
                    <a:extLst>
                      <a:ext uri="{FF2B5EF4-FFF2-40B4-BE49-F238E27FC236}">
                        <a16:creationId xmlns:a16="http://schemas.microsoft.com/office/drawing/2014/main" id="{526D208B-4794-40E8-A7D5-2DEAE6569329}"/>
                      </a:ext>
                    </a:extLst>
                  </p:cNvPr>
                  <p:cNvSpPr/>
                  <p:nvPr/>
                </p:nvSpPr>
                <p:spPr>
                  <a:xfrm>
                    <a:off x="3599198" y="4717581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1 h 14008"/>
                      <a:gd name="connsiteX3" fmla="*/ 0 w 16343"/>
                      <a:gd name="connsiteY3" fmla="*/ 15501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1"/>
                        </a:lnTo>
                        <a:lnTo>
                          <a:pt x="0" y="1550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1463"/>
                  </a:p>
                </p:txBody>
              </p:sp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2CFF15D1-8751-40C6-8694-7CDA62071414}"/>
                      </a:ext>
                    </a:extLst>
                  </p:cNvPr>
                  <p:cNvSpPr/>
                  <p:nvPr/>
                </p:nvSpPr>
                <p:spPr>
                  <a:xfrm>
                    <a:off x="3668094" y="4717581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1 h 14008"/>
                      <a:gd name="connsiteX3" fmla="*/ 0 w 16343"/>
                      <a:gd name="connsiteY3" fmla="*/ 15501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1"/>
                        </a:lnTo>
                        <a:lnTo>
                          <a:pt x="0" y="1550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1463"/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5F2E1E5D-AE73-4A84-8080-B7F423CF97F6}"/>
                      </a:ext>
                    </a:extLst>
                  </p:cNvPr>
                  <p:cNvSpPr/>
                  <p:nvPr/>
                </p:nvSpPr>
                <p:spPr>
                  <a:xfrm>
                    <a:off x="3805886" y="4717581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1 h 14008"/>
                      <a:gd name="connsiteX3" fmla="*/ 0 w 16343"/>
                      <a:gd name="connsiteY3" fmla="*/ 15501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1"/>
                        </a:lnTo>
                        <a:lnTo>
                          <a:pt x="0" y="1550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1463"/>
                  </a:p>
                </p:txBody>
              </p:sp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id="{B98C016D-F229-42AE-B752-0D4322E22E9A}"/>
                      </a:ext>
                    </a:extLst>
                  </p:cNvPr>
                  <p:cNvSpPr/>
                  <p:nvPr/>
                </p:nvSpPr>
                <p:spPr>
                  <a:xfrm>
                    <a:off x="3874782" y="4717581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1 h 14008"/>
                      <a:gd name="connsiteX3" fmla="*/ 0 w 16343"/>
                      <a:gd name="connsiteY3" fmla="*/ 15501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1"/>
                        </a:lnTo>
                        <a:lnTo>
                          <a:pt x="0" y="1550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1463"/>
                  </a:p>
                </p:txBody>
              </p:sp>
              <p:sp>
                <p:nvSpPr>
                  <p:cNvPr id="61" name="Freeform: Shape 60">
                    <a:extLst>
                      <a:ext uri="{FF2B5EF4-FFF2-40B4-BE49-F238E27FC236}">
                        <a16:creationId xmlns:a16="http://schemas.microsoft.com/office/drawing/2014/main" id="{893D53DD-A026-4866-BD8A-FCF8F1EF8F4B}"/>
                      </a:ext>
                    </a:extLst>
                  </p:cNvPr>
                  <p:cNvSpPr/>
                  <p:nvPr/>
                </p:nvSpPr>
                <p:spPr>
                  <a:xfrm>
                    <a:off x="3461403" y="4786477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1 h 14008"/>
                      <a:gd name="connsiteX3" fmla="*/ 0 w 16343"/>
                      <a:gd name="connsiteY3" fmla="*/ 15501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1"/>
                        </a:lnTo>
                        <a:lnTo>
                          <a:pt x="0" y="1550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1463"/>
                  </a:p>
                </p:txBody>
              </p:sp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D24F1170-5D03-440B-99C4-36A1C833A469}"/>
                      </a:ext>
                    </a:extLst>
                  </p:cNvPr>
                  <p:cNvSpPr/>
                  <p:nvPr/>
                </p:nvSpPr>
                <p:spPr>
                  <a:xfrm>
                    <a:off x="3874782" y="4786477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1 h 14008"/>
                      <a:gd name="connsiteX3" fmla="*/ 0 w 16343"/>
                      <a:gd name="connsiteY3" fmla="*/ 15501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1"/>
                        </a:lnTo>
                        <a:lnTo>
                          <a:pt x="0" y="1550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1463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6498E235-6A84-4BE9-92BD-1862314731EB}"/>
                      </a:ext>
                    </a:extLst>
                  </p:cNvPr>
                  <p:cNvSpPr/>
                  <p:nvPr/>
                </p:nvSpPr>
                <p:spPr>
                  <a:xfrm>
                    <a:off x="3461403" y="4924269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3 h 14008"/>
                      <a:gd name="connsiteX3" fmla="*/ 0 w 16343"/>
                      <a:gd name="connsiteY3" fmla="*/ 15503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3"/>
                        </a:lnTo>
                        <a:lnTo>
                          <a:pt x="0" y="1550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1463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98525FCD-630B-45B4-B2A3-22B08654848E}"/>
                      </a:ext>
                    </a:extLst>
                  </p:cNvPr>
                  <p:cNvSpPr/>
                  <p:nvPr/>
                </p:nvSpPr>
                <p:spPr>
                  <a:xfrm>
                    <a:off x="3461403" y="4993165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3 h 14008"/>
                      <a:gd name="connsiteX3" fmla="*/ 0 w 16343"/>
                      <a:gd name="connsiteY3" fmla="*/ 15503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3"/>
                        </a:lnTo>
                        <a:lnTo>
                          <a:pt x="0" y="1550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1463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FD3CA64A-8BBB-45BD-9374-C52CC7C62A23}"/>
                      </a:ext>
                    </a:extLst>
                  </p:cNvPr>
                  <p:cNvSpPr/>
                  <p:nvPr/>
                </p:nvSpPr>
                <p:spPr>
                  <a:xfrm>
                    <a:off x="3530299" y="4993165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3 h 14008"/>
                      <a:gd name="connsiteX3" fmla="*/ 0 w 16343"/>
                      <a:gd name="connsiteY3" fmla="*/ 15503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3"/>
                        </a:lnTo>
                        <a:lnTo>
                          <a:pt x="0" y="1550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1463"/>
                  </a:p>
                </p:txBody>
              </p:sp>
              <p:sp>
                <p:nvSpPr>
                  <p:cNvPr id="66" name="Freeform: Shape 65">
                    <a:extLst>
                      <a:ext uri="{FF2B5EF4-FFF2-40B4-BE49-F238E27FC236}">
                        <a16:creationId xmlns:a16="http://schemas.microsoft.com/office/drawing/2014/main" id="{DEB4E306-0CE5-4FD8-8AA8-8BB7CA8904F6}"/>
                      </a:ext>
                    </a:extLst>
                  </p:cNvPr>
                  <p:cNvSpPr/>
                  <p:nvPr/>
                </p:nvSpPr>
                <p:spPr>
                  <a:xfrm>
                    <a:off x="3599198" y="4993165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3 h 14008"/>
                      <a:gd name="connsiteX3" fmla="*/ 0 w 16343"/>
                      <a:gd name="connsiteY3" fmla="*/ 15503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3"/>
                        </a:lnTo>
                        <a:lnTo>
                          <a:pt x="0" y="1550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1463"/>
                  </a:p>
                </p:txBody>
              </p:sp>
              <p:sp>
                <p:nvSpPr>
                  <p:cNvPr id="67" name="Freeform: Shape 66">
                    <a:extLst>
                      <a:ext uri="{FF2B5EF4-FFF2-40B4-BE49-F238E27FC236}">
                        <a16:creationId xmlns:a16="http://schemas.microsoft.com/office/drawing/2014/main" id="{FEEA6CAF-97E0-4E8B-9BD2-323C3A0D2B29}"/>
                      </a:ext>
                    </a:extLst>
                  </p:cNvPr>
                  <p:cNvSpPr/>
                  <p:nvPr/>
                </p:nvSpPr>
                <p:spPr>
                  <a:xfrm>
                    <a:off x="3668094" y="4993165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3 h 14008"/>
                      <a:gd name="connsiteX3" fmla="*/ 0 w 16343"/>
                      <a:gd name="connsiteY3" fmla="*/ 15503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3"/>
                        </a:lnTo>
                        <a:lnTo>
                          <a:pt x="0" y="1550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1463"/>
                  </a:p>
                </p:txBody>
              </p:sp>
              <p:sp>
                <p:nvSpPr>
                  <p:cNvPr id="68" name="Freeform: Shape 67">
                    <a:extLst>
                      <a:ext uri="{FF2B5EF4-FFF2-40B4-BE49-F238E27FC236}">
                        <a16:creationId xmlns:a16="http://schemas.microsoft.com/office/drawing/2014/main" id="{FD93A526-97F9-43C0-BC81-C302CE7190AB}"/>
                      </a:ext>
                    </a:extLst>
                  </p:cNvPr>
                  <p:cNvSpPr/>
                  <p:nvPr/>
                </p:nvSpPr>
                <p:spPr>
                  <a:xfrm>
                    <a:off x="3736990" y="4993165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3 h 14008"/>
                      <a:gd name="connsiteX3" fmla="*/ 0 w 16343"/>
                      <a:gd name="connsiteY3" fmla="*/ 15503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3"/>
                        </a:lnTo>
                        <a:lnTo>
                          <a:pt x="0" y="1550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1463"/>
                  </a:p>
                </p:txBody>
              </p:sp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id="{C014ED30-7FE7-4474-A098-9B622DAA560B}"/>
                      </a:ext>
                    </a:extLst>
                  </p:cNvPr>
                  <p:cNvSpPr/>
                  <p:nvPr/>
                </p:nvSpPr>
                <p:spPr>
                  <a:xfrm>
                    <a:off x="3805886" y="4993165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3 h 14008"/>
                      <a:gd name="connsiteX3" fmla="*/ 0 w 16343"/>
                      <a:gd name="connsiteY3" fmla="*/ 15503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3"/>
                        </a:lnTo>
                        <a:lnTo>
                          <a:pt x="0" y="1550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1463"/>
                  </a:p>
                </p:txBody>
              </p:sp>
              <p:sp>
                <p:nvSpPr>
                  <p:cNvPr id="70" name="Freeform: Shape 69">
                    <a:extLst>
                      <a:ext uri="{FF2B5EF4-FFF2-40B4-BE49-F238E27FC236}">
                        <a16:creationId xmlns:a16="http://schemas.microsoft.com/office/drawing/2014/main" id="{C382A395-C737-4F24-8D1D-60C78DB6A117}"/>
                      </a:ext>
                    </a:extLst>
                  </p:cNvPr>
                  <p:cNvSpPr/>
                  <p:nvPr/>
                </p:nvSpPr>
                <p:spPr>
                  <a:xfrm>
                    <a:off x="3599198" y="5062064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1 h 14008"/>
                      <a:gd name="connsiteX3" fmla="*/ 0 w 16343"/>
                      <a:gd name="connsiteY3" fmla="*/ 15501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1"/>
                        </a:lnTo>
                        <a:lnTo>
                          <a:pt x="0" y="1550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1463"/>
                  </a:p>
                </p:txBody>
              </p:sp>
              <p:sp>
                <p:nvSpPr>
                  <p:cNvPr id="71" name="Freeform: Shape 70">
                    <a:extLst>
                      <a:ext uri="{FF2B5EF4-FFF2-40B4-BE49-F238E27FC236}">
                        <a16:creationId xmlns:a16="http://schemas.microsoft.com/office/drawing/2014/main" id="{47A3EB39-1CA0-46DA-A610-87EFAFCAFD01}"/>
                      </a:ext>
                    </a:extLst>
                  </p:cNvPr>
                  <p:cNvSpPr/>
                  <p:nvPr/>
                </p:nvSpPr>
                <p:spPr>
                  <a:xfrm>
                    <a:off x="3668094" y="5062064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1 h 14008"/>
                      <a:gd name="connsiteX3" fmla="*/ 0 w 16343"/>
                      <a:gd name="connsiteY3" fmla="*/ 15501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1"/>
                        </a:lnTo>
                        <a:lnTo>
                          <a:pt x="0" y="1550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1463"/>
                  </a:p>
                </p:txBody>
              </p:sp>
            </p:grpSp>
            <p:grpSp>
              <p:nvGrpSpPr>
                <p:cNvPr id="36" name="Graphic 1033">
                  <a:extLst>
                    <a:ext uri="{FF2B5EF4-FFF2-40B4-BE49-F238E27FC236}">
                      <a16:creationId xmlns:a16="http://schemas.microsoft.com/office/drawing/2014/main" id="{B34DB96B-B0B1-43F6-8B2A-AEC5347E9AFA}"/>
                    </a:ext>
                  </a:extLst>
                </p:cNvPr>
                <p:cNvGrpSpPr/>
                <p:nvPr/>
              </p:nvGrpSpPr>
              <p:grpSpPr>
                <a:xfrm>
                  <a:off x="3445041" y="4631458"/>
                  <a:ext cx="462295" cy="462296"/>
                  <a:chOff x="3445041" y="4631458"/>
                  <a:chExt cx="462295" cy="462296"/>
                </a:xfrm>
                <a:solidFill>
                  <a:srgbClr val="FFFFFF"/>
                </a:solidFill>
              </p:grpSpPr>
              <p:sp>
                <p:nvSpPr>
                  <p:cNvPr id="47" name="Freeform: Shape 46">
                    <a:extLst>
                      <a:ext uri="{FF2B5EF4-FFF2-40B4-BE49-F238E27FC236}">
                        <a16:creationId xmlns:a16="http://schemas.microsoft.com/office/drawing/2014/main" id="{24905927-5CE5-43D2-A1D4-C282F4EABE46}"/>
                      </a:ext>
                    </a:extLst>
                  </p:cNvPr>
                  <p:cNvSpPr/>
                  <p:nvPr/>
                </p:nvSpPr>
                <p:spPr>
                  <a:xfrm>
                    <a:off x="3582833" y="4631458"/>
                    <a:ext cx="49031" cy="49031"/>
                  </a:xfrm>
                  <a:custGeom>
                    <a:avLst/>
                    <a:gdLst>
                      <a:gd name="connsiteX0" fmla="*/ 24976 w 49031"/>
                      <a:gd name="connsiteY0" fmla="*/ 49951 h 49031"/>
                      <a:gd name="connsiteX1" fmla="*/ 0 w 49031"/>
                      <a:gd name="connsiteY1" fmla="*/ 24976 h 49031"/>
                      <a:gd name="connsiteX2" fmla="*/ 24976 w 49031"/>
                      <a:gd name="connsiteY2" fmla="*/ 0 h 49031"/>
                      <a:gd name="connsiteX3" fmla="*/ 49951 w 49031"/>
                      <a:gd name="connsiteY3" fmla="*/ 24976 h 49031"/>
                      <a:gd name="connsiteX4" fmla="*/ 24976 w 49031"/>
                      <a:gd name="connsiteY4" fmla="*/ 49951 h 49031"/>
                      <a:gd name="connsiteX5" fmla="*/ 24976 w 49031"/>
                      <a:gd name="connsiteY5" fmla="*/ 15503 h 49031"/>
                      <a:gd name="connsiteX6" fmla="*/ 15501 w 49031"/>
                      <a:gd name="connsiteY6" fmla="*/ 24978 h 49031"/>
                      <a:gd name="connsiteX7" fmla="*/ 24976 w 49031"/>
                      <a:gd name="connsiteY7" fmla="*/ 34450 h 49031"/>
                      <a:gd name="connsiteX8" fmla="*/ 34448 w 49031"/>
                      <a:gd name="connsiteY8" fmla="*/ 24978 h 49031"/>
                      <a:gd name="connsiteX9" fmla="*/ 24976 w 49031"/>
                      <a:gd name="connsiteY9" fmla="*/ 15503 h 4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9031" h="49031">
                        <a:moveTo>
                          <a:pt x="24976" y="49951"/>
                        </a:moveTo>
                        <a:cubicBezTo>
                          <a:pt x="11203" y="49951"/>
                          <a:pt x="0" y="38749"/>
                          <a:pt x="0" y="24976"/>
                        </a:cubicBezTo>
                        <a:cubicBezTo>
                          <a:pt x="0" y="11203"/>
                          <a:pt x="11203" y="0"/>
                          <a:pt x="24976" y="0"/>
                        </a:cubicBezTo>
                        <a:cubicBezTo>
                          <a:pt x="38744" y="0"/>
                          <a:pt x="49951" y="11203"/>
                          <a:pt x="49951" y="24976"/>
                        </a:cubicBezTo>
                        <a:cubicBezTo>
                          <a:pt x="49951" y="38749"/>
                          <a:pt x="38744" y="49951"/>
                          <a:pt x="24976" y="49951"/>
                        </a:cubicBezTo>
                        <a:close/>
                        <a:moveTo>
                          <a:pt x="24976" y="15503"/>
                        </a:moveTo>
                        <a:cubicBezTo>
                          <a:pt x="19748" y="15503"/>
                          <a:pt x="15501" y="19753"/>
                          <a:pt x="15501" y="24978"/>
                        </a:cubicBezTo>
                        <a:cubicBezTo>
                          <a:pt x="15501" y="30201"/>
                          <a:pt x="19746" y="34450"/>
                          <a:pt x="24976" y="34450"/>
                        </a:cubicBezTo>
                        <a:cubicBezTo>
                          <a:pt x="30196" y="34450"/>
                          <a:pt x="34448" y="30201"/>
                          <a:pt x="34448" y="24978"/>
                        </a:cubicBezTo>
                        <a:cubicBezTo>
                          <a:pt x="34448" y="19753"/>
                          <a:pt x="30196" y="15503"/>
                          <a:pt x="24976" y="1550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1463"/>
                  </a:p>
                </p:txBody>
              </p:sp>
              <p:sp>
                <p:nvSpPr>
                  <p:cNvPr id="48" name="Freeform: Shape 47">
                    <a:extLst>
                      <a:ext uri="{FF2B5EF4-FFF2-40B4-BE49-F238E27FC236}">
                        <a16:creationId xmlns:a16="http://schemas.microsoft.com/office/drawing/2014/main" id="{FF252957-CA59-405B-9C93-F2C80B5FA05B}"/>
                      </a:ext>
                    </a:extLst>
                  </p:cNvPr>
                  <p:cNvSpPr/>
                  <p:nvPr/>
                </p:nvSpPr>
                <p:spPr>
                  <a:xfrm>
                    <a:off x="3445041" y="4700357"/>
                    <a:ext cx="49031" cy="49031"/>
                  </a:xfrm>
                  <a:custGeom>
                    <a:avLst/>
                    <a:gdLst>
                      <a:gd name="connsiteX0" fmla="*/ 24976 w 49031"/>
                      <a:gd name="connsiteY0" fmla="*/ 49949 h 49031"/>
                      <a:gd name="connsiteX1" fmla="*/ 0 w 49031"/>
                      <a:gd name="connsiteY1" fmla="*/ 24976 h 49031"/>
                      <a:gd name="connsiteX2" fmla="*/ 24976 w 49031"/>
                      <a:gd name="connsiteY2" fmla="*/ 0 h 49031"/>
                      <a:gd name="connsiteX3" fmla="*/ 49951 w 49031"/>
                      <a:gd name="connsiteY3" fmla="*/ 24976 h 49031"/>
                      <a:gd name="connsiteX4" fmla="*/ 24976 w 49031"/>
                      <a:gd name="connsiteY4" fmla="*/ 49949 h 49031"/>
                      <a:gd name="connsiteX5" fmla="*/ 24976 w 49031"/>
                      <a:gd name="connsiteY5" fmla="*/ 15501 h 49031"/>
                      <a:gd name="connsiteX6" fmla="*/ 15503 w 49031"/>
                      <a:gd name="connsiteY6" fmla="*/ 24976 h 49031"/>
                      <a:gd name="connsiteX7" fmla="*/ 24976 w 49031"/>
                      <a:gd name="connsiteY7" fmla="*/ 34448 h 49031"/>
                      <a:gd name="connsiteX8" fmla="*/ 34450 w 49031"/>
                      <a:gd name="connsiteY8" fmla="*/ 24976 h 49031"/>
                      <a:gd name="connsiteX9" fmla="*/ 24976 w 49031"/>
                      <a:gd name="connsiteY9" fmla="*/ 15501 h 4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9031" h="49031">
                        <a:moveTo>
                          <a:pt x="24976" y="49949"/>
                        </a:moveTo>
                        <a:cubicBezTo>
                          <a:pt x="11205" y="49949"/>
                          <a:pt x="0" y="38746"/>
                          <a:pt x="0" y="24976"/>
                        </a:cubicBezTo>
                        <a:cubicBezTo>
                          <a:pt x="0" y="11203"/>
                          <a:pt x="11202" y="0"/>
                          <a:pt x="24976" y="0"/>
                        </a:cubicBezTo>
                        <a:cubicBezTo>
                          <a:pt x="38744" y="0"/>
                          <a:pt x="49951" y="11203"/>
                          <a:pt x="49951" y="24976"/>
                        </a:cubicBezTo>
                        <a:cubicBezTo>
                          <a:pt x="49949" y="38746"/>
                          <a:pt x="38744" y="49949"/>
                          <a:pt x="24976" y="49949"/>
                        </a:cubicBezTo>
                        <a:close/>
                        <a:moveTo>
                          <a:pt x="24976" y="15501"/>
                        </a:moveTo>
                        <a:cubicBezTo>
                          <a:pt x="19748" y="15501"/>
                          <a:pt x="15503" y="19750"/>
                          <a:pt x="15503" y="24976"/>
                        </a:cubicBezTo>
                        <a:cubicBezTo>
                          <a:pt x="15503" y="30199"/>
                          <a:pt x="19748" y="34448"/>
                          <a:pt x="24976" y="34448"/>
                        </a:cubicBezTo>
                        <a:cubicBezTo>
                          <a:pt x="30196" y="34448"/>
                          <a:pt x="34450" y="30199"/>
                          <a:pt x="34450" y="24976"/>
                        </a:cubicBezTo>
                        <a:cubicBezTo>
                          <a:pt x="34448" y="19750"/>
                          <a:pt x="30196" y="15501"/>
                          <a:pt x="24976" y="1550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1463"/>
                  </a:p>
                </p:txBody>
              </p:sp>
              <p:sp>
                <p:nvSpPr>
                  <p:cNvPr id="49" name="Freeform: Shape 48">
                    <a:extLst>
                      <a:ext uri="{FF2B5EF4-FFF2-40B4-BE49-F238E27FC236}">
                        <a16:creationId xmlns:a16="http://schemas.microsoft.com/office/drawing/2014/main" id="{740D5BE9-807F-401D-A358-EEDFE72E9722}"/>
                      </a:ext>
                    </a:extLst>
                  </p:cNvPr>
                  <p:cNvSpPr/>
                  <p:nvPr/>
                </p:nvSpPr>
                <p:spPr>
                  <a:xfrm>
                    <a:off x="3720627" y="4631458"/>
                    <a:ext cx="49031" cy="49031"/>
                  </a:xfrm>
                  <a:custGeom>
                    <a:avLst/>
                    <a:gdLst>
                      <a:gd name="connsiteX0" fmla="*/ 24976 w 49031"/>
                      <a:gd name="connsiteY0" fmla="*/ 49951 h 49031"/>
                      <a:gd name="connsiteX1" fmla="*/ 0 w 49031"/>
                      <a:gd name="connsiteY1" fmla="*/ 24976 h 49031"/>
                      <a:gd name="connsiteX2" fmla="*/ 24976 w 49031"/>
                      <a:gd name="connsiteY2" fmla="*/ 0 h 49031"/>
                      <a:gd name="connsiteX3" fmla="*/ 49949 w 49031"/>
                      <a:gd name="connsiteY3" fmla="*/ 24976 h 49031"/>
                      <a:gd name="connsiteX4" fmla="*/ 24976 w 49031"/>
                      <a:gd name="connsiteY4" fmla="*/ 49951 h 49031"/>
                      <a:gd name="connsiteX5" fmla="*/ 24976 w 49031"/>
                      <a:gd name="connsiteY5" fmla="*/ 15503 h 49031"/>
                      <a:gd name="connsiteX6" fmla="*/ 15501 w 49031"/>
                      <a:gd name="connsiteY6" fmla="*/ 24978 h 49031"/>
                      <a:gd name="connsiteX7" fmla="*/ 24976 w 49031"/>
                      <a:gd name="connsiteY7" fmla="*/ 34450 h 49031"/>
                      <a:gd name="connsiteX8" fmla="*/ 34448 w 49031"/>
                      <a:gd name="connsiteY8" fmla="*/ 24978 h 49031"/>
                      <a:gd name="connsiteX9" fmla="*/ 24976 w 49031"/>
                      <a:gd name="connsiteY9" fmla="*/ 15503 h 4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9031" h="49031">
                        <a:moveTo>
                          <a:pt x="24976" y="49951"/>
                        </a:moveTo>
                        <a:cubicBezTo>
                          <a:pt x="11203" y="49951"/>
                          <a:pt x="0" y="38749"/>
                          <a:pt x="0" y="24976"/>
                        </a:cubicBezTo>
                        <a:cubicBezTo>
                          <a:pt x="0" y="11203"/>
                          <a:pt x="11203" y="0"/>
                          <a:pt x="24976" y="0"/>
                        </a:cubicBezTo>
                        <a:cubicBezTo>
                          <a:pt x="38742" y="0"/>
                          <a:pt x="49949" y="11203"/>
                          <a:pt x="49949" y="24976"/>
                        </a:cubicBezTo>
                        <a:cubicBezTo>
                          <a:pt x="49949" y="38749"/>
                          <a:pt x="38742" y="49951"/>
                          <a:pt x="24976" y="49951"/>
                        </a:cubicBezTo>
                        <a:close/>
                        <a:moveTo>
                          <a:pt x="24976" y="15503"/>
                        </a:moveTo>
                        <a:cubicBezTo>
                          <a:pt x="19748" y="15503"/>
                          <a:pt x="15501" y="19753"/>
                          <a:pt x="15501" y="24978"/>
                        </a:cubicBezTo>
                        <a:cubicBezTo>
                          <a:pt x="15501" y="30201"/>
                          <a:pt x="19746" y="34450"/>
                          <a:pt x="24976" y="34450"/>
                        </a:cubicBezTo>
                        <a:cubicBezTo>
                          <a:pt x="30194" y="34450"/>
                          <a:pt x="34448" y="30201"/>
                          <a:pt x="34448" y="24978"/>
                        </a:cubicBezTo>
                        <a:cubicBezTo>
                          <a:pt x="34446" y="19753"/>
                          <a:pt x="30194" y="15503"/>
                          <a:pt x="24976" y="1550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1463"/>
                  </a:p>
                </p:txBody>
              </p:sp>
              <p:sp>
                <p:nvSpPr>
                  <p:cNvPr id="50" name="Freeform: Shape 49">
                    <a:extLst>
                      <a:ext uri="{FF2B5EF4-FFF2-40B4-BE49-F238E27FC236}">
                        <a16:creationId xmlns:a16="http://schemas.microsoft.com/office/drawing/2014/main" id="{D650BB4E-349E-4E3D-A09C-9BC8DB167504}"/>
                      </a:ext>
                    </a:extLst>
                  </p:cNvPr>
                  <p:cNvSpPr/>
                  <p:nvPr/>
                </p:nvSpPr>
                <p:spPr>
                  <a:xfrm>
                    <a:off x="3858419" y="4975944"/>
                    <a:ext cx="49031" cy="49031"/>
                  </a:xfrm>
                  <a:custGeom>
                    <a:avLst/>
                    <a:gdLst>
                      <a:gd name="connsiteX0" fmla="*/ 24973 w 49031"/>
                      <a:gd name="connsiteY0" fmla="*/ 49949 h 49031"/>
                      <a:gd name="connsiteX1" fmla="*/ 0 w 49031"/>
                      <a:gd name="connsiteY1" fmla="*/ 24976 h 49031"/>
                      <a:gd name="connsiteX2" fmla="*/ 24973 w 49031"/>
                      <a:gd name="connsiteY2" fmla="*/ 0 h 49031"/>
                      <a:gd name="connsiteX3" fmla="*/ 49949 w 49031"/>
                      <a:gd name="connsiteY3" fmla="*/ 24976 h 49031"/>
                      <a:gd name="connsiteX4" fmla="*/ 24973 w 49031"/>
                      <a:gd name="connsiteY4" fmla="*/ 49949 h 49031"/>
                      <a:gd name="connsiteX5" fmla="*/ 24973 w 49031"/>
                      <a:gd name="connsiteY5" fmla="*/ 15501 h 49031"/>
                      <a:gd name="connsiteX6" fmla="*/ 15501 w 49031"/>
                      <a:gd name="connsiteY6" fmla="*/ 24976 h 49031"/>
                      <a:gd name="connsiteX7" fmla="*/ 24973 w 49031"/>
                      <a:gd name="connsiteY7" fmla="*/ 34450 h 49031"/>
                      <a:gd name="connsiteX8" fmla="*/ 34448 w 49031"/>
                      <a:gd name="connsiteY8" fmla="*/ 24976 h 49031"/>
                      <a:gd name="connsiteX9" fmla="*/ 24973 w 49031"/>
                      <a:gd name="connsiteY9" fmla="*/ 15501 h 4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9031" h="49031">
                        <a:moveTo>
                          <a:pt x="24973" y="49949"/>
                        </a:moveTo>
                        <a:cubicBezTo>
                          <a:pt x="11203" y="49949"/>
                          <a:pt x="0" y="38746"/>
                          <a:pt x="0" y="24976"/>
                        </a:cubicBezTo>
                        <a:cubicBezTo>
                          <a:pt x="0" y="11202"/>
                          <a:pt x="11203" y="0"/>
                          <a:pt x="24973" y="0"/>
                        </a:cubicBezTo>
                        <a:cubicBezTo>
                          <a:pt x="38742" y="0"/>
                          <a:pt x="49949" y="11202"/>
                          <a:pt x="49949" y="24976"/>
                        </a:cubicBezTo>
                        <a:cubicBezTo>
                          <a:pt x="49951" y="38746"/>
                          <a:pt x="38744" y="49949"/>
                          <a:pt x="24973" y="49949"/>
                        </a:cubicBezTo>
                        <a:close/>
                        <a:moveTo>
                          <a:pt x="24973" y="15501"/>
                        </a:moveTo>
                        <a:cubicBezTo>
                          <a:pt x="19748" y="15501"/>
                          <a:pt x="15501" y="19748"/>
                          <a:pt x="15501" y="24976"/>
                        </a:cubicBezTo>
                        <a:cubicBezTo>
                          <a:pt x="15501" y="30199"/>
                          <a:pt x="19746" y="34450"/>
                          <a:pt x="24973" y="34450"/>
                        </a:cubicBezTo>
                        <a:cubicBezTo>
                          <a:pt x="30194" y="34450"/>
                          <a:pt x="34448" y="30201"/>
                          <a:pt x="34448" y="24976"/>
                        </a:cubicBezTo>
                        <a:cubicBezTo>
                          <a:pt x="34448" y="19748"/>
                          <a:pt x="30196" y="15501"/>
                          <a:pt x="24973" y="1550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1463"/>
                  </a:p>
                </p:txBody>
              </p:sp>
              <p:sp>
                <p:nvSpPr>
                  <p:cNvPr id="51" name="Freeform: Shape 50">
                    <a:extLst>
                      <a:ext uri="{FF2B5EF4-FFF2-40B4-BE49-F238E27FC236}">
                        <a16:creationId xmlns:a16="http://schemas.microsoft.com/office/drawing/2014/main" id="{F670AF4B-E176-487F-9506-B5C0DCFDB45E}"/>
                      </a:ext>
                    </a:extLst>
                  </p:cNvPr>
                  <p:cNvSpPr/>
                  <p:nvPr/>
                </p:nvSpPr>
                <p:spPr>
                  <a:xfrm>
                    <a:off x="3513937" y="5044842"/>
                    <a:ext cx="49031" cy="49031"/>
                  </a:xfrm>
                  <a:custGeom>
                    <a:avLst/>
                    <a:gdLst>
                      <a:gd name="connsiteX0" fmla="*/ 24976 w 49031"/>
                      <a:gd name="connsiteY0" fmla="*/ 49949 h 49031"/>
                      <a:gd name="connsiteX1" fmla="*/ 0 w 49031"/>
                      <a:gd name="connsiteY1" fmla="*/ 24973 h 49031"/>
                      <a:gd name="connsiteX2" fmla="*/ 24976 w 49031"/>
                      <a:gd name="connsiteY2" fmla="*/ 0 h 49031"/>
                      <a:gd name="connsiteX3" fmla="*/ 49951 w 49031"/>
                      <a:gd name="connsiteY3" fmla="*/ 24973 h 49031"/>
                      <a:gd name="connsiteX4" fmla="*/ 24976 w 49031"/>
                      <a:gd name="connsiteY4" fmla="*/ 49949 h 49031"/>
                      <a:gd name="connsiteX5" fmla="*/ 24976 w 49031"/>
                      <a:gd name="connsiteY5" fmla="*/ 15499 h 49031"/>
                      <a:gd name="connsiteX6" fmla="*/ 15503 w 49031"/>
                      <a:gd name="connsiteY6" fmla="*/ 24973 h 49031"/>
                      <a:gd name="connsiteX7" fmla="*/ 24976 w 49031"/>
                      <a:gd name="connsiteY7" fmla="*/ 34448 h 49031"/>
                      <a:gd name="connsiteX8" fmla="*/ 34448 w 49031"/>
                      <a:gd name="connsiteY8" fmla="*/ 24973 h 49031"/>
                      <a:gd name="connsiteX9" fmla="*/ 24976 w 49031"/>
                      <a:gd name="connsiteY9" fmla="*/ 15499 h 4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9031" h="49031">
                        <a:moveTo>
                          <a:pt x="24976" y="49949"/>
                        </a:moveTo>
                        <a:cubicBezTo>
                          <a:pt x="11202" y="49949"/>
                          <a:pt x="0" y="38744"/>
                          <a:pt x="0" y="24973"/>
                        </a:cubicBezTo>
                        <a:cubicBezTo>
                          <a:pt x="0" y="11203"/>
                          <a:pt x="11202" y="0"/>
                          <a:pt x="24976" y="0"/>
                        </a:cubicBezTo>
                        <a:cubicBezTo>
                          <a:pt x="38744" y="0"/>
                          <a:pt x="49951" y="11203"/>
                          <a:pt x="49951" y="24973"/>
                        </a:cubicBezTo>
                        <a:cubicBezTo>
                          <a:pt x="49951" y="38744"/>
                          <a:pt x="38744" y="49949"/>
                          <a:pt x="24976" y="49949"/>
                        </a:cubicBezTo>
                        <a:close/>
                        <a:moveTo>
                          <a:pt x="24976" y="15499"/>
                        </a:moveTo>
                        <a:cubicBezTo>
                          <a:pt x="19748" y="15499"/>
                          <a:pt x="15503" y="19748"/>
                          <a:pt x="15503" y="24973"/>
                        </a:cubicBezTo>
                        <a:cubicBezTo>
                          <a:pt x="15503" y="30199"/>
                          <a:pt x="19748" y="34448"/>
                          <a:pt x="24976" y="34448"/>
                        </a:cubicBezTo>
                        <a:cubicBezTo>
                          <a:pt x="30196" y="34448"/>
                          <a:pt x="34448" y="30199"/>
                          <a:pt x="34448" y="24973"/>
                        </a:cubicBezTo>
                        <a:cubicBezTo>
                          <a:pt x="34448" y="19748"/>
                          <a:pt x="30196" y="15499"/>
                          <a:pt x="24976" y="1549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1463"/>
                  </a:p>
                </p:txBody>
              </p:sp>
              <p:sp>
                <p:nvSpPr>
                  <p:cNvPr id="52" name="Freeform: Shape 51">
                    <a:extLst>
                      <a:ext uri="{FF2B5EF4-FFF2-40B4-BE49-F238E27FC236}">
                        <a16:creationId xmlns:a16="http://schemas.microsoft.com/office/drawing/2014/main" id="{B9B261BD-7F0A-4971-BB25-B780BB823FBD}"/>
                      </a:ext>
                    </a:extLst>
                  </p:cNvPr>
                  <p:cNvSpPr/>
                  <p:nvPr/>
                </p:nvSpPr>
                <p:spPr>
                  <a:xfrm>
                    <a:off x="3789526" y="5044842"/>
                    <a:ext cx="49031" cy="49031"/>
                  </a:xfrm>
                  <a:custGeom>
                    <a:avLst/>
                    <a:gdLst>
                      <a:gd name="connsiteX0" fmla="*/ 24973 w 49031"/>
                      <a:gd name="connsiteY0" fmla="*/ 49949 h 49031"/>
                      <a:gd name="connsiteX1" fmla="*/ 0 w 49031"/>
                      <a:gd name="connsiteY1" fmla="*/ 24973 h 49031"/>
                      <a:gd name="connsiteX2" fmla="*/ 24973 w 49031"/>
                      <a:gd name="connsiteY2" fmla="*/ 0 h 49031"/>
                      <a:gd name="connsiteX3" fmla="*/ 49947 w 49031"/>
                      <a:gd name="connsiteY3" fmla="*/ 24973 h 49031"/>
                      <a:gd name="connsiteX4" fmla="*/ 24973 w 49031"/>
                      <a:gd name="connsiteY4" fmla="*/ 49949 h 49031"/>
                      <a:gd name="connsiteX5" fmla="*/ 24973 w 49031"/>
                      <a:gd name="connsiteY5" fmla="*/ 15499 h 49031"/>
                      <a:gd name="connsiteX6" fmla="*/ 15499 w 49031"/>
                      <a:gd name="connsiteY6" fmla="*/ 24973 h 49031"/>
                      <a:gd name="connsiteX7" fmla="*/ 24973 w 49031"/>
                      <a:gd name="connsiteY7" fmla="*/ 34448 h 49031"/>
                      <a:gd name="connsiteX8" fmla="*/ 34448 w 49031"/>
                      <a:gd name="connsiteY8" fmla="*/ 24973 h 49031"/>
                      <a:gd name="connsiteX9" fmla="*/ 24973 w 49031"/>
                      <a:gd name="connsiteY9" fmla="*/ 15499 h 4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9031" h="49031">
                        <a:moveTo>
                          <a:pt x="24973" y="49949"/>
                        </a:moveTo>
                        <a:cubicBezTo>
                          <a:pt x="11203" y="49949"/>
                          <a:pt x="0" y="38744"/>
                          <a:pt x="0" y="24973"/>
                        </a:cubicBezTo>
                        <a:cubicBezTo>
                          <a:pt x="0" y="11203"/>
                          <a:pt x="11203" y="0"/>
                          <a:pt x="24973" y="0"/>
                        </a:cubicBezTo>
                        <a:cubicBezTo>
                          <a:pt x="38742" y="0"/>
                          <a:pt x="49947" y="11203"/>
                          <a:pt x="49947" y="24973"/>
                        </a:cubicBezTo>
                        <a:cubicBezTo>
                          <a:pt x="49947" y="38744"/>
                          <a:pt x="38742" y="49949"/>
                          <a:pt x="24973" y="49949"/>
                        </a:cubicBezTo>
                        <a:close/>
                        <a:moveTo>
                          <a:pt x="24973" y="15499"/>
                        </a:moveTo>
                        <a:cubicBezTo>
                          <a:pt x="19746" y="15499"/>
                          <a:pt x="15499" y="19748"/>
                          <a:pt x="15499" y="24973"/>
                        </a:cubicBezTo>
                        <a:cubicBezTo>
                          <a:pt x="15499" y="30199"/>
                          <a:pt x="19743" y="34448"/>
                          <a:pt x="24973" y="34448"/>
                        </a:cubicBezTo>
                        <a:cubicBezTo>
                          <a:pt x="30194" y="34448"/>
                          <a:pt x="34448" y="30199"/>
                          <a:pt x="34448" y="24973"/>
                        </a:cubicBezTo>
                        <a:cubicBezTo>
                          <a:pt x="34448" y="19748"/>
                          <a:pt x="30194" y="15499"/>
                          <a:pt x="24973" y="1549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1463"/>
                  </a:p>
                </p:txBody>
              </p:sp>
            </p:grpSp>
            <p:grpSp>
              <p:nvGrpSpPr>
                <p:cNvPr id="37" name="Graphic 1033">
                  <a:extLst>
                    <a:ext uri="{FF2B5EF4-FFF2-40B4-BE49-F238E27FC236}">
                      <a16:creationId xmlns:a16="http://schemas.microsoft.com/office/drawing/2014/main" id="{37D29E58-6BB8-4AB1-9802-8C492ECCA13F}"/>
                    </a:ext>
                  </a:extLst>
                </p:cNvPr>
                <p:cNvGrpSpPr/>
                <p:nvPr/>
              </p:nvGrpSpPr>
              <p:grpSpPr>
                <a:xfrm>
                  <a:off x="3443222" y="4752029"/>
                  <a:ext cx="466965" cy="221809"/>
                  <a:chOff x="3443222" y="4752029"/>
                  <a:chExt cx="466965" cy="221809"/>
                </a:xfrm>
                <a:solidFill>
                  <a:srgbClr val="FFFFFF"/>
                </a:solidFill>
              </p:grpSpPr>
              <p:sp>
                <p:nvSpPr>
                  <p:cNvPr id="38" name="Freeform: Shape 37">
                    <a:extLst>
                      <a:ext uri="{FF2B5EF4-FFF2-40B4-BE49-F238E27FC236}">
                        <a16:creationId xmlns:a16="http://schemas.microsoft.com/office/drawing/2014/main" id="{295A4F3D-F920-4D07-AEE6-A2A38F48904B}"/>
                      </a:ext>
                    </a:extLst>
                  </p:cNvPr>
                  <p:cNvSpPr/>
                  <p:nvPr/>
                </p:nvSpPr>
                <p:spPr>
                  <a:xfrm>
                    <a:off x="3443222" y="4752029"/>
                    <a:ext cx="466965" cy="221809"/>
                  </a:xfrm>
                  <a:custGeom>
                    <a:avLst/>
                    <a:gdLst>
                      <a:gd name="connsiteX0" fmla="*/ 233483 w 466964"/>
                      <a:gd name="connsiteY0" fmla="*/ 222192 h 221808"/>
                      <a:gd name="connsiteX1" fmla="*/ 3292 w 466964"/>
                      <a:gd name="connsiteY1" fmla="*/ 115639 h 221808"/>
                      <a:gd name="connsiteX2" fmla="*/ 0 w 466964"/>
                      <a:gd name="connsiteY2" fmla="*/ 111096 h 221808"/>
                      <a:gd name="connsiteX3" fmla="*/ 3294 w 466964"/>
                      <a:gd name="connsiteY3" fmla="*/ 106550 h 221808"/>
                      <a:gd name="connsiteX4" fmla="*/ 233483 w 466964"/>
                      <a:gd name="connsiteY4" fmla="*/ 0 h 221808"/>
                      <a:gd name="connsiteX5" fmla="*/ 463675 w 466964"/>
                      <a:gd name="connsiteY5" fmla="*/ 106550 h 221808"/>
                      <a:gd name="connsiteX6" fmla="*/ 466965 w 466964"/>
                      <a:gd name="connsiteY6" fmla="*/ 111096 h 221808"/>
                      <a:gd name="connsiteX7" fmla="*/ 463675 w 466964"/>
                      <a:gd name="connsiteY7" fmla="*/ 115639 h 221808"/>
                      <a:gd name="connsiteX8" fmla="*/ 233483 w 466964"/>
                      <a:gd name="connsiteY8" fmla="*/ 222192 h 221808"/>
                      <a:gd name="connsiteX9" fmla="*/ 19239 w 466964"/>
                      <a:gd name="connsiteY9" fmla="*/ 111096 h 221808"/>
                      <a:gd name="connsiteX10" fmla="*/ 233483 w 466964"/>
                      <a:gd name="connsiteY10" fmla="*/ 206688 h 221808"/>
                      <a:gd name="connsiteX11" fmla="*/ 447721 w 466964"/>
                      <a:gd name="connsiteY11" fmla="*/ 111096 h 221808"/>
                      <a:gd name="connsiteX12" fmla="*/ 233483 w 466964"/>
                      <a:gd name="connsiteY12" fmla="*/ 15503 h 221808"/>
                      <a:gd name="connsiteX13" fmla="*/ 19239 w 466964"/>
                      <a:gd name="connsiteY13" fmla="*/ 111096 h 221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66964" h="221808">
                        <a:moveTo>
                          <a:pt x="233483" y="222192"/>
                        </a:moveTo>
                        <a:cubicBezTo>
                          <a:pt x="139083" y="222192"/>
                          <a:pt x="50881" y="181365"/>
                          <a:pt x="3292" y="115639"/>
                        </a:cubicBezTo>
                        <a:lnTo>
                          <a:pt x="0" y="111096"/>
                        </a:lnTo>
                        <a:lnTo>
                          <a:pt x="3294" y="106550"/>
                        </a:lnTo>
                        <a:cubicBezTo>
                          <a:pt x="50881" y="40827"/>
                          <a:pt x="139083" y="0"/>
                          <a:pt x="233483" y="0"/>
                        </a:cubicBezTo>
                        <a:cubicBezTo>
                          <a:pt x="327870" y="0"/>
                          <a:pt x="416073" y="40827"/>
                          <a:pt x="463675" y="106550"/>
                        </a:cubicBezTo>
                        <a:lnTo>
                          <a:pt x="466965" y="111096"/>
                        </a:lnTo>
                        <a:lnTo>
                          <a:pt x="463675" y="115639"/>
                        </a:lnTo>
                        <a:cubicBezTo>
                          <a:pt x="416073" y="181365"/>
                          <a:pt x="327870" y="222192"/>
                          <a:pt x="233483" y="222192"/>
                        </a:cubicBezTo>
                        <a:close/>
                        <a:moveTo>
                          <a:pt x="19239" y="111096"/>
                        </a:moveTo>
                        <a:cubicBezTo>
                          <a:pt x="64707" y="170195"/>
                          <a:pt x="146186" y="206688"/>
                          <a:pt x="233483" y="206688"/>
                        </a:cubicBezTo>
                        <a:cubicBezTo>
                          <a:pt x="320768" y="206688"/>
                          <a:pt x="402246" y="170193"/>
                          <a:pt x="447721" y="111096"/>
                        </a:cubicBezTo>
                        <a:cubicBezTo>
                          <a:pt x="402246" y="51999"/>
                          <a:pt x="320768" y="15503"/>
                          <a:pt x="233483" y="15503"/>
                        </a:cubicBezTo>
                        <a:cubicBezTo>
                          <a:pt x="146186" y="15503"/>
                          <a:pt x="64707" y="51999"/>
                          <a:pt x="19239" y="11109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1463"/>
                  </a:p>
                </p:txBody>
              </p:sp>
              <p:grpSp>
                <p:nvGrpSpPr>
                  <p:cNvPr id="39" name="Graphic 1033">
                    <a:extLst>
                      <a:ext uri="{FF2B5EF4-FFF2-40B4-BE49-F238E27FC236}">
                        <a16:creationId xmlns:a16="http://schemas.microsoft.com/office/drawing/2014/main" id="{A6D50051-7FA7-4273-87C8-F9B9B79EF15B}"/>
                      </a:ext>
                    </a:extLst>
                  </p:cNvPr>
                  <p:cNvGrpSpPr/>
                  <p:nvPr/>
                </p:nvGrpSpPr>
                <p:grpSpPr>
                  <a:xfrm>
                    <a:off x="3805886" y="4855373"/>
                    <a:ext cx="51366" cy="14009"/>
                    <a:chOff x="3805886" y="4855373"/>
                    <a:chExt cx="51366" cy="14009"/>
                  </a:xfrm>
                  <a:solidFill>
                    <a:srgbClr val="FFFFFF"/>
                  </a:solidFill>
                </p:grpSpPr>
                <p:sp>
                  <p:nvSpPr>
                    <p:cNvPr id="45" name="Freeform: Shape 44">
                      <a:extLst>
                        <a:ext uri="{FF2B5EF4-FFF2-40B4-BE49-F238E27FC236}">
                          <a16:creationId xmlns:a16="http://schemas.microsoft.com/office/drawing/2014/main" id="{677DDD8D-782B-4F92-98EE-E90CBFE957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05886" y="4855373"/>
                      <a:ext cx="16344" cy="14009"/>
                    </a:xfrm>
                    <a:custGeom>
                      <a:avLst/>
                      <a:gdLst>
                        <a:gd name="connsiteX0" fmla="*/ 0 w 16343"/>
                        <a:gd name="connsiteY0" fmla="*/ 0 h 14008"/>
                        <a:gd name="connsiteX1" fmla="*/ 17224 w 16343"/>
                        <a:gd name="connsiteY1" fmla="*/ 0 h 14008"/>
                        <a:gd name="connsiteX2" fmla="*/ 17224 w 16343"/>
                        <a:gd name="connsiteY2" fmla="*/ 15501 h 14008"/>
                        <a:gd name="connsiteX3" fmla="*/ 0 w 16343"/>
                        <a:gd name="connsiteY3" fmla="*/ 15501 h 140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6343" h="14008">
                          <a:moveTo>
                            <a:pt x="0" y="0"/>
                          </a:moveTo>
                          <a:lnTo>
                            <a:pt x="17224" y="0"/>
                          </a:lnTo>
                          <a:lnTo>
                            <a:pt x="17224" y="15501"/>
                          </a:lnTo>
                          <a:lnTo>
                            <a:pt x="0" y="15501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676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1463"/>
                    </a:p>
                  </p:txBody>
                </p:sp>
                <p:sp>
                  <p:nvSpPr>
                    <p:cNvPr id="46" name="Freeform: Shape 45">
                      <a:extLst>
                        <a:ext uri="{FF2B5EF4-FFF2-40B4-BE49-F238E27FC236}">
                          <a16:creationId xmlns:a16="http://schemas.microsoft.com/office/drawing/2014/main" id="{E202E656-E17F-4E65-A1A8-2AA83CE2CF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40334" y="4855373"/>
                      <a:ext cx="16344" cy="14009"/>
                    </a:xfrm>
                    <a:custGeom>
                      <a:avLst/>
                      <a:gdLst>
                        <a:gd name="connsiteX0" fmla="*/ 0 w 16343"/>
                        <a:gd name="connsiteY0" fmla="*/ 0 h 14008"/>
                        <a:gd name="connsiteX1" fmla="*/ 17224 w 16343"/>
                        <a:gd name="connsiteY1" fmla="*/ 0 h 14008"/>
                        <a:gd name="connsiteX2" fmla="*/ 17224 w 16343"/>
                        <a:gd name="connsiteY2" fmla="*/ 15501 h 14008"/>
                        <a:gd name="connsiteX3" fmla="*/ 0 w 16343"/>
                        <a:gd name="connsiteY3" fmla="*/ 15501 h 140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6343" h="14008">
                          <a:moveTo>
                            <a:pt x="0" y="0"/>
                          </a:moveTo>
                          <a:lnTo>
                            <a:pt x="17224" y="0"/>
                          </a:lnTo>
                          <a:lnTo>
                            <a:pt x="17224" y="15501"/>
                          </a:lnTo>
                          <a:lnTo>
                            <a:pt x="0" y="15501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676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1463"/>
                    </a:p>
                  </p:txBody>
                </p:sp>
              </p:grpSp>
              <p:grpSp>
                <p:nvGrpSpPr>
                  <p:cNvPr id="40" name="Graphic 1033">
                    <a:extLst>
                      <a:ext uri="{FF2B5EF4-FFF2-40B4-BE49-F238E27FC236}">
                        <a16:creationId xmlns:a16="http://schemas.microsoft.com/office/drawing/2014/main" id="{99143FCE-1B53-49E1-A146-878929808F4C}"/>
                      </a:ext>
                    </a:extLst>
                  </p:cNvPr>
                  <p:cNvGrpSpPr/>
                  <p:nvPr/>
                </p:nvGrpSpPr>
                <p:grpSpPr>
                  <a:xfrm>
                    <a:off x="3495854" y="4855373"/>
                    <a:ext cx="51366" cy="14009"/>
                    <a:chOff x="3495854" y="4855373"/>
                    <a:chExt cx="51366" cy="14009"/>
                  </a:xfrm>
                  <a:solidFill>
                    <a:srgbClr val="FFFFFF"/>
                  </a:solidFill>
                </p:grpSpPr>
                <p:sp>
                  <p:nvSpPr>
                    <p:cNvPr id="43" name="Freeform: Shape 42">
                      <a:extLst>
                        <a:ext uri="{FF2B5EF4-FFF2-40B4-BE49-F238E27FC236}">
                          <a16:creationId xmlns:a16="http://schemas.microsoft.com/office/drawing/2014/main" id="{26883466-3474-45B7-964B-B7343ACAAF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5854" y="4855373"/>
                      <a:ext cx="16344" cy="14009"/>
                    </a:xfrm>
                    <a:custGeom>
                      <a:avLst/>
                      <a:gdLst>
                        <a:gd name="connsiteX0" fmla="*/ 0 w 16343"/>
                        <a:gd name="connsiteY0" fmla="*/ 0 h 14008"/>
                        <a:gd name="connsiteX1" fmla="*/ 17224 w 16343"/>
                        <a:gd name="connsiteY1" fmla="*/ 0 h 14008"/>
                        <a:gd name="connsiteX2" fmla="*/ 17224 w 16343"/>
                        <a:gd name="connsiteY2" fmla="*/ 15501 h 14008"/>
                        <a:gd name="connsiteX3" fmla="*/ 0 w 16343"/>
                        <a:gd name="connsiteY3" fmla="*/ 15501 h 140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6343" h="14008">
                          <a:moveTo>
                            <a:pt x="0" y="0"/>
                          </a:moveTo>
                          <a:lnTo>
                            <a:pt x="17224" y="0"/>
                          </a:lnTo>
                          <a:lnTo>
                            <a:pt x="17224" y="15501"/>
                          </a:lnTo>
                          <a:lnTo>
                            <a:pt x="0" y="15501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676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1463"/>
                    </a:p>
                  </p:txBody>
                </p:sp>
                <p:sp>
                  <p:nvSpPr>
                    <p:cNvPr id="44" name="Freeform: Shape 43">
                      <a:extLst>
                        <a:ext uri="{FF2B5EF4-FFF2-40B4-BE49-F238E27FC236}">
                          <a16:creationId xmlns:a16="http://schemas.microsoft.com/office/drawing/2014/main" id="{50AB866A-A2A4-4BC9-BC6E-486641EEFD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30299" y="4855373"/>
                      <a:ext cx="16344" cy="14009"/>
                    </a:xfrm>
                    <a:custGeom>
                      <a:avLst/>
                      <a:gdLst>
                        <a:gd name="connsiteX0" fmla="*/ 0 w 16343"/>
                        <a:gd name="connsiteY0" fmla="*/ 0 h 14008"/>
                        <a:gd name="connsiteX1" fmla="*/ 17224 w 16343"/>
                        <a:gd name="connsiteY1" fmla="*/ 0 h 14008"/>
                        <a:gd name="connsiteX2" fmla="*/ 17224 w 16343"/>
                        <a:gd name="connsiteY2" fmla="*/ 15501 h 14008"/>
                        <a:gd name="connsiteX3" fmla="*/ 0 w 16343"/>
                        <a:gd name="connsiteY3" fmla="*/ 15501 h 140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6343" h="14008">
                          <a:moveTo>
                            <a:pt x="0" y="0"/>
                          </a:moveTo>
                          <a:lnTo>
                            <a:pt x="17224" y="0"/>
                          </a:lnTo>
                          <a:lnTo>
                            <a:pt x="17224" y="15501"/>
                          </a:lnTo>
                          <a:lnTo>
                            <a:pt x="0" y="15501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676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1463"/>
                    </a:p>
                  </p:txBody>
                </p:sp>
              </p:grpSp>
              <p:sp>
                <p:nvSpPr>
                  <p:cNvPr id="41" name="Freeform: Shape 40">
                    <a:extLst>
                      <a:ext uri="{FF2B5EF4-FFF2-40B4-BE49-F238E27FC236}">
                        <a16:creationId xmlns:a16="http://schemas.microsoft.com/office/drawing/2014/main" id="{49B3D5B6-AD7B-4CA4-B02D-F6AB0CBE0AA2}"/>
                      </a:ext>
                    </a:extLst>
                  </p:cNvPr>
                  <p:cNvSpPr/>
                  <p:nvPr/>
                </p:nvSpPr>
                <p:spPr>
                  <a:xfrm>
                    <a:off x="3634504" y="4820926"/>
                    <a:ext cx="84053" cy="84054"/>
                  </a:xfrm>
                  <a:custGeom>
                    <a:avLst/>
                    <a:gdLst>
                      <a:gd name="connsiteX0" fmla="*/ 42200 w 84053"/>
                      <a:gd name="connsiteY0" fmla="*/ 84399 h 84053"/>
                      <a:gd name="connsiteX1" fmla="*/ 0 w 84053"/>
                      <a:gd name="connsiteY1" fmla="*/ 42200 h 84053"/>
                      <a:gd name="connsiteX2" fmla="*/ 42200 w 84053"/>
                      <a:gd name="connsiteY2" fmla="*/ 0 h 84053"/>
                      <a:gd name="connsiteX3" fmla="*/ 84399 w 84053"/>
                      <a:gd name="connsiteY3" fmla="*/ 42200 h 84053"/>
                      <a:gd name="connsiteX4" fmla="*/ 42200 w 84053"/>
                      <a:gd name="connsiteY4" fmla="*/ 84399 h 84053"/>
                      <a:gd name="connsiteX5" fmla="*/ 42200 w 84053"/>
                      <a:gd name="connsiteY5" fmla="*/ 15501 h 84053"/>
                      <a:gd name="connsiteX6" fmla="*/ 15503 w 84053"/>
                      <a:gd name="connsiteY6" fmla="*/ 42200 h 84053"/>
                      <a:gd name="connsiteX7" fmla="*/ 42200 w 84053"/>
                      <a:gd name="connsiteY7" fmla="*/ 68898 h 84053"/>
                      <a:gd name="connsiteX8" fmla="*/ 68898 w 84053"/>
                      <a:gd name="connsiteY8" fmla="*/ 42200 h 84053"/>
                      <a:gd name="connsiteX9" fmla="*/ 42200 w 84053"/>
                      <a:gd name="connsiteY9" fmla="*/ 15501 h 84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4053" h="84053">
                        <a:moveTo>
                          <a:pt x="42200" y="84399"/>
                        </a:moveTo>
                        <a:cubicBezTo>
                          <a:pt x="18928" y="84399"/>
                          <a:pt x="0" y="65469"/>
                          <a:pt x="0" y="42200"/>
                        </a:cubicBezTo>
                        <a:cubicBezTo>
                          <a:pt x="0" y="18931"/>
                          <a:pt x="18926" y="0"/>
                          <a:pt x="42200" y="0"/>
                        </a:cubicBezTo>
                        <a:cubicBezTo>
                          <a:pt x="65466" y="0"/>
                          <a:pt x="84399" y="18928"/>
                          <a:pt x="84399" y="42200"/>
                        </a:cubicBezTo>
                        <a:cubicBezTo>
                          <a:pt x="84399" y="65469"/>
                          <a:pt x="65466" y="84399"/>
                          <a:pt x="42200" y="84399"/>
                        </a:cubicBezTo>
                        <a:close/>
                        <a:moveTo>
                          <a:pt x="42200" y="15501"/>
                        </a:moveTo>
                        <a:cubicBezTo>
                          <a:pt x="27479" y="15501"/>
                          <a:pt x="15503" y="27476"/>
                          <a:pt x="15503" y="42200"/>
                        </a:cubicBezTo>
                        <a:cubicBezTo>
                          <a:pt x="15503" y="56921"/>
                          <a:pt x="27479" y="68898"/>
                          <a:pt x="42200" y="68898"/>
                        </a:cubicBezTo>
                        <a:cubicBezTo>
                          <a:pt x="56923" y="68898"/>
                          <a:pt x="68898" y="56921"/>
                          <a:pt x="68898" y="42200"/>
                        </a:cubicBezTo>
                        <a:cubicBezTo>
                          <a:pt x="68898" y="27479"/>
                          <a:pt x="56923" y="15501"/>
                          <a:pt x="42200" y="1550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1463"/>
                  </a:p>
                </p:txBody>
              </p:sp>
              <p:sp>
                <p:nvSpPr>
                  <p:cNvPr id="42" name="Freeform: Shape 41">
                    <a:extLst>
                      <a:ext uri="{FF2B5EF4-FFF2-40B4-BE49-F238E27FC236}">
                        <a16:creationId xmlns:a16="http://schemas.microsoft.com/office/drawing/2014/main" id="{28D4C989-A131-4960-A3BD-D5C009C7B101}"/>
                      </a:ext>
                    </a:extLst>
                  </p:cNvPr>
                  <p:cNvSpPr/>
                  <p:nvPr/>
                </p:nvSpPr>
                <p:spPr>
                  <a:xfrm>
                    <a:off x="3565609" y="4752029"/>
                    <a:ext cx="221808" cy="221809"/>
                  </a:xfrm>
                  <a:custGeom>
                    <a:avLst/>
                    <a:gdLst>
                      <a:gd name="connsiteX0" fmla="*/ 111096 w 221808"/>
                      <a:gd name="connsiteY0" fmla="*/ 222192 h 221808"/>
                      <a:gd name="connsiteX1" fmla="*/ 0 w 221808"/>
                      <a:gd name="connsiteY1" fmla="*/ 111096 h 221808"/>
                      <a:gd name="connsiteX2" fmla="*/ 111096 w 221808"/>
                      <a:gd name="connsiteY2" fmla="*/ 0 h 221808"/>
                      <a:gd name="connsiteX3" fmla="*/ 222191 w 221808"/>
                      <a:gd name="connsiteY3" fmla="*/ 111096 h 221808"/>
                      <a:gd name="connsiteX4" fmla="*/ 111096 w 221808"/>
                      <a:gd name="connsiteY4" fmla="*/ 222192 h 221808"/>
                      <a:gd name="connsiteX5" fmla="*/ 111096 w 221808"/>
                      <a:gd name="connsiteY5" fmla="*/ 15503 h 221808"/>
                      <a:gd name="connsiteX6" fmla="*/ 15503 w 221808"/>
                      <a:gd name="connsiteY6" fmla="*/ 111096 h 221808"/>
                      <a:gd name="connsiteX7" fmla="*/ 111096 w 221808"/>
                      <a:gd name="connsiteY7" fmla="*/ 206688 h 221808"/>
                      <a:gd name="connsiteX8" fmla="*/ 206688 w 221808"/>
                      <a:gd name="connsiteY8" fmla="*/ 111096 h 221808"/>
                      <a:gd name="connsiteX9" fmla="*/ 111096 w 221808"/>
                      <a:gd name="connsiteY9" fmla="*/ 15503 h 221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21808" h="221808">
                        <a:moveTo>
                          <a:pt x="111096" y="222192"/>
                        </a:moveTo>
                        <a:cubicBezTo>
                          <a:pt x="49837" y="222192"/>
                          <a:pt x="0" y="172352"/>
                          <a:pt x="0" y="111096"/>
                        </a:cubicBezTo>
                        <a:cubicBezTo>
                          <a:pt x="0" y="49839"/>
                          <a:pt x="49835" y="0"/>
                          <a:pt x="111096" y="0"/>
                        </a:cubicBezTo>
                        <a:cubicBezTo>
                          <a:pt x="172352" y="0"/>
                          <a:pt x="222191" y="49839"/>
                          <a:pt x="222191" y="111096"/>
                        </a:cubicBezTo>
                        <a:cubicBezTo>
                          <a:pt x="222191" y="172352"/>
                          <a:pt x="172352" y="222192"/>
                          <a:pt x="111096" y="222192"/>
                        </a:cubicBezTo>
                        <a:close/>
                        <a:moveTo>
                          <a:pt x="111096" y="15503"/>
                        </a:moveTo>
                        <a:cubicBezTo>
                          <a:pt x="58385" y="15503"/>
                          <a:pt x="15503" y="58385"/>
                          <a:pt x="15503" y="111096"/>
                        </a:cubicBezTo>
                        <a:cubicBezTo>
                          <a:pt x="15503" y="163807"/>
                          <a:pt x="58385" y="206688"/>
                          <a:pt x="111096" y="206688"/>
                        </a:cubicBezTo>
                        <a:cubicBezTo>
                          <a:pt x="163804" y="206688"/>
                          <a:pt x="206688" y="163807"/>
                          <a:pt x="206688" y="111096"/>
                        </a:cubicBezTo>
                        <a:cubicBezTo>
                          <a:pt x="206688" y="58385"/>
                          <a:pt x="163804" y="15503"/>
                          <a:pt x="111096" y="1550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1463"/>
                  </a:p>
                </p:txBody>
              </p:sp>
            </p:grpSp>
          </p:grpSp>
        </p:grpSp>
        <p:cxnSp>
          <p:nvCxnSpPr>
            <p:cNvPr id="29" name="Connector Milestone 1" title="Connecter Line">
              <a:extLst>
                <a:ext uri="{FF2B5EF4-FFF2-40B4-BE49-F238E27FC236}">
                  <a16:creationId xmlns:a16="http://schemas.microsoft.com/office/drawing/2014/main" id="{C5C6A386-0536-4513-A3AA-015EF6656129}"/>
                </a:ext>
              </a:extLst>
            </p:cNvPr>
            <p:cNvCxnSpPr>
              <a:cxnSpLocks/>
            </p:cNvCxnSpPr>
            <p:nvPr/>
          </p:nvCxnSpPr>
          <p:spPr>
            <a:xfrm>
              <a:off x="2861846" y="682733"/>
              <a:ext cx="1635280" cy="0"/>
            </a:xfrm>
            <a:prstGeom prst="line">
              <a:avLst/>
            </a:prstGeom>
            <a:ln w="19050">
              <a:solidFill>
                <a:srgbClr val="B64926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0A4FD12-A0F7-48FF-B426-99EB9E1DB0BC}"/>
                </a:ext>
              </a:extLst>
            </p:cNvPr>
            <p:cNvGrpSpPr/>
            <p:nvPr/>
          </p:nvGrpSpPr>
          <p:grpSpPr>
            <a:xfrm>
              <a:off x="4144636" y="751651"/>
              <a:ext cx="503943" cy="503943"/>
              <a:chOff x="4665583" y="2730413"/>
              <a:chExt cx="620238" cy="620238"/>
            </a:xfrm>
          </p:grpSpPr>
          <p:sp>
            <p:nvSpPr>
              <p:cNvPr id="31" name="Oval 30" title="Circle Background">
                <a:extLst>
                  <a:ext uri="{FF2B5EF4-FFF2-40B4-BE49-F238E27FC236}">
                    <a16:creationId xmlns:a16="http://schemas.microsoft.com/office/drawing/2014/main" id="{99EAA2D9-0E34-445B-A241-D404CB2D50A3}"/>
                  </a:ext>
                </a:extLst>
              </p:cNvPr>
              <p:cNvSpPr/>
              <p:nvPr/>
            </p:nvSpPr>
            <p:spPr>
              <a:xfrm>
                <a:off x="4665583" y="2730413"/>
                <a:ext cx="620238" cy="620238"/>
              </a:xfrm>
              <a:prstGeom prst="ellipse">
                <a:avLst/>
              </a:prstGeom>
              <a:solidFill>
                <a:schemeClr val="tx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1463" dirty="0"/>
              </a:p>
            </p:txBody>
          </p:sp>
          <p:sp>
            <p:nvSpPr>
              <p:cNvPr id="32" name="Graphic 15">
                <a:extLst>
                  <a:ext uri="{FF2B5EF4-FFF2-40B4-BE49-F238E27FC236}">
                    <a16:creationId xmlns:a16="http://schemas.microsoft.com/office/drawing/2014/main" id="{3D5BFAF1-E0A4-499F-8545-B00E8B714FDE}"/>
                  </a:ext>
                </a:extLst>
              </p:cNvPr>
              <p:cNvSpPr/>
              <p:nvPr/>
            </p:nvSpPr>
            <p:spPr>
              <a:xfrm>
                <a:off x="4767279" y="2796840"/>
                <a:ext cx="462754" cy="457668"/>
              </a:xfrm>
              <a:custGeom>
                <a:avLst/>
                <a:gdLst>
                  <a:gd name="connsiteX0" fmla="*/ 845820 w 866775"/>
                  <a:gd name="connsiteY0" fmla="*/ 488632 h 857250"/>
                  <a:gd name="connsiteX1" fmla="*/ 833438 w 866775"/>
                  <a:gd name="connsiteY1" fmla="*/ 476250 h 857250"/>
                  <a:gd name="connsiteX2" fmla="*/ 818198 w 866775"/>
                  <a:gd name="connsiteY2" fmla="*/ 465773 h 857250"/>
                  <a:gd name="connsiteX3" fmla="*/ 773430 w 866775"/>
                  <a:gd name="connsiteY3" fmla="*/ 454343 h 857250"/>
                  <a:gd name="connsiteX4" fmla="*/ 763905 w 866775"/>
                  <a:gd name="connsiteY4" fmla="*/ 455295 h 857250"/>
                  <a:gd name="connsiteX5" fmla="*/ 737235 w 866775"/>
                  <a:gd name="connsiteY5" fmla="*/ 461963 h 857250"/>
                  <a:gd name="connsiteX6" fmla="*/ 721043 w 866775"/>
                  <a:gd name="connsiteY6" fmla="*/ 470535 h 857250"/>
                  <a:gd name="connsiteX7" fmla="*/ 702945 w 866775"/>
                  <a:gd name="connsiteY7" fmla="*/ 486728 h 857250"/>
                  <a:gd name="connsiteX8" fmla="*/ 399098 w 866775"/>
                  <a:gd name="connsiteY8" fmla="*/ 314325 h 857250"/>
                  <a:gd name="connsiteX9" fmla="*/ 509588 w 866775"/>
                  <a:gd name="connsiteY9" fmla="*/ 137160 h 857250"/>
                  <a:gd name="connsiteX10" fmla="*/ 532448 w 866775"/>
                  <a:gd name="connsiteY10" fmla="*/ 140970 h 857250"/>
                  <a:gd name="connsiteX11" fmla="*/ 602933 w 866775"/>
                  <a:gd name="connsiteY11" fmla="*/ 70485 h 857250"/>
                  <a:gd name="connsiteX12" fmla="*/ 532448 w 866775"/>
                  <a:gd name="connsiteY12" fmla="*/ 0 h 857250"/>
                  <a:gd name="connsiteX13" fmla="*/ 461963 w 866775"/>
                  <a:gd name="connsiteY13" fmla="*/ 68580 h 857250"/>
                  <a:gd name="connsiteX14" fmla="*/ 141923 w 866775"/>
                  <a:gd name="connsiteY14" fmla="*/ 131445 h 857250"/>
                  <a:gd name="connsiteX15" fmla="*/ 88583 w 866775"/>
                  <a:gd name="connsiteY15" fmla="*/ 99060 h 857250"/>
                  <a:gd name="connsiteX16" fmla="*/ 29528 w 866775"/>
                  <a:gd name="connsiteY16" fmla="*/ 158115 h 857250"/>
                  <a:gd name="connsiteX17" fmla="*/ 72390 w 866775"/>
                  <a:gd name="connsiteY17" fmla="*/ 215265 h 857250"/>
                  <a:gd name="connsiteX18" fmla="*/ 61913 w 866775"/>
                  <a:gd name="connsiteY18" fmla="*/ 710565 h 857250"/>
                  <a:gd name="connsiteX19" fmla="*/ 0 w 866775"/>
                  <a:gd name="connsiteY19" fmla="*/ 785813 h 857250"/>
                  <a:gd name="connsiteX20" fmla="*/ 5715 w 866775"/>
                  <a:gd name="connsiteY20" fmla="*/ 815340 h 857250"/>
                  <a:gd name="connsiteX21" fmla="*/ 12383 w 866775"/>
                  <a:gd name="connsiteY21" fmla="*/ 828675 h 857250"/>
                  <a:gd name="connsiteX22" fmla="*/ 19050 w 866775"/>
                  <a:gd name="connsiteY22" fmla="*/ 837248 h 857250"/>
                  <a:gd name="connsiteX23" fmla="*/ 23813 w 866775"/>
                  <a:gd name="connsiteY23" fmla="*/ 842010 h 857250"/>
                  <a:gd name="connsiteX24" fmla="*/ 39053 w 866775"/>
                  <a:gd name="connsiteY24" fmla="*/ 852488 h 857250"/>
                  <a:gd name="connsiteX25" fmla="*/ 60008 w 866775"/>
                  <a:gd name="connsiteY25" fmla="*/ 860108 h 857250"/>
                  <a:gd name="connsiteX26" fmla="*/ 75248 w 866775"/>
                  <a:gd name="connsiteY26" fmla="*/ 862013 h 857250"/>
                  <a:gd name="connsiteX27" fmla="*/ 111443 w 866775"/>
                  <a:gd name="connsiteY27" fmla="*/ 852488 h 857250"/>
                  <a:gd name="connsiteX28" fmla="*/ 151448 w 866775"/>
                  <a:gd name="connsiteY28" fmla="*/ 784860 h 857250"/>
                  <a:gd name="connsiteX29" fmla="*/ 145733 w 866775"/>
                  <a:gd name="connsiteY29" fmla="*/ 757238 h 857250"/>
                  <a:gd name="connsiteX30" fmla="*/ 372428 w 866775"/>
                  <a:gd name="connsiteY30" fmla="*/ 606743 h 857250"/>
                  <a:gd name="connsiteX31" fmla="*/ 430530 w 866775"/>
                  <a:gd name="connsiteY31" fmla="*/ 630555 h 857250"/>
                  <a:gd name="connsiteX32" fmla="*/ 512445 w 866775"/>
                  <a:gd name="connsiteY32" fmla="*/ 548640 h 857250"/>
                  <a:gd name="connsiteX33" fmla="*/ 430530 w 866775"/>
                  <a:gd name="connsiteY33" fmla="*/ 466725 h 857250"/>
                  <a:gd name="connsiteX34" fmla="*/ 348615 w 866775"/>
                  <a:gd name="connsiteY34" fmla="*/ 548640 h 857250"/>
                  <a:gd name="connsiteX35" fmla="*/ 355283 w 866775"/>
                  <a:gd name="connsiteY35" fmla="*/ 580073 h 857250"/>
                  <a:gd name="connsiteX36" fmla="*/ 145733 w 866775"/>
                  <a:gd name="connsiteY36" fmla="*/ 720090 h 857250"/>
                  <a:gd name="connsiteX37" fmla="*/ 382905 w 866775"/>
                  <a:gd name="connsiteY37" fmla="*/ 341948 h 857250"/>
                  <a:gd name="connsiteX38" fmla="*/ 686753 w 866775"/>
                  <a:gd name="connsiteY38" fmla="*/ 514350 h 857250"/>
                  <a:gd name="connsiteX39" fmla="*/ 680085 w 866775"/>
                  <a:gd name="connsiteY39" fmla="*/ 548640 h 857250"/>
                  <a:gd name="connsiteX40" fmla="*/ 773430 w 866775"/>
                  <a:gd name="connsiteY40" fmla="*/ 641985 h 857250"/>
                  <a:gd name="connsiteX41" fmla="*/ 866775 w 866775"/>
                  <a:gd name="connsiteY41" fmla="*/ 548640 h 857250"/>
                  <a:gd name="connsiteX42" fmla="*/ 845820 w 866775"/>
                  <a:gd name="connsiteY42" fmla="*/ 488632 h 857250"/>
                  <a:gd name="connsiteX43" fmla="*/ 148590 w 866775"/>
                  <a:gd name="connsiteY43" fmla="*/ 161925 h 857250"/>
                  <a:gd name="connsiteX44" fmla="*/ 468630 w 866775"/>
                  <a:gd name="connsiteY44" fmla="*/ 99060 h 857250"/>
                  <a:gd name="connsiteX45" fmla="*/ 482918 w 866775"/>
                  <a:gd name="connsiteY45" fmla="*/ 120015 h 857250"/>
                  <a:gd name="connsiteX46" fmla="*/ 371475 w 866775"/>
                  <a:gd name="connsiteY46" fmla="*/ 298132 h 857250"/>
                  <a:gd name="connsiteX47" fmla="*/ 147638 w 866775"/>
                  <a:gd name="connsiteY47" fmla="*/ 171450 h 857250"/>
                  <a:gd name="connsiteX48" fmla="*/ 148590 w 866775"/>
                  <a:gd name="connsiteY48" fmla="*/ 161925 h 857250"/>
                  <a:gd name="connsiteX49" fmla="*/ 533400 w 866775"/>
                  <a:gd name="connsiteY49" fmla="*/ 31433 h 857250"/>
                  <a:gd name="connsiteX50" fmla="*/ 571500 w 866775"/>
                  <a:gd name="connsiteY50" fmla="*/ 69533 h 857250"/>
                  <a:gd name="connsiteX51" fmla="*/ 533400 w 866775"/>
                  <a:gd name="connsiteY51" fmla="*/ 107633 h 857250"/>
                  <a:gd name="connsiteX52" fmla="*/ 495300 w 866775"/>
                  <a:gd name="connsiteY52" fmla="*/ 69533 h 857250"/>
                  <a:gd name="connsiteX53" fmla="*/ 533400 w 866775"/>
                  <a:gd name="connsiteY53" fmla="*/ 31433 h 857250"/>
                  <a:gd name="connsiteX54" fmla="*/ 116205 w 866775"/>
                  <a:gd name="connsiteY54" fmla="*/ 157162 h 857250"/>
                  <a:gd name="connsiteX55" fmla="*/ 114300 w 866775"/>
                  <a:gd name="connsiteY55" fmla="*/ 166687 h 857250"/>
                  <a:gd name="connsiteX56" fmla="*/ 111443 w 866775"/>
                  <a:gd name="connsiteY56" fmla="*/ 169545 h 857250"/>
                  <a:gd name="connsiteX57" fmla="*/ 109538 w 866775"/>
                  <a:gd name="connsiteY57" fmla="*/ 173355 h 857250"/>
                  <a:gd name="connsiteX58" fmla="*/ 94298 w 866775"/>
                  <a:gd name="connsiteY58" fmla="*/ 182880 h 857250"/>
                  <a:gd name="connsiteX59" fmla="*/ 89535 w 866775"/>
                  <a:gd name="connsiteY59" fmla="*/ 182880 h 857250"/>
                  <a:gd name="connsiteX60" fmla="*/ 89535 w 866775"/>
                  <a:gd name="connsiteY60" fmla="*/ 182880 h 857250"/>
                  <a:gd name="connsiteX61" fmla="*/ 89535 w 866775"/>
                  <a:gd name="connsiteY61" fmla="*/ 130493 h 857250"/>
                  <a:gd name="connsiteX62" fmla="*/ 116205 w 866775"/>
                  <a:gd name="connsiteY62" fmla="*/ 157162 h 857250"/>
                  <a:gd name="connsiteX63" fmla="*/ 71438 w 866775"/>
                  <a:gd name="connsiteY63" fmla="*/ 741998 h 857250"/>
                  <a:gd name="connsiteX64" fmla="*/ 77153 w 866775"/>
                  <a:gd name="connsiteY64" fmla="*/ 742950 h 857250"/>
                  <a:gd name="connsiteX65" fmla="*/ 77153 w 866775"/>
                  <a:gd name="connsiteY65" fmla="*/ 742950 h 857250"/>
                  <a:gd name="connsiteX66" fmla="*/ 82868 w 866775"/>
                  <a:gd name="connsiteY66" fmla="*/ 741998 h 857250"/>
                  <a:gd name="connsiteX67" fmla="*/ 99060 w 866775"/>
                  <a:gd name="connsiteY67" fmla="*/ 747713 h 857250"/>
                  <a:gd name="connsiteX68" fmla="*/ 104775 w 866775"/>
                  <a:gd name="connsiteY68" fmla="*/ 753428 h 857250"/>
                  <a:gd name="connsiteX69" fmla="*/ 108585 w 866775"/>
                  <a:gd name="connsiteY69" fmla="*/ 755333 h 857250"/>
                  <a:gd name="connsiteX70" fmla="*/ 109538 w 866775"/>
                  <a:gd name="connsiteY70" fmla="*/ 756285 h 857250"/>
                  <a:gd name="connsiteX71" fmla="*/ 111443 w 866775"/>
                  <a:gd name="connsiteY71" fmla="*/ 762000 h 857250"/>
                  <a:gd name="connsiteX72" fmla="*/ 115253 w 866775"/>
                  <a:gd name="connsiteY72" fmla="*/ 765810 h 857250"/>
                  <a:gd name="connsiteX73" fmla="*/ 120015 w 866775"/>
                  <a:gd name="connsiteY73" fmla="*/ 784860 h 857250"/>
                  <a:gd name="connsiteX74" fmla="*/ 32385 w 866775"/>
                  <a:gd name="connsiteY74" fmla="*/ 784860 h 857250"/>
                  <a:gd name="connsiteX75" fmla="*/ 71438 w 866775"/>
                  <a:gd name="connsiteY75" fmla="*/ 741998 h 857250"/>
                  <a:gd name="connsiteX76" fmla="*/ 432435 w 866775"/>
                  <a:gd name="connsiteY76" fmla="*/ 498157 h 857250"/>
                  <a:gd name="connsiteX77" fmla="*/ 481965 w 866775"/>
                  <a:gd name="connsiteY77" fmla="*/ 547688 h 857250"/>
                  <a:gd name="connsiteX78" fmla="*/ 432435 w 866775"/>
                  <a:gd name="connsiteY78" fmla="*/ 597218 h 857250"/>
                  <a:gd name="connsiteX79" fmla="*/ 382905 w 866775"/>
                  <a:gd name="connsiteY79" fmla="*/ 547688 h 857250"/>
                  <a:gd name="connsiteX80" fmla="*/ 432435 w 866775"/>
                  <a:gd name="connsiteY80" fmla="*/ 498157 h 857250"/>
                  <a:gd name="connsiteX81" fmla="*/ 109538 w 866775"/>
                  <a:gd name="connsiteY81" fmla="*/ 716280 h 857250"/>
                  <a:gd name="connsiteX82" fmla="*/ 94298 w 866775"/>
                  <a:gd name="connsiteY82" fmla="*/ 710565 h 857250"/>
                  <a:gd name="connsiteX83" fmla="*/ 104775 w 866775"/>
                  <a:gd name="connsiteY83" fmla="*/ 214312 h 857250"/>
                  <a:gd name="connsiteX84" fmla="*/ 131445 w 866775"/>
                  <a:gd name="connsiteY84" fmla="*/ 199073 h 857250"/>
                  <a:gd name="connsiteX85" fmla="*/ 354330 w 866775"/>
                  <a:gd name="connsiteY85" fmla="*/ 325755 h 857250"/>
                  <a:gd name="connsiteX86" fmla="*/ 109538 w 866775"/>
                  <a:gd name="connsiteY86" fmla="*/ 716280 h 857250"/>
                  <a:gd name="connsiteX87" fmla="*/ 773430 w 866775"/>
                  <a:gd name="connsiteY87" fmla="*/ 609600 h 857250"/>
                  <a:gd name="connsiteX88" fmla="*/ 712470 w 866775"/>
                  <a:gd name="connsiteY88" fmla="*/ 548640 h 857250"/>
                  <a:gd name="connsiteX89" fmla="*/ 835343 w 866775"/>
                  <a:gd name="connsiteY89" fmla="*/ 548640 h 857250"/>
                  <a:gd name="connsiteX90" fmla="*/ 773430 w 866775"/>
                  <a:gd name="connsiteY90" fmla="*/ 60960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866775" h="857250">
                    <a:moveTo>
                      <a:pt x="845820" y="488632"/>
                    </a:moveTo>
                    <a:cubicBezTo>
                      <a:pt x="842010" y="483870"/>
                      <a:pt x="838200" y="480060"/>
                      <a:pt x="833438" y="476250"/>
                    </a:cubicBezTo>
                    <a:cubicBezTo>
                      <a:pt x="828675" y="472440"/>
                      <a:pt x="823913" y="468630"/>
                      <a:pt x="818198" y="465773"/>
                    </a:cubicBezTo>
                    <a:cubicBezTo>
                      <a:pt x="804863" y="458153"/>
                      <a:pt x="789623" y="454343"/>
                      <a:pt x="773430" y="454343"/>
                    </a:cubicBezTo>
                    <a:cubicBezTo>
                      <a:pt x="770573" y="454343"/>
                      <a:pt x="766763" y="454343"/>
                      <a:pt x="763905" y="455295"/>
                    </a:cubicBezTo>
                    <a:cubicBezTo>
                      <a:pt x="754380" y="456248"/>
                      <a:pt x="745808" y="458153"/>
                      <a:pt x="737235" y="461963"/>
                    </a:cubicBezTo>
                    <a:cubicBezTo>
                      <a:pt x="731520" y="463868"/>
                      <a:pt x="726758" y="467678"/>
                      <a:pt x="721043" y="470535"/>
                    </a:cubicBezTo>
                    <a:cubicBezTo>
                      <a:pt x="714375" y="475298"/>
                      <a:pt x="708660" y="480060"/>
                      <a:pt x="702945" y="486728"/>
                    </a:cubicBezTo>
                    <a:lnTo>
                      <a:pt x="399098" y="314325"/>
                    </a:lnTo>
                    <a:lnTo>
                      <a:pt x="509588" y="137160"/>
                    </a:lnTo>
                    <a:cubicBezTo>
                      <a:pt x="517208" y="140018"/>
                      <a:pt x="524828" y="140970"/>
                      <a:pt x="532448" y="140970"/>
                    </a:cubicBezTo>
                    <a:cubicBezTo>
                      <a:pt x="571500" y="140970"/>
                      <a:pt x="602933" y="109537"/>
                      <a:pt x="602933" y="70485"/>
                    </a:cubicBezTo>
                    <a:cubicBezTo>
                      <a:pt x="602933" y="31433"/>
                      <a:pt x="571500" y="0"/>
                      <a:pt x="532448" y="0"/>
                    </a:cubicBezTo>
                    <a:cubicBezTo>
                      <a:pt x="494348" y="0"/>
                      <a:pt x="462915" y="30480"/>
                      <a:pt x="461963" y="68580"/>
                    </a:cubicBezTo>
                    <a:lnTo>
                      <a:pt x="141923" y="131445"/>
                    </a:lnTo>
                    <a:cubicBezTo>
                      <a:pt x="132398" y="112395"/>
                      <a:pt x="112395" y="99060"/>
                      <a:pt x="88583" y="99060"/>
                    </a:cubicBezTo>
                    <a:cubicBezTo>
                      <a:pt x="56197" y="99060"/>
                      <a:pt x="29528" y="125730"/>
                      <a:pt x="29528" y="158115"/>
                    </a:cubicBezTo>
                    <a:cubicBezTo>
                      <a:pt x="29528" y="184785"/>
                      <a:pt x="47625" y="207645"/>
                      <a:pt x="72390" y="215265"/>
                    </a:cubicBezTo>
                    <a:lnTo>
                      <a:pt x="61913" y="710565"/>
                    </a:lnTo>
                    <a:cubicBezTo>
                      <a:pt x="26670" y="717233"/>
                      <a:pt x="0" y="748665"/>
                      <a:pt x="0" y="785813"/>
                    </a:cubicBezTo>
                    <a:cubicBezTo>
                      <a:pt x="0" y="796290"/>
                      <a:pt x="1905" y="806768"/>
                      <a:pt x="5715" y="815340"/>
                    </a:cubicBezTo>
                    <a:cubicBezTo>
                      <a:pt x="7620" y="820103"/>
                      <a:pt x="10477" y="823913"/>
                      <a:pt x="12383" y="828675"/>
                    </a:cubicBezTo>
                    <a:cubicBezTo>
                      <a:pt x="14288" y="831533"/>
                      <a:pt x="17145" y="834390"/>
                      <a:pt x="19050" y="837248"/>
                    </a:cubicBezTo>
                    <a:cubicBezTo>
                      <a:pt x="20955" y="839153"/>
                      <a:pt x="22860" y="841058"/>
                      <a:pt x="23813" y="842010"/>
                    </a:cubicBezTo>
                    <a:cubicBezTo>
                      <a:pt x="28575" y="845820"/>
                      <a:pt x="33338" y="849630"/>
                      <a:pt x="39053" y="852488"/>
                    </a:cubicBezTo>
                    <a:cubicBezTo>
                      <a:pt x="45720" y="856298"/>
                      <a:pt x="52388" y="858203"/>
                      <a:pt x="60008" y="860108"/>
                    </a:cubicBezTo>
                    <a:cubicBezTo>
                      <a:pt x="64770" y="861060"/>
                      <a:pt x="70485" y="862013"/>
                      <a:pt x="75248" y="862013"/>
                    </a:cubicBezTo>
                    <a:cubicBezTo>
                      <a:pt x="88583" y="862013"/>
                      <a:pt x="100965" y="858203"/>
                      <a:pt x="111443" y="852488"/>
                    </a:cubicBezTo>
                    <a:cubicBezTo>
                      <a:pt x="135255" y="839153"/>
                      <a:pt x="151448" y="814388"/>
                      <a:pt x="151448" y="784860"/>
                    </a:cubicBezTo>
                    <a:cubicBezTo>
                      <a:pt x="151448" y="775335"/>
                      <a:pt x="149543" y="765810"/>
                      <a:pt x="145733" y="757238"/>
                    </a:cubicBezTo>
                    <a:lnTo>
                      <a:pt x="372428" y="606743"/>
                    </a:lnTo>
                    <a:cubicBezTo>
                      <a:pt x="387668" y="621983"/>
                      <a:pt x="407670" y="630555"/>
                      <a:pt x="430530" y="630555"/>
                    </a:cubicBezTo>
                    <a:cubicBezTo>
                      <a:pt x="476250" y="630555"/>
                      <a:pt x="512445" y="593408"/>
                      <a:pt x="512445" y="548640"/>
                    </a:cubicBezTo>
                    <a:cubicBezTo>
                      <a:pt x="512445" y="503873"/>
                      <a:pt x="475298" y="466725"/>
                      <a:pt x="430530" y="466725"/>
                    </a:cubicBezTo>
                    <a:cubicBezTo>
                      <a:pt x="385763" y="466725"/>
                      <a:pt x="348615" y="503873"/>
                      <a:pt x="348615" y="548640"/>
                    </a:cubicBezTo>
                    <a:cubicBezTo>
                      <a:pt x="348615" y="560070"/>
                      <a:pt x="350520" y="570548"/>
                      <a:pt x="355283" y="580073"/>
                    </a:cubicBezTo>
                    <a:lnTo>
                      <a:pt x="145733" y="720090"/>
                    </a:lnTo>
                    <a:lnTo>
                      <a:pt x="382905" y="341948"/>
                    </a:lnTo>
                    <a:lnTo>
                      <a:pt x="686753" y="514350"/>
                    </a:lnTo>
                    <a:cubicBezTo>
                      <a:pt x="682943" y="524828"/>
                      <a:pt x="680085" y="536258"/>
                      <a:pt x="680085" y="548640"/>
                    </a:cubicBezTo>
                    <a:cubicBezTo>
                      <a:pt x="680085" y="600075"/>
                      <a:pt x="721995" y="641985"/>
                      <a:pt x="773430" y="641985"/>
                    </a:cubicBezTo>
                    <a:cubicBezTo>
                      <a:pt x="824865" y="641985"/>
                      <a:pt x="866775" y="600075"/>
                      <a:pt x="866775" y="548640"/>
                    </a:cubicBezTo>
                    <a:cubicBezTo>
                      <a:pt x="866775" y="525780"/>
                      <a:pt x="859155" y="504825"/>
                      <a:pt x="845820" y="488632"/>
                    </a:cubicBezTo>
                    <a:close/>
                    <a:moveTo>
                      <a:pt x="148590" y="161925"/>
                    </a:moveTo>
                    <a:lnTo>
                      <a:pt x="468630" y="99060"/>
                    </a:lnTo>
                    <a:cubicBezTo>
                      <a:pt x="472440" y="106680"/>
                      <a:pt x="477203" y="113348"/>
                      <a:pt x="482918" y="120015"/>
                    </a:cubicBezTo>
                    <a:lnTo>
                      <a:pt x="371475" y="298132"/>
                    </a:lnTo>
                    <a:lnTo>
                      <a:pt x="147638" y="171450"/>
                    </a:lnTo>
                    <a:cubicBezTo>
                      <a:pt x="147638" y="168593"/>
                      <a:pt x="148590" y="165735"/>
                      <a:pt x="148590" y="161925"/>
                    </a:cubicBezTo>
                    <a:close/>
                    <a:moveTo>
                      <a:pt x="533400" y="31433"/>
                    </a:moveTo>
                    <a:cubicBezTo>
                      <a:pt x="554355" y="31433"/>
                      <a:pt x="571500" y="48577"/>
                      <a:pt x="571500" y="69533"/>
                    </a:cubicBezTo>
                    <a:cubicBezTo>
                      <a:pt x="571500" y="90488"/>
                      <a:pt x="554355" y="107633"/>
                      <a:pt x="533400" y="107633"/>
                    </a:cubicBezTo>
                    <a:cubicBezTo>
                      <a:pt x="512445" y="107633"/>
                      <a:pt x="495300" y="90488"/>
                      <a:pt x="495300" y="69533"/>
                    </a:cubicBezTo>
                    <a:cubicBezTo>
                      <a:pt x="495300" y="48577"/>
                      <a:pt x="511493" y="31433"/>
                      <a:pt x="533400" y="31433"/>
                    </a:cubicBezTo>
                    <a:close/>
                    <a:moveTo>
                      <a:pt x="116205" y="157162"/>
                    </a:moveTo>
                    <a:cubicBezTo>
                      <a:pt x="116205" y="160020"/>
                      <a:pt x="115253" y="163830"/>
                      <a:pt x="114300" y="166687"/>
                    </a:cubicBezTo>
                    <a:cubicBezTo>
                      <a:pt x="113348" y="167640"/>
                      <a:pt x="112395" y="168593"/>
                      <a:pt x="111443" y="169545"/>
                    </a:cubicBezTo>
                    <a:cubicBezTo>
                      <a:pt x="110490" y="170498"/>
                      <a:pt x="110490" y="172403"/>
                      <a:pt x="109538" y="173355"/>
                    </a:cubicBezTo>
                    <a:cubicBezTo>
                      <a:pt x="105728" y="178118"/>
                      <a:pt x="100013" y="181928"/>
                      <a:pt x="94298" y="182880"/>
                    </a:cubicBezTo>
                    <a:cubicBezTo>
                      <a:pt x="93345" y="182880"/>
                      <a:pt x="91440" y="182880"/>
                      <a:pt x="89535" y="182880"/>
                    </a:cubicBezTo>
                    <a:cubicBezTo>
                      <a:pt x="89535" y="182880"/>
                      <a:pt x="89535" y="182880"/>
                      <a:pt x="89535" y="182880"/>
                    </a:cubicBezTo>
                    <a:lnTo>
                      <a:pt x="89535" y="130493"/>
                    </a:lnTo>
                    <a:cubicBezTo>
                      <a:pt x="104775" y="130493"/>
                      <a:pt x="116205" y="142875"/>
                      <a:pt x="116205" y="157162"/>
                    </a:cubicBezTo>
                    <a:close/>
                    <a:moveTo>
                      <a:pt x="71438" y="741998"/>
                    </a:moveTo>
                    <a:cubicBezTo>
                      <a:pt x="73343" y="742950"/>
                      <a:pt x="75248" y="742950"/>
                      <a:pt x="77153" y="742950"/>
                    </a:cubicBezTo>
                    <a:cubicBezTo>
                      <a:pt x="77153" y="742950"/>
                      <a:pt x="77153" y="742950"/>
                      <a:pt x="77153" y="742950"/>
                    </a:cubicBezTo>
                    <a:cubicBezTo>
                      <a:pt x="79058" y="742950"/>
                      <a:pt x="80963" y="742950"/>
                      <a:pt x="82868" y="741998"/>
                    </a:cubicBezTo>
                    <a:cubicBezTo>
                      <a:pt x="88583" y="742950"/>
                      <a:pt x="94298" y="744855"/>
                      <a:pt x="99060" y="747713"/>
                    </a:cubicBezTo>
                    <a:cubicBezTo>
                      <a:pt x="100013" y="749618"/>
                      <a:pt x="101918" y="752475"/>
                      <a:pt x="104775" y="753428"/>
                    </a:cubicBezTo>
                    <a:cubicBezTo>
                      <a:pt x="105728" y="754380"/>
                      <a:pt x="106680" y="754380"/>
                      <a:pt x="108585" y="755333"/>
                    </a:cubicBezTo>
                    <a:cubicBezTo>
                      <a:pt x="108585" y="755333"/>
                      <a:pt x="109538" y="756285"/>
                      <a:pt x="109538" y="756285"/>
                    </a:cubicBezTo>
                    <a:cubicBezTo>
                      <a:pt x="109538" y="758190"/>
                      <a:pt x="110490" y="760095"/>
                      <a:pt x="111443" y="762000"/>
                    </a:cubicBezTo>
                    <a:cubicBezTo>
                      <a:pt x="112395" y="763905"/>
                      <a:pt x="114300" y="764858"/>
                      <a:pt x="115253" y="765810"/>
                    </a:cubicBezTo>
                    <a:cubicBezTo>
                      <a:pt x="118110" y="771525"/>
                      <a:pt x="120015" y="778193"/>
                      <a:pt x="120015" y="784860"/>
                    </a:cubicBezTo>
                    <a:lnTo>
                      <a:pt x="32385" y="784860"/>
                    </a:lnTo>
                    <a:cubicBezTo>
                      <a:pt x="32385" y="762953"/>
                      <a:pt x="49530" y="743903"/>
                      <a:pt x="71438" y="741998"/>
                    </a:cubicBezTo>
                    <a:close/>
                    <a:moveTo>
                      <a:pt x="432435" y="498157"/>
                    </a:moveTo>
                    <a:cubicBezTo>
                      <a:pt x="460058" y="498157"/>
                      <a:pt x="481965" y="521018"/>
                      <a:pt x="481965" y="547688"/>
                    </a:cubicBezTo>
                    <a:cubicBezTo>
                      <a:pt x="481965" y="574358"/>
                      <a:pt x="459105" y="597218"/>
                      <a:pt x="432435" y="597218"/>
                    </a:cubicBezTo>
                    <a:cubicBezTo>
                      <a:pt x="405765" y="597218"/>
                      <a:pt x="382905" y="574358"/>
                      <a:pt x="382905" y="547688"/>
                    </a:cubicBezTo>
                    <a:cubicBezTo>
                      <a:pt x="382905" y="521018"/>
                      <a:pt x="404813" y="498157"/>
                      <a:pt x="432435" y="498157"/>
                    </a:cubicBezTo>
                    <a:close/>
                    <a:moveTo>
                      <a:pt x="109538" y="716280"/>
                    </a:moveTo>
                    <a:cubicBezTo>
                      <a:pt x="104775" y="714375"/>
                      <a:pt x="100013" y="712470"/>
                      <a:pt x="94298" y="710565"/>
                    </a:cubicBezTo>
                    <a:lnTo>
                      <a:pt x="104775" y="214312"/>
                    </a:lnTo>
                    <a:cubicBezTo>
                      <a:pt x="115253" y="211455"/>
                      <a:pt x="123825" y="206693"/>
                      <a:pt x="131445" y="199073"/>
                    </a:cubicBezTo>
                    <a:lnTo>
                      <a:pt x="354330" y="325755"/>
                    </a:lnTo>
                    <a:lnTo>
                      <a:pt x="109538" y="716280"/>
                    </a:lnTo>
                    <a:close/>
                    <a:moveTo>
                      <a:pt x="773430" y="609600"/>
                    </a:moveTo>
                    <a:cubicBezTo>
                      <a:pt x="740093" y="609600"/>
                      <a:pt x="712470" y="581978"/>
                      <a:pt x="712470" y="548640"/>
                    </a:cubicBezTo>
                    <a:lnTo>
                      <a:pt x="835343" y="548640"/>
                    </a:lnTo>
                    <a:cubicBezTo>
                      <a:pt x="834390" y="581978"/>
                      <a:pt x="806768" y="609600"/>
                      <a:pt x="773430" y="6096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463" dirty="0"/>
              </a:p>
            </p:txBody>
          </p: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07E9F78-8796-4FD6-9495-F906486655B2}"/>
              </a:ext>
            </a:extLst>
          </p:cNvPr>
          <p:cNvGrpSpPr/>
          <p:nvPr/>
        </p:nvGrpSpPr>
        <p:grpSpPr>
          <a:xfrm>
            <a:off x="3890938" y="2181133"/>
            <a:ext cx="1474585" cy="2803449"/>
            <a:chOff x="4559942" y="44467"/>
            <a:chExt cx="1474585" cy="2803449"/>
          </a:xfrm>
        </p:grpSpPr>
        <p:cxnSp>
          <p:nvCxnSpPr>
            <p:cNvPr id="80" name="Connector Milestone 1" title="Connecter Line">
              <a:extLst>
                <a:ext uri="{FF2B5EF4-FFF2-40B4-BE49-F238E27FC236}">
                  <a16:creationId xmlns:a16="http://schemas.microsoft.com/office/drawing/2014/main" id="{192EC2C3-C1D4-42BA-9342-EE3D6D0D710B}"/>
                </a:ext>
              </a:extLst>
            </p:cNvPr>
            <p:cNvCxnSpPr>
              <a:cxnSpLocks/>
            </p:cNvCxnSpPr>
            <p:nvPr/>
          </p:nvCxnSpPr>
          <p:spPr>
            <a:xfrm>
              <a:off x="4679530" y="682738"/>
              <a:ext cx="1271029" cy="0"/>
            </a:xfrm>
            <a:prstGeom prst="line">
              <a:avLst/>
            </a:prstGeom>
            <a:ln w="19050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9022A577-7E88-4BCB-A04B-5B5A7124089B}"/>
                </a:ext>
              </a:extLst>
            </p:cNvPr>
            <p:cNvGrpSpPr/>
            <p:nvPr/>
          </p:nvGrpSpPr>
          <p:grpSpPr>
            <a:xfrm>
              <a:off x="4598157" y="44467"/>
              <a:ext cx="1436370" cy="574210"/>
              <a:chOff x="5042580" y="1340768"/>
              <a:chExt cx="1767840" cy="706720"/>
            </a:xfrm>
          </p:grpSpPr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0C4180ED-5FC1-4145-A92E-A17B438E042D}"/>
                  </a:ext>
                </a:extLst>
              </p:cNvPr>
              <p:cNvSpPr txBox="1"/>
              <p:nvPr/>
            </p:nvSpPr>
            <p:spPr>
              <a:xfrm>
                <a:off x="5042580" y="1340768"/>
                <a:ext cx="176784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ZA" sz="1950" dirty="0"/>
                  <a:t>Visualisation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736BCDF8-F5B6-4A08-AF7E-7B3C396958D5}"/>
                  </a:ext>
                </a:extLst>
              </p:cNvPr>
              <p:cNvSpPr txBox="1"/>
              <p:nvPr/>
            </p:nvSpPr>
            <p:spPr>
              <a:xfrm>
                <a:off x="5042580" y="1708775"/>
                <a:ext cx="1767840" cy="3387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ZA" sz="894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Intuitive representation of complex information</a:t>
                </a:r>
              </a:p>
            </p:txBody>
          </p:sp>
        </p:grpSp>
        <p:sp>
          <p:nvSpPr>
            <p:cNvPr id="82" name="Arrow: U-Turn Milestone 6c" title="Timeline Arrow">
              <a:extLst>
                <a:ext uri="{FF2B5EF4-FFF2-40B4-BE49-F238E27FC236}">
                  <a16:creationId xmlns:a16="http://schemas.microsoft.com/office/drawing/2014/main" id="{974A6CDB-D972-4291-814F-598C350A0939}"/>
                </a:ext>
              </a:extLst>
            </p:cNvPr>
            <p:cNvSpPr/>
            <p:nvPr/>
          </p:nvSpPr>
          <p:spPr>
            <a:xfrm flipV="1">
              <a:off x="4559942" y="2175865"/>
              <a:ext cx="725809" cy="528911"/>
            </a:xfrm>
            <a:prstGeom prst="uturnArrow">
              <a:avLst>
                <a:gd name="adj1" fmla="val 37244"/>
                <a:gd name="adj2" fmla="val 18622"/>
                <a:gd name="adj3" fmla="val 20252"/>
                <a:gd name="adj4" fmla="val 52602"/>
                <a:gd name="adj5" fmla="val 9683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63">
                <a:solidFill>
                  <a:schemeClr val="tx1"/>
                </a:solidFill>
              </a:endParaRP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CA9B2E26-405A-4A75-BA0E-D3C84234172E}"/>
                </a:ext>
              </a:extLst>
            </p:cNvPr>
            <p:cNvGrpSpPr/>
            <p:nvPr/>
          </p:nvGrpSpPr>
          <p:grpSpPr>
            <a:xfrm>
              <a:off x="4680401" y="2343973"/>
              <a:ext cx="503943" cy="503943"/>
              <a:chOff x="4670876" y="2343973"/>
              <a:chExt cx="503943" cy="503943"/>
            </a:xfrm>
          </p:grpSpPr>
          <p:sp>
            <p:nvSpPr>
              <p:cNvPr id="102" name="Oval 101" title="Circle Background">
                <a:extLst>
                  <a:ext uri="{FF2B5EF4-FFF2-40B4-BE49-F238E27FC236}">
                    <a16:creationId xmlns:a16="http://schemas.microsoft.com/office/drawing/2014/main" id="{F1725912-ADDB-425F-A215-4CA3AD8D7AC9}"/>
                  </a:ext>
                </a:extLst>
              </p:cNvPr>
              <p:cNvSpPr/>
              <p:nvPr/>
            </p:nvSpPr>
            <p:spPr>
              <a:xfrm>
                <a:off x="4670876" y="2343973"/>
                <a:ext cx="503943" cy="503943"/>
              </a:xfrm>
              <a:prstGeom prst="ellipse">
                <a:avLst/>
              </a:prstGeom>
              <a:solidFill>
                <a:schemeClr val="tx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1463" dirty="0"/>
              </a:p>
            </p:txBody>
          </p:sp>
          <p:grpSp>
            <p:nvGrpSpPr>
              <p:cNvPr id="103" name="Graphic 68">
                <a:extLst>
                  <a:ext uri="{FF2B5EF4-FFF2-40B4-BE49-F238E27FC236}">
                    <a16:creationId xmlns:a16="http://schemas.microsoft.com/office/drawing/2014/main" id="{0788E943-ADC8-4597-93C6-38B9D8DA11AD}"/>
                  </a:ext>
                </a:extLst>
              </p:cNvPr>
              <p:cNvGrpSpPr/>
              <p:nvPr/>
            </p:nvGrpSpPr>
            <p:grpSpPr>
              <a:xfrm>
                <a:off x="4721863" y="2406324"/>
                <a:ext cx="345712" cy="340774"/>
                <a:chOff x="5232379" y="3949712"/>
                <a:chExt cx="666750" cy="657225"/>
              </a:xfrm>
              <a:solidFill>
                <a:srgbClr val="FFFFFF"/>
              </a:solidFill>
            </p:grpSpPr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6714A978-3E15-48B0-83D4-18ED8A9685A8}"/>
                    </a:ext>
                  </a:extLst>
                </p:cNvPr>
                <p:cNvSpPr/>
                <p:nvPr/>
              </p:nvSpPr>
              <p:spPr>
                <a:xfrm>
                  <a:off x="5448025" y="4231442"/>
                  <a:ext cx="104775" cy="76200"/>
                </a:xfrm>
                <a:custGeom>
                  <a:avLst/>
                  <a:gdLst>
                    <a:gd name="connsiteX0" fmla="*/ 33318 w 104775"/>
                    <a:gd name="connsiteY0" fmla="*/ 0 h 76200"/>
                    <a:gd name="connsiteX1" fmla="*/ 0 w 104775"/>
                    <a:gd name="connsiteY1" fmla="*/ 80486 h 76200"/>
                    <a:gd name="connsiteX2" fmla="*/ 113814 w 104775"/>
                    <a:gd name="connsiteY2" fmla="*/ 80486 h 76200"/>
                    <a:gd name="connsiteX3" fmla="*/ 33318 w 104775"/>
                    <a:gd name="connsiteY3" fmla="*/ 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775" h="76200">
                      <a:moveTo>
                        <a:pt x="33318" y="0"/>
                      </a:moveTo>
                      <a:cubicBezTo>
                        <a:pt x="14830" y="23765"/>
                        <a:pt x="3724" y="50597"/>
                        <a:pt x="0" y="80486"/>
                      </a:cubicBezTo>
                      <a:lnTo>
                        <a:pt x="113814" y="80486"/>
                      </a:lnTo>
                      <a:lnTo>
                        <a:pt x="3331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1463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8D99682B-7701-4AC0-A7EB-8834E8016172}"/>
                    </a:ext>
                  </a:extLst>
                </p:cNvPr>
                <p:cNvSpPr/>
                <p:nvPr/>
              </p:nvSpPr>
              <p:spPr>
                <a:xfrm>
                  <a:off x="5435547" y="4054277"/>
                  <a:ext cx="152400" cy="219075"/>
                </a:xfrm>
                <a:custGeom>
                  <a:avLst/>
                  <a:gdLst>
                    <a:gd name="connsiteX0" fmla="*/ 159039 w 152400"/>
                    <a:gd name="connsiteY0" fmla="*/ 0 h 219075"/>
                    <a:gd name="connsiteX1" fmla="*/ 0 w 152400"/>
                    <a:gd name="connsiteY1" fmla="*/ 65894 h 219075"/>
                    <a:gd name="connsiteX2" fmla="*/ 159039 w 152400"/>
                    <a:gd name="connsiteY2" fmla="*/ 224923 h 219075"/>
                    <a:gd name="connsiteX3" fmla="*/ 159039 w 152400"/>
                    <a:gd name="connsiteY3" fmla="*/ 0 h 2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219075">
                      <a:moveTo>
                        <a:pt x="159039" y="0"/>
                      </a:moveTo>
                      <a:cubicBezTo>
                        <a:pt x="98765" y="4458"/>
                        <a:pt x="45749" y="26403"/>
                        <a:pt x="0" y="65894"/>
                      </a:cubicBezTo>
                      <a:lnTo>
                        <a:pt x="159039" y="224923"/>
                      </a:lnTo>
                      <a:lnTo>
                        <a:pt x="159039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1463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033BC235-7D09-4411-99F9-7EF0A22C383A}"/>
                    </a:ext>
                  </a:extLst>
                </p:cNvPr>
                <p:cNvSpPr/>
                <p:nvPr/>
              </p:nvSpPr>
              <p:spPr>
                <a:xfrm>
                  <a:off x="5232379" y="4358211"/>
                  <a:ext cx="323850" cy="228600"/>
                </a:xfrm>
                <a:custGeom>
                  <a:avLst/>
                  <a:gdLst>
                    <a:gd name="connsiteX0" fmla="*/ 0 w 323850"/>
                    <a:gd name="connsiteY0" fmla="*/ 0 h 228600"/>
                    <a:gd name="connsiteX1" fmla="*/ 96488 w 323850"/>
                    <a:gd name="connsiteY1" fmla="*/ 232962 h 228600"/>
                    <a:gd name="connsiteX2" fmla="*/ 329460 w 323850"/>
                    <a:gd name="connsiteY2" fmla="*/ 0 h 228600"/>
                    <a:gd name="connsiteX3" fmla="*/ 0 w 323850"/>
                    <a:gd name="connsiteY3" fmla="*/ 0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3850" h="228600">
                      <a:moveTo>
                        <a:pt x="0" y="0"/>
                      </a:moveTo>
                      <a:cubicBezTo>
                        <a:pt x="4705" y="89011"/>
                        <a:pt x="36871" y="166668"/>
                        <a:pt x="96488" y="232962"/>
                      </a:cubicBezTo>
                      <a:lnTo>
                        <a:pt x="32946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1463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1D57873F-0942-4BD8-9405-7904875100B5}"/>
                    </a:ext>
                  </a:extLst>
                </p:cNvPr>
                <p:cNvSpPr/>
                <p:nvPr/>
              </p:nvSpPr>
              <p:spPr>
                <a:xfrm>
                  <a:off x="5437604" y="4390919"/>
                  <a:ext cx="152400" cy="219075"/>
                </a:xfrm>
                <a:custGeom>
                  <a:avLst/>
                  <a:gdLst>
                    <a:gd name="connsiteX0" fmla="*/ 0 w 152400"/>
                    <a:gd name="connsiteY0" fmla="*/ 156982 h 219075"/>
                    <a:gd name="connsiteX1" fmla="*/ 156982 w 152400"/>
                    <a:gd name="connsiteY1" fmla="*/ 222018 h 219075"/>
                    <a:gd name="connsiteX2" fmla="*/ 156982 w 152400"/>
                    <a:gd name="connsiteY2" fmla="*/ 0 h 219075"/>
                    <a:gd name="connsiteX3" fmla="*/ 0 w 152400"/>
                    <a:gd name="connsiteY3" fmla="*/ 156982 h 2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219075">
                      <a:moveTo>
                        <a:pt x="0" y="156982"/>
                      </a:moveTo>
                      <a:cubicBezTo>
                        <a:pt x="45196" y="195920"/>
                        <a:pt x="97507" y="217599"/>
                        <a:pt x="156982" y="222018"/>
                      </a:cubicBezTo>
                      <a:lnTo>
                        <a:pt x="156982" y="0"/>
                      </a:lnTo>
                      <a:lnTo>
                        <a:pt x="0" y="15698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1463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F746F450-63AF-4491-9858-2984444DF960}"/>
                    </a:ext>
                  </a:extLst>
                </p:cNvPr>
                <p:cNvSpPr/>
                <p:nvPr/>
              </p:nvSpPr>
              <p:spPr>
                <a:xfrm>
                  <a:off x="5640868" y="4390939"/>
                  <a:ext cx="76200" cy="114300"/>
                </a:xfrm>
                <a:custGeom>
                  <a:avLst/>
                  <a:gdLst>
                    <a:gd name="connsiteX0" fmla="*/ 0 w 76200"/>
                    <a:gd name="connsiteY0" fmla="*/ 115529 h 114300"/>
                    <a:gd name="connsiteX1" fmla="*/ 81686 w 76200"/>
                    <a:gd name="connsiteY1" fmla="*/ 81696 h 114300"/>
                    <a:gd name="connsiteX2" fmla="*/ 0 w 76200"/>
                    <a:gd name="connsiteY2" fmla="*/ 0 h 114300"/>
                    <a:gd name="connsiteX3" fmla="*/ 0 w 76200"/>
                    <a:gd name="connsiteY3" fmla="*/ 115529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200" h="114300">
                      <a:moveTo>
                        <a:pt x="0" y="115529"/>
                      </a:moveTo>
                      <a:cubicBezTo>
                        <a:pt x="30347" y="111795"/>
                        <a:pt x="57579" y="100508"/>
                        <a:pt x="81686" y="81696"/>
                      </a:cubicBezTo>
                      <a:lnTo>
                        <a:pt x="0" y="0"/>
                      </a:lnTo>
                      <a:lnTo>
                        <a:pt x="0" y="11552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1463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3DDD6B53-3341-42AE-A94E-16BBAFAAB8FA}"/>
                    </a:ext>
                  </a:extLst>
                </p:cNvPr>
                <p:cNvSpPr/>
                <p:nvPr/>
              </p:nvSpPr>
              <p:spPr>
                <a:xfrm>
                  <a:off x="5673586" y="4358211"/>
                  <a:ext cx="219075" cy="152400"/>
                </a:xfrm>
                <a:custGeom>
                  <a:avLst/>
                  <a:gdLst>
                    <a:gd name="connsiteX0" fmla="*/ 0 w 219075"/>
                    <a:gd name="connsiteY0" fmla="*/ 0 h 152400"/>
                    <a:gd name="connsiteX1" fmla="*/ 159487 w 219075"/>
                    <a:gd name="connsiteY1" fmla="*/ 159487 h 152400"/>
                    <a:gd name="connsiteX2" fmla="*/ 225542 w 219075"/>
                    <a:gd name="connsiteY2" fmla="*/ 0 h 152400"/>
                    <a:gd name="connsiteX3" fmla="*/ 0 w 219075"/>
                    <a:gd name="connsiteY3" fmla="*/ 0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9075" h="152400">
                      <a:moveTo>
                        <a:pt x="0" y="0"/>
                      </a:moveTo>
                      <a:lnTo>
                        <a:pt x="159487" y="159487"/>
                      </a:lnTo>
                      <a:cubicBezTo>
                        <a:pt x="199092" y="113595"/>
                        <a:pt x="221104" y="60446"/>
                        <a:pt x="225542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1463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E14118C0-E4D8-456C-91D1-6DB1EA616F89}"/>
                    </a:ext>
                  </a:extLst>
                </p:cNvPr>
                <p:cNvSpPr/>
                <p:nvPr/>
              </p:nvSpPr>
              <p:spPr>
                <a:xfrm>
                  <a:off x="5673577" y="4155023"/>
                  <a:ext cx="219075" cy="152400"/>
                </a:xfrm>
                <a:custGeom>
                  <a:avLst/>
                  <a:gdLst>
                    <a:gd name="connsiteX0" fmla="*/ 221894 w 219075"/>
                    <a:gd name="connsiteY0" fmla="*/ 156905 h 152400"/>
                    <a:gd name="connsiteX1" fmla="*/ 156915 w 219075"/>
                    <a:gd name="connsiteY1" fmla="*/ 0 h 152400"/>
                    <a:gd name="connsiteX2" fmla="*/ 0 w 219075"/>
                    <a:gd name="connsiteY2" fmla="*/ 156905 h 152400"/>
                    <a:gd name="connsiteX3" fmla="*/ 221894 w 219075"/>
                    <a:gd name="connsiteY3" fmla="*/ 156905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9075" h="152400">
                      <a:moveTo>
                        <a:pt x="221894" y="156905"/>
                      </a:moveTo>
                      <a:cubicBezTo>
                        <a:pt x="217484" y="97460"/>
                        <a:pt x="195815" y="45168"/>
                        <a:pt x="156915" y="0"/>
                      </a:cubicBezTo>
                      <a:lnTo>
                        <a:pt x="0" y="156905"/>
                      </a:lnTo>
                      <a:lnTo>
                        <a:pt x="221894" y="1569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1463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32CEF8FF-3389-4EF7-B6A1-D3C5DFC02723}"/>
                    </a:ext>
                  </a:extLst>
                </p:cNvPr>
                <p:cNvSpPr/>
                <p:nvPr/>
              </p:nvSpPr>
              <p:spPr>
                <a:xfrm>
                  <a:off x="5640858" y="3949712"/>
                  <a:ext cx="228600" cy="323850"/>
                </a:xfrm>
                <a:custGeom>
                  <a:avLst/>
                  <a:gdLst>
                    <a:gd name="connsiteX0" fmla="*/ 232972 w 228600"/>
                    <a:gd name="connsiteY0" fmla="*/ 96526 h 323850"/>
                    <a:gd name="connsiteX1" fmla="*/ 0 w 228600"/>
                    <a:gd name="connsiteY1" fmla="*/ 0 h 323850"/>
                    <a:gd name="connsiteX2" fmla="*/ 0 w 228600"/>
                    <a:gd name="connsiteY2" fmla="*/ 329479 h 323850"/>
                    <a:gd name="connsiteX3" fmla="*/ 232972 w 228600"/>
                    <a:gd name="connsiteY3" fmla="*/ 96526 h 323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8600" h="323850">
                      <a:moveTo>
                        <a:pt x="232972" y="96526"/>
                      </a:moveTo>
                      <a:cubicBezTo>
                        <a:pt x="166688" y="36881"/>
                        <a:pt x="89030" y="4715"/>
                        <a:pt x="0" y="0"/>
                      </a:cubicBezTo>
                      <a:lnTo>
                        <a:pt x="0" y="329479"/>
                      </a:lnTo>
                      <a:lnTo>
                        <a:pt x="232972" y="965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1463"/>
                </a:p>
              </p:txBody>
            </p:sp>
          </p:grpSp>
        </p:grpSp>
        <p:sp>
          <p:nvSpPr>
            <p:cNvPr id="84" name="Arrow: U-Turn Milestone 6b" title="Timeline Arrow">
              <a:extLst>
                <a:ext uri="{FF2B5EF4-FFF2-40B4-BE49-F238E27FC236}">
                  <a16:creationId xmlns:a16="http://schemas.microsoft.com/office/drawing/2014/main" id="{3418C791-A6BF-4EFF-9006-E03225C74AEE}"/>
                </a:ext>
              </a:extLst>
            </p:cNvPr>
            <p:cNvSpPr/>
            <p:nvPr/>
          </p:nvSpPr>
          <p:spPr>
            <a:xfrm>
              <a:off x="5085162" y="1339013"/>
              <a:ext cx="726279" cy="528911"/>
            </a:xfrm>
            <a:prstGeom prst="uturnArrow">
              <a:avLst>
                <a:gd name="adj1" fmla="val 37244"/>
                <a:gd name="adj2" fmla="val 18622"/>
                <a:gd name="adj3" fmla="val 20252"/>
                <a:gd name="adj4" fmla="val 52602"/>
                <a:gd name="adj5" fmla="val 9683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63">
                <a:solidFill>
                  <a:schemeClr val="tx1"/>
                </a:solidFill>
              </a:endParaRP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3C2C5318-B480-440B-8327-D5A534927201}"/>
                </a:ext>
              </a:extLst>
            </p:cNvPr>
            <p:cNvGrpSpPr/>
            <p:nvPr/>
          </p:nvGrpSpPr>
          <p:grpSpPr>
            <a:xfrm>
              <a:off x="5200119" y="1182593"/>
              <a:ext cx="503943" cy="503943"/>
              <a:chOff x="5668055" y="2597263"/>
              <a:chExt cx="620238" cy="620238"/>
            </a:xfrm>
          </p:grpSpPr>
          <p:sp>
            <p:nvSpPr>
              <p:cNvPr id="86" name="Oval 85" title="Circle Background">
                <a:extLst>
                  <a:ext uri="{FF2B5EF4-FFF2-40B4-BE49-F238E27FC236}">
                    <a16:creationId xmlns:a16="http://schemas.microsoft.com/office/drawing/2014/main" id="{BC1CA08B-29C5-48BC-A54D-53A864D9EA39}"/>
                  </a:ext>
                </a:extLst>
              </p:cNvPr>
              <p:cNvSpPr/>
              <p:nvPr/>
            </p:nvSpPr>
            <p:spPr>
              <a:xfrm>
                <a:off x="5668055" y="2597263"/>
                <a:ext cx="620238" cy="620238"/>
              </a:xfrm>
              <a:prstGeom prst="ellipse">
                <a:avLst/>
              </a:prstGeom>
              <a:solidFill>
                <a:schemeClr val="tx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1463" dirty="0"/>
              </a:p>
            </p:txBody>
          </p: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7CD0A329-5429-4CB4-8AD6-99572A9DCFAE}"/>
                  </a:ext>
                </a:extLst>
              </p:cNvPr>
              <p:cNvGrpSpPr/>
              <p:nvPr/>
            </p:nvGrpSpPr>
            <p:grpSpPr>
              <a:xfrm>
                <a:off x="5747206" y="2648809"/>
                <a:ext cx="467698" cy="470077"/>
                <a:chOff x="4140498" y="4116191"/>
                <a:chExt cx="398973" cy="401002"/>
              </a:xfrm>
            </p:grpSpPr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2B5E811B-77CD-4FB8-8B2C-B1B2C9BF022C}"/>
                    </a:ext>
                  </a:extLst>
                </p:cNvPr>
                <p:cNvSpPr/>
                <p:nvPr/>
              </p:nvSpPr>
              <p:spPr>
                <a:xfrm>
                  <a:off x="4491019" y="4507668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12382 w 9525"/>
                    <a:gd name="connsiteY1" fmla="*/ 0 h 9525"/>
                    <a:gd name="connsiteX2" fmla="*/ 12382 w 9525"/>
                    <a:gd name="connsiteY2" fmla="*/ 12382 h 9525"/>
                    <a:gd name="connsiteX3" fmla="*/ 0 w 9525"/>
                    <a:gd name="connsiteY3" fmla="*/ 12382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12382" y="0"/>
                      </a:lnTo>
                      <a:lnTo>
                        <a:pt x="12382" y="12382"/>
                      </a:lnTo>
                      <a:lnTo>
                        <a:pt x="0" y="1238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1463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8AD71BB4-0034-47F0-8396-2693896D7515}"/>
                    </a:ext>
                  </a:extLst>
                </p:cNvPr>
                <p:cNvSpPr/>
                <p:nvPr/>
              </p:nvSpPr>
              <p:spPr>
                <a:xfrm>
                  <a:off x="4445299" y="4507668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12382 w 9525"/>
                    <a:gd name="connsiteY1" fmla="*/ 0 h 9525"/>
                    <a:gd name="connsiteX2" fmla="*/ 12382 w 9525"/>
                    <a:gd name="connsiteY2" fmla="*/ 12382 h 9525"/>
                    <a:gd name="connsiteX3" fmla="*/ 0 w 9525"/>
                    <a:gd name="connsiteY3" fmla="*/ 12382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12382" y="0"/>
                      </a:lnTo>
                      <a:lnTo>
                        <a:pt x="12382" y="12382"/>
                      </a:lnTo>
                      <a:lnTo>
                        <a:pt x="0" y="1238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1463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F9EE76A8-17EE-4BF0-8AB5-B49BD3D652F1}"/>
                    </a:ext>
                  </a:extLst>
                </p:cNvPr>
                <p:cNvSpPr/>
                <p:nvPr/>
              </p:nvSpPr>
              <p:spPr>
                <a:xfrm>
                  <a:off x="4398627" y="4507668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12383 w 9525"/>
                    <a:gd name="connsiteY1" fmla="*/ 0 h 9525"/>
                    <a:gd name="connsiteX2" fmla="*/ 12383 w 9525"/>
                    <a:gd name="connsiteY2" fmla="*/ 12382 h 9525"/>
                    <a:gd name="connsiteX3" fmla="*/ 0 w 9525"/>
                    <a:gd name="connsiteY3" fmla="*/ 12382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12383" y="0"/>
                      </a:lnTo>
                      <a:lnTo>
                        <a:pt x="12383" y="12382"/>
                      </a:lnTo>
                      <a:lnTo>
                        <a:pt x="0" y="1238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1463"/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7C00B7D6-89C5-4CC4-981C-97906CD3D04D}"/>
                    </a:ext>
                  </a:extLst>
                </p:cNvPr>
                <p:cNvSpPr/>
                <p:nvPr/>
              </p:nvSpPr>
              <p:spPr>
                <a:xfrm>
                  <a:off x="4352907" y="4507668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12382 w 9525"/>
                    <a:gd name="connsiteY1" fmla="*/ 0 h 9525"/>
                    <a:gd name="connsiteX2" fmla="*/ 12382 w 9525"/>
                    <a:gd name="connsiteY2" fmla="*/ 12382 h 9525"/>
                    <a:gd name="connsiteX3" fmla="*/ 0 w 9525"/>
                    <a:gd name="connsiteY3" fmla="*/ 12382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12382" y="0"/>
                      </a:lnTo>
                      <a:lnTo>
                        <a:pt x="12382" y="12382"/>
                      </a:lnTo>
                      <a:lnTo>
                        <a:pt x="0" y="1238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1463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A231AC0A-9760-456F-9561-4A1FDBD38F61}"/>
                    </a:ext>
                  </a:extLst>
                </p:cNvPr>
                <p:cNvSpPr/>
                <p:nvPr/>
              </p:nvSpPr>
              <p:spPr>
                <a:xfrm>
                  <a:off x="4306234" y="4507668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12383 w 9525"/>
                    <a:gd name="connsiteY1" fmla="*/ 0 h 9525"/>
                    <a:gd name="connsiteX2" fmla="*/ 12383 w 9525"/>
                    <a:gd name="connsiteY2" fmla="*/ 12382 h 9525"/>
                    <a:gd name="connsiteX3" fmla="*/ 0 w 9525"/>
                    <a:gd name="connsiteY3" fmla="*/ 12382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12383" y="0"/>
                      </a:lnTo>
                      <a:lnTo>
                        <a:pt x="12383" y="12382"/>
                      </a:lnTo>
                      <a:lnTo>
                        <a:pt x="0" y="1238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1463"/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25BF3E1D-1EC0-4E55-BD9E-5ACAFAA34635}"/>
                    </a:ext>
                  </a:extLst>
                </p:cNvPr>
                <p:cNvSpPr/>
                <p:nvPr/>
              </p:nvSpPr>
              <p:spPr>
                <a:xfrm>
                  <a:off x="4260514" y="4507668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12382 w 9525"/>
                    <a:gd name="connsiteY1" fmla="*/ 0 h 9525"/>
                    <a:gd name="connsiteX2" fmla="*/ 12382 w 9525"/>
                    <a:gd name="connsiteY2" fmla="*/ 12382 h 9525"/>
                    <a:gd name="connsiteX3" fmla="*/ 0 w 9525"/>
                    <a:gd name="connsiteY3" fmla="*/ 12382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12382" y="0"/>
                      </a:lnTo>
                      <a:lnTo>
                        <a:pt x="12382" y="12382"/>
                      </a:lnTo>
                      <a:lnTo>
                        <a:pt x="0" y="1238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1463"/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4B34C851-3A7D-45AC-B104-3B5EE50F2271}"/>
                    </a:ext>
                  </a:extLst>
                </p:cNvPr>
                <p:cNvSpPr/>
                <p:nvPr/>
              </p:nvSpPr>
              <p:spPr>
                <a:xfrm>
                  <a:off x="4213842" y="4507668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12383 w 9525"/>
                    <a:gd name="connsiteY1" fmla="*/ 0 h 9525"/>
                    <a:gd name="connsiteX2" fmla="*/ 12383 w 9525"/>
                    <a:gd name="connsiteY2" fmla="*/ 12382 h 9525"/>
                    <a:gd name="connsiteX3" fmla="*/ 0 w 9525"/>
                    <a:gd name="connsiteY3" fmla="*/ 12382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12383" y="0"/>
                      </a:lnTo>
                      <a:lnTo>
                        <a:pt x="12383" y="12382"/>
                      </a:lnTo>
                      <a:lnTo>
                        <a:pt x="0" y="1238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1463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0CD61ED9-BB1A-4291-9A1D-49B62D28CC7F}"/>
                    </a:ext>
                  </a:extLst>
                </p:cNvPr>
                <p:cNvSpPr/>
                <p:nvPr/>
              </p:nvSpPr>
              <p:spPr>
                <a:xfrm>
                  <a:off x="4168122" y="4507668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12383 w 9525"/>
                    <a:gd name="connsiteY1" fmla="*/ 0 h 9525"/>
                    <a:gd name="connsiteX2" fmla="*/ 12383 w 9525"/>
                    <a:gd name="connsiteY2" fmla="*/ 12382 h 9525"/>
                    <a:gd name="connsiteX3" fmla="*/ 0 w 9525"/>
                    <a:gd name="connsiteY3" fmla="*/ 12382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12383" y="0"/>
                      </a:lnTo>
                      <a:lnTo>
                        <a:pt x="12383" y="12382"/>
                      </a:lnTo>
                      <a:lnTo>
                        <a:pt x="0" y="1238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1463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C3CA3F6D-7E87-4081-9BD6-E75E2BD31856}"/>
                    </a:ext>
                  </a:extLst>
                </p:cNvPr>
                <p:cNvSpPr/>
                <p:nvPr/>
              </p:nvSpPr>
              <p:spPr>
                <a:xfrm>
                  <a:off x="4149071" y="4188327"/>
                  <a:ext cx="371475" cy="190500"/>
                </a:xfrm>
                <a:custGeom>
                  <a:avLst/>
                  <a:gdLst>
                    <a:gd name="connsiteX0" fmla="*/ 17145 w 371475"/>
                    <a:gd name="connsiteY0" fmla="*/ 193611 h 190500"/>
                    <a:gd name="connsiteX1" fmla="*/ 102870 w 371475"/>
                    <a:gd name="connsiteY1" fmla="*/ 108838 h 190500"/>
                    <a:gd name="connsiteX2" fmla="*/ 165735 w 371475"/>
                    <a:gd name="connsiteY2" fmla="*/ 143128 h 190500"/>
                    <a:gd name="connsiteX3" fmla="*/ 177165 w 371475"/>
                    <a:gd name="connsiteY3" fmla="*/ 141223 h 190500"/>
                    <a:gd name="connsiteX4" fmla="*/ 236220 w 371475"/>
                    <a:gd name="connsiteY4" fmla="*/ 75501 h 190500"/>
                    <a:gd name="connsiteX5" fmla="*/ 289560 w 371475"/>
                    <a:gd name="connsiteY5" fmla="*/ 106933 h 190500"/>
                    <a:gd name="connsiteX6" fmla="*/ 301943 w 371475"/>
                    <a:gd name="connsiteY6" fmla="*/ 105028 h 190500"/>
                    <a:gd name="connsiteX7" fmla="*/ 359093 w 371475"/>
                    <a:gd name="connsiteY7" fmla="*/ 33591 h 190500"/>
                    <a:gd name="connsiteX8" fmla="*/ 367665 w 371475"/>
                    <a:gd name="connsiteY8" fmla="*/ 40258 h 190500"/>
                    <a:gd name="connsiteX9" fmla="*/ 373380 w 371475"/>
                    <a:gd name="connsiteY9" fmla="*/ 36448 h 190500"/>
                    <a:gd name="connsiteX10" fmla="*/ 370523 w 371475"/>
                    <a:gd name="connsiteY10" fmla="*/ 3111 h 190500"/>
                    <a:gd name="connsiteX11" fmla="*/ 365760 w 371475"/>
                    <a:gd name="connsiteY11" fmla="*/ 253 h 190500"/>
                    <a:gd name="connsiteX12" fmla="*/ 332423 w 371475"/>
                    <a:gd name="connsiteY12" fmla="*/ 8826 h 190500"/>
                    <a:gd name="connsiteX13" fmla="*/ 331470 w 371475"/>
                    <a:gd name="connsiteY13" fmla="*/ 15493 h 190500"/>
                    <a:gd name="connsiteX14" fmla="*/ 342900 w 371475"/>
                    <a:gd name="connsiteY14" fmla="*/ 23113 h 190500"/>
                    <a:gd name="connsiteX15" fmla="*/ 292418 w 371475"/>
                    <a:gd name="connsiteY15" fmla="*/ 86931 h 190500"/>
                    <a:gd name="connsiteX16" fmla="*/ 239078 w 371475"/>
                    <a:gd name="connsiteY16" fmla="*/ 55498 h 190500"/>
                    <a:gd name="connsiteX17" fmla="*/ 226695 w 371475"/>
                    <a:gd name="connsiteY17" fmla="*/ 57403 h 190500"/>
                    <a:gd name="connsiteX18" fmla="*/ 167640 w 371475"/>
                    <a:gd name="connsiteY18" fmla="*/ 123126 h 190500"/>
                    <a:gd name="connsiteX19" fmla="*/ 104775 w 371475"/>
                    <a:gd name="connsiteY19" fmla="*/ 88836 h 190500"/>
                    <a:gd name="connsiteX20" fmla="*/ 93345 w 371475"/>
                    <a:gd name="connsiteY20" fmla="*/ 90741 h 190500"/>
                    <a:gd name="connsiteX21" fmla="*/ 2858 w 371475"/>
                    <a:gd name="connsiteY21" fmla="*/ 180276 h 190500"/>
                    <a:gd name="connsiteX22" fmla="*/ 2858 w 371475"/>
                    <a:gd name="connsiteY22" fmla="*/ 193611 h 190500"/>
                    <a:gd name="connsiteX23" fmla="*/ 17145 w 371475"/>
                    <a:gd name="connsiteY23" fmla="*/ 193611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71475" h="190500">
                      <a:moveTo>
                        <a:pt x="17145" y="193611"/>
                      </a:moveTo>
                      <a:lnTo>
                        <a:pt x="102870" y="108838"/>
                      </a:lnTo>
                      <a:lnTo>
                        <a:pt x="165735" y="143128"/>
                      </a:lnTo>
                      <a:cubicBezTo>
                        <a:pt x="169545" y="145033"/>
                        <a:pt x="174308" y="144081"/>
                        <a:pt x="177165" y="141223"/>
                      </a:cubicBezTo>
                      <a:lnTo>
                        <a:pt x="236220" y="75501"/>
                      </a:lnTo>
                      <a:lnTo>
                        <a:pt x="289560" y="106933"/>
                      </a:lnTo>
                      <a:cubicBezTo>
                        <a:pt x="293370" y="109791"/>
                        <a:pt x="299085" y="108838"/>
                        <a:pt x="301943" y="105028"/>
                      </a:cubicBezTo>
                      <a:lnTo>
                        <a:pt x="359093" y="33591"/>
                      </a:lnTo>
                      <a:lnTo>
                        <a:pt x="367665" y="40258"/>
                      </a:lnTo>
                      <a:cubicBezTo>
                        <a:pt x="370523" y="42163"/>
                        <a:pt x="373380" y="40258"/>
                        <a:pt x="373380" y="36448"/>
                      </a:cubicBezTo>
                      <a:lnTo>
                        <a:pt x="370523" y="3111"/>
                      </a:lnTo>
                      <a:cubicBezTo>
                        <a:pt x="370523" y="1206"/>
                        <a:pt x="367665" y="-699"/>
                        <a:pt x="365760" y="253"/>
                      </a:cubicBezTo>
                      <a:lnTo>
                        <a:pt x="332423" y="8826"/>
                      </a:lnTo>
                      <a:cubicBezTo>
                        <a:pt x="329565" y="9778"/>
                        <a:pt x="328613" y="13588"/>
                        <a:pt x="331470" y="15493"/>
                      </a:cubicBezTo>
                      <a:lnTo>
                        <a:pt x="342900" y="23113"/>
                      </a:lnTo>
                      <a:lnTo>
                        <a:pt x="292418" y="86931"/>
                      </a:lnTo>
                      <a:lnTo>
                        <a:pt x="239078" y="55498"/>
                      </a:lnTo>
                      <a:cubicBezTo>
                        <a:pt x="235268" y="53593"/>
                        <a:pt x="230505" y="53593"/>
                        <a:pt x="226695" y="57403"/>
                      </a:cubicBezTo>
                      <a:lnTo>
                        <a:pt x="167640" y="123126"/>
                      </a:lnTo>
                      <a:lnTo>
                        <a:pt x="104775" y="88836"/>
                      </a:lnTo>
                      <a:cubicBezTo>
                        <a:pt x="100965" y="86931"/>
                        <a:pt x="96202" y="87883"/>
                        <a:pt x="93345" y="90741"/>
                      </a:cubicBezTo>
                      <a:lnTo>
                        <a:pt x="2858" y="180276"/>
                      </a:lnTo>
                      <a:cubicBezTo>
                        <a:pt x="-953" y="184086"/>
                        <a:pt x="-953" y="189801"/>
                        <a:pt x="2858" y="193611"/>
                      </a:cubicBezTo>
                      <a:cubicBezTo>
                        <a:pt x="7620" y="197421"/>
                        <a:pt x="13335" y="197421"/>
                        <a:pt x="17145" y="19361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1463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D1ECB3E8-F446-46E0-8CFC-5723DD3BB9F6}"/>
                    </a:ext>
                  </a:extLst>
                </p:cNvPr>
                <p:cNvSpPr/>
                <p:nvPr/>
              </p:nvSpPr>
              <p:spPr>
                <a:xfrm>
                  <a:off x="4207174" y="4131431"/>
                  <a:ext cx="66675" cy="104775"/>
                </a:xfrm>
                <a:custGeom>
                  <a:avLst/>
                  <a:gdLst>
                    <a:gd name="connsiteX0" fmla="*/ 24765 w 66675"/>
                    <a:gd name="connsiteY0" fmla="*/ 72390 h 104775"/>
                    <a:gd name="connsiteX1" fmla="*/ 37148 w 66675"/>
                    <a:gd name="connsiteY1" fmla="*/ 110490 h 104775"/>
                    <a:gd name="connsiteX2" fmla="*/ 49530 w 66675"/>
                    <a:gd name="connsiteY2" fmla="*/ 72390 h 104775"/>
                    <a:gd name="connsiteX3" fmla="*/ 74295 w 66675"/>
                    <a:gd name="connsiteY3" fmla="*/ 37147 h 104775"/>
                    <a:gd name="connsiteX4" fmla="*/ 37148 w 66675"/>
                    <a:gd name="connsiteY4" fmla="*/ 0 h 104775"/>
                    <a:gd name="connsiteX5" fmla="*/ 0 w 66675"/>
                    <a:gd name="connsiteY5" fmla="*/ 37147 h 104775"/>
                    <a:gd name="connsiteX6" fmla="*/ 24765 w 66675"/>
                    <a:gd name="connsiteY6" fmla="*/ 72390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675" h="104775">
                      <a:moveTo>
                        <a:pt x="24765" y="72390"/>
                      </a:moveTo>
                      <a:lnTo>
                        <a:pt x="37148" y="110490"/>
                      </a:lnTo>
                      <a:lnTo>
                        <a:pt x="49530" y="72390"/>
                      </a:lnTo>
                      <a:cubicBezTo>
                        <a:pt x="63818" y="66675"/>
                        <a:pt x="74295" y="53340"/>
                        <a:pt x="74295" y="37147"/>
                      </a:cubicBezTo>
                      <a:cubicBezTo>
                        <a:pt x="74295" y="16192"/>
                        <a:pt x="57150" y="0"/>
                        <a:pt x="37148" y="0"/>
                      </a:cubicBezTo>
                      <a:cubicBezTo>
                        <a:pt x="16192" y="0"/>
                        <a:pt x="0" y="17145"/>
                        <a:pt x="0" y="37147"/>
                      </a:cubicBezTo>
                      <a:cubicBezTo>
                        <a:pt x="952" y="53340"/>
                        <a:pt x="10477" y="67627"/>
                        <a:pt x="24765" y="7239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1463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815F4658-8C5A-409A-BB4C-632B8E86C4E3}"/>
                    </a:ext>
                  </a:extLst>
                </p:cNvPr>
                <p:cNvSpPr/>
                <p:nvPr/>
              </p:nvSpPr>
              <p:spPr>
                <a:xfrm>
                  <a:off x="4339572" y="4116191"/>
                  <a:ext cx="66675" cy="104775"/>
                </a:xfrm>
                <a:custGeom>
                  <a:avLst/>
                  <a:gdLst>
                    <a:gd name="connsiteX0" fmla="*/ 24765 w 66675"/>
                    <a:gd name="connsiteY0" fmla="*/ 72390 h 104775"/>
                    <a:gd name="connsiteX1" fmla="*/ 37147 w 66675"/>
                    <a:gd name="connsiteY1" fmla="*/ 110490 h 104775"/>
                    <a:gd name="connsiteX2" fmla="*/ 49530 w 66675"/>
                    <a:gd name="connsiteY2" fmla="*/ 72390 h 104775"/>
                    <a:gd name="connsiteX3" fmla="*/ 74295 w 66675"/>
                    <a:gd name="connsiteY3" fmla="*/ 37147 h 104775"/>
                    <a:gd name="connsiteX4" fmla="*/ 37147 w 66675"/>
                    <a:gd name="connsiteY4" fmla="*/ 0 h 104775"/>
                    <a:gd name="connsiteX5" fmla="*/ 0 w 66675"/>
                    <a:gd name="connsiteY5" fmla="*/ 37147 h 104775"/>
                    <a:gd name="connsiteX6" fmla="*/ 24765 w 66675"/>
                    <a:gd name="connsiteY6" fmla="*/ 72390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675" h="104775">
                      <a:moveTo>
                        <a:pt x="24765" y="72390"/>
                      </a:moveTo>
                      <a:lnTo>
                        <a:pt x="37147" y="110490"/>
                      </a:lnTo>
                      <a:lnTo>
                        <a:pt x="49530" y="72390"/>
                      </a:lnTo>
                      <a:cubicBezTo>
                        <a:pt x="63818" y="66675"/>
                        <a:pt x="74295" y="53340"/>
                        <a:pt x="74295" y="37147"/>
                      </a:cubicBezTo>
                      <a:cubicBezTo>
                        <a:pt x="74295" y="16192"/>
                        <a:pt x="57150" y="0"/>
                        <a:pt x="37147" y="0"/>
                      </a:cubicBezTo>
                      <a:cubicBezTo>
                        <a:pt x="16192" y="0"/>
                        <a:pt x="0" y="17145"/>
                        <a:pt x="0" y="37147"/>
                      </a:cubicBezTo>
                      <a:cubicBezTo>
                        <a:pt x="0" y="53340"/>
                        <a:pt x="10477" y="66675"/>
                        <a:pt x="24765" y="7239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1463"/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DAFA5FC2-4730-4A47-8C2B-DF95DC951922}"/>
                    </a:ext>
                  </a:extLst>
                </p:cNvPr>
                <p:cNvSpPr/>
                <p:nvPr/>
              </p:nvSpPr>
              <p:spPr>
                <a:xfrm>
                  <a:off x="4272897" y="4369079"/>
                  <a:ext cx="85725" cy="66675"/>
                </a:xfrm>
                <a:custGeom>
                  <a:avLst/>
                  <a:gdLst>
                    <a:gd name="connsiteX0" fmla="*/ 61913 w 85725"/>
                    <a:gd name="connsiteY0" fmla="*/ 21431 h 66675"/>
                    <a:gd name="connsiteX1" fmla="*/ 49530 w 85725"/>
                    <a:gd name="connsiteY1" fmla="*/ 1429 h 66675"/>
                    <a:gd name="connsiteX2" fmla="*/ 42863 w 85725"/>
                    <a:gd name="connsiteY2" fmla="*/ 1429 h 66675"/>
                    <a:gd name="connsiteX3" fmla="*/ 30480 w 85725"/>
                    <a:gd name="connsiteY3" fmla="*/ 21431 h 66675"/>
                    <a:gd name="connsiteX4" fmla="*/ 11430 w 85725"/>
                    <a:gd name="connsiteY4" fmla="*/ 21431 h 66675"/>
                    <a:gd name="connsiteX5" fmla="*/ 0 w 85725"/>
                    <a:gd name="connsiteY5" fmla="*/ 32861 h 66675"/>
                    <a:gd name="connsiteX6" fmla="*/ 0 w 85725"/>
                    <a:gd name="connsiteY6" fmla="*/ 64294 h 66675"/>
                    <a:gd name="connsiteX7" fmla="*/ 11430 w 85725"/>
                    <a:gd name="connsiteY7" fmla="*/ 75724 h 66675"/>
                    <a:gd name="connsiteX8" fmla="*/ 80963 w 85725"/>
                    <a:gd name="connsiteY8" fmla="*/ 75724 h 66675"/>
                    <a:gd name="connsiteX9" fmla="*/ 92392 w 85725"/>
                    <a:gd name="connsiteY9" fmla="*/ 64294 h 66675"/>
                    <a:gd name="connsiteX10" fmla="*/ 92392 w 85725"/>
                    <a:gd name="connsiteY10" fmla="*/ 32861 h 66675"/>
                    <a:gd name="connsiteX11" fmla="*/ 80963 w 85725"/>
                    <a:gd name="connsiteY11" fmla="*/ 21431 h 66675"/>
                    <a:gd name="connsiteX12" fmla="*/ 61913 w 85725"/>
                    <a:gd name="connsiteY12" fmla="*/ 21431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725" h="66675">
                      <a:moveTo>
                        <a:pt x="61913" y="21431"/>
                      </a:moveTo>
                      <a:lnTo>
                        <a:pt x="49530" y="1429"/>
                      </a:lnTo>
                      <a:cubicBezTo>
                        <a:pt x="47625" y="-476"/>
                        <a:pt x="44767" y="-476"/>
                        <a:pt x="42863" y="1429"/>
                      </a:cubicBezTo>
                      <a:lnTo>
                        <a:pt x="30480" y="21431"/>
                      </a:lnTo>
                      <a:lnTo>
                        <a:pt x="11430" y="21431"/>
                      </a:lnTo>
                      <a:cubicBezTo>
                        <a:pt x="4763" y="21431"/>
                        <a:pt x="0" y="26194"/>
                        <a:pt x="0" y="32861"/>
                      </a:cubicBezTo>
                      <a:lnTo>
                        <a:pt x="0" y="64294"/>
                      </a:lnTo>
                      <a:cubicBezTo>
                        <a:pt x="0" y="70961"/>
                        <a:pt x="4763" y="75724"/>
                        <a:pt x="11430" y="75724"/>
                      </a:cubicBezTo>
                      <a:lnTo>
                        <a:pt x="80963" y="75724"/>
                      </a:lnTo>
                      <a:cubicBezTo>
                        <a:pt x="87630" y="75724"/>
                        <a:pt x="92392" y="70961"/>
                        <a:pt x="92392" y="64294"/>
                      </a:cubicBezTo>
                      <a:lnTo>
                        <a:pt x="92392" y="32861"/>
                      </a:lnTo>
                      <a:cubicBezTo>
                        <a:pt x="92392" y="26194"/>
                        <a:pt x="87630" y="21431"/>
                        <a:pt x="80963" y="21431"/>
                      </a:cubicBezTo>
                      <a:lnTo>
                        <a:pt x="61913" y="2143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1463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D381C59D-BAAC-4AC8-B2E5-CDF6812D84ED}"/>
                    </a:ext>
                  </a:extLst>
                </p:cNvPr>
                <p:cNvSpPr/>
                <p:nvPr/>
              </p:nvSpPr>
              <p:spPr>
                <a:xfrm>
                  <a:off x="4398627" y="4317644"/>
                  <a:ext cx="85725" cy="66675"/>
                </a:xfrm>
                <a:custGeom>
                  <a:avLst/>
                  <a:gdLst>
                    <a:gd name="connsiteX0" fmla="*/ 61913 w 85725"/>
                    <a:gd name="connsiteY0" fmla="*/ 21431 h 66675"/>
                    <a:gd name="connsiteX1" fmla="*/ 49530 w 85725"/>
                    <a:gd name="connsiteY1" fmla="*/ 1429 h 66675"/>
                    <a:gd name="connsiteX2" fmla="*/ 42863 w 85725"/>
                    <a:gd name="connsiteY2" fmla="*/ 1429 h 66675"/>
                    <a:gd name="connsiteX3" fmla="*/ 30480 w 85725"/>
                    <a:gd name="connsiteY3" fmla="*/ 21431 h 66675"/>
                    <a:gd name="connsiteX4" fmla="*/ 11430 w 85725"/>
                    <a:gd name="connsiteY4" fmla="*/ 21431 h 66675"/>
                    <a:gd name="connsiteX5" fmla="*/ 0 w 85725"/>
                    <a:gd name="connsiteY5" fmla="*/ 32861 h 66675"/>
                    <a:gd name="connsiteX6" fmla="*/ 0 w 85725"/>
                    <a:gd name="connsiteY6" fmla="*/ 64294 h 66675"/>
                    <a:gd name="connsiteX7" fmla="*/ 11430 w 85725"/>
                    <a:gd name="connsiteY7" fmla="*/ 75724 h 66675"/>
                    <a:gd name="connsiteX8" fmla="*/ 80963 w 85725"/>
                    <a:gd name="connsiteY8" fmla="*/ 75724 h 66675"/>
                    <a:gd name="connsiteX9" fmla="*/ 92392 w 85725"/>
                    <a:gd name="connsiteY9" fmla="*/ 64294 h 66675"/>
                    <a:gd name="connsiteX10" fmla="*/ 92392 w 85725"/>
                    <a:gd name="connsiteY10" fmla="*/ 32861 h 66675"/>
                    <a:gd name="connsiteX11" fmla="*/ 80963 w 85725"/>
                    <a:gd name="connsiteY11" fmla="*/ 21431 h 66675"/>
                    <a:gd name="connsiteX12" fmla="*/ 61913 w 85725"/>
                    <a:gd name="connsiteY12" fmla="*/ 21431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725" h="66675">
                      <a:moveTo>
                        <a:pt x="61913" y="21431"/>
                      </a:moveTo>
                      <a:lnTo>
                        <a:pt x="49530" y="1429"/>
                      </a:lnTo>
                      <a:cubicBezTo>
                        <a:pt x="47625" y="-476"/>
                        <a:pt x="44767" y="-476"/>
                        <a:pt x="42863" y="1429"/>
                      </a:cubicBezTo>
                      <a:lnTo>
                        <a:pt x="30480" y="21431"/>
                      </a:lnTo>
                      <a:lnTo>
                        <a:pt x="11430" y="21431"/>
                      </a:lnTo>
                      <a:cubicBezTo>
                        <a:pt x="4763" y="21431"/>
                        <a:pt x="0" y="26194"/>
                        <a:pt x="0" y="32861"/>
                      </a:cubicBezTo>
                      <a:lnTo>
                        <a:pt x="0" y="64294"/>
                      </a:lnTo>
                      <a:cubicBezTo>
                        <a:pt x="0" y="70961"/>
                        <a:pt x="4763" y="75724"/>
                        <a:pt x="11430" y="75724"/>
                      </a:cubicBezTo>
                      <a:lnTo>
                        <a:pt x="80963" y="75724"/>
                      </a:lnTo>
                      <a:cubicBezTo>
                        <a:pt x="87630" y="75724"/>
                        <a:pt x="92392" y="70961"/>
                        <a:pt x="92392" y="64294"/>
                      </a:cubicBezTo>
                      <a:lnTo>
                        <a:pt x="92392" y="32861"/>
                      </a:lnTo>
                      <a:cubicBezTo>
                        <a:pt x="92392" y="26194"/>
                        <a:pt x="87630" y="21431"/>
                        <a:pt x="80963" y="21431"/>
                      </a:cubicBezTo>
                      <a:lnTo>
                        <a:pt x="61913" y="2143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1463"/>
                </a:p>
              </p:txBody>
            </p:sp>
            <p:sp>
              <p:nvSpPr>
                <p:cNvPr id="101" name="Arrow: Right 100">
                  <a:extLst>
                    <a:ext uri="{FF2B5EF4-FFF2-40B4-BE49-F238E27FC236}">
                      <a16:creationId xmlns:a16="http://schemas.microsoft.com/office/drawing/2014/main" id="{73EF1ADE-7E30-4349-90D4-03A9146506CB}"/>
                    </a:ext>
                  </a:extLst>
                </p:cNvPr>
                <p:cNvSpPr/>
                <p:nvPr/>
              </p:nvSpPr>
              <p:spPr>
                <a:xfrm>
                  <a:off x="4140498" y="4475558"/>
                  <a:ext cx="398973" cy="288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463" dirty="0"/>
                </a:p>
              </p:txBody>
            </p:sp>
          </p:grpSp>
        </p:grp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A315104-C01F-42F7-AE59-955252B4497B}"/>
              </a:ext>
            </a:extLst>
          </p:cNvPr>
          <p:cNvGrpSpPr/>
          <p:nvPr/>
        </p:nvGrpSpPr>
        <p:grpSpPr>
          <a:xfrm>
            <a:off x="5456450" y="2317086"/>
            <a:ext cx="3882331" cy="2254365"/>
            <a:chOff x="7011065" y="1508101"/>
            <a:chExt cx="4778252" cy="2774603"/>
          </a:xfrm>
        </p:grpSpPr>
        <p:sp>
          <p:nvSpPr>
            <p:cNvPr id="115" name="Arrow: U-Turn Milestone 2" title="Timeline Arrow">
              <a:extLst>
                <a:ext uri="{FF2B5EF4-FFF2-40B4-BE49-F238E27FC236}">
                  <a16:creationId xmlns:a16="http://schemas.microsoft.com/office/drawing/2014/main" id="{E82386D7-163B-4C00-B061-19E608EFDE12}"/>
                </a:ext>
              </a:extLst>
            </p:cNvPr>
            <p:cNvSpPr/>
            <p:nvPr/>
          </p:nvSpPr>
          <p:spPr>
            <a:xfrm>
              <a:off x="7022410" y="2316105"/>
              <a:ext cx="1024593" cy="1272629"/>
            </a:xfrm>
            <a:prstGeom prst="bentArrow">
              <a:avLst>
                <a:gd name="adj1" fmla="val 37650"/>
                <a:gd name="adj2" fmla="val 12012"/>
                <a:gd name="adj3" fmla="val 14464"/>
                <a:gd name="adj4" fmla="val 32629"/>
              </a:avLst>
            </a:prstGeom>
            <a:solidFill>
              <a:srgbClr val="B22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63" dirty="0">
                <a:solidFill>
                  <a:schemeClr val="tx1"/>
                </a:solidFill>
              </a:endParaRPr>
            </a:p>
          </p:txBody>
        </p:sp>
        <p:sp>
          <p:nvSpPr>
            <p:cNvPr id="116" name="Arrow: U-Turn Milestone 2" title="Timeline Arrow">
              <a:extLst>
                <a:ext uri="{FF2B5EF4-FFF2-40B4-BE49-F238E27FC236}">
                  <a16:creationId xmlns:a16="http://schemas.microsoft.com/office/drawing/2014/main" id="{0DBDF10B-CA82-4A3F-B351-25E5503EB9A3}"/>
                </a:ext>
              </a:extLst>
            </p:cNvPr>
            <p:cNvSpPr/>
            <p:nvPr/>
          </p:nvSpPr>
          <p:spPr>
            <a:xfrm>
              <a:off x="7022410" y="3042083"/>
              <a:ext cx="1028785" cy="546652"/>
            </a:xfrm>
            <a:prstGeom prst="bentArrow">
              <a:avLst>
                <a:gd name="adj1" fmla="val 51170"/>
                <a:gd name="adj2" fmla="val 22337"/>
                <a:gd name="adj3" fmla="val 25000"/>
                <a:gd name="adj4" fmla="val 58342"/>
              </a:avLst>
            </a:prstGeom>
            <a:solidFill>
              <a:srgbClr val="F682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63" dirty="0">
                <a:solidFill>
                  <a:schemeClr val="tx1"/>
                </a:solidFill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67C27224-7049-4605-A591-3979A541F943}"/>
                </a:ext>
              </a:extLst>
            </p:cNvPr>
            <p:cNvSpPr txBox="1"/>
            <p:nvPr/>
          </p:nvSpPr>
          <p:spPr>
            <a:xfrm>
              <a:off x="8268354" y="1508101"/>
              <a:ext cx="1767839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ZA" sz="1950" dirty="0"/>
                <a:t>Sharing</a:t>
              </a:r>
            </a:p>
          </p:txBody>
        </p:sp>
        <p:pic>
          <p:nvPicPr>
            <p:cNvPr id="118" name="Graphic 117">
              <a:extLst>
                <a:ext uri="{FF2B5EF4-FFF2-40B4-BE49-F238E27FC236}">
                  <a16:creationId xmlns:a16="http://schemas.microsoft.com/office/drawing/2014/main" id="{EC02852F-11DF-43A6-82E8-928564A7D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134517" y="2928724"/>
              <a:ext cx="273461" cy="427283"/>
            </a:xfrm>
            <a:prstGeom prst="rect">
              <a:avLst/>
            </a:prstGeom>
          </p:spPr>
        </p:pic>
        <p:cxnSp>
          <p:nvCxnSpPr>
            <p:cNvPr id="119" name="Connector Milestone 1" title="Connecter Line">
              <a:extLst>
                <a:ext uri="{FF2B5EF4-FFF2-40B4-BE49-F238E27FC236}">
                  <a16:creationId xmlns:a16="http://schemas.microsoft.com/office/drawing/2014/main" id="{50053B40-4D6A-4BFA-9756-894776161669}"/>
                </a:ext>
              </a:extLst>
            </p:cNvPr>
            <p:cNvCxnSpPr>
              <a:cxnSpLocks/>
            </p:cNvCxnSpPr>
            <p:nvPr/>
          </p:nvCxnSpPr>
          <p:spPr>
            <a:xfrm>
              <a:off x="7011065" y="2126332"/>
              <a:ext cx="4276874" cy="0"/>
            </a:xfrm>
            <a:prstGeom prst="line">
              <a:avLst/>
            </a:prstGeom>
            <a:ln w="19050">
              <a:solidFill>
                <a:srgbClr val="F6821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D8322F07-D047-41D8-9F7E-9D6574265BBA}"/>
                </a:ext>
              </a:extLst>
            </p:cNvPr>
            <p:cNvSpPr txBox="1"/>
            <p:nvPr/>
          </p:nvSpPr>
          <p:spPr>
            <a:xfrm>
              <a:off x="8473343" y="2932021"/>
              <a:ext cx="1767839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ZA" sz="1950" dirty="0"/>
                <a:t>Open access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B883AFC5-9313-4707-B973-615FD5E8D3B1}"/>
                </a:ext>
              </a:extLst>
            </p:cNvPr>
            <p:cNvSpPr txBox="1"/>
            <p:nvPr/>
          </p:nvSpPr>
          <p:spPr>
            <a:xfrm>
              <a:off x="7891577" y="1881328"/>
              <a:ext cx="2521396" cy="1693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ZA" sz="894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Dissemination, reproducibility, reuse</a:t>
              </a:r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F1BE165A-FB82-4104-95B2-DF5F8DA3CABD}"/>
                </a:ext>
              </a:extLst>
            </p:cNvPr>
            <p:cNvGrpSpPr/>
            <p:nvPr/>
          </p:nvGrpSpPr>
          <p:grpSpPr>
            <a:xfrm>
              <a:off x="8089011" y="2235242"/>
              <a:ext cx="2564839" cy="691861"/>
              <a:chOff x="7387356" y="2779317"/>
              <a:chExt cx="2564839" cy="691861"/>
            </a:xfrm>
          </p:grpSpPr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6A791103-72BA-409F-91C9-262E484CA2CB}"/>
                  </a:ext>
                </a:extLst>
              </p:cNvPr>
              <p:cNvSpPr txBox="1"/>
              <p:nvPr/>
            </p:nvSpPr>
            <p:spPr>
              <a:xfrm>
                <a:off x="7739451" y="3139627"/>
                <a:ext cx="2212744" cy="1693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ZA" sz="894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Colleagues, collaborators, participants</a:t>
                </a:r>
              </a:p>
            </p:txBody>
          </p:sp>
          <p:grpSp>
            <p:nvGrpSpPr>
              <p:cNvPr id="129" name="Graphic 307">
                <a:extLst>
                  <a:ext uri="{FF2B5EF4-FFF2-40B4-BE49-F238E27FC236}">
                    <a16:creationId xmlns:a16="http://schemas.microsoft.com/office/drawing/2014/main" id="{2CD938B1-373A-4732-9EA7-535F4D0704BB}"/>
                  </a:ext>
                </a:extLst>
              </p:cNvPr>
              <p:cNvGrpSpPr/>
              <p:nvPr/>
            </p:nvGrpSpPr>
            <p:grpSpPr>
              <a:xfrm>
                <a:off x="7387356" y="2779317"/>
                <a:ext cx="364471" cy="403063"/>
                <a:chOff x="8348202" y="2720344"/>
                <a:chExt cx="364471" cy="403063"/>
              </a:xfrm>
              <a:solidFill>
                <a:srgbClr val="B22600"/>
              </a:solidFill>
            </p:grpSpPr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2EFF33F3-8C86-4EE4-8CA8-FBF1CE5902A6}"/>
                    </a:ext>
                  </a:extLst>
                </p:cNvPr>
                <p:cNvSpPr/>
                <p:nvPr/>
              </p:nvSpPr>
              <p:spPr>
                <a:xfrm>
                  <a:off x="8348202" y="2720344"/>
                  <a:ext cx="364471" cy="403063"/>
                </a:xfrm>
                <a:custGeom>
                  <a:avLst/>
                  <a:gdLst>
                    <a:gd name="connsiteX0" fmla="*/ 348177 w 364471"/>
                    <a:gd name="connsiteY0" fmla="*/ 58637 h 403062"/>
                    <a:gd name="connsiteX1" fmla="*/ 194242 w 364471"/>
                    <a:gd name="connsiteY1" fmla="*/ 4181 h 403062"/>
                    <a:gd name="connsiteX2" fmla="*/ 170658 w 364471"/>
                    <a:gd name="connsiteY2" fmla="*/ 4181 h 403062"/>
                    <a:gd name="connsiteX3" fmla="*/ 16723 w 364471"/>
                    <a:gd name="connsiteY3" fmla="*/ 58637 h 403062"/>
                    <a:gd name="connsiteX4" fmla="*/ 0 w 364471"/>
                    <a:gd name="connsiteY4" fmla="*/ 77075 h 403062"/>
                    <a:gd name="connsiteX5" fmla="*/ 175375 w 364471"/>
                    <a:gd name="connsiteY5" fmla="*/ 405529 h 403062"/>
                    <a:gd name="connsiteX6" fmla="*/ 182665 w 364471"/>
                    <a:gd name="connsiteY6" fmla="*/ 407244 h 403062"/>
                    <a:gd name="connsiteX7" fmla="*/ 189954 w 364471"/>
                    <a:gd name="connsiteY7" fmla="*/ 405529 h 403062"/>
                    <a:gd name="connsiteX8" fmla="*/ 365329 w 364471"/>
                    <a:gd name="connsiteY8" fmla="*/ 77075 h 403062"/>
                    <a:gd name="connsiteX9" fmla="*/ 348177 w 364471"/>
                    <a:gd name="connsiteY9" fmla="*/ 58637 h 403062"/>
                    <a:gd name="connsiteX10" fmla="*/ 182236 w 364471"/>
                    <a:gd name="connsiteY10" fmla="*/ 291042 h 403062"/>
                    <a:gd name="connsiteX11" fmla="*/ 88760 w 364471"/>
                    <a:gd name="connsiteY11" fmla="*/ 197565 h 403062"/>
                    <a:gd name="connsiteX12" fmla="*/ 182236 w 364471"/>
                    <a:gd name="connsiteY12" fmla="*/ 104089 h 403062"/>
                    <a:gd name="connsiteX13" fmla="*/ 275712 w 364471"/>
                    <a:gd name="connsiteY13" fmla="*/ 197565 h 403062"/>
                    <a:gd name="connsiteX14" fmla="*/ 182236 w 364471"/>
                    <a:gd name="connsiteY14" fmla="*/ 291042 h 403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64471" h="403062">
                      <a:moveTo>
                        <a:pt x="348177" y="58637"/>
                      </a:moveTo>
                      <a:cubicBezTo>
                        <a:pt x="249985" y="49204"/>
                        <a:pt x="195099" y="5038"/>
                        <a:pt x="194242" y="4181"/>
                      </a:cubicBezTo>
                      <a:cubicBezTo>
                        <a:pt x="187381" y="-1394"/>
                        <a:pt x="177519" y="-1394"/>
                        <a:pt x="170658" y="4181"/>
                      </a:cubicBezTo>
                      <a:cubicBezTo>
                        <a:pt x="170230" y="4609"/>
                        <a:pt x="115345" y="49204"/>
                        <a:pt x="16723" y="58637"/>
                      </a:cubicBezTo>
                      <a:cubicBezTo>
                        <a:pt x="7289" y="59495"/>
                        <a:pt x="0" y="67642"/>
                        <a:pt x="0" y="77075"/>
                      </a:cubicBezTo>
                      <a:cubicBezTo>
                        <a:pt x="0" y="326631"/>
                        <a:pt x="168086" y="402527"/>
                        <a:pt x="175375" y="405529"/>
                      </a:cubicBezTo>
                      <a:cubicBezTo>
                        <a:pt x="177948" y="406386"/>
                        <a:pt x="180092" y="407244"/>
                        <a:pt x="182665" y="407244"/>
                      </a:cubicBezTo>
                      <a:cubicBezTo>
                        <a:pt x="185237" y="407244"/>
                        <a:pt x="187810" y="406815"/>
                        <a:pt x="189954" y="405529"/>
                      </a:cubicBezTo>
                      <a:cubicBezTo>
                        <a:pt x="197243" y="402527"/>
                        <a:pt x="365329" y="326631"/>
                        <a:pt x="365329" y="77075"/>
                      </a:cubicBezTo>
                      <a:cubicBezTo>
                        <a:pt x="364900" y="67642"/>
                        <a:pt x="357611" y="59495"/>
                        <a:pt x="348177" y="58637"/>
                      </a:cubicBezTo>
                      <a:close/>
                      <a:moveTo>
                        <a:pt x="182236" y="291042"/>
                      </a:moveTo>
                      <a:cubicBezTo>
                        <a:pt x="130352" y="291042"/>
                        <a:pt x="88760" y="249020"/>
                        <a:pt x="88760" y="197565"/>
                      </a:cubicBezTo>
                      <a:cubicBezTo>
                        <a:pt x="88760" y="146110"/>
                        <a:pt x="130352" y="104089"/>
                        <a:pt x="182236" y="104089"/>
                      </a:cubicBezTo>
                      <a:cubicBezTo>
                        <a:pt x="234119" y="104089"/>
                        <a:pt x="275712" y="146110"/>
                        <a:pt x="275712" y="197565"/>
                      </a:cubicBezTo>
                      <a:cubicBezTo>
                        <a:pt x="275712" y="249020"/>
                        <a:pt x="234119" y="291042"/>
                        <a:pt x="182236" y="29104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42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1463"/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57F4D122-8E3B-4634-A725-74F5D6746DF4}"/>
                    </a:ext>
                  </a:extLst>
                </p:cNvPr>
                <p:cNvSpPr/>
                <p:nvPr/>
              </p:nvSpPr>
              <p:spPr>
                <a:xfrm>
                  <a:off x="8476303" y="2881300"/>
                  <a:ext cx="102910" cy="77182"/>
                </a:xfrm>
                <a:custGeom>
                  <a:avLst/>
                  <a:gdLst>
                    <a:gd name="connsiteX0" fmla="*/ 78147 w 102909"/>
                    <a:gd name="connsiteY0" fmla="*/ 4879 h 77182"/>
                    <a:gd name="connsiteX1" fmla="*/ 42557 w 102909"/>
                    <a:gd name="connsiteY1" fmla="*/ 40468 h 77182"/>
                    <a:gd name="connsiteX2" fmla="*/ 28407 w 102909"/>
                    <a:gd name="connsiteY2" fmla="*/ 26318 h 77182"/>
                    <a:gd name="connsiteX3" fmla="*/ 4824 w 102909"/>
                    <a:gd name="connsiteY3" fmla="*/ 26318 h 77182"/>
                    <a:gd name="connsiteX4" fmla="*/ 4824 w 102909"/>
                    <a:gd name="connsiteY4" fmla="*/ 49902 h 77182"/>
                    <a:gd name="connsiteX5" fmla="*/ 30551 w 102909"/>
                    <a:gd name="connsiteY5" fmla="*/ 75629 h 77182"/>
                    <a:gd name="connsiteX6" fmla="*/ 42557 w 102909"/>
                    <a:gd name="connsiteY6" fmla="*/ 80346 h 77182"/>
                    <a:gd name="connsiteX7" fmla="*/ 54564 w 102909"/>
                    <a:gd name="connsiteY7" fmla="*/ 75629 h 77182"/>
                    <a:gd name="connsiteX8" fmla="*/ 102159 w 102909"/>
                    <a:gd name="connsiteY8" fmla="*/ 28034 h 77182"/>
                    <a:gd name="connsiteX9" fmla="*/ 102159 w 102909"/>
                    <a:gd name="connsiteY9" fmla="*/ 4450 h 77182"/>
                    <a:gd name="connsiteX10" fmla="*/ 78147 w 102909"/>
                    <a:gd name="connsiteY10" fmla="*/ 4879 h 77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2909" h="77182">
                      <a:moveTo>
                        <a:pt x="78147" y="4879"/>
                      </a:moveTo>
                      <a:lnTo>
                        <a:pt x="42557" y="40468"/>
                      </a:lnTo>
                      <a:lnTo>
                        <a:pt x="28407" y="26318"/>
                      </a:lnTo>
                      <a:cubicBezTo>
                        <a:pt x="21975" y="19887"/>
                        <a:pt x="11256" y="19887"/>
                        <a:pt x="4824" y="26318"/>
                      </a:cubicBezTo>
                      <a:cubicBezTo>
                        <a:pt x="-1608" y="32750"/>
                        <a:pt x="-1608" y="43470"/>
                        <a:pt x="4824" y="49902"/>
                      </a:cubicBezTo>
                      <a:lnTo>
                        <a:pt x="30551" y="75629"/>
                      </a:lnTo>
                      <a:cubicBezTo>
                        <a:pt x="33982" y="79060"/>
                        <a:pt x="38270" y="80346"/>
                        <a:pt x="42557" y="80346"/>
                      </a:cubicBezTo>
                      <a:cubicBezTo>
                        <a:pt x="46845" y="80346"/>
                        <a:pt x="51133" y="78631"/>
                        <a:pt x="54564" y="75629"/>
                      </a:cubicBezTo>
                      <a:lnTo>
                        <a:pt x="102159" y="28034"/>
                      </a:lnTo>
                      <a:cubicBezTo>
                        <a:pt x="108591" y="21602"/>
                        <a:pt x="108591" y="10882"/>
                        <a:pt x="102159" y="4450"/>
                      </a:cubicBezTo>
                      <a:cubicBezTo>
                        <a:pt x="95299" y="-1553"/>
                        <a:pt x="84579" y="-1553"/>
                        <a:pt x="78147" y="487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42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1463"/>
                </a:p>
              </p:txBody>
            </p:sp>
          </p:grp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E43B11B6-EC58-4757-880A-A17FC6CED56D}"/>
                  </a:ext>
                </a:extLst>
              </p:cNvPr>
              <p:cNvSpPr txBox="1"/>
              <p:nvPr/>
            </p:nvSpPr>
            <p:spPr>
              <a:xfrm>
                <a:off x="7771688" y="2792846"/>
                <a:ext cx="200605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ZA" sz="1950" dirty="0"/>
                  <a:t>Secure transfer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1BDB2177-92F3-4B50-B9BB-B5825AF7F213}"/>
                  </a:ext>
                </a:extLst>
              </p:cNvPr>
              <p:cNvSpPr txBox="1"/>
              <p:nvPr/>
            </p:nvSpPr>
            <p:spPr>
              <a:xfrm>
                <a:off x="7739451" y="3301822"/>
                <a:ext cx="2212744" cy="1693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ZA" sz="894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</a:t>
                </a:r>
                <a:r>
                  <a:rPr lang="en-ZA" sz="894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CloudStor</a:t>
                </a:r>
                <a:r>
                  <a:rPr lang="en-ZA" sz="894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| </a:t>
                </a:r>
                <a:r>
                  <a:rPr lang="en-ZA" sz="894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LabArchive</a:t>
                </a:r>
                <a:r>
                  <a:rPr lang="en-ZA" sz="894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</a:t>
                </a:r>
              </a:p>
            </p:txBody>
          </p:sp>
        </p:grp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4205EAC8-524C-4766-A98A-2DB797091FB4}"/>
                </a:ext>
              </a:extLst>
            </p:cNvPr>
            <p:cNvSpPr txBox="1"/>
            <p:nvPr/>
          </p:nvSpPr>
          <p:spPr>
            <a:xfrm>
              <a:off x="8473069" y="3304708"/>
              <a:ext cx="2330056" cy="3387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ZA" sz="894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Full OA journal publication (Gold OA)</a:t>
              </a:r>
            </a:p>
            <a:p>
              <a:r>
                <a:rPr lang="en-ZA" sz="894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 Trobe OPAL Repository (Green OA)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0F176DED-E7AA-4F2E-9EFC-A7A0DC303518}"/>
                </a:ext>
              </a:extLst>
            </p:cNvPr>
            <p:cNvSpPr txBox="1"/>
            <p:nvPr/>
          </p:nvSpPr>
          <p:spPr>
            <a:xfrm>
              <a:off x="8451149" y="3683699"/>
              <a:ext cx="3338168" cy="1693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ZA" sz="894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(Publications | Theses | Data | Education resources)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05964D3B-15F8-43FE-856B-2588648061DB}"/>
                </a:ext>
              </a:extLst>
            </p:cNvPr>
            <p:cNvSpPr/>
            <p:nvPr/>
          </p:nvSpPr>
          <p:spPr>
            <a:xfrm>
              <a:off x="8451149" y="3999707"/>
              <a:ext cx="2989377" cy="282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ZA" sz="894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e.g. datasets, collections, posters, presentations</a:t>
              </a:r>
              <a:endParaRPr lang="en-AU" sz="894" dirty="0"/>
            </a:p>
          </p:txBody>
        </p:sp>
        <p:cxnSp>
          <p:nvCxnSpPr>
            <p:cNvPr id="126" name="Connector Milestone 1" title="Connecter Line">
              <a:extLst>
                <a:ext uri="{FF2B5EF4-FFF2-40B4-BE49-F238E27FC236}">
                  <a16:creationId xmlns:a16="http://schemas.microsoft.com/office/drawing/2014/main" id="{4831814E-B837-4809-81CB-AB40BF7FE800}"/>
                </a:ext>
              </a:extLst>
            </p:cNvPr>
            <p:cNvCxnSpPr>
              <a:cxnSpLocks/>
            </p:cNvCxnSpPr>
            <p:nvPr/>
          </p:nvCxnSpPr>
          <p:spPr>
            <a:xfrm>
              <a:off x="8554584" y="4014778"/>
              <a:ext cx="2674290" cy="0"/>
            </a:xfrm>
            <a:prstGeom prst="line">
              <a:avLst/>
            </a:prstGeom>
            <a:ln w="19050">
              <a:solidFill>
                <a:srgbClr val="F6821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or Milestone 1" title="Connecter Line">
              <a:extLst>
                <a:ext uri="{FF2B5EF4-FFF2-40B4-BE49-F238E27FC236}">
                  <a16:creationId xmlns:a16="http://schemas.microsoft.com/office/drawing/2014/main" id="{18A401B1-80D4-48DA-9F47-525D4F9C8E16}"/>
                </a:ext>
              </a:extLst>
            </p:cNvPr>
            <p:cNvCxnSpPr>
              <a:cxnSpLocks/>
            </p:cNvCxnSpPr>
            <p:nvPr/>
          </p:nvCxnSpPr>
          <p:spPr>
            <a:xfrm>
              <a:off x="9960788" y="3890953"/>
              <a:ext cx="0" cy="123825"/>
            </a:xfrm>
            <a:prstGeom prst="line">
              <a:avLst/>
            </a:prstGeom>
            <a:ln w="19050">
              <a:solidFill>
                <a:srgbClr val="F68212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37FB4BE-6D37-4873-A3D4-6736E4D63DDB}"/>
              </a:ext>
            </a:extLst>
          </p:cNvPr>
          <p:cNvGrpSpPr/>
          <p:nvPr/>
        </p:nvGrpSpPr>
        <p:grpSpPr>
          <a:xfrm>
            <a:off x="1371878" y="3921754"/>
            <a:ext cx="4503215" cy="503943"/>
            <a:chOff x="1621290" y="3302151"/>
            <a:chExt cx="5542418" cy="620238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12D618C2-11AE-4E69-BA30-23E89363C73A}"/>
                </a:ext>
              </a:extLst>
            </p:cNvPr>
            <p:cNvGrpSpPr/>
            <p:nvPr/>
          </p:nvGrpSpPr>
          <p:grpSpPr>
            <a:xfrm>
              <a:off x="1932117" y="3393744"/>
              <a:ext cx="5231591" cy="407897"/>
              <a:chOff x="1932117" y="3393744"/>
              <a:chExt cx="5231591" cy="407897"/>
            </a:xfrm>
          </p:grpSpPr>
          <p:sp>
            <p:nvSpPr>
              <p:cNvPr id="142" name="Arrow: Right 141">
                <a:extLst>
                  <a:ext uri="{FF2B5EF4-FFF2-40B4-BE49-F238E27FC236}">
                    <a16:creationId xmlns:a16="http://schemas.microsoft.com/office/drawing/2014/main" id="{83E46E1C-AB9F-412B-9533-D73FA5C57BB7}"/>
                  </a:ext>
                </a:extLst>
              </p:cNvPr>
              <p:cNvSpPr/>
              <p:nvPr/>
            </p:nvSpPr>
            <p:spPr>
              <a:xfrm>
                <a:off x="1932117" y="3393744"/>
                <a:ext cx="5168992" cy="407897"/>
              </a:xfrm>
              <a:prstGeom prst="rightArrow">
                <a:avLst>
                  <a:gd name="adj1" fmla="val 100000"/>
                  <a:gd name="adj2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463"/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53D3E046-D325-4353-B050-25DBB7A27438}"/>
                  </a:ext>
                </a:extLst>
              </p:cNvPr>
              <p:cNvSpPr txBox="1"/>
              <p:nvPr/>
            </p:nvSpPr>
            <p:spPr>
              <a:xfrm>
                <a:off x="2258423" y="3408169"/>
                <a:ext cx="206408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ZA" sz="1950" dirty="0"/>
                  <a:t>Working Storage</a:t>
                </a: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A4C2FF76-08E9-47FD-87A1-49E36ACAB7FC}"/>
                  </a:ext>
                </a:extLst>
              </p:cNvPr>
              <p:cNvSpPr txBox="1"/>
              <p:nvPr/>
            </p:nvSpPr>
            <p:spPr>
              <a:xfrm>
                <a:off x="4461402" y="3508197"/>
                <a:ext cx="2702306" cy="1693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ZA" sz="894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</a:t>
                </a:r>
                <a:r>
                  <a:rPr lang="en-ZA" sz="894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CloudStor</a:t>
                </a:r>
                <a:r>
                  <a:rPr lang="en-ZA" sz="894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| Research drive | </a:t>
                </a:r>
                <a:r>
                  <a:rPr lang="en-ZA" sz="894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LabArchive</a:t>
                </a:r>
                <a:r>
                  <a:rPr lang="en-ZA" sz="894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</a:t>
                </a:r>
              </a:p>
            </p:txBody>
          </p:sp>
        </p:grpSp>
        <p:sp>
          <p:nvSpPr>
            <p:cNvPr id="136" name="Oval 135" title="Circle Background">
              <a:extLst>
                <a:ext uri="{FF2B5EF4-FFF2-40B4-BE49-F238E27FC236}">
                  <a16:creationId xmlns:a16="http://schemas.microsoft.com/office/drawing/2014/main" id="{21740D76-46AE-472F-9125-D74AA372DC27}"/>
                </a:ext>
              </a:extLst>
            </p:cNvPr>
            <p:cNvSpPr/>
            <p:nvPr/>
          </p:nvSpPr>
          <p:spPr>
            <a:xfrm>
              <a:off x="1621290" y="3302151"/>
              <a:ext cx="620238" cy="620238"/>
            </a:xfrm>
            <a:prstGeom prst="ellipse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63" dirty="0"/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63FBC6E3-24B9-4E06-81BB-9AF353CB300C}"/>
                </a:ext>
              </a:extLst>
            </p:cNvPr>
            <p:cNvGrpSpPr/>
            <p:nvPr/>
          </p:nvGrpSpPr>
          <p:grpSpPr>
            <a:xfrm>
              <a:off x="1681509" y="3365402"/>
              <a:ext cx="490884" cy="490884"/>
              <a:chOff x="1670532" y="3355795"/>
              <a:chExt cx="490884" cy="490884"/>
            </a:xfrm>
          </p:grpSpPr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C991C1E5-38C1-4C23-A4AB-32449BDFFDA9}"/>
                  </a:ext>
                </a:extLst>
              </p:cNvPr>
              <p:cNvSpPr/>
              <p:nvPr/>
            </p:nvSpPr>
            <p:spPr>
              <a:xfrm>
                <a:off x="1670532" y="3355795"/>
                <a:ext cx="490884" cy="490884"/>
              </a:xfrm>
              <a:custGeom>
                <a:avLst/>
                <a:gdLst>
                  <a:gd name="connsiteX0" fmla="*/ 482703 w 490884"/>
                  <a:gd name="connsiteY0" fmla="*/ 204903 h 490884"/>
                  <a:gd name="connsiteX1" fmla="*/ 424976 w 490884"/>
                  <a:gd name="connsiteY1" fmla="*/ 147158 h 490884"/>
                  <a:gd name="connsiteX2" fmla="*/ 441870 w 490884"/>
                  <a:gd name="connsiteY2" fmla="*/ 106358 h 490884"/>
                  <a:gd name="connsiteX3" fmla="*/ 441870 w 490884"/>
                  <a:gd name="connsiteY3" fmla="*/ 94790 h 490884"/>
                  <a:gd name="connsiteX4" fmla="*/ 396119 w 490884"/>
                  <a:gd name="connsiteY4" fmla="*/ 49015 h 490884"/>
                  <a:gd name="connsiteX5" fmla="*/ 384551 w 490884"/>
                  <a:gd name="connsiteY5" fmla="*/ 49015 h 490884"/>
                  <a:gd name="connsiteX6" fmla="*/ 321619 w 490884"/>
                  <a:gd name="connsiteY6" fmla="*/ 61532 h 490884"/>
                  <a:gd name="connsiteX7" fmla="*/ 285981 w 490884"/>
                  <a:gd name="connsiteY7" fmla="*/ 8181 h 490884"/>
                  <a:gd name="connsiteX8" fmla="*/ 277800 w 490884"/>
                  <a:gd name="connsiteY8" fmla="*/ 0 h 490884"/>
                  <a:gd name="connsiteX9" fmla="*/ 213085 w 490884"/>
                  <a:gd name="connsiteY9" fmla="*/ 0 h 490884"/>
                  <a:gd name="connsiteX10" fmla="*/ 204903 w 490884"/>
                  <a:gd name="connsiteY10" fmla="*/ 8181 h 490884"/>
                  <a:gd name="connsiteX11" fmla="*/ 169265 w 490884"/>
                  <a:gd name="connsiteY11" fmla="*/ 61532 h 490884"/>
                  <a:gd name="connsiteX12" fmla="*/ 106358 w 490884"/>
                  <a:gd name="connsiteY12" fmla="*/ 49015 h 490884"/>
                  <a:gd name="connsiteX13" fmla="*/ 94790 w 490884"/>
                  <a:gd name="connsiteY13" fmla="*/ 49015 h 490884"/>
                  <a:gd name="connsiteX14" fmla="*/ 49015 w 490884"/>
                  <a:gd name="connsiteY14" fmla="*/ 94765 h 490884"/>
                  <a:gd name="connsiteX15" fmla="*/ 49015 w 490884"/>
                  <a:gd name="connsiteY15" fmla="*/ 106334 h 490884"/>
                  <a:gd name="connsiteX16" fmla="*/ 61532 w 490884"/>
                  <a:gd name="connsiteY16" fmla="*/ 169265 h 490884"/>
                  <a:gd name="connsiteX17" fmla="*/ 8181 w 490884"/>
                  <a:gd name="connsiteY17" fmla="*/ 204903 h 490884"/>
                  <a:gd name="connsiteX18" fmla="*/ 0 w 490884"/>
                  <a:gd name="connsiteY18" fmla="*/ 213085 h 490884"/>
                  <a:gd name="connsiteX19" fmla="*/ 0 w 490884"/>
                  <a:gd name="connsiteY19" fmla="*/ 277799 h 490884"/>
                  <a:gd name="connsiteX20" fmla="*/ 8181 w 490884"/>
                  <a:gd name="connsiteY20" fmla="*/ 285981 h 490884"/>
                  <a:gd name="connsiteX21" fmla="*/ 61532 w 490884"/>
                  <a:gd name="connsiteY21" fmla="*/ 321619 h 490884"/>
                  <a:gd name="connsiteX22" fmla="*/ 49015 w 490884"/>
                  <a:gd name="connsiteY22" fmla="*/ 384526 h 490884"/>
                  <a:gd name="connsiteX23" fmla="*/ 49015 w 490884"/>
                  <a:gd name="connsiteY23" fmla="*/ 396094 h 490884"/>
                  <a:gd name="connsiteX24" fmla="*/ 94765 w 490884"/>
                  <a:gd name="connsiteY24" fmla="*/ 441845 h 490884"/>
                  <a:gd name="connsiteX25" fmla="*/ 106334 w 490884"/>
                  <a:gd name="connsiteY25" fmla="*/ 441845 h 490884"/>
                  <a:gd name="connsiteX26" fmla="*/ 187985 w 490884"/>
                  <a:gd name="connsiteY26" fmla="*/ 441829 h 490884"/>
                  <a:gd name="connsiteX27" fmla="*/ 204903 w 490884"/>
                  <a:gd name="connsiteY27" fmla="*/ 482703 h 490884"/>
                  <a:gd name="connsiteX28" fmla="*/ 213085 w 490884"/>
                  <a:gd name="connsiteY28" fmla="*/ 490884 h 490884"/>
                  <a:gd name="connsiteX29" fmla="*/ 277800 w 490884"/>
                  <a:gd name="connsiteY29" fmla="*/ 490884 h 490884"/>
                  <a:gd name="connsiteX30" fmla="*/ 285981 w 490884"/>
                  <a:gd name="connsiteY30" fmla="*/ 482703 h 490884"/>
                  <a:gd name="connsiteX31" fmla="*/ 343726 w 490884"/>
                  <a:gd name="connsiteY31" fmla="*/ 424975 h 490884"/>
                  <a:gd name="connsiteX32" fmla="*/ 384526 w 490884"/>
                  <a:gd name="connsiteY32" fmla="*/ 441869 h 490884"/>
                  <a:gd name="connsiteX33" fmla="*/ 396095 w 490884"/>
                  <a:gd name="connsiteY33" fmla="*/ 441869 h 490884"/>
                  <a:gd name="connsiteX34" fmla="*/ 441845 w 490884"/>
                  <a:gd name="connsiteY34" fmla="*/ 396119 h 490884"/>
                  <a:gd name="connsiteX35" fmla="*/ 441845 w 490884"/>
                  <a:gd name="connsiteY35" fmla="*/ 384550 h 490884"/>
                  <a:gd name="connsiteX36" fmla="*/ 441830 w 490884"/>
                  <a:gd name="connsiteY36" fmla="*/ 302899 h 490884"/>
                  <a:gd name="connsiteX37" fmla="*/ 482703 w 490884"/>
                  <a:gd name="connsiteY37" fmla="*/ 285981 h 490884"/>
                  <a:gd name="connsiteX38" fmla="*/ 490884 w 490884"/>
                  <a:gd name="connsiteY38" fmla="*/ 277799 h 490884"/>
                  <a:gd name="connsiteX39" fmla="*/ 490884 w 490884"/>
                  <a:gd name="connsiteY39" fmla="*/ 213085 h 490884"/>
                  <a:gd name="connsiteX40" fmla="*/ 482703 w 490884"/>
                  <a:gd name="connsiteY40" fmla="*/ 204903 h 490884"/>
                  <a:gd name="connsiteX41" fmla="*/ 474522 w 490884"/>
                  <a:gd name="connsiteY41" fmla="*/ 270043 h 490884"/>
                  <a:gd name="connsiteX42" fmla="*/ 409056 w 490884"/>
                  <a:gd name="connsiteY42" fmla="*/ 351973 h 490884"/>
                  <a:gd name="connsiteX43" fmla="*/ 424820 w 490884"/>
                  <a:gd name="connsiteY43" fmla="*/ 390032 h 490884"/>
                  <a:gd name="connsiteX44" fmla="*/ 390032 w 490884"/>
                  <a:gd name="connsiteY44" fmla="*/ 424819 h 490884"/>
                  <a:gd name="connsiteX45" fmla="*/ 285808 w 490884"/>
                  <a:gd name="connsiteY45" fmla="*/ 436462 h 490884"/>
                  <a:gd name="connsiteX46" fmla="*/ 270044 w 490884"/>
                  <a:gd name="connsiteY46" fmla="*/ 474521 h 490884"/>
                  <a:gd name="connsiteX47" fmla="*/ 220841 w 490884"/>
                  <a:gd name="connsiteY47" fmla="*/ 474521 h 490884"/>
                  <a:gd name="connsiteX48" fmla="*/ 138911 w 490884"/>
                  <a:gd name="connsiteY48" fmla="*/ 409055 h 490884"/>
                  <a:gd name="connsiteX49" fmla="*/ 100852 w 490884"/>
                  <a:gd name="connsiteY49" fmla="*/ 424819 h 490884"/>
                  <a:gd name="connsiteX50" fmla="*/ 66065 w 490884"/>
                  <a:gd name="connsiteY50" fmla="*/ 390032 h 490884"/>
                  <a:gd name="connsiteX51" fmla="*/ 76643 w 490884"/>
                  <a:gd name="connsiteY51" fmla="*/ 315360 h 490884"/>
                  <a:gd name="connsiteX52" fmla="*/ 16363 w 490884"/>
                  <a:gd name="connsiteY52" fmla="*/ 270043 h 490884"/>
                  <a:gd name="connsiteX53" fmla="*/ 16363 w 490884"/>
                  <a:gd name="connsiteY53" fmla="*/ 220841 h 490884"/>
                  <a:gd name="connsiteX54" fmla="*/ 76643 w 490884"/>
                  <a:gd name="connsiteY54" fmla="*/ 175524 h 490884"/>
                  <a:gd name="connsiteX55" fmla="*/ 66065 w 490884"/>
                  <a:gd name="connsiteY55" fmla="*/ 100852 h 490884"/>
                  <a:gd name="connsiteX56" fmla="*/ 100852 w 490884"/>
                  <a:gd name="connsiteY56" fmla="*/ 66065 h 490884"/>
                  <a:gd name="connsiteX57" fmla="*/ 175524 w 490884"/>
                  <a:gd name="connsiteY57" fmla="*/ 76643 h 490884"/>
                  <a:gd name="connsiteX58" fmla="*/ 220841 w 490884"/>
                  <a:gd name="connsiteY58" fmla="*/ 16363 h 490884"/>
                  <a:gd name="connsiteX59" fmla="*/ 270044 w 490884"/>
                  <a:gd name="connsiteY59" fmla="*/ 16363 h 490884"/>
                  <a:gd name="connsiteX60" fmla="*/ 315361 w 490884"/>
                  <a:gd name="connsiteY60" fmla="*/ 76643 h 490884"/>
                  <a:gd name="connsiteX61" fmla="*/ 390032 w 490884"/>
                  <a:gd name="connsiteY61" fmla="*/ 66065 h 490884"/>
                  <a:gd name="connsiteX62" fmla="*/ 424820 w 490884"/>
                  <a:gd name="connsiteY62" fmla="*/ 100852 h 490884"/>
                  <a:gd name="connsiteX63" fmla="*/ 436462 w 490884"/>
                  <a:gd name="connsiteY63" fmla="*/ 205077 h 490884"/>
                  <a:gd name="connsiteX64" fmla="*/ 474522 w 490884"/>
                  <a:gd name="connsiteY64" fmla="*/ 220841 h 490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90884" h="490884">
                    <a:moveTo>
                      <a:pt x="482703" y="204903"/>
                    </a:moveTo>
                    <a:cubicBezTo>
                      <a:pt x="450816" y="204898"/>
                      <a:pt x="424971" y="179045"/>
                      <a:pt x="424976" y="147158"/>
                    </a:cubicBezTo>
                    <a:cubicBezTo>
                      <a:pt x="424978" y="131857"/>
                      <a:pt x="431055" y="117182"/>
                      <a:pt x="441870" y="106358"/>
                    </a:cubicBezTo>
                    <a:cubicBezTo>
                      <a:pt x="445064" y="103163"/>
                      <a:pt x="445064" y="97985"/>
                      <a:pt x="441870" y="94790"/>
                    </a:cubicBezTo>
                    <a:lnTo>
                      <a:pt x="396119" y="49015"/>
                    </a:lnTo>
                    <a:cubicBezTo>
                      <a:pt x="392924" y="45821"/>
                      <a:pt x="387746" y="45821"/>
                      <a:pt x="384551" y="49015"/>
                    </a:cubicBezTo>
                    <a:cubicBezTo>
                      <a:pt x="368158" y="65757"/>
                      <a:pt x="343172" y="70727"/>
                      <a:pt x="321619" y="61532"/>
                    </a:cubicBezTo>
                    <a:cubicBezTo>
                      <a:pt x="299883" y="52789"/>
                      <a:pt x="285735" y="31609"/>
                      <a:pt x="285981" y="8181"/>
                    </a:cubicBezTo>
                    <a:cubicBezTo>
                      <a:pt x="285981" y="3663"/>
                      <a:pt x="282318" y="0"/>
                      <a:pt x="277800" y="0"/>
                    </a:cubicBezTo>
                    <a:lnTo>
                      <a:pt x="213085" y="0"/>
                    </a:lnTo>
                    <a:cubicBezTo>
                      <a:pt x="208566" y="0"/>
                      <a:pt x="204903" y="3663"/>
                      <a:pt x="204903" y="8181"/>
                    </a:cubicBezTo>
                    <a:cubicBezTo>
                      <a:pt x="205150" y="31609"/>
                      <a:pt x="191001" y="52789"/>
                      <a:pt x="169265" y="61532"/>
                    </a:cubicBezTo>
                    <a:cubicBezTo>
                      <a:pt x="147719" y="70709"/>
                      <a:pt x="122751" y="65740"/>
                      <a:pt x="106358" y="49015"/>
                    </a:cubicBezTo>
                    <a:cubicBezTo>
                      <a:pt x="103163" y="45821"/>
                      <a:pt x="97985" y="45821"/>
                      <a:pt x="94790" y="49015"/>
                    </a:cubicBezTo>
                    <a:lnTo>
                      <a:pt x="49015" y="94765"/>
                    </a:lnTo>
                    <a:cubicBezTo>
                      <a:pt x="45821" y="97960"/>
                      <a:pt x="45821" y="103139"/>
                      <a:pt x="49015" y="106334"/>
                    </a:cubicBezTo>
                    <a:cubicBezTo>
                      <a:pt x="65753" y="122729"/>
                      <a:pt x="70723" y="147712"/>
                      <a:pt x="61532" y="169265"/>
                    </a:cubicBezTo>
                    <a:cubicBezTo>
                      <a:pt x="52789" y="191001"/>
                      <a:pt x="31609" y="205149"/>
                      <a:pt x="8181" y="204903"/>
                    </a:cubicBezTo>
                    <a:cubicBezTo>
                      <a:pt x="3663" y="204903"/>
                      <a:pt x="0" y="208566"/>
                      <a:pt x="0" y="213085"/>
                    </a:cubicBezTo>
                    <a:lnTo>
                      <a:pt x="0" y="277799"/>
                    </a:lnTo>
                    <a:cubicBezTo>
                      <a:pt x="0" y="282318"/>
                      <a:pt x="3663" y="285981"/>
                      <a:pt x="8181" y="285981"/>
                    </a:cubicBezTo>
                    <a:cubicBezTo>
                      <a:pt x="31609" y="285735"/>
                      <a:pt x="52789" y="299883"/>
                      <a:pt x="61532" y="321619"/>
                    </a:cubicBezTo>
                    <a:cubicBezTo>
                      <a:pt x="70711" y="343165"/>
                      <a:pt x="65743" y="368134"/>
                      <a:pt x="49015" y="384526"/>
                    </a:cubicBezTo>
                    <a:cubicBezTo>
                      <a:pt x="45821" y="387721"/>
                      <a:pt x="45821" y="392899"/>
                      <a:pt x="49015" y="396094"/>
                    </a:cubicBezTo>
                    <a:lnTo>
                      <a:pt x="94765" y="441845"/>
                    </a:lnTo>
                    <a:cubicBezTo>
                      <a:pt x="97960" y="445039"/>
                      <a:pt x="103139" y="445039"/>
                      <a:pt x="106334" y="441845"/>
                    </a:cubicBezTo>
                    <a:cubicBezTo>
                      <a:pt x="128877" y="419293"/>
                      <a:pt x="165433" y="419286"/>
                      <a:pt x="187985" y="441829"/>
                    </a:cubicBezTo>
                    <a:cubicBezTo>
                      <a:pt x="198827" y="452667"/>
                      <a:pt x="204914" y="467372"/>
                      <a:pt x="204903" y="482703"/>
                    </a:cubicBezTo>
                    <a:cubicBezTo>
                      <a:pt x="204903" y="487221"/>
                      <a:pt x="208566" y="490884"/>
                      <a:pt x="213085" y="490884"/>
                    </a:cubicBezTo>
                    <a:lnTo>
                      <a:pt x="277800" y="490884"/>
                    </a:lnTo>
                    <a:cubicBezTo>
                      <a:pt x="282318" y="490884"/>
                      <a:pt x="285981" y="487221"/>
                      <a:pt x="285981" y="482703"/>
                    </a:cubicBezTo>
                    <a:cubicBezTo>
                      <a:pt x="285986" y="450816"/>
                      <a:pt x="311839" y="424971"/>
                      <a:pt x="343726" y="424975"/>
                    </a:cubicBezTo>
                    <a:cubicBezTo>
                      <a:pt x="359028" y="424978"/>
                      <a:pt x="373702" y="431054"/>
                      <a:pt x="384526" y="441869"/>
                    </a:cubicBezTo>
                    <a:cubicBezTo>
                      <a:pt x="387721" y="445063"/>
                      <a:pt x="392900" y="445063"/>
                      <a:pt x="396095" y="441869"/>
                    </a:cubicBezTo>
                    <a:lnTo>
                      <a:pt x="441845" y="396119"/>
                    </a:lnTo>
                    <a:cubicBezTo>
                      <a:pt x="445039" y="392924"/>
                      <a:pt x="445039" y="387745"/>
                      <a:pt x="441845" y="384550"/>
                    </a:cubicBezTo>
                    <a:cubicBezTo>
                      <a:pt x="419293" y="362007"/>
                      <a:pt x="419286" y="325450"/>
                      <a:pt x="441830" y="302899"/>
                    </a:cubicBezTo>
                    <a:cubicBezTo>
                      <a:pt x="452667" y="292057"/>
                      <a:pt x="467373" y="285970"/>
                      <a:pt x="482703" y="285981"/>
                    </a:cubicBezTo>
                    <a:cubicBezTo>
                      <a:pt x="487222" y="285981"/>
                      <a:pt x="490884" y="282318"/>
                      <a:pt x="490884" y="277799"/>
                    </a:cubicBezTo>
                    <a:lnTo>
                      <a:pt x="490884" y="213085"/>
                    </a:lnTo>
                    <a:cubicBezTo>
                      <a:pt x="490884" y="208566"/>
                      <a:pt x="487222" y="204903"/>
                      <a:pt x="482703" y="204903"/>
                    </a:cubicBezTo>
                    <a:close/>
                    <a:moveTo>
                      <a:pt x="474522" y="270043"/>
                    </a:moveTo>
                    <a:cubicBezTo>
                      <a:pt x="433819" y="274590"/>
                      <a:pt x="404509" y="311271"/>
                      <a:pt x="409056" y="351973"/>
                    </a:cubicBezTo>
                    <a:cubicBezTo>
                      <a:pt x="410610" y="365893"/>
                      <a:pt x="416076" y="379089"/>
                      <a:pt x="424820" y="390032"/>
                    </a:cubicBezTo>
                    <a:lnTo>
                      <a:pt x="390032" y="424819"/>
                    </a:lnTo>
                    <a:cubicBezTo>
                      <a:pt x="358036" y="399254"/>
                      <a:pt x="311374" y="404466"/>
                      <a:pt x="285808" y="436462"/>
                    </a:cubicBezTo>
                    <a:cubicBezTo>
                      <a:pt x="277064" y="447406"/>
                      <a:pt x="271598" y="460601"/>
                      <a:pt x="270044" y="474521"/>
                    </a:cubicBezTo>
                    <a:lnTo>
                      <a:pt x="220841" y="474521"/>
                    </a:lnTo>
                    <a:cubicBezTo>
                      <a:pt x="216294" y="433819"/>
                      <a:pt x="179613" y="404509"/>
                      <a:pt x="138911" y="409055"/>
                    </a:cubicBezTo>
                    <a:cubicBezTo>
                      <a:pt x="124991" y="410610"/>
                      <a:pt x="111795" y="416076"/>
                      <a:pt x="100852" y="424819"/>
                    </a:cubicBezTo>
                    <a:lnTo>
                      <a:pt x="66065" y="390032"/>
                    </a:lnTo>
                    <a:cubicBezTo>
                      <a:pt x="83211" y="369049"/>
                      <a:pt x="87287" y="340280"/>
                      <a:pt x="76643" y="315360"/>
                    </a:cubicBezTo>
                    <a:cubicBezTo>
                      <a:pt x="66556" y="290208"/>
                      <a:pt x="43327" y="272746"/>
                      <a:pt x="16363" y="270043"/>
                    </a:cubicBezTo>
                    <a:lnTo>
                      <a:pt x="16363" y="220841"/>
                    </a:lnTo>
                    <a:cubicBezTo>
                      <a:pt x="43327" y="218138"/>
                      <a:pt x="66556" y="200676"/>
                      <a:pt x="76643" y="175524"/>
                    </a:cubicBezTo>
                    <a:cubicBezTo>
                      <a:pt x="87287" y="150604"/>
                      <a:pt x="83211" y="121835"/>
                      <a:pt x="66065" y="100852"/>
                    </a:cubicBezTo>
                    <a:lnTo>
                      <a:pt x="100852" y="66065"/>
                    </a:lnTo>
                    <a:cubicBezTo>
                      <a:pt x="121835" y="83211"/>
                      <a:pt x="150604" y="87287"/>
                      <a:pt x="175524" y="76643"/>
                    </a:cubicBezTo>
                    <a:cubicBezTo>
                      <a:pt x="200676" y="66556"/>
                      <a:pt x="218138" y="43327"/>
                      <a:pt x="220841" y="16363"/>
                    </a:cubicBezTo>
                    <a:lnTo>
                      <a:pt x="270044" y="16363"/>
                    </a:lnTo>
                    <a:cubicBezTo>
                      <a:pt x="272746" y="43327"/>
                      <a:pt x="290208" y="66556"/>
                      <a:pt x="315361" y="76643"/>
                    </a:cubicBezTo>
                    <a:cubicBezTo>
                      <a:pt x="340280" y="87287"/>
                      <a:pt x="369049" y="83211"/>
                      <a:pt x="390032" y="66065"/>
                    </a:cubicBezTo>
                    <a:lnTo>
                      <a:pt x="424820" y="100852"/>
                    </a:lnTo>
                    <a:cubicBezTo>
                      <a:pt x="399254" y="132848"/>
                      <a:pt x="404467" y="179511"/>
                      <a:pt x="436462" y="205077"/>
                    </a:cubicBezTo>
                    <a:cubicBezTo>
                      <a:pt x="447406" y="213820"/>
                      <a:pt x="460601" y="219285"/>
                      <a:pt x="474522" y="220841"/>
                    </a:cubicBezTo>
                    <a:close/>
                  </a:path>
                </a:pathLst>
              </a:custGeom>
              <a:solidFill>
                <a:schemeClr val="bg1"/>
              </a:solidFill>
              <a:ln w="8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463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4FBAC127-CBD0-491A-B688-815ECBC6D481}"/>
                  </a:ext>
                </a:extLst>
              </p:cNvPr>
              <p:cNvSpPr/>
              <p:nvPr/>
            </p:nvSpPr>
            <p:spPr>
              <a:xfrm>
                <a:off x="1752346" y="3437609"/>
                <a:ext cx="327256" cy="327256"/>
              </a:xfrm>
              <a:custGeom>
                <a:avLst/>
                <a:gdLst>
                  <a:gd name="connsiteX0" fmla="*/ 163628 w 327256"/>
                  <a:gd name="connsiteY0" fmla="*/ 0 h 327256"/>
                  <a:gd name="connsiteX1" fmla="*/ 0 w 327256"/>
                  <a:gd name="connsiteY1" fmla="*/ 163628 h 327256"/>
                  <a:gd name="connsiteX2" fmla="*/ 163628 w 327256"/>
                  <a:gd name="connsiteY2" fmla="*/ 327256 h 327256"/>
                  <a:gd name="connsiteX3" fmla="*/ 327256 w 327256"/>
                  <a:gd name="connsiteY3" fmla="*/ 163628 h 327256"/>
                  <a:gd name="connsiteX4" fmla="*/ 163628 w 327256"/>
                  <a:gd name="connsiteY4" fmla="*/ 0 h 327256"/>
                  <a:gd name="connsiteX5" fmla="*/ 163628 w 327256"/>
                  <a:gd name="connsiteY5" fmla="*/ 310893 h 327256"/>
                  <a:gd name="connsiteX6" fmla="*/ 16363 w 327256"/>
                  <a:gd name="connsiteY6" fmla="*/ 163628 h 327256"/>
                  <a:gd name="connsiteX7" fmla="*/ 163628 w 327256"/>
                  <a:gd name="connsiteY7" fmla="*/ 16363 h 327256"/>
                  <a:gd name="connsiteX8" fmla="*/ 310893 w 327256"/>
                  <a:gd name="connsiteY8" fmla="*/ 163628 h 327256"/>
                  <a:gd name="connsiteX9" fmla="*/ 163628 w 327256"/>
                  <a:gd name="connsiteY9" fmla="*/ 310893 h 327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7256" h="327256">
                    <a:moveTo>
                      <a:pt x="163628" y="0"/>
                    </a:moveTo>
                    <a:cubicBezTo>
                      <a:pt x="73259" y="0"/>
                      <a:pt x="0" y="73259"/>
                      <a:pt x="0" y="163628"/>
                    </a:cubicBezTo>
                    <a:cubicBezTo>
                      <a:pt x="0" y="253997"/>
                      <a:pt x="73259" y="327256"/>
                      <a:pt x="163628" y="327256"/>
                    </a:cubicBezTo>
                    <a:cubicBezTo>
                      <a:pt x="253997" y="327256"/>
                      <a:pt x="327256" y="253997"/>
                      <a:pt x="327256" y="163628"/>
                    </a:cubicBezTo>
                    <a:cubicBezTo>
                      <a:pt x="327152" y="73302"/>
                      <a:pt x="253954" y="104"/>
                      <a:pt x="163628" y="0"/>
                    </a:cubicBezTo>
                    <a:close/>
                    <a:moveTo>
                      <a:pt x="163628" y="310893"/>
                    </a:moveTo>
                    <a:cubicBezTo>
                      <a:pt x="82296" y="310893"/>
                      <a:pt x="16363" y="244960"/>
                      <a:pt x="16363" y="163628"/>
                    </a:cubicBezTo>
                    <a:cubicBezTo>
                      <a:pt x="16363" y="82296"/>
                      <a:pt x="82296" y="16363"/>
                      <a:pt x="163628" y="16363"/>
                    </a:cubicBezTo>
                    <a:cubicBezTo>
                      <a:pt x="244960" y="16363"/>
                      <a:pt x="310893" y="82296"/>
                      <a:pt x="310893" y="163628"/>
                    </a:cubicBezTo>
                    <a:cubicBezTo>
                      <a:pt x="310799" y="244921"/>
                      <a:pt x="244921" y="310798"/>
                      <a:pt x="163628" y="310893"/>
                    </a:cubicBezTo>
                    <a:close/>
                  </a:path>
                </a:pathLst>
              </a:custGeom>
              <a:solidFill>
                <a:schemeClr val="bg1"/>
              </a:solidFill>
              <a:ln w="8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463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3D51A926-0D92-4B6A-B74E-27C956F57197}"/>
                  </a:ext>
                </a:extLst>
              </p:cNvPr>
              <p:cNvSpPr/>
              <p:nvPr/>
            </p:nvSpPr>
            <p:spPr>
              <a:xfrm>
                <a:off x="1809515" y="3601256"/>
                <a:ext cx="229079" cy="114540"/>
              </a:xfrm>
              <a:custGeom>
                <a:avLst/>
                <a:gdLst>
                  <a:gd name="connsiteX0" fmla="*/ 180263 w 229079"/>
                  <a:gd name="connsiteY0" fmla="*/ 22832 h 114539"/>
                  <a:gd name="connsiteX1" fmla="*/ 168637 w 229079"/>
                  <a:gd name="connsiteY1" fmla="*/ 69294 h 114539"/>
                  <a:gd name="connsiteX2" fmla="*/ 137777 w 229079"/>
                  <a:gd name="connsiteY2" fmla="*/ 73131 h 114539"/>
                  <a:gd name="connsiteX3" fmla="*/ 114338 w 229079"/>
                  <a:gd name="connsiteY3" fmla="*/ 37951 h 114539"/>
                  <a:gd name="connsiteX4" fmla="*/ 87267 w 229079"/>
                  <a:gd name="connsiteY4" fmla="*/ 16503 h 114539"/>
                  <a:gd name="connsiteX5" fmla="*/ 65928 w 229079"/>
                  <a:gd name="connsiteY5" fmla="*/ 37133 h 114539"/>
                  <a:gd name="connsiteX6" fmla="*/ 44157 w 229079"/>
                  <a:gd name="connsiteY6" fmla="*/ 58887 h 114539"/>
                  <a:gd name="connsiteX7" fmla="*/ 9787 w 229079"/>
                  <a:gd name="connsiteY7" fmla="*/ 54033 h 114539"/>
                  <a:gd name="connsiteX8" fmla="*/ 4934 w 229079"/>
                  <a:gd name="connsiteY8" fmla="*/ 88403 h 114539"/>
                  <a:gd name="connsiteX9" fmla="*/ 39303 w 229079"/>
                  <a:gd name="connsiteY9" fmla="*/ 93257 h 114539"/>
                  <a:gd name="connsiteX10" fmla="*/ 48804 w 229079"/>
                  <a:gd name="connsiteY10" fmla="*/ 77377 h 114539"/>
                  <a:gd name="connsiteX11" fmla="*/ 70583 w 229079"/>
                  <a:gd name="connsiteY11" fmla="*/ 55614 h 114539"/>
                  <a:gd name="connsiteX12" fmla="*/ 104600 w 229079"/>
                  <a:gd name="connsiteY12" fmla="*/ 60648 h 114539"/>
                  <a:gd name="connsiteX13" fmla="*/ 107858 w 229079"/>
                  <a:gd name="connsiteY13" fmla="*/ 57742 h 114539"/>
                  <a:gd name="connsiteX14" fmla="*/ 131298 w 229079"/>
                  <a:gd name="connsiteY14" fmla="*/ 92922 h 114539"/>
                  <a:gd name="connsiteX15" fmla="*/ 158313 w 229079"/>
                  <a:gd name="connsiteY15" fmla="*/ 114419 h 114539"/>
                  <a:gd name="connsiteX16" fmla="*/ 179920 w 229079"/>
                  <a:gd name="connsiteY16" fmla="*/ 91694 h 114539"/>
                  <a:gd name="connsiteX17" fmla="*/ 191537 w 229079"/>
                  <a:gd name="connsiteY17" fmla="*/ 45232 h 114539"/>
                  <a:gd name="connsiteX18" fmla="*/ 225434 w 229079"/>
                  <a:gd name="connsiteY18" fmla="*/ 37759 h 114539"/>
                  <a:gd name="connsiteX19" fmla="*/ 217961 w 229079"/>
                  <a:gd name="connsiteY19" fmla="*/ 3862 h 114539"/>
                  <a:gd name="connsiteX20" fmla="*/ 184064 w 229079"/>
                  <a:gd name="connsiteY20" fmla="*/ 11335 h 114539"/>
                  <a:gd name="connsiteX21" fmla="*/ 180263 w 229079"/>
                  <a:gd name="connsiteY21" fmla="*/ 22856 h 114539"/>
                  <a:gd name="connsiteX22" fmla="*/ 24645 w 229079"/>
                  <a:gd name="connsiteY22" fmla="*/ 81795 h 114539"/>
                  <a:gd name="connsiteX23" fmla="*/ 16463 w 229079"/>
                  <a:gd name="connsiteY23" fmla="*/ 73613 h 114539"/>
                  <a:gd name="connsiteX24" fmla="*/ 24645 w 229079"/>
                  <a:gd name="connsiteY24" fmla="*/ 65432 h 114539"/>
                  <a:gd name="connsiteX25" fmla="*/ 32826 w 229079"/>
                  <a:gd name="connsiteY25" fmla="*/ 73613 h 114539"/>
                  <a:gd name="connsiteX26" fmla="*/ 24645 w 229079"/>
                  <a:gd name="connsiteY26" fmla="*/ 81795 h 114539"/>
                  <a:gd name="connsiteX27" fmla="*/ 90096 w 229079"/>
                  <a:gd name="connsiteY27" fmla="*/ 49069 h 114539"/>
                  <a:gd name="connsiteX28" fmla="*/ 81915 w 229079"/>
                  <a:gd name="connsiteY28" fmla="*/ 40888 h 114539"/>
                  <a:gd name="connsiteX29" fmla="*/ 90096 w 229079"/>
                  <a:gd name="connsiteY29" fmla="*/ 32706 h 114539"/>
                  <a:gd name="connsiteX30" fmla="*/ 98277 w 229079"/>
                  <a:gd name="connsiteY30" fmla="*/ 40888 h 114539"/>
                  <a:gd name="connsiteX31" fmla="*/ 90096 w 229079"/>
                  <a:gd name="connsiteY31" fmla="*/ 49069 h 114539"/>
                  <a:gd name="connsiteX32" fmla="*/ 155547 w 229079"/>
                  <a:gd name="connsiteY32" fmla="*/ 98158 h 114539"/>
                  <a:gd name="connsiteX33" fmla="*/ 147366 w 229079"/>
                  <a:gd name="connsiteY33" fmla="*/ 89976 h 114539"/>
                  <a:gd name="connsiteX34" fmla="*/ 155547 w 229079"/>
                  <a:gd name="connsiteY34" fmla="*/ 81795 h 114539"/>
                  <a:gd name="connsiteX35" fmla="*/ 163729 w 229079"/>
                  <a:gd name="connsiteY35" fmla="*/ 89976 h 114539"/>
                  <a:gd name="connsiteX36" fmla="*/ 155547 w 229079"/>
                  <a:gd name="connsiteY36" fmla="*/ 98158 h 114539"/>
                  <a:gd name="connsiteX37" fmla="*/ 212817 w 229079"/>
                  <a:gd name="connsiteY37" fmla="*/ 24525 h 114539"/>
                  <a:gd name="connsiteX38" fmla="*/ 204636 w 229079"/>
                  <a:gd name="connsiteY38" fmla="*/ 32706 h 114539"/>
                  <a:gd name="connsiteX39" fmla="*/ 196454 w 229079"/>
                  <a:gd name="connsiteY39" fmla="*/ 24525 h 114539"/>
                  <a:gd name="connsiteX40" fmla="*/ 204636 w 229079"/>
                  <a:gd name="connsiteY40" fmla="*/ 16344 h 114539"/>
                  <a:gd name="connsiteX41" fmla="*/ 212817 w 229079"/>
                  <a:gd name="connsiteY41" fmla="*/ 24525 h 11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29079" h="114539">
                    <a:moveTo>
                      <a:pt x="180263" y="22832"/>
                    </a:moveTo>
                    <a:lnTo>
                      <a:pt x="168637" y="69294"/>
                    </a:lnTo>
                    <a:cubicBezTo>
                      <a:pt x="158776" y="62944"/>
                      <a:pt x="145784" y="64559"/>
                      <a:pt x="137777" y="73131"/>
                    </a:cubicBezTo>
                    <a:lnTo>
                      <a:pt x="114338" y="37951"/>
                    </a:lnTo>
                    <a:cubicBezTo>
                      <a:pt x="112785" y="24553"/>
                      <a:pt x="100665" y="14950"/>
                      <a:pt x="87267" y="16503"/>
                    </a:cubicBezTo>
                    <a:cubicBezTo>
                      <a:pt x="76312" y="17773"/>
                      <a:pt x="67567" y="26227"/>
                      <a:pt x="65928" y="37133"/>
                    </a:cubicBezTo>
                    <a:lnTo>
                      <a:pt x="44157" y="58887"/>
                    </a:lnTo>
                    <a:cubicBezTo>
                      <a:pt x="36007" y="48056"/>
                      <a:pt x="20619" y="45883"/>
                      <a:pt x="9787" y="54033"/>
                    </a:cubicBezTo>
                    <a:cubicBezTo>
                      <a:pt x="-1043" y="62184"/>
                      <a:pt x="-3217" y="77572"/>
                      <a:pt x="4934" y="88403"/>
                    </a:cubicBezTo>
                    <a:cubicBezTo>
                      <a:pt x="13084" y="99234"/>
                      <a:pt x="28472" y="101407"/>
                      <a:pt x="39303" y="93257"/>
                    </a:cubicBezTo>
                    <a:cubicBezTo>
                      <a:pt x="44421" y="89406"/>
                      <a:pt x="47831" y="83707"/>
                      <a:pt x="48804" y="77377"/>
                    </a:cubicBezTo>
                    <a:lnTo>
                      <a:pt x="70583" y="55614"/>
                    </a:lnTo>
                    <a:cubicBezTo>
                      <a:pt x="78586" y="66397"/>
                      <a:pt x="93816" y="68651"/>
                      <a:pt x="104600" y="60648"/>
                    </a:cubicBezTo>
                    <a:cubicBezTo>
                      <a:pt x="105771" y="59779"/>
                      <a:pt x="106861" y="58806"/>
                      <a:pt x="107858" y="57742"/>
                    </a:cubicBezTo>
                    <a:lnTo>
                      <a:pt x="131298" y="92922"/>
                    </a:lnTo>
                    <a:cubicBezTo>
                      <a:pt x="132822" y="106319"/>
                      <a:pt x="144917" y="115943"/>
                      <a:pt x="158313" y="114419"/>
                    </a:cubicBezTo>
                    <a:cubicBezTo>
                      <a:pt x="170072" y="113082"/>
                      <a:pt x="179177" y="103505"/>
                      <a:pt x="179920" y="91694"/>
                    </a:cubicBezTo>
                    <a:lnTo>
                      <a:pt x="191537" y="45232"/>
                    </a:lnTo>
                    <a:cubicBezTo>
                      <a:pt x="202961" y="52529"/>
                      <a:pt x="218137" y="49183"/>
                      <a:pt x="225434" y="37759"/>
                    </a:cubicBezTo>
                    <a:cubicBezTo>
                      <a:pt x="232731" y="26336"/>
                      <a:pt x="229385" y="11159"/>
                      <a:pt x="217961" y="3862"/>
                    </a:cubicBezTo>
                    <a:cubicBezTo>
                      <a:pt x="206537" y="-3434"/>
                      <a:pt x="191361" y="-89"/>
                      <a:pt x="184064" y="11335"/>
                    </a:cubicBezTo>
                    <a:cubicBezTo>
                      <a:pt x="181853" y="14797"/>
                      <a:pt x="180546" y="18758"/>
                      <a:pt x="180263" y="22856"/>
                    </a:cubicBezTo>
                    <a:close/>
                    <a:moveTo>
                      <a:pt x="24645" y="81795"/>
                    </a:moveTo>
                    <a:cubicBezTo>
                      <a:pt x="20126" y="81795"/>
                      <a:pt x="16463" y="78132"/>
                      <a:pt x="16463" y="73613"/>
                    </a:cubicBezTo>
                    <a:cubicBezTo>
                      <a:pt x="16463" y="69095"/>
                      <a:pt x="20126" y="65432"/>
                      <a:pt x="24645" y="65432"/>
                    </a:cubicBezTo>
                    <a:cubicBezTo>
                      <a:pt x="29163" y="65432"/>
                      <a:pt x="32826" y="69095"/>
                      <a:pt x="32826" y="73613"/>
                    </a:cubicBezTo>
                    <a:cubicBezTo>
                      <a:pt x="32826" y="78132"/>
                      <a:pt x="29163" y="81795"/>
                      <a:pt x="24645" y="81795"/>
                    </a:cubicBezTo>
                    <a:close/>
                    <a:moveTo>
                      <a:pt x="90096" y="49069"/>
                    </a:moveTo>
                    <a:cubicBezTo>
                      <a:pt x="85577" y="49069"/>
                      <a:pt x="81915" y="45406"/>
                      <a:pt x="81915" y="40888"/>
                    </a:cubicBezTo>
                    <a:cubicBezTo>
                      <a:pt x="81915" y="36369"/>
                      <a:pt x="85577" y="32706"/>
                      <a:pt x="90096" y="32706"/>
                    </a:cubicBezTo>
                    <a:cubicBezTo>
                      <a:pt x="94615" y="32706"/>
                      <a:pt x="98277" y="36369"/>
                      <a:pt x="98277" y="40888"/>
                    </a:cubicBezTo>
                    <a:cubicBezTo>
                      <a:pt x="98277" y="45406"/>
                      <a:pt x="94615" y="49069"/>
                      <a:pt x="90096" y="49069"/>
                    </a:cubicBezTo>
                    <a:close/>
                    <a:moveTo>
                      <a:pt x="155547" y="98158"/>
                    </a:moveTo>
                    <a:cubicBezTo>
                      <a:pt x="151029" y="98158"/>
                      <a:pt x="147366" y="94495"/>
                      <a:pt x="147366" y="89976"/>
                    </a:cubicBezTo>
                    <a:cubicBezTo>
                      <a:pt x="147366" y="85458"/>
                      <a:pt x="151029" y="81795"/>
                      <a:pt x="155547" y="81795"/>
                    </a:cubicBezTo>
                    <a:cubicBezTo>
                      <a:pt x="160066" y="81795"/>
                      <a:pt x="163729" y="85458"/>
                      <a:pt x="163729" y="89976"/>
                    </a:cubicBezTo>
                    <a:cubicBezTo>
                      <a:pt x="163729" y="94495"/>
                      <a:pt x="160066" y="98158"/>
                      <a:pt x="155547" y="98158"/>
                    </a:cubicBezTo>
                    <a:close/>
                    <a:moveTo>
                      <a:pt x="212817" y="24525"/>
                    </a:moveTo>
                    <a:cubicBezTo>
                      <a:pt x="212817" y="29044"/>
                      <a:pt x="209154" y="32706"/>
                      <a:pt x="204636" y="32706"/>
                    </a:cubicBezTo>
                    <a:cubicBezTo>
                      <a:pt x="200117" y="32706"/>
                      <a:pt x="196454" y="29044"/>
                      <a:pt x="196454" y="24525"/>
                    </a:cubicBezTo>
                    <a:cubicBezTo>
                      <a:pt x="196454" y="20006"/>
                      <a:pt x="200117" y="16344"/>
                      <a:pt x="204636" y="16344"/>
                    </a:cubicBezTo>
                    <a:cubicBezTo>
                      <a:pt x="209154" y="16344"/>
                      <a:pt x="212817" y="20006"/>
                      <a:pt x="212817" y="24525"/>
                    </a:cubicBezTo>
                    <a:close/>
                  </a:path>
                </a:pathLst>
              </a:custGeom>
              <a:solidFill>
                <a:schemeClr val="bg1"/>
              </a:solidFill>
              <a:ln w="8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463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FE717F85-4701-49B1-B29B-7C6393A75FD3}"/>
                  </a:ext>
                </a:extLst>
              </p:cNvPr>
              <p:cNvSpPr/>
              <p:nvPr/>
            </p:nvSpPr>
            <p:spPr>
              <a:xfrm>
                <a:off x="1784971" y="3503067"/>
                <a:ext cx="229079" cy="114540"/>
              </a:xfrm>
              <a:custGeom>
                <a:avLst/>
                <a:gdLst>
                  <a:gd name="connsiteX0" fmla="*/ 48804 w 229079"/>
                  <a:gd name="connsiteY0" fmla="*/ 93760 h 114539"/>
                  <a:gd name="connsiteX1" fmla="*/ 70583 w 229079"/>
                  <a:gd name="connsiteY1" fmla="*/ 71990 h 114539"/>
                  <a:gd name="connsiteX2" fmla="*/ 104574 w 229079"/>
                  <a:gd name="connsiteY2" fmla="*/ 77040 h 114539"/>
                  <a:gd name="connsiteX3" fmla="*/ 111539 w 229079"/>
                  <a:gd name="connsiteY3" fmla="*/ 68963 h 114539"/>
                  <a:gd name="connsiteX4" fmla="*/ 131641 w 229079"/>
                  <a:gd name="connsiteY4" fmla="*/ 79009 h 114539"/>
                  <a:gd name="connsiteX5" fmla="*/ 160730 w 229079"/>
                  <a:gd name="connsiteY5" fmla="*/ 97692 h 114539"/>
                  <a:gd name="connsiteX6" fmla="*/ 179911 w 229079"/>
                  <a:gd name="connsiteY6" fmla="*/ 75540 h 114539"/>
                  <a:gd name="connsiteX7" fmla="*/ 190302 w 229079"/>
                  <a:gd name="connsiteY7" fmla="*/ 44369 h 114539"/>
                  <a:gd name="connsiteX8" fmla="*/ 224598 w 229079"/>
                  <a:gd name="connsiteY8" fmla="*/ 39019 h 114539"/>
                  <a:gd name="connsiteX9" fmla="*/ 219247 w 229079"/>
                  <a:gd name="connsiteY9" fmla="*/ 4722 h 114539"/>
                  <a:gd name="connsiteX10" fmla="*/ 184951 w 229079"/>
                  <a:gd name="connsiteY10" fmla="*/ 10074 h 114539"/>
                  <a:gd name="connsiteX11" fmla="*/ 180304 w 229079"/>
                  <a:gd name="connsiteY11" fmla="*/ 22639 h 114539"/>
                  <a:gd name="connsiteX12" fmla="*/ 169914 w 229079"/>
                  <a:gd name="connsiteY12" fmla="*/ 53811 h 114539"/>
                  <a:gd name="connsiteX13" fmla="*/ 135988 w 229079"/>
                  <a:gd name="connsiteY13" fmla="*/ 58977 h 114539"/>
                  <a:gd name="connsiteX14" fmla="*/ 134120 w 229079"/>
                  <a:gd name="connsiteY14" fmla="*/ 61943 h 114539"/>
                  <a:gd name="connsiteX15" fmla="*/ 114018 w 229079"/>
                  <a:gd name="connsiteY15" fmla="*/ 51896 h 114539"/>
                  <a:gd name="connsiteX16" fmla="*/ 84833 w 229079"/>
                  <a:gd name="connsiteY16" fmla="*/ 33322 h 114539"/>
                  <a:gd name="connsiteX17" fmla="*/ 65953 w 229079"/>
                  <a:gd name="connsiteY17" fmla="*/ 53532 h 114539"/>
                  <a:gd name="connsiteX18" fmla="*/ 44157 w 229079"/>
                  <a:gd name="connsiteY18" fmla="*/ 75262 h 114539"/>
                  <a:gd name="connsiteX19" fmla="*/ 9787 w 229079"/>
                  <a:gd name="connsiteY19" fmla="*/ 70408 h 114539"/>
                  <a:gd name="connsiteX20" fmla="*/ 4934 w 229079"/>
                  <a:gd name="connsiteY20" fmla="*/ 104778 h 114539"/>
                  <a:gd name="connsiteX21" fmla="*/ 39303 w 229079"/>
                  <a:gd name="connsiteY21" fmla="*/ 109632 h 114539"/>
                  <a:gd name="connsiteX22" fmla="*/ 48804 w 229079"/>
                  <a:gd name="connsiteY22" fmla="*/ 93752 h 114539"/>
                  <a:gd name="connsiteX23" fmla="*/ 204636 w 229079"/>
                  <a:gd name="connsiteY23" fmla="*/ 16356 h 114539"/>
                  <a:gd name="connsiteX24" fmla="*/ 212817 w 229079"/>
                  <a:gd name="connsiteY24" fmla="*/ 24538 h 114539"/>
                  <a:gd name="connsiteX25" fmla="*/ 204636 w 229079"/>
                  <a:gd name="connsiteY25" fmla="*/ 32719 h 114539"/>
                  <a:gd name="connsiteX26" fmla="*/ 196454 w 229079"/>
                  <a:gd name="connsiteY26" fmla="*/ 24538 h 114539"/>
                  <a:gd name="connsiteX27" fmla="*/ 204636 w 229079"/>
                  <a:gd name="connsiteY27" fmla="*/ 16356 h 114539"/>
                  <a:gd name="connsiteX28" fmla="*/ 155547 w 229079"/>
                  <a:gd name="connsiteY28" fmla="*/ 65445 h 114539"/>
                  <a:gd name="connsiteX29" fmla="*/ 163729 w 229079"/>
                  <a:gd name="connsiteY29" fmla="*/ 73626 h 114539"/>
                  <a:gd name="connsiteX30" fmla="*/ 155547 w 229079"/>
                  <a:gd name="connsiteY30" fmla="*/ 81807 h 114539"/>
                  <a:gd name="connsiteX31" fmla="*/ 147366 w 229079"/>
                  <a:gd name="connsiteY31" fmla="*/ 73626 h 114539"/>
                  <a:gd name="connsiteX32" fmla="*/ 155547 w 229079"/>
                  <a:gd name="connsiteY32" fmla="*/ 65445 h 114539"/>
                  <a:gd name="connsiteX33" fmla="*/ 90096 w 229079"/>
                  <a:gd name="connsiteY33" fmla="*/ 49082 h 114539"/>
                  <a:gd name="connsiteX34" fmla="*/ 98277 w 229079"/>
                  <a:gd name="connsiteY34" fmla="*/ 57263 h 114539"/>
                  <a:gd name="connsiteX35" fmla="*/ 90096 w 229079"/>
                  <a:gd name="connsiteY35" fmla="*/ 65445 h 114539"/>
                  <a:gd name="connsiteX36" fmla="*/ 81915 w 229079"/>
                  <a:gd name="connsiteY36" fmla="*/ 57263 h 114539"/>
                  <a:gd name="connsiteX37" fmla="*/ 90096 w 229079"/>
                  <a:gd name="connsiteY37" fmla="*/ 49082 h 114539"/>
                  <a:gd name="connsiteX38" fmla="*/ 16463 w 229079"/>
                  <a:gd name="connsiteY38" fmla="*/ 89989 h 114539"/>
                  <a:gd name="connsiteX39" fmla="*/ 24645 w 229079"/>
                  <a:gd name="connsiteY39" fmla="*/ 81807 h 114539"/>
                  <a:gd name="connsiteX40" fmla="*/ 32826 w 229079"/>
                  <a:gd name="connsiteY40" fmla="*/ 89989 h 114539"/>
                  <a:gd name="connsiteX41" fmla="*/ 24645 w 229079"/>
                  <a:gd name="connsiteY41" fmla="*/ 98170 h 114539"/>
                  <a:gd name="connsiteX42" fmla="*/ 16463 w 229079"/>
                  <a:gd name="connsiteY42" fmla="*/ 89989 h 11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29079" h="114539">
                    <a:moveTo>
                      <a:pt x="48804" y="93760"/>
                    </a:moveTo>
                    <a:lnTo>
                      <a:pt x="70583" y="71990"/>
                    </a:lnTo>
                    <a:cubicBezTo>
                      <a:pt x="78575" y="82770"/>
                      <a:pt x="93793" y="85032"/>
                      <a:pt x="104574" y="77040"/>
                    </a:cubicBezTo>
                    <a:cubicBezTo>
                      <a:pt x="107465" y="74897"/>
                      <a:pt x="109844" y="72138"/>
                      <a:pt x="111539" y="68963"/>
                    </a:cubicBezTo>
                    <a:lnTo>
                      <a:pt x="131641" y="79009"/>
                    </a:lnTo>
                    <a:cubicBezTo>
                      <a:pt x="134514" y="92201"/>
                      <a:pt x="147538" y="100566"/>
                      <a:pt x="160730" y="97692"/>
                    </a:cubicBezTo>
                    <a:cubicBezTo>
                      <a:pt x="171331" y="95383"/>
                      <a:pt x="179142" y="86363"/>
                      <a:pt x="179911" y="75540"/>
                    </a:cubicBezTo>
                    <a:lnTo>
                      <a:pt x="190302" y="44369"/>
                    </a:lnTo>
                    <a:cubicBezTo>
                      <a:pt x="201250" y="52362"/>
                      <a:pt x="216605" y="49966"/>
                      <a:pt x="224598" y="39019"/>
                    </a:cubicBezTo>
                    <a:cubicBezTo>
                      <a:pt x="232591" y="28070"/>
                      <a:pt x="230195" y="12715"/>
                      <a:pt x="219247" y="4722"/>
                    </a:cubicBezTo>
                    <a:cubicBezTo>
                      <a:pt x="208299" y="-3270"/>
                      <a:pt x="192944" y="-875"/>
                      <a:pt x="184951" y="10074"/>
                    </a:cubicBezTo>
                    <a:cubicBezTo>
                      <a:pt x="182267" y="13750"/>
                      <a:pt x="180658" y="18101"/>
                      <a:pt x="180304" y="22639"/>
                    </a:cubicBezTo>
                    <a:lnTo>
                      <a:pt x="169914" y="53811"/>
                    </a:lnTo>
                    <a:cubicBezTo>
                      <a:pt x="159118" y="45869"/>
                      <a:pt x="143930" y="48182"/>
                      <a:pt x="135988" y="58977"/>
                    </a:cubicBezTo>
                    <a:cubicBezTo>
                      <a:pt x="135294" y="59920"/>
                      <a:pt x="134670" y="60910"/>
                      <a:pt x="134120" y="61943"/>
                    </a:cubicBezTo>
                    <a:lnTo>
                      <a:pt x="114018" y="51896"/>
                    </a:lnTo>
                    <a:cubicBezTo>
                      <a:pt x="111088" y="38708"/>
                      <a:pt x="98021" y="30391"/>
                      <a:pt x="84833" y="33322"/>
                    </a:cubicBezTo>
                    <a:cubicBezTo>
                      <a:pt x="74969" y="35513"/>
                      <a:pt x="67468" y="43543"/>
                      <a:pt x="65953" y="53532"/>
                    </a:cubicBezTo>
                    <a:lnTo>
                      <a:pt x="44157" y="75262"/>
                    </a:lnTo>
                    <a:cubicBezTo>
                      <a:pt x="36007" y="64431"/>
                      <a:pt x="20619" y="62258"/>
                      <a:pt x="9787" y="70408"/>
                    </a:cubicBezTo>
                    <a:cubicBezTo>
                      <a:pt x="-1043" y="78559"/>
                      <a:pt x="-3217" y="93947"/>
                      <a:pt x="4934" y="104778"/>
                    </a:cubicBezTo>
                    <a:cubicBezTo>
                      <a:pt x="13084" y="115610"/>
                      <a:pt x="28472" y="117783"/>
                      <a:pt x="39303" y="109632"/>
                    </a:cubicBezTo>
                    <a:cubicBezTo>
                      <a:pt x="44421" y="105781"/>
                      <a:pt x="47831" y="100082"/>
                      <a:pt x="48804" y="93752"/>
                    </a:cubicBezTo>
                    <a:close/>
                    <a:moveTo>
                      <a:pt x="204636" y="16356"/>
                    </a:moveTo>
                    <a:cubicBezTo>
                      <a:pt x="209154" y="16356"/>
                      <a:pt x="212817" y="20019"/>
                      <a:pt x="212817" y="24538"/>
                    </a:cubicBezTo>
                    <a:cubicBezTo>
                      <a:pt x="212817" y="29056"/>
                      <a:pt x="209154" y="32719"/>
                      <a:pt x="204636" y="32719"/>
                    </a:cubicBezTo>
                    <a:cubicBezTo>
                      <a:pt x="200117" y="32719"/>
                      <a:pt x="196454" y="29056"/>
                      <a:pt x="196454" y="24538"/>
                    </a:cubicBezTo>
                    <a:cubicBezTo>
                      <a:pt x="196454" y="20019"/>
                      <a:pt x="200117" y="16356"/>
                      <a:pt x="204636" y="16356"/>
                    </a:cubicBezTo>
                    <a:close/>
                    <a:moveTo>
                      <a:pt x="155547" y="65445"/>
                    </a:moveTo>
                    <a:cubicBezTo>
                      <a:pt x="160066" y="65445"/>
                      <a:pt x="163729" y="69107"/>
                      <a:pt x="163729" y="73626"/>
                    </a:cubicBezTo>
                    <a:cubicBezTo>
                      <a:pt x="163729" y="78145"/>
                      <a:pt x="160066" y="81807"/>
                      <a:pt x="155547" y="81807"/>
                    </a:cubicBezTo>
                    <a:cubicBezTo>
                      <a:pt x="151029" y="81807"/>
                      <a:pt x="147366" y="78145"/>
                      <a:pt x="147366" y="73626"/>
                    </a:cubicBezTo>
                    <a:cubicBezTo>
                      <a:pt x="147366" y="69107"/>
                      <a:pt x="151029" y="65445"/>
                      <a:pt x="155547" y="65445"/>
                    </a:cubicBezTo>
                    <a:close/>
                    <a:moveTo>
                      <a:pt x="90096" y="49082"/>
                    </a:moveTo>
                    <a:cubicBezTo>
                      <a:pt x="94615" y="49082"/>
                      <a:pt x="98277" y="52745"/>
                      <a:pt x="98277" y="57263"/>
                    </a:cubicBezTo>
                    <a:cubicBezTo>
                      <a:pt x="98277" y="61782"/>
                      <a:pt x="94615" y="65445"/>
                      <a:pt x="90096" y="65445"/>
                    </a:cubicBezTo>
                    <a:cubicBezTo>
                      <a:pt x="85577" y="65445"/>
                      <a:pt x="81915" y="61782"/>
                      <a:pt x="81915" y="57263"/>
                    </a:cubicBezTo>
                    <a:cubicBezTo>
                      <a:pt x="81915" y="52745"/>
                      <a:pt x="85577" y="49082"/>
                      <a:pt x="90096" y="49082"/>
                    </a:cubicBezTo>
                    <a:close/>
                    <a:moveTo>
                      <a:pt x="16463" y="89989"/>
                    </a:moveTo>
                    <a:cubicBezTo>
                      <a:pt x="16463" y="85470"/>
                      <a:pt x="20126" y="81807"/>
                      <a:pt x="24645" y="81807"/>
                    </a:cubicBezTo>
                    <a:cubicBezTo>
                      <a:pt x="29163" y="81807"/>
                      <a:pt x="32826" y="85470"/>
                      <a:pt x="32826" y="89989"/>
                    </a:cubicBezTo>
                    <a:cubicBezTo>
                      <a:pt x="32826" y="94507"/>
                      <a:pt x="29163" y="98170"/>
                      <a:pt x="24645" y="98170"/>
                    </a:cubicBezTo>
                    <a:cubicBezTo>
                      <a:pt x="20126" y="98170"/>
                      <a:pt x="16463" y="94507"/>
                      <a:pt x="16463" y="89989"/>
                    </a:cubicBezTo>
                    <a:close/>
                  </a:path>
                </a:pathLst>
              </a:custGeom>
              <a:solidFill>
                <a:schemeClr val="bg1"/>
              </a:solidFill>
              <a:ln w="8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463" dirty="0"/>
              </a:p>
            </p:txBody>
          </p:sp>
        </p:grp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957F4447-B0FA-43D1-BB46-F76522F8B691}"/>
              </a:ext>
            </a:extLst>
          </p:cNvPr>
          <p:cNvGrpSpPr/>
          <p:nvPr/>
        </p:nvGrpSpPr>
        <p:grpSpPr>
          <a:xfrm>
            <a:off x="5836109" y="3894041"/>
            <a:ext cx="2296972" cy="1625507"/>
            <a:chOff x="7478342" y="3448967"/>
            <a:chExt cx="2827043" cy="2000624"/>
          </a:xfrm>
        </p:grpSpPr>
        <p:sp>
          <p:nvSpPr>
            <p:cNvPr id="146" name="Arrow: U-Turn Milestone 2" title="Timeline Arrow">
              <a:extLst>
                <a:ext uri="{FF2B5EF4-FFF2-40B4-BE49-F238E27FC236}">
                  <a16:creationId xmlns:a16="http://schemas.microsoft.com/office/drawing/2014/main" id="{9CB44F2B-F579-4779-8A49-879FF9A77B08}"/>
                </a:ext>
              </a:extLst>
            </p:cNvPr>
            <p:cNvSpPr/>
            <p:nvPr/>
          </p:nvSpPr>
          <p:spPr>
            <a:xfrm rot="10800000" flipH="1">
              <a:off x="7581207" y="3955397"/>
              <a:ext cx="2724178" cy="1494194"/>
            </a:xfrm>
            <a:prstGeom prst="bentArrow">
              <a:avLst>
                <a:gd name="adj1" fmla="val 43470"/>
                <a:gd name="adj2" fmla="val 14282"/>
                <a:gd name="adj3" fmla="val 11638"/>
                <a:gd name="adj4" fmla="val 31143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63" dirty="0">
                <a:solidFill>
                  <a:schemeClr val="tx1"/>
                </a:solidFill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B9FB9F2C-D0D4-41CA-965B-EFD50009CDFE}"/>
                </a:ext>
              </a:extLst>
            </p:cNvPr>
            <p:cNvSpPr txBox="1"/>
            <p:nvPr/>
          </p:nvSpPr>
          <p:spPr>
            <a:xfrm>
              <a:off x="7814735" y="5033230"/>
              <a:ext cx="129660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ZA" sz="1950" dirty="0"/>
                <a:t>Archiving</a:t>
              </a:r>
            </a:p>
          </p:txBody>
        </p:sp>
        <p:sp>
          <p:nvSpPr>
            <p:cNvPr id="148" name="Oval 147" title="Circle Background">
              <a:extLst>
                <a:ext uri="{FF2B5EF4-FFF2-40B4-BE49-F238E27FC236}">
                  <a16:creationId xmlns:a16="http://schemas.microsoft.com/office/drawing/2014/main" id="{4E31A738-3B52-43C2-8B32-2277303D124B}"/>
                </a:ext>
              </a:extLst>
            </p:cNvPr>
            <p:cNvSpPr/>
            <p:nvPr/>
          </p:nvSpPr>
          <p:spPr>
            <a:xfrm>
              <a:off x="7478342" y="3448967"/>
              <a:ext cx="620238" cy="620238"/>
            </a:xfrm>
            <a:prstGeom prst="ellipse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63" dirty="0"/>
            </a:p>
          </p:txBody>
        </p:sp>
        <p:pic>
          <p:nvPicPr>
            <p:cNvPr id="149" name="Graphic 148">
              <a:extLst>
                <a:ext uri="{FF2B5EF4-FFF2-40B4-BE49-F238E27FC236}">
                  <a16:creationId xmlns:a16="http://schemas.microsoft.com/office/drawing/2014/main" id="{6C62B651-6E58-4820-9783-15710C7DD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585734" y="3545213"/>
              <a:ext cx="405145" cy="540193"/>
            </a:xfrm>
            <a:prstGeom prst="rect">
              <a:avLst/>
            </a:prstGeom>
          </p:spPr>
        </p:pic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B62D1277-EF45-4D1C-8CDC-4CFC7B612E5A}"/>
                </a:ext>
              </a:extLst>
            </p:cNvPr>
            <p:cNvSpPr txBox="1"/>
            <p:nvPr/>
          </p:nvSpPr>
          <p:spPr>
            <a:xfrm>
              <a:off x="9099103" y="5174512"/>
              <a:ext cx="1142080" cy="1693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ZA" sz="894" dirty="0"/>
                <a:t>(5, 7, or 15 years) 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80AE0FF5-AC00-4D8D-A4BE-A5FD6D13DFB9}"/>
              </a:ext>
            </a:extLst>
          </p:cNvPr>
          <p:cNvGrpSpPr/>
          <p:nvPr/>
        </p:nvGrpSpPr>
        <p:grpSpPr>
          <a:xfrm>
            <a:off x="7740380" y="4657244"/>
            <a:ext cx="1296890" cy="902124"/>
            <a:chOff x="9814442" y="4614942"/>
            <a:chExt cx="1596172" cy="1110306"/>
          </a:xfrm>
        </p:grpSpPr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EE961800-AD2A-4A1F-BE48-E06854A4FBA6}"/>
                </a:ext>
              </a:extLst>
            </p:cNvPr>
            <p:cNvSpPr txBox="1"/>
            <p:nvPr/>
          </p:nvSpPr>
          <p:spPr>
            <a:xfrm>
              <a:off x="9814442" y="4614942"/>
              <a:ext cx="159617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ZA" sz="1950" dirty="0"/>
                <a:t>Destruction</a:t>
              </a:r>
            </a:p>
          </p:txBody>
        </p: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37A0FED5-E84A-4578-8D49-E4F72A72F2EB}"/>
                </a:ext>
              </a:extLst>
            </p:cNvPr>
            <p:cNvGrpSpPr/>
            <p:nvPr/>
          </p:nvGrpSpPr>
          <p:grpSpPr>
            <a:xfrm>
              <a:off x="10295028" y="5013621"/>
              <a:ext cx="635000" cy="711627"/>
              <a:chOff x="10295028" y="4546785"/>
              <a:chExt cx="635000" cy="711627"/>
            </a:xfrm>
          </p:grpSpPr>
          <p:cxnSp>
            <p:nvCxnSpPr>
              <p:cNvPr id="154" name="Connector Milestone 1" title="Connecter Line">
                <a:extLst>
                  <a:ext uri="{FF2B5EF4-FFF2-40B4-BE49-F238E27FC236}">
                    <a16:creationId xmlns:a16="http://schemas.microsoft.com/office/drawing/2014/main" id="{916B1E0F-10C4-4F51-9EB5-37514F58FA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95028" y="4546785"/>
                <a:ext cx="635000" cy="0"/>
              </a:xfrm>
              <a:prstGeom prst="line">
                <a:avLst/>
              </a:prstGeom>
              <a:ln w="19050">
                <a:solidFill>
                  <a:schemeClr val="tx2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27FCC7FB-C056-4360-B655-14AA51E30CBA}"/>
                  </a:ext>
                </a:extLst>
              </p:cNvPr>
              <p:cNvGrpSpPr/>
              <p:nvPr/>
            </p:nvGrpSpPr>
            <p:grpSpPr>
              <a:xfrm>
                <a:off x="10302409" y="4638174"/>
                <a:ext cx="620238" cy="620238"/>
                <a:chOff x="9847690" y="4317630"/>
                <a:chExt cx="620238" cy="620238"/>
              </a:xfrm>
            </p:grpSpPr>
            <p:sp>
              <p:nvSpPr>
                <p:cNvPr id="156" name="Oval 155" title="Circle Background">
                  <a:extLst>
                    <a:ext uri="{FF2B5EF4-FFF2-40B4-BE49-F238E27FC236}">
                      <a16:creationId xmlns:a16="http://schemas.microsoft.com/office/drawing/2014/main" id="{B68BF47C-0649-491A-88BB-D2AC5478A09D}"/>
                    </a:ext>
                  </a:extLst>
                </p:cNvPr>
                <p:cNvSpPr/>
                <p:nvPr/>
              </p:nvSpPr>
              <p:spPr>
                <a:xfrm>
                  <a:off x="9847690" y="4317630"/>
                  <a:ext cx="620238" cy="620238"/>
                </a:xfrm>
                <a:prstGeom prst="ellipse">
                  <a:avLst/>
                </a:prstGeom>
                <a:solidFill>
                  <a:schemeClr val="tx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 sz="1463" dirty="0"/>
                </a:p>
              </p:txBody>
            </p:sp>
            <p:grpSp>
              <p:nvGrpSpPr>
                <p:cNvPr id="157" name="Graphic 342">
                  <a:extLst>
                    <a:ext uri="{FF2B5EF4-FFF2-40B4-BE49-F238E27FC236}">
                      <a16:creationId xmlns:a16="http://schemas.microsoft.com/office/drawing/2014/main" id="{38158265-1B78-47FB-83D9-7419462D1982}"/>
                    </a:ext>
                  </a:extLst>
                </p:cNvPr>
                <p:cNvGrpSpPr/>
                <p:nvPr/>
              </p:nvGrpSpPr>
              <p:grpSpPr>
                <a:xfrm>
                  <a:off x="9935986" y="4412769"/>
                  <a:ext cx="448078" cy="448078"/>
                  <a:chOff x="10341841" y="4317816"/>
                  <a:chExt cx="489643" cy="489643"/>
                </a:xfrm>
                <a:solidFill>
                  <a:schemeClr val="bg1"/>
                </a:solidFill>
              </p:grpSpPr>
              <p:sp>
                <p:nvSpPr>
                  <p:cNvPr id="158" name="Freeform: Shape 157">
                    <a:extLst>
                      <a:ext uri="{FF2B5EF4-FFF2-40B4-BE49-F238E27FC236}">
                        <a16:creationId xmlns:a16="http://schemas.microsoft.com/office/drawing/2014/main" id="{41371ABE-03FA-47BC-BD93-82F3299EC466}"/>
                      </a:ext>
                    </a:extLst>
                  </p:cNvPr>
                  <p:cNvSpPr/>
                  <p:nvPr/>
                </p:nvSpPr>
                <p:spPr>
                  <a:xfrm>
                    <a:off x="10472402" y="4358620"/>
                    <a:ext cx="220339" cy="220339"/>
                  </a:xfrm>
                  <a:custGeom>
                    <a:avLst/>
                    <a:gdLst>
                      <a:gd name="connsiteX0" fmla="*/ 114261 w 220339"/>
                      <a:gd name="connsiteY0" fmla="*/ 0 h 220339"/>
                      <a:gd name="connsiteX1" fmla="*/ 5318 w 220339"/>
                      <a:gd name="connsiteY1" fmla="*/ 79743 h 220339"/>
                      <a:gd name="connsiteX2" fmla="*/ 48624 w 220339"/>
                      <a:gd name="connsiteY2" fmla="*/ 207617 h 220339"/>
                      <a:gd name="connsiteX3" fmla="*/ 49522 w 220339"/>
                      <a:gd name="connsiteY3" fmla="*/ 208286 h 220339"/>
                      <a:gd name="connsiteX4" fmla="*/ 179473 w 220339"/>
                      <a:gd name="connsiteY4" fmla="*/ 207935 h 220339"/>
                      <a:gd name="connsiteX5" fmla="*/ 179546 w 220339"/>
                      <a:gd name="connsiteY5" fmla="*/ 207854 h 220339"/>
                      <a:gd name="connsiteX6" fmla="*/ 223236 w 220339"/>
                      <a:gd name="connsiteY6" fmla="*/ 79951 h 220339"/>
                      <a:gd name="connsiteX7" fmla="*/ 114261 w 220339"/>
                      <a:gd name="connsiteY7" fmla="*/ 0 h 220339"/>
                      <a:gd name="connsiteX8" fmla="*/ 65231 w 220339"/>
                      <a:gd name="connsiteY8" fmla="*/ 198885 h 220339"/>
                      <a:gd name="connsiteX9" fmla="*/ 68242 w 220339"/>
                      <a:gd name="connsiteY9" fmla="*/ 196486 h 220339"/>
                      <a:gd name="connsiteX10" fmla="*/ 94487 w 220339"/>
                      <a:gd name="connsiteY10" fmla="*/ 183616 h 220339"/>
                      <a:gd name="connsiteX11" fmla="*/ 103325 w 220339"/>
                      <a:gd name="connsiteY11" fmla="*/ 169417 h 220339"/>
                      <a:gd name="connsiteX12" fmla="*/ 103325 w 220339"/>
                      <a:gd name="connsiteY12" fmla="*/ 166316 h 220339"/>
                      <a:gd name="connsiteX13" fmla="*/ 96568 w 220339"/>
                      <a:gd name="connsiteY13" fmla="*/ 155568 h 220339"/>
                      <a:gd name="connsiteX14" fmla="*/ 77260 w 220339"/>
                      <a:gd name="connsiteY14" fmla="*/ 131461 h 220339"/>
                      <a:gd name="connsiteX15" fmla="*/ 71817 w 220339"/>
                      <a:gd name="connsiteY15" fmla="*/ 125806 h 220339"/>
                      <a:gd name="connsiteX16" fmla="*/ 68887 w 220339"/>
                      <a:gd name="connsiteY16" fmla="*/ 120779 h 220339"/>
                      <a:gd name="connsiteX17" fmla="*/ 68887 w 220339"/>
                      <a:gd name="connsiteY17" fmla="*/ 114005 h 220339"/>
                      <a:gd name="connsiteX18" fmla="*/ 70911 w 220339"/>
                      <a:gd name="connsiteY18" fmla="*/ 109305 h 220339"/>
                      <a:gd name="connsiteX19" fmla="*/ 75211 w 220339"/>
                      <a:gd name="connsiteY19" fmla="*/ 102899 h 220339"/>
                      <a:gd name="connsiteX20" fmla="*/ 79610 w 220339"/>
                      <a:gd name="connsiteY20" fmla="*/ 85084 h 220339"/>
                      <a:gd name="connsiteX21" fmla="*/ 83519 w 220339"/>
                      <a:gd name="connsiteY21" fmla="*/ 69464 h 220339"/>
                      <a:gd name="connsiteX22" fmla="*/ 110931 w 220339"/>
                      <a:gd name="connsiteY22" fmla="*/ 74573 h 220339"/>
                      <a:gd name="connsiteX23" fmla="*/ 113934 w 220339"/>
                      <a:gd name="connsiteY23" fmla="*/ 74507 h 220339"/>
                      <a:gd name="connsiteX24" fmla="*/ 152673 w 220339"/>
                      <a:gd name="connsiteY24" fmla="*/ 103029 h 220339"/>
                      <a:gd name="connsiteX25" fmla="*/ 156957 w 220339"/>
                      <a:gd name="connsiteY25" fmla="*/ 109305 h 220339"/>
                      <a:gd name="connsiteX26" fmla="*/ 159634 w 220339"/>
                      <a:gd name="connsiteY26" fmla="*/ 114005 h 220339"/>
                      <a:gd name="connsiteX27" fmla="*/ 159634 w 220339"/>
                      <a:gd name="connsiteY27" fmla="*/ 120779 h 220339"/>
                      <a:gd name="connsiteX28" fmla="*/ 156084 w 220339"/>
                      <a:gd name="connsiteY28" fmla="*/ 125798 h 220339"/>
                      <a:gd name="connsiteX29" fmla="*/ 150600 w 220339"/>
                      <a:gd name="connsiteY29" fmla="*/ 131510 h 220339"/>
                      <a:gd name="connsiteX30" fmla="*/ 131912 w 220339"/>
                      <a:gd name="connsiteY30" fmla="*/ 155584 h 220339"/>
                      <a:gd name="connsiteX31" fmla="*/ 125196 w 220339"/>
                      <a:gd name="connsiteY31" fmla="*/ 166316 h 220339"/>
                      <a:gd name="connsiteX32" fmla="*/ 125196 w 220339"/>
                      <a:gd name="connsiteY32" fmla="*/ 169743 h 220339"/>
                      <a:gd name="connsiteX33" fmla="*/ 133846 w 220339"/>
                      <a:gd name="connsiteY33" fmla="*/ 183779 h 220339"/>
                      <a:gd name="connsiteX34" fmla="*/ 158924 w 220339"/>
                      <a:gd name="connsiteY34" fmla="*/ 196673 h 220339"/>
                      <a:gd name="connsiteX35" fmla="*/ 162621 w 220339"/>
                      <a:gd name="connsiteY35" fmla="*/ 199334 h 220339"/>
                      <a:gd name="connsiteX36" fmla="*/ 65231 w 220339"/>
                      <a:gd name="connsiteY36" fmla="*/ 198926 h 220339"/>
                      <a:gd name="connsiteX37" fmla="*/ 65231 w 220339"/>
                      <a:gd name="connsiteY37" fmla="*/ 198885 h 220339"/>
                      <a:gd name="connsiteX38" fmla="*/ 176217 w 220339"/>
                      <a:gd name="connsiteY38" fmla="*/ 189990 h 220339"/>
                      <a:gd name="connsiteX39" fmla="*/ 166261 w 220339"/>
                      <a:gd name="connsiteY39" fmla="*/ 182066 h 220339"/>
                      <a:gd name="connsiteX40" fmla="*/ 141517 w 220339"/>
                      <a:gd name="connsiteY40" fmla="*/ 169743 h 220339"/>
                      <a:gd name="connsiteX41" fmla="*/ 141517 w 220339"/>
                      <a:gd name="connsiteY41" fmla="*/ 168927 h 220339"/>
                      <a:gd name="connsiteX42" fmla="*/ 165241 w 220339"/>
                      <a:gd name="connsiteY42" fmla="*/ 139459 h 220339"/>
                      <a:gd name="connsiteX43" fmla="*/ 175956 w 220339"/>
                      <a:gd name="connsiteY43" fmla="*/ 120779 h 220339"/>
                      <a:gd name="connsiteX44" fmla="*/ 175956 w 220339"/>
                      <a:gd name="connsiteY44" fmla="*/ 114005 h 220339"/>
                      <a:gd name="connsiteX45" fmla="*/ 168342 w 220339"/>
                      <a:gd name="connsiteY45" fmla="*/ 97382 h 220339"/>
                      <a:gd name="connsiteX46" fmla="*/ 113934 w 220339"/>
                      <a:gd name="connsiteY46" fmla="*/ 58210 h 220339"/>
                      <a:gd name="connsiteX47" fmla="*/ 109691 w 220339"/>
                      <a:gd name="connsiteY47" fmla="*/ 58317 h 220339"/>
                      <a:gd name="connsiteX48" fmla="*/ 88595 w 220339"/>
                      <a:gd name="connsiteY48" fmla="*/ 53551 h 220339"/>
                      <a:gd name="connsiteX49" fmla="*/ 82589 w 220339"/>
                      <a:gd name="connsiteY49" fmla="*/ 48352 h 220339"/>
                      <a:gd name="connsiteX50" fmla="*/ 71507 w 220339"/>
                      <a:gd name="connsiteY50" fmla="*/ 45676 h 220339"/>
                      <a:gd name="connsiteX51" fmla="*/ 65794 w 220339"/>
                      <a:gd name="connsiteY51" fmla="*/ 55207 h 220339"/>
                      <a:gd name="connsiteX52" fmla="*/ 66888 w 220339"/>
                      <a:gd name="connsiteY52" fmla="*/ 62821 h 220339"/>
                      <a:gd name="connsiteX53" fmla="*/ 64627 w 220339"/>
                      <a:gd name="connsiteY53" fmla="*/ 78588 h 220339"/>
                      <a:gd name="connsiteX54" fmla="*/ 59404 w 220339"/>
                      <a:gd name="connsiteY54" fmla="*/ 97561 h 220339"/>
                      <a:gd name="connsiteX55" fmla="*/ 52549 w 220339"/>
                      <a:gd name="connsiteY55" fmla="*/ 114030 h 220339"/>
                      <a:gd name="connsiteX56" fmla="*/ 52549 w 220339"/>
                      <a:gd name="connsiteY56" fmla="*/ 120803 h 220339"/>
                      <a:gd name="connsiteX57" fmla="*/ 62628 w 220339"/>
                      <a:gd name="connsiteY57" fmla="*/ 139491 h 220339"/>
                      <a:gd name="connsiteX58" fmla="*/ 87110 w 220339"/>
                      <a:gd name="connsiteY58" fmla="*/ 169049 h 220339"/>
                      <a:gd name="connsiteX59" fmla="*/ 60718 w 220339"/>
                      <a:gd name="connsiteY59" fmla="*/ 181984 h 220339"/>
                      <a:gd name="connsiteX60" fmla="*/ 51741 w 220339"/>
                      <a:gd name="connsiteY60" fmla="*/ 189508 h 220339"/>
                      <a:gd name="connsiteX61" fmla="*/ 22229 w 220339"/>
                      <a:gd name="connsiteY61" fmla="*/ 80737 h 220339"/>
                      <a:gd name="connsiteX62" fmla="*/ 114640 w 220339"/>
                      <a:gd name="connsiteY62" fmla="*/ 16222 h 220339"/>
                      <a:gd name="connsiteX63" fmla="*/ 206575 w 220339"/>
                      <a:gd name="connsiteY63" fmla="*/ 81414 h 220339"/>
                      <a:gd name="connsiteX64" fmla="*/ 176266 w 220339"/>
                      <a:gd name="connsiteY64" fmla="*/ 189965 h 220339"/>
                      <a:gd name="connsiteX65" fmla="*/ 176217 w 220339"/>
                      <a:gd name="connsiteY65" fmla="*/ 189990 h 2203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</a:cxnLst>
                    <a:rect l="l" t="t" r="r" b="b"/>
                    <a:pathLst>
                      <a:path w="220339" h="220339">
                        <a:moveTo>
                          <a:pt x="114261" y="0"/>
                        </a:moveTo>
                        <a:cubicBezTo>
                          <a:pt x="64435" y="-44"/>
                          <a:pt x="20337" y="32234"/>
                          <a:pt x="5318" y="79743"/>
                        </a:cubicBezTo>
                        <a:cubicBezTo>
                          <a:pt x="-9702" y="127250"/>
                          <a:pt x="7828" y="179011"/>
                          <a:pt x="48624" y="207617"/>
                        </a:cubicBezTo>
                        <a:cubicBezTo>
                          <a:pt x="48907" y="207861"/>
                          <a:pt x="49207" y="208085"/>
                          <a:pt x="49522" y="208286"/>
                        </a:cubicBezTo>
                        <a:cubicBezTo>
                          <a:pt x="88646" y="235366"/>
                          <a:pt x="140494" y="235225"/>
                          <a:pt x="179473" y="207935"/>
                        </a:cubicBezTo>
                        <a:lnTo>
                          <a:pt x="179546" y="207854"/>
                        </a:lnTo>
                        <a:cubicBezTo>
                          <a:pt x="220495" y="179347"/>
                          <a:pt x="238188" y="127552"/>
                          <a:pt x="223236" y="79951"/>
                        </a:cubicBezTo>
                        <a:cubicBezTo>
                          <a:pt x="208285" y="32350"/>
                          <a:pt x="164154" y="-27"/>
                          <a:pt x="114261" y="0"/>
                        </a:cubicBezTo>
                        <a:close/>
                        <a:moveTo>
                          <a:pt x="65231" y="198885"/>
                        </a:moveTo>
                        <a:cubicBezTo>
                          <a:pt x="66111" y="197942"/>
                          <a:pt x="67127" y="197134"/>
                          <a:pt x="68242" y="196486"/>
                        </a:cubicBezTo>
                        <a:lnTo>
                          <a:pt x="94487" y="183616"/>
                        </a:lnTo>
                        <a:cubicBezTo>
                          <a:pt x="99870" y="180923"/>
                          <a:pt x="103286" y="175436"/>
                          <a:pt x="103325" y="169417"/>
                        </a:cubicBezTo>
                        <a:lnTo>
                          <a:pt x="103325" y="166316"/>
                        </a:lnTo>
                        <a:cubicBezTo>
                          <a:pt x="103312" y="161736"/>
                          <a:pt x="100689" y="157565"/>
                          <a:pt x="96568" y="155568"/>
                        </a:cubicBezTo>
                        <a:cubicBezTo>
                          <a:pt x="86885" y="150781"/>
                          <a:pt x="79817" y="141955"/>
                          <a:pt x="77260" y="131461"/>
                        </a:cubicBezTo>
                        <a:cubicBezTo>
                          <a:pt x="76531" y="128770"/>
                          <a:pt x="74478" y="126637"/>
                          <a:pt x="71817" y="125806"/>
                        </a:cubicBezTo>
                        <a:cubicBezTo>
                          <a:pt x="69857" y="124938"/>
                          <a:pt x="68676" y="122911"/>
                          <a:pt x="68887" y="120779"/>
                        </a:cubicBezTo>
                        <a:lnTo>
                          <a:pt x="68887" y="114005"/>
                        </a:lnTo>
                        <a:cubicBezTo>
                          <a:pt x="68667" y="112189"/>
                          <a:pt x="69439" y="110393"/>
                          <a:pt x="70911" y="109305"/>
                        </a:cubicBezTo>
                        <a:cubicBezTo>
                          <a:pt x="73327" y="108024"/>
                          <a:pt x="74941" y="105619"/>
                          <a:pt x="75211" y="102899"/>
                        </a:cubicBezTo>
                        <a:cubicBezTo>
                          <a:pt x="75768" y="96772"/>
                          <a:pt x="77252" y="90765"/>
                          <a:pt x="79610" y="85084"/>
                        </a:cubicBezTo>
                        <a:cubicBezTo>
                          <a:pt x="81832" y="80151"/>
                          <a:pt x="83156" y="74862"/>
                          <a:pt x="83519" y="69464"/>
                        </a:cubicBezTo>
                        <a:cubicBezTo>
                          <a:pt x="91997" y="73701"/>
                          <a:pt x="101496" y="75471"/>
                          <a:pt x="110931" y="74573"/>
                        </a:cubicBezTo>
                        <a:cubicBezTo>
                          <a:pt x="111894" y="74491"/>
                          <a:pt x="112865" y="74507"/>
                          <a:pt x="113934" y="74507"/>
                        </a:cubicBezTo>
                        <a:cubicBezTo>
                          <a:pt x="145353" y="74507"/>
                          <a:pt x="151139" y="89752"/>
                          <a:pt x="152673" y="103029"/>
                        </a:cubicBezTo>
                        <a:cubicBezTo>
                          <a:pt x="152981" y="105699"/>
                          <a:pt x="154583" y="108046"/>
                          <a:pt x="156957" y="109305"/>
                        </a:cubicBezTo>
                        <a:cubicBezTo>
                          <a:pt x="158687" y="110219"/>
                          <a:pt x="159730" y="112052"/>
                          <a:pt x="159634" y="114005"/>
                        </a:cubicBezTo>
                        <a:lnTo>
                          <a:pt x="159634" y="120779"/>
                        </a:lnTo>
                        <a:cubicBezTo>
                          <a:pt x="159728" y="123064"/>
                          <a:pt x="158270" y="125125"/>
                          <a:pt x="156084" y="125798"/>
                        </a:cubicBezTo>
                        <a:cubicBezTo>
                          <a:pt x="153393" y="126627"/>
                          <a:pt x="151320" y="128787"/>
                          <a:pt x="150600" y="131510"/>
                        </a:cubicBezTo>
                        <a:cubicBezTo>
                          <a:pt x="148247" y="141908"/>
                          <a:pt x="141401" y="150726"/>
                          <a:pt x="131912" y="155584"/>
                        </a:cubicBezTo>
                        <a:cubicBezTo>
                          <a:pt x="127811" y="157588"/>
                          <a:pt x="125206" y="161750"/>
                          <a:pt x="125196" y="166316"/>
                        </a:cubicBezTo>
                        <a:lnTo>
                          <a:pt x="125196" y="169743"/>
                        </a:lnTo>
                        <a:cubicBezTo>
                          <a:pt x="125205" y="175678"/>
                          <a:pt x="128548" y="181104"/>
                          <a:pt x="133846" y="183779"/>
                        </a:cubicBezTo>
                        <a:lnTo>
                          <a:pt x="158924" y="196673"/>
                        </a:lnTo>
                        <a:cubicBezTo>
                          <a:pt x="160279" y="197376"/>
                          <a:pt x="161524" y="198272"/>
                          <a:pt x="162621" y="199334"/>
                        </a:cubicBezTo>
                        <a:cubicBezTo>
                          <a:pt x="132430" y="216662"/>
                          <a:pt x="95275" y="216506"/>
                          <a:pt x="65231" y="198926"/>
                        </a:cubicBezTo>
                        <a:lnTo>
                          <a:pt x="65231" y="198885"/>
                        </a:lnTo>
                        <a:close/>
                        <a:moveTo>
                          <a:pt x="176217" y="189990"/>
                        </a:moveTo>
                        <a:cubicBezTo>
                          <a:pt x="173469" y="186701"/>
                          <a:pt x="170082" y="184006"/>
                          <a:pt x="166261" y="182066"/>
                        </a:cubicBezTo>
                        <a:lnTo>
                          <a:pt x="141517" y="169743"/>
                        </a:lnTo>
                        <a:lnTo>
                          <a:pt x="141517" y="168927"/>
                        </a:lnTo>
                        <a:cubicBezTo>
                          <a:pt x="152893" y="162488"/>
                          <a:pt x="161380" y="151947"/>
                          <a:pt x="165241" y="139459"/>
                        </a:cubicBezTo>
                        <a:cubicBezTo>
                          <a:pt x="171904" y="135604"/>
                          <a:pt x="175992" y="128476"/>
                          <a:pt x="175956" y="120779"/>
                        </a:cubicBezTo>
                        <a:lnTo>
                          <a:pt x="175956" y="114005"/>
                        </a:lnTo>
                        <a:cubicBezTo>
                          <a:pt x="176042" y="107602"/>
                          <a:pt x="173247" y="101499"/>
                          <a:pt x="168342" y="97382"/>
                        </a:cubicBezTo>
                        <a:cubicBezTo>
                          <a:pt x="165077" y="78678"/>
                          <a:pt x="152624" y="58210"/>
                          <a:pt x="113934" y="58210"/>
                        </a:cubicBezTo>
                        <a:cubicBezTo>
                          <a:pt x="112506" y="58210"/>
                          <a:pt x="111078" y="58210"/>
                          <a:pt x="109691" y="58317"/>
                        </a:cubicBezTo>
                        <a:cubicBezTo>
                          <a:pt x="102324" y="59126"/>
                          <a:pt x="94898" y="57448"/>
                          <a:pt x="88595" y="53551"/>
                        </a:cubicBezTo>
                        <a:cubicBezTo>
                          <a:pt x="86374" y="52089"/>
                          <a:pt x="84354" y="50341"/>
                          <a:pt x="82589" y="48352"/>
                        </a:cubicBezTo>
                        <a:cubicBezTo>
                          <a:pt x="79905" y="45089"/>
                          <a:pt x="75385" y="43997"/>
                          <a:pt x="71507" y="45676"/>
                        </a:cubicBezTo>
                        <a:cubicBezTo>
                          <a:pt x="67708" y="47244"/>
                          <a:pt x="65386" y="51117"/>
                          <a:pt x="65794" y="55207"/>
                        </a:cubicBezTo>
                        <a:cubicBezTo>
                          <a:pt x="66013" y="57764"/>
                          <a:pt x="66378" y="60306"/>
                          <a:pt x="66888" y="62821"/>
                        </a:cubicBezTo>
                        <a:cubicBezTo>
                          <a:pt x="67760" y="68184"/>
                          <a:pt x="66972" y="73686"/>
                          <a:pt x="64627" y="78588"/>
                        </a:cubicBezTo>
                        <a:cubicBezTo>
                          <a:pt x="62067" y="84658"/>
                          <a:pt x="60311" y="91036"/>
                          <a:pt x="59404" y="97561"/>
                        </a:cubicBezTo>
                        <a:cubicBezTo>
                          <a:pt x="54838" y="101796"/>
                          <a:pt x="52337" y="107806"/>
                          <a:pt x="52549" y="114030"/>
                        </a:cubicBezTo>
                        <a:lnTo>
                          <a:pt x="52549" y="120803"/>
                        </a:lnTo>
                        <a:cubicBezTo>
                          <a:pt x="52339" y="128383"/>
                          <a:pt x="56179" y="135502"/>
                          <a:pt x="62628" y="139491"/>
                        </a:cubicBezTo>
                        <a:cubicBezTo>
                          <a:pt x="66797" y="152064"/>
                          <a:pt x="75534" y="162612"/>
                          <a:pt x="87110" y="169049"/>
                        </a:cubicBezTo>
                        <a:lnTo>
                          <a:pt x="60718" y="181984"/>
                        </a:lnTo>
                        <a:cubicBezTo>
                          <a:pt x="57266" y="183886"/>
                          <a:pt x="54216" y="186442"/>
                          <a:pt x="51741" y="189508"/>
                        </a:cubicBezTo>
                        <a:cubicBezTo>
                          <a:pt x="19936" y="163112"/>
                          <a:pt x="8126" y="119590"/>
                          <a:pt x="22229" y="80737"/>
                        </a:cubicBezTo>
                        <a:cubicBezTo>
                          <a:pt x="36331" y="41886"/>
                          <a:pt x="73308" y="16071"/>
                          <a:pt x="114640" y="16222"/>
                        </a:cubicBezTo>
                        <a:cubicBezTo>
                          <a:pt x="155972" y="16374"/>
                          <a:pt x="192758" y="42459"/>
                          <a:pt x="206575" y="81414"/>
                        </a:cubicBezTo>
                        <a:cubicBezTo>
                          <a:pt x="220392" y="120368"/>
                          <a:pt x="208265" y="163804"/>
                          <a:pt x="176266" y="189965"/>
                        </a:cubicBezTo>
                        <a:lnTo>
                          <a:pt x="176217" y="189990"/>
                        </a:lnTo>
                        <a:close/>
                      </a:path>
                    </a:pathLst>
                  </a:custGeom>
                  <a:grpFill/>
                  <a:ln w="809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1463"/>
                  </a:p>
                </p:txBody>
              </p:sp>
              <p:sp>
                <p:nvSpPr>
                  <p:cNvPr id="159" name="Freeform: Shape 158">
                    <a:extLst>
                      <a:ext uri="{FF2B5EF4-FFF2-40B4-BE49-F238E27FC236}">
                        <a16:creationId xmlns:a16="http://schemas.microsoft.com/office/drawing/2014/main" id="{5B90DF28-C0F4-4D32-AEBE-790A4BE2FDB1}"/>
                      </a:ext>
                    </a:extLst>
                  </p:cNvPr>
                  <p:cNvSpPr/>
                  <p:nvPr/>
                </p:nvSpPr>
                <p:spPr>
                  <a:xfrm>
                    <a:off x="10341841" y="4317816"/>
                    <a:ext cx="489643" cy="334590"/>
                  </a:xfrm>
                  <a:custGeom>
                    <a:avLst/>
                    <a:gdLst>
                      <a:gd name="connsiteX0" fmla="*/ 481482 w 489643"/>
                      <a:gd name="connsiteY0" fmla="*/ 252982 h 334589"/>
                      <a:gd name="connsiteX1" fmla="*/ 473322 w 489643"/>
                      <a:gd name="connsiteY1" fmla="*/ 261143 h 334589"/>
                      <a:gd name="connsiteX2" fmla="*/ 473322 w 489643"/>
                      <a:gd name="connsiteY2" fmla="*/ 285625 h 334589"/>
                      <a:gd name="connsiteX3" fmla="*/ 432518 w 489643"/>
                      <a:gd name="connsiteY3" fmla="*/ 285625 h 334589"/>
                      <a:gd name="connsiteX4" fmla="*/ 432518 w 489643"/>
                      <a:gd name="connsiteY4" fmla="*/ 24482 h 334589"/>
                      <a:gd name="connsiteX5" fmla="*/ 408036 w 489643"/>
                      <a:gd name="connsiteY5" fmla="*/ 0 h 334589"/>
                      <a:gd name="connsiteX6" fmla="*/ 81607 w 489643"/>
                      <a:gd name="connsiteY6" fmla="*/ 0 h 334589"/>
                      <a:gd name="connsiteX7" fmla="*/ 57125 w 489643"/>
                      <a:gd name="connsiteY7" fmla="*/ 24482 h 334589"/>
                      <a:gd name="connsiteX8" fmla="*/ 57125 w 489643"/>
                      <a:gd name="connsiteY8" fmla="*/ 285625 h 334589"/>
                      <a:gd name="connsiteX9" fmla="*/ 16321 w 489643"/>
                      <a:gd name="connsiteY9" fmla="*/ 285625 h 334589"/>
                      <a:gd name="connsiteX10" fmla="*/ 16321 w 489643"/>
                      <a:gd name="connsiteY10" fmla="*/ 261143 h 334589"/>
                      <a:gd name="connsiteX11" fmla="*/ 8161 w 489643"/>
                      <a:gd name="connsiteY11" fmla="*/ 252982 h 334589"/>
                      <a:gd name="connsiteX12" fmla="*/ 0 w 489643"/>
                      <a:gd name="connsiteY12" fmla="*/ 261143 h 334589"/>
                      <a:gd name="connsiteX13" fmla="*/ 0 w 489643"/>
                      <a:gd name="connsiteY13" fmla="*/ 326429 h 334589"/>
                      <a:gd name="connsiteX14" fmla="*/ 8161 w 489643"/>
                      <a:gd name="connsiteY14" fmla="*/ 334590 h 334589"/>
                      <a:gd name="connsiteX15" fmla="*/ 16321 w 489643"/>
                      <a:gd name="connsiteY15" fmla="*/ 326429 h 334589"/>
                      <a:gd name="connsiteX16" fmla="*/ 16321 w 489643"/>
                      <a:gd name="connsiteY16" fmla="*/ 301947 h 334589"/>
                      <a:gd name="connsiteX17" fmla="*/ 473322 w 489643"/>
                      <a:gd name="connsiteY17" fmla="*/ 301947 h 334589"/>
                      <a:gd name="connsiteX18" fmla="*/ 473322 w 489643"/>
                      <a:gd name="connsiteY18" fmla="*/ 326429 h 334589"/>
                      <a:gd name="connsiteX19" fmla="*/ 481482 w 489643"/>
                      <a:gd name="connsiteY19" fmla="*/ 334590 h 334589"/>
                      <a:gd name="connsiteX20" fmla="*/ 489643 w 489643"/>
                      <a:gd name="connsiteY20" fmla="*/ 326429 h 334589"/>
                      <a:gd name="connsiteX21" fmla="*/ 489643 w 489643"/>
                      <a:gd name="connsiteY21" fmla="*/ 261143 h 334589"/>
                      <a:gd name="connsiteX22" fmla="*/ 481482 w 489643"/>
                      <a:gd name="connsiteY22" fmla="*/ 252982 h 334589"/>
                      <a:gd name="connsiteX23" fmla="*/ 73446 w 489643"/>
                      <a:gd name="connsiteY23" fmla="*/ 24482 h 334589"/>
                      <a:gd name="connsiteX24" fmla="*/ 81607 w 489643"/>
                      <a:gd name="connsiteY24" fmla="*/ 16321 h 334589"/>
                      <a:gd name="connsiteX25" fmla="*/ 408036 w 489643"/>
                      <a:gd name="connsiteY25" fmla="*/ 16321 h 334589"/>
                      <a:gd name="connsiteX26" fmla="*/ 416197 w 489643"/>
                      <a:gd name="connsiteY26" fmla="*/ 24482 h 334589"/>
                      <a:gd name="connsiteX27" fmla="*/ 416197 w 489643"/>
                      <a:gd name="connsiteY27" fmla="*/ 285625 h 334589"/>
                      <a:gd name="connsiteX28" fmla="*/ 73446 w 489643"/>
                      <a:gd name="connsiteY28" fmla="*/ 285625 h 334589"/>
                      <a:gd name="connsiteX29" fmla="*/ 73446 w 489643"/>
                      <a:gd name="connsiteY29" fmla="*/ 24482 h 334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489643" h="334589">
                        <a:moveTo>
                          <a:pt x="481482" y="252982"/>
                        </a:moveTo>
                        <a:cubicBezTo>
                          <a:pt x="476975" y="252982"/>
                          <a:pt x="473322" y="256636"/>
                          <a:pt x="473322" y="261143"/>
                        </a:cubicBezTo>
                        <a:lnTo>
                          <a:pt x="473322" y="285625"/>
                        </a:lnTo>
                        <a:lnTo>
                          <a:pt x="432518" y="285625"/>
                        </a:lnTo>
                        <a:lnTo>
                          <a:pt x="432518" y="24482"/>
                        </a:lnTo>
                        <a:cubicBezTo>
                          <a:pt x="432518" y="10961"/>
                          <a:pt x="421557" y="0"/>
                          <a:pt x="408036" y="0"/>
                        </a:cubicBezTo>
                        <a:lnTo>
                          <a:pt x="81607" y="0"/>
                        </a:lnTo>
                        <a:cubicBezTo>
                          <a:pt x="68086" y="0"/>
                          <a:pt x="57125" y="10961"/>
                          <a:pt x="57125" y="24482"/>
                        </a:cubicBezTo>
                        <a:lnTo>
                          <a:pt x="57125" y="285625"/>
                        </a:lnTo>
                        <a:lnTo>
                          <a:pt x="16321" y="285625"/>
                        </a:lnTo>
                        <a:lnTo>
                          <a:pt x="16321" y="261143"/>
                        </a:lnTo>
                        <a:cubicBezTo>
                          <a:pt x="16321" y="256636"/>
                          <a:pt x="12668" y="252982"/>
                          <a:pt x="8161" y="252982"/>
                        </a:cubicBezTo>
                        <a:cubicBezTo>
                          <a:pt x="3654" y="252982"/>
                          <a:pt x="0" y="256636"/>
                          <a:pt x="0" y="261143"/>
                        </a:cubicBezTo>
                        <a:lnTo>
                          <a:pt x="0" y="326429"/>
                        </a:lnTo>
                        <a:cubicBezTo>
                          <a:pt x="0" y="330936"/>
                          <a:pt x="3654" y="334590"/>
                          <a:pt x="8161" y="334590"/>
                        </a:cubicBezTo>
                        <a:cubicBezTo>
                          <a:pt x="12668" y="334590"/>
                          <a:pt x="16321" y="330936"/>
                          <a:pt x="16321" y="326429"/>
                        </a:cubicBezTo>
                        <a:lnTo>
                          <a:pt x="16321" y="301947"/>
                        </a:lnTo>
                        <a:lnTo>
                          <a:pt x="473322" y="301947"/>
                        </a:lnTo>
                        <a:lnTo>
                          <a:pt x="473322" y="326429"/>
                        </a:lnTo>
                        <a:cubicBezTo>
                          <a:pt x="473322" y="330936"/>
                          <a:pt x="476975" y="334590"/>
                          <a:pt x="481482" y="334590"/>
                        </a:cubicBezTo>
                        <a:cubicBezTo>
                          <a:pt x="485989" y="334590"/>
                          <a:pt x="489643" y="330936"/>
                          <a:pt x="489643" y="326429"/>
                        </a:cubicBezTo>
                        <a:lnTo>
                          <a:pt x="489643" y="261143"/>
                        </a:lnTo>
                        <a:cubicBezTo>
                          <a:pt x="489643" y="256636"/>
                          <a:pt x="485989" y="252982"/>
                          <a:pt x="481482" y="252982"/>
                        </a:cubicBezTo>
                        <a:close/>
                        <a:moveTo>
                          <a:pt x="73446" y="24482"/>
                        </a:moveTo>
                        <a:cubicBezTo>
                          <a:pt x="73446" y="19975"/>
                          <a:pt x="77100" y="16321"/>
                          <a:pt x="81607" y="16321"/>
                        </a:cubicBezTo>
                        <a:lnTo>
                          <a:pt x="408036" y="16321"/>
                        </a:lnTo>
                        <a:cubicBezTo>
                          <a:pt x="412543" y="16321"/>
                          <a:pt x="416197" y="19975"/>
                          <a:pt x="416197" y="24482"/>
                        </a:cubicBezTo>
                        <a:lnTo>
                          <a:pt x="416197" y="285625"/>
                        </a:lnTo>
                        <a:lnTo>
                          <a:pt x="73446" y="285625"/>
                        </a:lnTo>
                        <a:lnTo>
                          <a:pt x="73446" y="24482"/>
                        </a:lnTo>
                        <a:close/>
                      </a:path>
                    </a:pathLst>
                  </a:custGeom>
                  <a:grpFill/>
                  <a:ln w="809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1463"/>
                  </a:p>
                </p:txBody>
              </p:sp>
              <p:sp>
                <p:nvSpPr>
                  <p:cNvPr id="160" name="Freeform: Shape 159">
                    <a:extLst>
                      <a:ext uri="{FF2B5EF4-FFF2-40B4-BE49-F238E27FC236}">
                        <a16:creationId xmlns:a16="http://schemas.microsoft.com/office/drawing/2014/main" id="{50FB4EB0-C158-4881-8A1D-B510090A8063}"/>
                      </a:ext>
                    </a:extLst>
                  </p:cNvPr>
                  <p:cNvSpPr/>
                  <p:nvPr/>
                </p:nvSpPr>
                <p:spPr>
                  <a:xfrm>
                    <a:off x="10398966" y="4636084"/>
                    <a:ext cx="16321" cy="171375"/>
                  </a:xfrm>
                  <a:custGeom>
                    <a:avLst/>
                    <a:gdLst>
                      <a:gd name="connsiteX0" fmla="*/ 16321 w 16321"/>
                      <a:gd name="connsiteY0" fmla="*/ 163214 h 171375"/>
                      <a:gd name="connsiteX1" fmla="*/ 16321 w 16321"/>
                      <a:gd name="connsiteY1" fmla="*/ 8161 h 171375"/>
                      <a:gd name="connsiteX2" fmla="*/ 8161 w 16321"/>
                      <a:gd name="connsiteY2" fmla="*/ 0 h 171375"/>
                      <a:gd name="connsiteX3" fmla="*/ 0 w 16321"/>
                      <a:gd name="connsiteY3" fmla="*/ 8161 h 171375"/>
                      <a:gd name="connsiteX4" fmla="*/ 0 w 16321"/>
                      <a:gd name="connsiteY4" fmla="*/ 163214 h 171375"/>
                      <a:gd name="connsiteX5" fmla="*/ 8161 w 16321"/>
                      <a:gd name="connsiteY5" fmla="*/ 171375 h 171375"/>
                      <a:gd name="connsiteX6" fmla="*/ 16321 w 16321"/>
                      <a:gd name="connsiteY6" fmla="*/ 163214 h 171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321" h="171375">
                        <a:moveTo>
                          <a:pt x="16321" y="163214"/>
                        </a:moveTo>
                        <a:lnTo>
                          <a:pt x="16321" y="8161"/>
                        </a:lnTo>
                        <a:cubicBezTo>
                          <a:pt x="16321" y="3654"/>
                          <a:pt x="12668" y="0"/>
                          <a:pt x="8161" y="0"/>
                        </a:cubicBezTo>
                        <a:cubicBezTo>
                          <a:pt x="3654" y="0"/>
                          <a:pt x="0" y="3654"/>
                          <a:pt x="0" y="8161"/>
                        </a:cubicBezTo>
                        <a:lnTo>
                          <a:pt x="0" y="163214"/>
                        </a:lnTo>
                        <a:cubicBezTo>
                          <a:pt x="0" y="167722"/>
                          <a:pt x="3654" y="171375"/>
                          <a:pt x="8161" y="171375"/>
                        </a:cubicBezTo>
                        <a:cubicBezTo>
                          <a:pt x="12668" y="171375"/>
                          <a:pt x="16321" y="167722"/>
                          <a:pt x="16321" y="163214"/>
                        </a:cubicBezTo>
                        <a:close/>
                      </a:path>
                    </a:pathLst>
                  </a:custGeom>
                  <a:grpFill/>
                  <a:ln w="809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1463"/>
                  </a:p>
                </p:txBody>
              </p:sp>
              <p:sp>
                <p:nvSpPr>
                  <p:cNvPr id="161" name="Freeform: Shape 160">
                    <a:extLst>
                      <a:ext uri="{FF2B5EF4-FFF2-40B4-BE49-F238E27FC236}">
                        <a16:creationId xmlns:a16="http://schemas.microsoft.com/office/drawing/2014/main" id="{45225EE8-3E56-4627-82AB-C0D2B4A7C5C1}"/>
                      </a:ext>
                    </a:extLst>
                  </p:cNvPr>
                  <p:cNvSpPr/>
                  <p:nvPr/>
                </p:nvSpPr>
                <p:spPr>
                  <a:xfrm>
                    <a:off x="10464252" y="4636084"/>
                    <a:ext cx="16321" cy="171375"/>
                  </a:xfrm>
                  <a:custGeom>
                    <a:avLst/>
                    <a:gdLst>
                      <a:gd name="connsiteX0" fmla="*/ 16321 w 16321"/>
                      <a:gd name="connsiteY0" fmla="*/ 163214 h 171375"/>
                      <a:gd name="connsiteX1" fmla="*/ 16321 w 16321"/>
                      <a:gd name="connsiteY1" fmla="*/ 8161 h 171375"/>
                      <a:gd name="connsiteX2" fmla="*/ 8161 w 16321"/>
                      <a:gd name="connsiteY2" fmla="*/ 0 h 171375"/>
                      <a:gd name="connsiteX3" fmla="*/ 0 w 16321"/>
                      <a:gd name="connsiteY3" fmla="*/ 8161 h 171375"/>
                      <a:gd name="connsiteX4" fmla="*/ 0 w 16321"/>
                      <a:gd name="connsiteY4" fmla="*/ 163214 h 171375"/>
                      <a:gd name="connsiteX5" fmla="*/ 8161 w 16321"/>
                      <a:gd name="connsiteY5" fmla="*/ 171375 h 171375"/>
                      <a:gd name="connsiteX6" fmla="*/ 16321 w 16321"/>
                      <a:gd name="connsiteY6" fmla="*/ 163214 h 171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321" h="171375">
                        <a:moveTo>
                          <a:pt x="16321" y="163214"/>
                        </a:moveTo>
                        <a:lnTo>
                          <a:pt x="16321" y="8161"/>
                        </a:lnTo>
                        <a:cubicBezTo>
                          <a:pt x="16321" y="3654"/>
                          <a:pt x="12668" y="0"/>
                          <a:pt x="8161" y="0"/>
                        </a:cubicBezTo>
                        <a:cubicBezTo>
                          <a:pt x="3654" y="0"/>
                          <a:pt x="0" y="3654"/>
                          <a:pt x="0" y="8161"/>
                        </a:cubicBezTo>
                        <a:lnTo>
                          <a:pt x="0" y="163214"/>
                        </a:lnTo>
                        <a:cubicBezTo>
                          <a:pt x="0" y="167722"/>
                          <a:pt x="3654" y="171375"/>
                          <a:pt x="8161" y="171375"/>
                        </a:cubicBezTo>
                        <a:cubicBezTo>
                          <a:pt x="12668" y="171375"/>
                          <a:pt x="16321" y="167722"/>
                          <a:pt x="16321" y="163214"/>
                        </a:cubicBezTo>
                        <a:close/>
                      </a:path>
                    </a:pathLst>
                  </a:custGeom>
                  <a:grpFill/>
                  <a:ln w="809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1463"/>
                  </a:p>
                </p:txBody>
              </p:sp>
              <p:sp>
                <p:nvSpPr>
                  <p:cNvPr id="162" name="Freeform: Shape 161">
                    <a:extLst>
                      <a:ext uri="{FF2B5EF4-FFF2-40B4-BE49-F238E27FC236}">
                        <a16:creationId xmlns:a16="http://schemas.microsoft.com/office/drawing/2014/main" id="{DDF9374E-EA42-4C28-BA51-FB07C42C7EE7}"/>
                      </a:ext>
                    </a:extLst>
                  </p:cNvPr>
                  <p:cNvSpPr/>
                  <p:nvPr/>
                </p:nvSpPr>
                <p:spPr>
                  <a:xfrm>
                    <a:off x="10431609" y="4636084"/>
                    <a:ext cx="16321" cy="130572"/>
                  </a:xfrm>
                  <a:custGeom>
                    <a:avLst/>
                    <a:gdLst>
                      <a:gd name="connsiteX0" fmla="*/ 16321 w 16321"/>
                      <a:gd name="connsiteY0" fmla="*/ 122411 h 130571"/>
                      <a:gd name="connsiteX1" fmla="*/ 16321 w 16321"/>
                      <a:gd name="connsiteY1" fmla="*/ 8161 h 130571"/>
                      <a:gd name="connsiteX2" fmla="*/ 8161 w 16321"/>
                      <a:gd name="connsiteY2" fmla="*/ 0 h 130571"/>
                      <a:gd name="connsiteX3" fmla="*/ 0 w 16321"/>
                      <a:gd name="connsiteY3" fmla="*/ 8161 h 130571"/>
                      <a:gd name="connsiteX4" fmla="*/ 0 w 16321"/>
                      <a:gd name="connsiteY4" fmla="*/ 122411 h 130571"/>
                      <a:gd name="connsiteX5" fmla="*/ 8161 w 16321"/>
                      <a:gd name="connsiteY5" fmla="*/ 130572 h 130571"/>
                      <a:gd name="connsiteX6" fmla="*/ 16321 w 16321"/>
                      <a:gd name="connsiteY6" fmla="*/ 122411 h 1305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321" h="130571">
                        <a:moveTo>
                          <a:pt x="16321" y="122411"/>
                        </a:moveTo>
                        <a:lnTo>
                          <a:pt x="16321" y="8161"/>
                        </a:lnTo>
                        <a:cubicBezTo>
                          <a:pt x="16321" y="3654"/>
                          <a:pt x="12668" y="0"/>
                          <a:pt x="8161" y="0"/>
                        </a:cubicBezTo>
                        <a:cubicBezTo>
                          <a:pt x="3654" y="0"/>
                          <a:pt x="0" y="3654"/>
                          <a:pt x="0" y="8161"/>
                        </a:cubicBezTo>
                        <a:lnTo>
                          <a:pt x="0" y="122411"/>
                        </a:lnTo>
                        <a:cubicBezTo>
                          <a:pt x="0" y="126918"/>
                          <a:pt x="3654" y="130572"/>
                          <a:pt x="8161" y="130572"/>
                        </a:cubicBezTo>
                        <a:cubicBezTo>
                          <a:pt x="12668" y="130572"/>
                          <a:pt x="16321" y="126918"/>
                          <a:pt x="16321" y="122411"/>
                        </a:cubicBezTo>
                        <a:close/>
                      </a:path>
                    </a:pathLst>
                  </a:custGeom>
                  <a:grpFill/>
                  <a:ln w="809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1463"/>
                  </a:p>
                </p:txBody>
              </p:sp>
              <p:sp>
                <p:nvSpPr>
                  <p:cNvPr id="163" name="Freeform: Shape 162">
                    <a:extLst>
                      <a:ext uri="{FF2B5EF4-FFF2-40B4-BE49-F238E27FC236}">
                        <a16:creationId xmlns:a16="http://schemas.microsoft.com/office/drawing/2014/main" id="{53244F0E-D38B-45F9-A56B-4112987DE7D7}"/>
                      </a:ext>
                    </a:extLst>
                  </p:cNvPr>
                  <p:cNvSpPr/>
                  <p:nvPr/>
                </p:nvSpPr>
                <p:spPr>
                  <a:xfrm>
                    <a:off x="10529537" y="4636084"/>
                    <a:ext cx="16321" cy="171375"/>
                  </a:xfrm>
                  <a:custGeom>
                    <a:avLst/>
                    <a:gdLst>
                      <a:gd name="connsiteX0" fmla="*/ 16321 w 16321"/>
                      <a:gd name="connsiteY0" fmla="*/ 163214 h 171375"/>
                      <a:gd name="connsiteX1" fmla="*/ 16321 w 16321"/>
                      <a:gd name="connsiteY1" fmla="*/ 8161 h 171375"/>
                      <a:gd name="connsiteX2" fmla="*/ 8161 w 16321"/>
                      <a:gd name="connsiteY2" fmla="*/ 0 h 171375"/>
                      <a:gd name="connsiteX3" fmla="*/ 0 w 16321"/>
                      <a:gd name="connsiteY3" fmla="*/ 8161 h 171375"/>
                      <a:gd name="connsiteX4" fmla="*/ 0 w 16321"/>
                      <a:gd name="connsiteY4" fmla="*/ 163214 h 171375"/>
                      <a:gd name="connsiteX5" fmla="*/ 8161 w 16321"/>
                      <a:gd name="connsiteY5" fmla="*/ 171375 h 171375"/>
                      <a:gd name="connsiteX6" fmla="*/ 16321 w 16321"/>
                      <a:gd name="connsiteY6" fmla="*/ 163214 h 171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321" h="171375">
                        <a:moveTo>
                          <a:pt x="16321" y="163214"/>
                        </a:moveTo>
                        <a:lnTo>
                          <a:pt x="16321" y="8161"/>
                        </a:lnTo>
                        <a:cubicBezTo>
                          <a:pt x="16321" y="3654"/>
                          <a:pt x="12668" y="0"/>
                          <a:pt x="8161" y="0"/>
                        </a:cubicBezTo>
                        <a:cubicBezTo>
                          <a:pt x="3654" y="0"/>
                          <a:pt x="0" y="3654"/>
                          <a:pt x="0" y="8161"/>
                        </a:cubicBezTo>
                        <a:lnTo>
                          <a:pt x="0" y="163214"/>
                        </a:lnTo>
                        <a:cubicBezTo>
                          <a:pt x="0" y="167722"/>
                          <a:pt x="3654" y="171375"/>
                          <a:pt x="8161" y="171375"/>
                        </a:cubicBezTo>
                        <a:cubicBezTo>
                          <a:pt x="12668" y="171375"/>
                          <a:pt x="16321" y="167722"/>
                          <a:pt x="16321" y="163214"/>
                        </a:cubicBezTo>
                        <a:close/>
                      </a:path>
                    </a:pathLst>
                  </a:custGeom>
                  <a:grpFill/>
                  <a:ln w="809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1463"/>
                  </a:p>
                </p:txBody>
              </p:sp>
              <p:sp>
                <p:nvSpPr>
                  <p:cNvPr id="164" name="Freeform: Shape 163">
                    <a:extLst>
                      <a:ext uri="{FF2B5EF4-FFF2-40B4-BE49-F238E27FC236}">
                        <a16:creationId xmlns:a16="http://schemas.microsoft.com/office/drawing/2014/main" id="{05699A7A-5A2B-497E-85A8-0D004480934B}"/>
                      </a:ext>
                    </a:extLst>
                  </p:cNvPr>
                  <p:cNvSpPr/>
                  <p:nvPr/>
                </p:nvSpPr>
                <p:spPr>
                  <a:xfrm>
                    <a:off x="10496895" y="4636084"/>
                    <a:ext cx="16321" cy="130572"/>
                  </a:xfrm>
                  <a:custGeom>
                    <a:avLst/>
                    <a:gdLst>
                      <a:gd name="connsiteX0" fmla="*/ 16321 w 16321"/>
                      <a:gd name="connsiteY0" fmla="*/ 122411 h 130571"/>
                      <a:gd name="connsiteX1" fmla="*/ 16321 w 16321"/>
                      <a:gd name="connsiteY1" fmla="*/ 8161 h 130571"/>
                      <a:gd name="connsiteX2" fmla="*/ 8161 w 16321"/>
                      <a:gd name="connsiteY2" fmla="*/ 0 h 130571"/>
                      <a:gd name="connsiteX3" fmla="*/ 0 w 16321"/>
                      <a:gd name="connsiteY3" fmla="*/ 8161 h 130571"/>
                      <a:gd name="connsiteX4" fmla="*/ 0 w 16321"/>
                      <a:gd name="connsiteY4" fmla="*/ 122411 h 130571"/>
                      <a:gd name="connsiteX5" fmla="*/ 8161 w 16321"/>
                      <a:gd name="connsiteY5" fmla="*/ 130572 h 130571"/>
                      <a:gd name="connsiteX6" fmla="*/ 16321 w 16321"/>
                      <a:gd name="connsiteY6" fmla="*/ 122411 h 1305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321" h="130571">
                        <a:moveTo>
                          <a:pt x="16321" y="122411"/>
                        </a:moveTo>
                        <a:lnTo>
                          <a:pt x="16321" y="8161"/>
                        </a:lnTo>
                        <a:cubicBezTo>
                          <a:pt x="16321" y="3654"/>
                          <a:pt x="12668" y="0"/>
                          <a:pt x="8161" y="0"/>
                        </a:cubicBezTo>
                        <a:cubicBezTo>
                          <a:pt x="3654" y="0"/>
                          <a:pt x="0" y="3654"/>
                          <a:pt x="0" y="8161"/>
                        </a:cubicBezTo>
                        <a:lnTo>
                          <a:pt x="0" y="122411"/>
                        </a:lnTo>
                        <a:cubicBezTo>
                          <a:pt x="0" y="126918"/>
                          <a:pt x="3654" y="130572"/>
                          <a:pt x="8161" y="130572"/>
                        </a:cubicBezTo>
                        <a:cubicBezTo>
                          <a:pt x="12668" y="130572"/>
                          <a:pt x="16321" y="126918"/>
                          <a:pt x="16321" y="122411"/>
                        </a:cubicBezTo>
                        <a:close/>
                      </a:path>
                    </a:pathLst>
                  </a:custGeom>
                  <a:grpFill/>
                  <a:ln w="809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1463"/>
                  </a:p>
                </p:txBody>
              </p:sp>
              <p:sp>
                <p:nvSpPr>
                  <p:cNvPr id="165" name="Freeform: Shape 164">
                    <a:extLst>
                      <a:ext uri="{FF2B5EF4-FFF2-40B4-BE49-F238E27FC236}">
                        <a16:creationId xmlns:a16="http://schemas.microsoft.com/office/drawing/2014/main" id="{F42FE510-C141-47CE-8C00-0B0035FD85C4}"/>
                      </a:ext>
                    </a:extLst>
                  </p:cNvPr>
                  <p:cNvSpPr/>
                  <p:nvPr/>
                </p:nvSpPr>
                <p:spPr>
                  <a:xfrm>
                    <a:off x="10594823" y="4636084"/>
                    <a:ext cx="16321" cy="171375"/>
                  </a:xfrm>
                  <a:custGeom>
                    <a:avLst/>
                    <a:gdLst>
                      <a:gd name="connsiteX0" fmla="*/ 16321 w 16321"/>
                      <a:gd name="connsiteY0" fmla="*/ 163214 h 171375"/>
                      <a:gd name="connsiteX1" fmla="*/ 16321 w 16321"/>
                      <a:gd name="connsiteY1" fmla="*/ 8161 h 171375"/>
                      <a:gd name="connsiteX2" fmla="*/ 8161 w 16321"/>
                      <a:gd name="connsiteY2" fmla="*/ 0 h 171375"/>
                      <a:gd name="connsiteX3" fmla="*/ 0 w 16321"/>
                      <a:gd name="connsiteY3" fmla="*/ 8161 h 171375"/>
                      <a:gd name="connsiteX4" fmla="*/ 0 w 16321"/>
                      <a:gd name="connsiteY4" fmla="*/ 163214 h 171375"/>
                      <a:gd name="connsiteX5" fmla="*/ 8161 w 16321"/>
                      <a:gd name="connsiteY5" fmla="*/ 171375 h 171375"/>
                      <a:gd name="connsiteX6" fmla="*/ 16321 w 16321"/>
                      <a:gd name="connsiteY6" fmla="*/ 163214 h 171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321" h="171375">
                        <a:moveTo>
                          <a:pt x="16321" y="163214"/>
                        </a:moveTo>
                        <a:lnTo>
                          <a:pt x="16321" y="8161"/>
                        </a:lnTo>
                        <a:cubicBezTo>
                          <a:pt x="16321" y="3654"/>
                          <a:pt x="12668" y="0"/>
                          <a:pt x="8161" y="0"/>
                        </a:cubicBezTo>
                        <a:cubicBezTo>
                          <a:pt x="3654" y="0"/>
                          <a:pt x="0" y="3654"/>
                          <a:pt x="0" y="8161"/>
                        </a:cubicBezTo>
                        <a:lnTo>
                          <a:pt x="0" y="163214"/>
                        </a:lnTo>
                        <a:cubicBezTo>
                          <a:pt x="0" y="167722"/>
                          <a:pt x="3654" y="171375"/>
                          <a:pt x="8161" y="171375"/>
                        </a:cubicBezTo>
                        <a:cubicBezTo>
                          <a:pt x="12668" y="171375"/>
                          <a:pt x="16321" y="167722"/>
                          <a:pt x="16321" y="163214"/>
                        </a:cubicBezTo>
                        <a:close/>
                      </a:path>
                    </a:pathLst>
                  </a:custGeom>
                  <a:grpFill/>
                  <a:ln w="809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1463"/>
                  </a:p>
                </p:txBody>
              </p: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5954C69D-517D-456B-9054-EC26B2705450}"/>
                      </a:ext>
                    </a:extLst>
                  </p:cNvPr>
                  <p:cNvSpPr/>
                  <p:nvPr/>
                </p:nvSpPr>
                <p:spPr>
                  <a:xfrm>
                    <a:off x="10562180" y="4636084"/>
                    <a:ext cx="16321" cy="130572"/>
                  </a:xfrm>
                  <a:custGeom>
                    <a:avLst/>
                    <a:gdLst>
                      <a:gd name="connsiteX0" fmla="*/ 16321 w 16321"/>
                      <a:gd name="connsiteY0" fmla="*/ 122411 h 130571"/>
                      <a:gd name="connsiteX1" fmla="*/ 16321 w 16321"/>
                      <a:gd name="connsiteY1" fmla="*/ 8161 h 130571"/>
                      <a:gd name="connsiteX2" fmla="*/ 8161 w 16321"/>
                      <a:gd name="connsiteY2" fmla="*/ 0 h 130571"/>
                      <a:gd name="connsiteX3" fmla="*/ 0 w 16321"/>
                      <a:gd name="connsiteY3" fmla="*/ 8161 h 130571"/>
                      <a:gd name="connsiteX4" fmla="*/ 0 w 16321"/>
                      <a:gd name="connsiteY4" fmla="*/ 122411 h 130571"/>
                      <a:gd name="connsiteX5" fmla="*/ 8161 w 16321"/>
                      <a:gd name="connsiteY5" fmla="*/ 130572 h 130571"/>
                      <a:gd name="connsiteX6" fmla="*/ 16321 w 16321"/>
                      <a:gd name="connsiteY6" fmla="*/ 122411 h 1305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321" h="130571">
                        <a:moveTo>
                          <a:pt x="16321" y="122411"/>
                        </a:moveTo>
                        <a:lnTo>
                          <a:pt x="16321" y="8161"/>
                        </a:lnTo>
                        <a:cubicBezTo>
                          <a:pt x="16321" y="3654"/>
                          <a:pt x="12668" y="0"/>
                          <a:pt x="8161" y="0"/>
                        </a:cubicBezTo>
                        <a:cubicBezTo>
                          <a:pt x="3654" y="0"/>
                          <a:pt x="0" y="3654"/>
                          <a:pt x="0" y="8161"/>
                        </a:cubicBezTo>
                        <a:lnTo>
                          <a:pt x="0" y="122411"/>
                        </a:lnTo>
                        <a:cubicBezTo>
                          <a:pt x="0" y="126918"/>
                          <a:pt x="3654" y="130572"/>
                          <a:pt x="8161" y="130572"/>
                        </a:cubicBezTo>
                        <a:cubicBezTo>
                          <a:pt x="12668" y="130572"/>
                          <a:pt x="16321" y="126918"/>
                          <a:pt x="16321" y="122411"/>
                        </a:cubicBezTo>
                        <a:close/>
                      </a:path>
                    </a:pathLst>
                  </a:custGeom>
                  <a:grpFill/>
                  <a:ln w="809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1463"/>
                  </a:p>
                </p:txBody>
              </p:sp>
              <p:sp>
                <p:nvSpPr>
                  <p:cNvPr id="167" name="Freeform: Shape 166">
                    <a:extLst>
                      <a:ext uri="{FF2B5EF4-FFF2-40B4-BE49-F238E27FC236}">
                        <a16:creationId xmlns:a16="http://schemas.microsoft.com/office/drawing/2014/main" id="{43CA1B54-2315-4504-8F36-FFB873572A9C}"/>
                      </a:ext>
                    </a:extLst>
                  </p:cNvPr>
                  <p:cNvSpPr/>
                  <p:nvPr/>
                </p:nvSpPr>
                <p:spPr>
                  <a:xfrm>
                    <a:off x="10660109" y="4636084"/>
                    <a:ext cx="16321" cy="171375"/>
                  </a:xfrm>
                  <a:custGeom>
                    <a:avLst/>
                    <a:gdLst>
                      <a:gd name="connsiteX0" fmla="*/ 16321 w 16321"/>
                      <a:gd name="connsiteY0" fmla="*/ 163214 h 171375"/>
                      <a:gd name="connsiteX1" fmla="*/ 16321 w 16321"/>
                      <a:gd name="connsiteY1" fmla="*/ 8161 h 171375"/>
                      <a:gd name="connsiteX2" fmla="*/ 8161 w 16321"/>
                      <a:gd name="connsiteY2" fmla="*/ 0 h 171375"/>
                      <a:gd name="connsiteX3" fmla="*/ 0 w 16321"/>
                      <a:gd name="connsiteY3" fmla="*/ 8161 h 171375"/>
                      <a:gd name="connsiteX4" fmla="*/ 0 w 16321"/>
                      <a:gd name="connsiteY4" fmla="*/ 163214 h 171375"/>
                      <a:gd name="connsiteX5" fmla="*/ 8161 w 16321"/>
                      <a:gd name="connsiteY5" fmla="*/ 171375 h 171375"/>
                      <a:gd name="connsiteX6" fmla="*/ 16321 w 16321"/>
                      <a:gd name="connsiteY6" fmla="*/ 163214 h 171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321" h="171375">
                        <a:moveTo>
                          <a:pt x="16321" y="163214"/>
                        </a:moveTo>
                        <a:lnTo>
                          <a:pt x="16321" y="8161"/>
                        </a:lnTo>
                        <a:cubicBezTo>
                          <a:pt x="16321" y="3654"/>
                          <a:pt x="12668" y="0"/>
                          <a:pt x="8161" y="0"/>
                        </a:cubicBezTo>
                        <a:cubicBezTo>
                          <a:pt x="3654" y="0"/>
                          <a:pt x="0" y="3654"/>
                          <a:pt x="0" y="8161"/>
                        </a:cubicBezTo>
                        <a:lnTo>
                          <a:pt x="0" y="163214"/>
                        </a:lnTo>
                        <a:cubicBezTo>
                          <a:pt x="0" y="167722"/>
                          <a:pt x="3654" y="171375"/>
                          <a:pt x="8161" y="171375"/>
                        </a:cubicBezTo>
                        <a:cubicBezTo>
                          <a:pt x="12668" y="171375"/>
                          <a:pt x="16321" y="167722"/>
                          <a:pt x="16321" y="163214"/>
                        </a:cubicBezTo>
                        <a:close/>
                      </a:path>
                    </a:pathLst>
                  </a:custGeom>
                  <a:grpFill/>
                  <a:ln w="809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1463"/>
                  </a:p>
                </p:txBody>
              </p:sp>
              <p:sp>
                <p:nvSpPr>
                  <p:cNvPr id="168" name="Freeform: Shape 167">
                    <a:extLst>
                      <a:ext uri="{FF2B5EF4-FFF2-40B4-BE49-F238E27FC236}">
                        <a16:creationId xmlns:a16="http://schemas.microsoft.com/office/drawing/2014/main" id="{3478152F-4225-41AD-A25B-4B2C9EBFDFC1}"/>
                      </a:ext>
                    </a:extLst>
                  </p:cNvPr>
                  <p:cNvSpPr/>
                  <p:nvPr/>
                </p:nvSpPr>
                <p:spPr>
                  <a:xfrm>
                    <a:off x="10627466" y="4636084"/>
                    <a:ext cx="16321" cy="130572"/>
                  </a:xfrm>
                  <a:custGeom>
                    <a:avLst/>
                    <a:gdLst>
                      <a:gd name="connsiteX0" fmla="*/ 16321 w 16321"/>
                      <a:gd name="connsiteY0" fmla="*/ 122411 h 130571"/>
                      <a:gd name="connsiteX1" fmla="*/ 16321 w 16321"/>
                      <a:gd name="connsiteY1" fmla="*/ 8161 h 130571"/>
                      <a:gd name="connsiteX2" fmla="*/ 8161 w 16321"/>
                      <a:gd name="connsiteY2" fmla="*/ 0 h 130571"/>
                      <a:gd name="connsiteX3" fmla="*/ 0 w 16321"/>
                      <a:gd name="connsiteY3" fmla="*/ 8161 h 130571"/>
                      <a:gd name="connsiteX4" fmla="*/ 0 w 16321"/>
                      <a:gd name="connsiteY4" fmla="*/ 122411 h 130571"/>
                      <a:gd name="connsiteX5" fmla="*/ 8161 w 16321"/>
                      <a:gd name="connsiteY5" fmla="*/ 130572 h 130571"/>
                      <a:gd name="connsiteX6" fmla="*/ 16321 w 16321"/>
                      <a:gd name="connsiteY6" fmla="*/ 122411 h 1305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321" h="130571">
                        <a:moveTo>
                          <a:pt x="16321" y="122411"/>
                        </a:moveTo>
                        <a:lnTo>
                          <a:pt x="16321" y="8161"/>
                        </a:lnTo>
                        <a:cubicBezTo>
                          <a:pt x="16321" y="3654"/>
                          <a:pt x="12668" y="0"/>
                          <a:pt x="8161" y="0"/>
                        </a:cubicBezTo>
                        <a:cubicBezTo>
                          <a:pt x="3654" y="0"/>
                          <a:pt x="0" y="3654"/>
                          <a:pt x="0" y="8161"/>
                        </a:cubicBezTo>
                        <a:lnTo>
                          <a:pt x="0" y="122411"/>
                        </a:lnTo>
                        <a:cubicBezTo>
                          <a:pt x="0" y="126918"/>
                          <a:pt x="3654" y="130572"/>
                          <a:pt x="8161" y="130572"/>
                        </a:cubicBezTo>
                        <a:cubicBezTo>
                          <a:pt x="12668" y="130572"/>
                          <a:pt x="16321" y="126918"/>
                          <a:pt x="16321" y="122411"/>
                        </a:cubicBezTo>
                        <a:close/>
                      </a:path>
                    </a:pathLst>
                  </a:custGeom>
                  <a:grpFill/>
                  <a:ln w="809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1463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7DB7C1D4-1330-4FB1-9DBC-3FD9DABDDE04}"/>
                      </a:ext>
                    </a:extLst>
                  </p:cNvPr>
                  <p:cNvSpPr/>
                  <p:nvPr/>
                </p:nvSpPr>
                <p:spPr>
                  <a:xfrm>
                    <a:off x="10725395" y="4636084"/>
                    <a:ext cx="16321" cy="171375"/>
                  </a:xfrm>
                  <a:custGeom>
                    <a:avLst/>
                    <a:gdLst>
                      <a:gd name="connsiteX0" fmla="*/ 16321 w 16321"/>
                      <a:gd name="connsiteY0" fmla="*/ 163214 h 171375"/>
                      <a:gd name="connsiteX1" fmla="*/ 16321 w 16321"/>
                      <a:gd name="connsiteY1" fmla="*/ 8161 h 171375"/>
                      <a:gd name="connsiteX2" fmla="*/ 8161 w 16321"/>
                      <a:gd name="connsiteY2" fmla="*/ 0 h 171375"/>
                      <a:gd name="connsiteX3" fmla="*/ 0 w 16321"/>
                      <a:gd name="connsiteY3" fmla="*/ 8161 h 171375"/>
                      <a:gd name="connsiteX4" fmla="*/ 0 w 16321"/>
                      <a:gd name="connsiteY4" fmla="*/ 163214 h 171375"/>
                      <a:gd name="connsiteX5" fmla="*/ 8161 w 16321"/>
                      <a:gd name="connsiteY5" fmla="*/ 171375 h 171375"/>
                      <a:gd name="connsiteX6" fmla="*/ 16321 w 16321"/>
                      <a:gd name="connsiteY6" fmla="*/ 163214 h 171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321" h="171375">
                        <a:moveTo>
                          <a:pt x="16321" y="163214"/>
                        </a:moveTo>
                        <a:lnTo>
                          <a:pt x="16321" y="8161"/>
                        </a:lnTo>
                        <a:cubicBezTo>
                          <a:pt x="16321" y="3654"/>
                          <a:pt x="12668" y="0"/>
                          <a:pt x="8161" y="0"/>
                        </a:cubicBezTo>
                        <a:cubicBezTo>
                          <a:pt x="3654" y="0"/>
                          <a:pt x="0" y="3654"/>
                          <a:pt x="0" y="8161"/>
                        </a:cubicBezTo>
                        <a:lnTo>
                          <a:pt x="0" y="163214"/>
                        </a:lnTo>
                        <a:cubicBezTo>
                          <a:pt x="0" y="167722"/>
                          <a:pt x="3654" y="171375"/>
                          <a:pt x="8161" y="171375"/>
                        </a:cubicBezTo>
                        <a:cubicBezTo>
                          <a:pt x="12668" y="171375"/>
                          <a:pt x="16321" y="167722"/>
                          <a:pt x="16321" y="163214"/>
                        </a:cubicBezTo>
                        <a:close/>
                      </a:path>
                    </a:pathLst>
                  </a:custGeom>
                  <a:grpFill/>
                  <a:ln w="809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1463"/>
                  </a:p>
                </p:txBody>
              </p:sp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355C7DB4-028E-4AD5-8163-9817636EEF9F}"/>
                      </a:ext>
                    </a:extLst>
                  </p:cNvPr>
                  <p:cNvSpPr/>
                  <p:nvPr/>
                </p:nvSpPr>
                <p:spPr>
                  <a:xfrm>
                    <a:off x="10692752" y="4636084"/>
                    <a:ext cx="16321" cy="130572"/>
                  </a:xfrm>
                  <a:custGeom>
                    <a:avLst/>
                    <a:gdLst>
                      <a:gd name="connsiteX0" fmla="*/ 16321 w 16321"/>
                      <a:gd name="connsiteY0" fmla="*/ 122411 h 130571"/>
                      <a:gd name="connsiteX1" fmla="*/ 16321 w 16321"/>
                      <a:gd name="connsiteY1" fmla="*/ 8161 h 130571"/>
                      <a:gd name="connsiteX2" fmla="*/ 8161 w 16321"/>
                      <a:gd name="connsiteY2" fmla="*/ 0 h 130571"/>
                      <a:gd name="connsiteX3" fmla="*/ 0 w 16321"/>
                      <a:gd name="connsiteY3" fmla="*/ 8161 h 130571"/>
                      <a:gd name="connsiteX4" fmla="*/ 0 w 16321"/>
                      <a:gd name="connsiteY4" fmla="*/ 122411 h 130571"/>
                      <a:gd name="connsiteX5" fmla="*/ 8161 w 16321"/>
                      <a:gd name="connsiteY5" fmla="*/ 130572 h 130571"/>
                      <a:gd name="connsiteX6" fmla="*/ 16321 w 16321"/>
                      <a:gd name="connsiteY6" fmla="*/ 122411 h 1305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321" h="130571">
                        <a:moveTo>
                          <a:pt x="16321" y="122411"/>
                        </a:moveTo>
                        <a:lnTo>
                          <a:pt x="16321" y="8161"/>
                        </a:lnTo>
                        <a:cubicBezTo>
                          <a:pt x="16321" y="3654"/>
                          <a:pt x="12668" y="0"/>
                          <a:pt x="8161" y="0"/>
                        </a:cubicBezTo>
                        <a:cubicBezTo>
                          <a:pt x="3654" y="0"/>
                          <a:pt x="0" y="3654"/>
                          <a:pt x="0" y="8161"/>
                        </a:cubicBezTo>
                        <a:lnTo>
                          <a:pt x="0" y="122411"/>
                        </a:lnTo>
                        <a:cubicBezTo>
                          <a:pt x="0" y="126918"/>
                          <a:pt x="3654" y="130572"/>
                          <a:pt x="8161" y="130572"/>
                        </a:cubicBezTo>
                        <a:cubicBezTo>
                          <a:pt x="12668" y="130572"/>
                          <a:pt x="16321" y="126918"/>
                          <a:pt x="16321" y="122411"/>
                        </a:cubicBezTo>
                        <a:close/>
                      </a:path>
                    </a:pathLst>
                  </a:custGeom>
                  <a:grpFill/>
                  <a:ln w="809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1463"/>
                  </a:p>
                </p:txBody>
              </p:sp>
              <p:sp>
                <p:nvSpPr>
                  <p:cNvPr id="171" name="Freeform: Shape 170">
                    <a:extLst>
                      <a:ext uri="{FF2B5EF4-FFF2-40B4-BE49-F238E27FC236}">
                        <a16:creationId xmlns:a16="http://schemas.microsoft.com/office/drawing/2014/main" id="{659AA597-91A3-4F84-A8D3-29D9D4276733}"/>
                      </a:ext>
                    </a:extLst>
                  </p:cNvPr>
                  <p:cNvSpPr/>
                  <p:nvPr/>
                </p:nvSpPr>
                <p:spPr>
                  <a:xfrm>
                    <a:off x="10758038" y="4636084"/>
                    <a:ext cx="16321" cy="130572"/>
                  </a:xfrm>
                  <a:custGeom>
                    <a:avLst/>
                    <a:gdLst>
                      <a:gd name="connsiteX0" fmla="*/ 16321 w 16321"/>
                      <a:gd name="connsiteY0" fmla="*/ 122411 h 130571"/>
                      <a:gd name="connsiteX1" fmla="*/ 16321 w 16321"/>
                      <a:gd name="connsiteY1" fmla="*/ 8161 h 130571"/>
                      <a:gd name="connsiteX2" fmla="*/ 8161 w 16321"/>
                      <a:gd name="connsiteY2" fmla="*/ 0 h 130571"/>
                      <a:gd name="connsiteX3" fmla="*/ 0 w 16321"/>
                      <a:gd name="connsiteY3" fmla="*/ 8161 h 130571"/>
                      <a:gd name="connsiteX4" fmla="*/ 0 w 16321"/>
                      <a:gd name="connsiteY4" fmla="*/ 122411 h 130571"/>
                      <a:gd name="connsiteX5" fmla="*/ 8161 w 16321"/>
                      <a:gd name="connsiteY5" fmla="*/ 130572 h 130571"/>
                      <a:gd name="connsiteX6" fmla="*/ 16321 w 16321"/>
                      <a:gd name="connsiteY6" fmla="*/ 122411 h 1305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321" h="130571">
                        <a:moveTo>
                          <a:pt x="16321" y="122411"/>
                        </a:moveTo>
                        <a:lnTo>
                          <a:pt x="16321" y="8161"/>
                        </a:lnTo>
                        <a:cubicBezTo>
                          <a:pt x="16321" y="3654"/>
                          <a:pt x="12668" y="0"/>
                          <a:pt x="8161" y="0"/>
                        </a:cubicBezTo>
                        <a:cubicBezTo>
                          <a:pt x="3654" y="0"/>
                          <a:pt x="0" y="3654"/>
                          <a:pt x="0" y="8161"/>
                        </a:cubicBezTo>
                        <a:lnTo>
                          <a:pt x="0" y="122411"/>
                        </a:lnTo>
                        <a:cubicBezTo>
                          <a:pt x="0" y="126918"/>
                          <a:pt x="3654" y="130572"/>
                          <a:pt x="8161" y="130572"/>
                        </a:cubicBezTo>
                        <a:cubicBezTo>
                          <a:pt x="12668" y="130572"/>
                          <a:pt x="16321" y="126918"/>
                          <a:pt x="16321" y="122411"/>
                        </a:cubicBezTo>
                        <a:close/>
                      </a:path>
                    </a:pathLst>
                  </a:custGeom>
                  <a:grpFill/>
                  <a:ln w="809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1463"/>
                  </a:p>
                </p:txBody>
              </p:sp>
            </p:grpSp>
          </p:grpSp>
        </p:grpSp>
      </p:grpSp>
      <p:sp>
        <p:nvSpPr>
          <p:cNvPr id="172" name="Rectangle 171">
            <a:extLst>
              <a:ext uri="{FF2B5EF4-FFF2-40B4-BE49-F238E27FC236}">
                <a16:creationId xmlns:a16="http://schemas.microsoft.com/office/drawing/2014/main" id="{2BAB1731-9CDC-4657-9969-A7DB2EA1F242}"/>
              </a:ext>
            </a:extLst>
          </p:cNvPr>
          <p:cNvSpPr/>
          <p:nvPr/>
        </p:nvSpPr>
        <p:spPr>
          <a:xfrm>
            <a:off x="116171" y="1110414"/>
            <a:ext cx="3429000" cy="713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/>
              <a:t>Data @ La Trobe</a:t>
            </a:r>
          </a:p>
        </p:txBody>
      </p:sp>
    </p:spTree>
    <p:extLst>
      <p:ext uri="{BB962C8B-B14F-4D97-AF65-F5344CB8AC3E}">
        <p14:creationId xmlns:p14="http://schemas.microsoft.com/office/powerpoint/2010/main" val="190085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rrow: Bent 22">
            <a:extLst>
              <a:ext uri="{FF2B5EF4-FFF2-40B4-BE49-F238E27FC236}">
                <a16:creationId xmlns:a16="http://schemas.microsoft.com/office/drawing/2014/main" id="{E4836D52-0F78-47FB-B8F3-296BDF7C1DED}"/>
              </a:ext>
            </a:extLst>
          </p:cNvPr>
          <p:cNvSpPr/>
          <p:nvPr/>
        </p:nvSpPr>
        <p:spPr>
          <a:xfrm rot="10800000" flipH="1">
            <a:off x="164486" y="2940509"/>
            <a:ext cx="1656184" cy="1656184"/>
          </a:xfrm>
          <a:prstGeom prst="bentArrow">
            <a:avLst>
              <a:gd name="adj1" fmla="val 50000"/>
              <a:gd name="adj2" fmla="val 10369"/>
              <a:gd name="adj3" fmla="val 16565"/>
              <a:gd name="adj4" fmla="val 62991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4" name="Arrow: Bent 23">
            <a:extLst>
              <a:ext uri="{FF2B5EF4-FFF2-40B4-BE49-F238E27FC236}">
                <a16:creationId xmlns:a16="http://schemas.microsoft.com/office/drawing/2014/main" id="{0A33656C-6518-4308-A72A-3ED7C8A3F672}"/>
              </a:ext>
            </a:extLst>
          </p:cNvPr>
          <p:cNvSpPr/>
          <p:nvPr/>
        </p:nvSpPr>
        <p:spPr>
          <a:xfrm rot="10800000" flipH="1">
            <a:off x="673554" y="2940509"/>
            <a:ext cx="1147115" cy="1132309"/>
          </a:xfrm>
          <a:prstGeom prst="bentArrow">
            <a:avLst>
              <a:gd name="adj1" fmla="val 50000"/>
              <a:gd name="adj2" fmla="val 15179"/>
              <a:gd name="adj3" fmla="val 25000"/>
              <a:gd name="adj4" fmla="val 4375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82D08-4999-4364-A38F-0729038E9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6814" y="3534533"/>
            <a:ext cx="9637953" cy="2386424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AU" sz="1800" dirty="0"/>
              <a:t>Planning at the start of your project will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AU" sz="1800" dirty="0"/>
              <a:t>Be organised &amp; systematic to save time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AU" sz="1800" dirty="0"/>
              <a:t>Prevent issues before they become problems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AU" sz="1800" dirty="0"/>
              <a:t>Minimise the risks of data catastrophes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AU" sz="1800" dirty="0"/>
              <a:t>Plan your data practices in line with best practices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AU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D3FCC2-506E-4CB3-8786-54EB1038CE7E}"/>
              </a:ext>
            </a:extLst>
          </p:cNvPr>
          <p:cNvSpPr/>
          <p:nvPr/>
        </p:nvSpPr>
        <p:spPr>
          <a:xfrm>
            <a:off x="1824117" y="635694"/>
            <a:ext cx="2487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dirty="0"/>
              <a:t>Ethics applications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E26572-7CB7-4C81-BB2A-8684CA4F5790}"/>
              </a:ext>
            </a:extLst>
          </p:cNvPr>
          <p:cNvSpPr/>
          <p:nvPr/>
        </p:nvSpPr>
        <p:spPr>
          <a:xfrm>
            <a:off x="1824117" y="1128101"/>
            <a:ext cx="2528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dirty="0"/>
              <a:t>Grant applications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6330C90-3CAD-4137-AD3E-665D881D7B7F}"/>
              </a:ext>
            </a:extLst>
          </p:cNvPr>
          <p:cNvGrpSpPr/>
          <p:nvPr/>
        </p:nvGrpSpPr>
        <p:grpSpPr>
          <a:xfrm flipH="1">
            <a:off x="164483" y="723900"/>
            <a:ext cx="1656184" cy="1522350"/>
            <a:chOff x="2483769" y="671064"/>
            <a:chExt cx="1584176" cy="2155697"/>
          </a:xfrm>
        </p:grpSpPr>
        <p:sp>
          <p:nvSpPr>
            <p:cNvPr id="16" name="Arrow: Bent 15">
              <a:extLst>
                <a:ext uri="{FF2B5EF4-FFF2-40B4-BE49-F238E27FC236}">
                  <a16:creationId xmlns:a16="http://schemas.microsoft.com/office/drawing/2014/main" id="{88B38A71-5B9D-47A3-A005-FC30763E3443}"/>
                </a:ext>
              </a:extLst>
            </p:cNvPr>
            <p:cNvSpPr/>
            <p:nvPr/>
          </p:nvSpPr>
          <p:spPr>
            <a:xfrm rot="5400000">
              <a:off x="2198008" y="956825"/>
              <a:ext cx="2155697" cy="1584176"/>
            </a:xfrm>
            <a:prstGeom prst="bentArrow">
              <a:avLst>
                <a:gd name="adj1" fmla="val 50000"/>
                <a:gd name="adj2" fmla="val 10369"/>
                <a:gd name="adj3" fmla="val 17332"/>
                <a:gd name="adj4" fmla="val 62991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19" name="Arrow: Bent 18">
              <a:extLst>
                <a:ext uri="{FF2B5EF4-FFF2-40B4-BE49-F238E27FC236}">
                  <a16:creationId xmlns:a16="http://schemas.microsoft.com/office/drawing/2014/main" id="{87B4064F-7611-4E6A-ACB2-F131E379F6E3}"/>
                </a:ext>
              </a:extLst>
            </p:cNvPr>
            <p:cNvSpPr/>
            <p:nvPr/>
          </p:nvSpPr>
          <p:spPr>
            <a:xfrm rot="5400000">
              <a:off x="2291912" y="1551826"/>
              <a:ext cx="1466792" cy="1083078"/>
            </a:xfrm>
            <a:prstGeom prst="bentArrow">
              <a:avLst>
                <a:gd name="adj1" fmla="val 50000"/>
                <a:gd name="adj2" fmla="val 15179"/>
                <a:gd name="adj3" fmla="val 25000"/>
                <a:gd name="adj4" fmla="val 4375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51C6D1C-D39F-48AA-AD21-2E74FF37C717}"/>
              </a:ext>
            </a:extLst>
          </p:cNvPr>
          <p:cNvSpPr txBox="1"/>
          <p:nvPr/>
        </p:nvSpPr>
        <p:spPr>
          <a:xfrm>
            <a:off x="138340" y="2246250"/>
            <a:ext cx="7890044" cy="1077218"/>
          </a:xfrm>
          <a:prstGeom prst="rect">
            <a:avLst/>
          </a:prstGeom>
          <a:solidFill>
            <a:srgbClr val="E52212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What is a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research data management plan?</a:t>
            </a:r>
            <a:endParaRPr lang="en-AU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4E5DB9-FBAD-4F02-BFD2-22204BE6CCF9}"/>
              </a:ext>
            </a:extLst>
          </p:cNvPr>
          <p:cNvSpPr txBox="1"/>
          <p:nvPr/>
        </p:nvSpPr>
        <p:spPr>
          <a:xfrm>
            <a:off x="10050" y="5925909"/>
            <a:ext cx="6694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La Trobe: </a:t>
            </a:r>
            <a:r>
              <a:rPr lang="en-AU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https://policies.latrobe.edu.au/document/view.php?id=106</a:t>
            </a:r>
            <a:endParaRPr lang="en-AU" dirty="0">
              <a:solidFill>
                <a:srgbClr val="FF0000"/>
              </a:solidFill>
            </a:endParaRPr>
          </a:p>
          <a:p>
            <a:r>
              <a:rPr lang="en-AU" dirty="0"/>
              <a:t>NHMRC: </a:t>
            </a:r>
            <a:r>
              <a:rPr lang="en-AU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https://www.nhmrc.gov.au/guidelines-publications/r41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89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F7D38CF-33BD-4710-8DEA-E23F7A930446}"/>
              </a:ext>
            </a:extLst>
          </p:cNvPr>
          <p:cNvSpPr txBox="1"/>
          <p:nvPr/>
        </p:nvSpPr>
        <p:spPr>
          <a:xfrm>
            <a:off x="4961794" y="260737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https://www.latrobe.edu.au/researchers/research-office/ethics/human-ethics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88EA80-AB9B-4A4A-BF37-DB5A34E12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19" y="907068"/>
            <a:ext cx="8392423" cy="594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05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6AE5A5-8026-47D1-BEBA-558977B98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04"/>
            <a:ext cx="4628732" cy="32786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1B90093-B5A4-4BE6-933A-B26FBFF76655}"/>
              </a:ext>
            </a:extLst>
          </p:cNvPr>
          <p:cNvPicPr/>
          <p:nvPr/>
        </p:nvPicPr>
        <p:blipFill rotWithShape="1">
          <a:blip r:embed="rId4"/>
          <a:srcRect l="16513" t="15440" r="55638" b="4346"/>
          <a:stretch/>
        </p:blipFill>
        <p:spPr bwMode="auto">
          <a:xfrm>
            <a:off x="2555776" y="898163"/>
            <a:ext cx="6620003" cy="59598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323033-49F6-4C2C-9000-348522F9421F}"/>
              </a:ext>
            </a:extLst>
          </p:cNvPr>
          <p:cNvSpPr txBox="1"/>
          <p:nvPr/>
        </p:nvSpPr>
        <p:spPr>
          <a:xfrm>
            <a:off x="4961794" y="260737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https://www.latrobe.edu.au/researchers/research-office/ethics/human-ethics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152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388D9924-4DB1-446D-922D-8FF652383A82}"/>
              </a:ext>
            </a:extLst>
          </p:cNvPr>
          <p:cNvGrpSpPr/>
          <p:nvPr/>
        </p:nvGrpSpPr>
        <p:grpSpPr>
          <a:xfrm>
            <a:off x="1215605" y="3730993"/>
            <a:ext cx="4480074" cy="1493370"/>
            <a:chOff x="1886615" y="3940108"/>
            <a:chExt cx="5381625" cy="1793889"/>
          </a:xfrm>
        </p:grpSpPr>
        <p:sp>
          <p:nvSpPr>
            <p:cNvPr id="105" name="Arrow: U-Turn Milestone 5" title="Timeline Arrow">
              <a:extLst>
                <a:ext uri="{FF2B5EF4-FFF2-40B4-BE49-F238E27FC236}">
                  <a16:creationId xmlns:a16="http://schemas.microsoft.com/office/drawing/2014/main" id="{360867E1-4A26-4E5D-A8F1-EC264A0917C3}"/>
                </a:ext>
              </a:extLst>
            </p:cNvPr>
            <p:cNvSpPr/>
            <p:nvPr/>
          </p:nvSpPr>
          <p:spPr>
            <a:xfrm rot="10800000">
              <a:off x="1886615" y="3940108"/>
              <a:ext cx="5381625" cy="1793889"/>
            </a:xfrm>
            <a:prstGeom prst="uturnArrow">
              <a:avLst>
                <a:gd name="adj1" fmla="val 32380"/>
                <a:gd name="adj2" fmla="val 6898"/>
                <a:gd name="adj3" fmla="val 7162"/>
                <a:gd name="adj4" fmla="val 24346"/>
                <a:gd name="adj5" fmla="val 96832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3200" dirty="0">
                <a:solidFill>
                  <a:schemeClr val="tx1"/>
                </a:solidFill>
              </a:endParaRP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79CAE686-E798-4E41-BD1D-B7C80320074F}"/>
                </a:ext>
              </a:extLst>
            </p:cNvPr>
            <p:cNvSpPr txBox="1"/>
            <p:nvPr/>
          </p:nvSpPr>
          <p:spPr>
            <a:xfrm>
              <a:off x="2172095" y="5115090"/>
              <a:ext cx="2064083" cy="4436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ZA" sz="2400" dirty="0"/>
                <a:t>Reintegration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69F9E30-2EE7-41F6-AD8A-54461C793B45}"/>
              </a:ext>
            </a:extLst>
          </p:cNvPr>
          <p:cNvGrpSpPr/>
          <p:nvPr/>
        </p:nvGrpSpPr>
        <p:grpSpPr>
          <a:xfrm>
            <a:off x="90075" y="1709610"/>
            <a:ext cx="1847099" cy="2383843"/>
            <a:chOff x="534588" y="1511949"/>
            <a:chExt cx="2218802" cy="2863559"/>
          </a:xfrm>
        </p:grpSpPr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6B5245E3-4035-4760-B649-EB7C65910BA3}"/>
                </a:ext>
              </a:extLst>
            </p:cNvPr>
            <p:cNvSpPr txBox="1"/>
            <p:nvPr/>
          </p:nvSpPr>
          <p:spPr>
            <a:xfrm>
              <a:off x="767408" y="1511949"/>
              <a:ext cx="1767839" cy="4436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ZA" sz="2400" dirty="0"/>
                <a:t>Gathering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1D664B4-96E8-4AAA-89CF-610DCC9EAC38}"/>
                </a:ext>
              </a:extLst>
            </p:cNvPr>
            <p:cNvGrpSpPr/>
            <p:nvPr/>
          </p:nvGrpSpPr>
          <p:grpSpPr>
            <a:xfrm>
              <a:off x="788582" y="2766844"/>
              <a:ext cx="1345683" cy="1608664"/>
              <a:chOff x="788582" y="2766844"/>
              <a:chExt cx="1345683" cy="1608664"/>
            </a:xfrm>
          </p:grpSpPr>
          <p:sp>
            <p:nvSpPr>
              <p:cNvPr id="185" name="Arrow: U-Turn Milestone 2" title="Timeline Arrow">
                <a:extLst>
                  <a:ext uri="{FF2B5EF4-FFF2-40B4-BE49-F238E27FC236}">
                    <a16:creationId xmlns:a16="http://schemas.microsoft.com/office/drawing/2014/main" id="{9D37DFEE-3A11-4C0D-A12A-80512F7F58E6}"/>
                  </a:ext>
                </a:extLst>
              </p:cNvPr>
              <p:cNvSpPr/>
              <p:nvPr/>
            </p:nvSpPr>
            <p:spPr>
              <a:xfrm>
                <a:off x="788582" y="3828856"/>
                <a:ext cx="1205537" cy="546652"/>
              </a:xfrm>
              <a:prstGeom prst="bentArrow">
                <a:avLst>
                  <a:gd name="adj1" fmla="val 51170"/>
                  <a:gd name="adj2" fmla="val 22337"/>
                  <a:gd name="adj3" fmla="val 25000"/>
                  <a:gd name="adj4" fmla="val 60085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Arrow: U-Turn Milestone 2" title="Timeline Arrow">
                <a:extLst>
                  <a:ext uri="{FF2B5EF4-FFF2-40B4-BE49-F238E27FC236}">
                    <a16:creationId xmlns:a16="http://schemas.microsoft.com/office/drawing/2014/main" id="{BADF1A5D-046F-42BC-AC33-F146CE8D1DE1}"/>
                  </a:ext>
                </a:extLst>
              </p:cNvPr>
              <p:cNvSpPr/>
              <p:nvPr/>
            </p:nvSpPr>
            <p:spPr>
              <a:xfrm rot="10800000" flipH="1">
                <a:off x="788582" y="3231964"/>
                <a:ext cx="1205537" cy="546652"/>
              </a:xfrm>
              <a:prstGeom prst="bentArrow">
                <a:avLst>
                  <a:gd name="adj1" fmla="val 51170"/>
                  <a:gd name="adj2" fmla="val 22337"/>
                  <a:gd name="adj3" fmla="val 25000"/>
                  <a:gd name="adj4" fmla="val 60085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Arrow: Right 136">
                <a:extLst>
                  <a:ext uri="{FF2B5EF4-FFF2-40B4-BE49-F238E27FC236}">
                    <a16:creationId xmlns:a16="http://schemas.microsoft.com/office/drawing/2014/main" id="{8943854D-2246-4BD8-B744-2E3E501E6137}"/>
                  </a:ext>
                </a:extLst>
              </p:cNvPr>
              <p:cNvSpPr/>
              <p:nvPr/>
            </p:nvSpPr>
            <p:spPr>
              <a:xfrm rot="5400000">
                <a:off x="1594979" y="3058478"/>
                <a:ext cx="830920" cy="247652"/>
              </a:xfrm>
              <a:prstGeom prst="rightArrow">
                <a:avLst>
                  <a:gd name="adj1" fmla="val 100000"/>
                  <a:gd name="adj2" fmla="val 50000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320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88" name="Connector Milestone 1" title="Connecter Line">
              <a:extLst>
                <a:ext uri="{FF2B5EF4-FFF2-40B4-BE49-F238E27FC236}">
                  <a16:creationId xmlns:a16="http://schemas.microsoft.com/office/drawing/2014/main" id="{74587830-0132-4EFF-AA7B-8B2F3F91F1A2}"/>
                </a:ext>
              </a:extLst>
            </p:cNvPr>
            <p:cNvCxnSpPr>
              <a:cxnSpLocks/>
            </p:cNvCxnSpPr>
            <p:nvPr/>
          </p:nvCxnSpPr>
          <p:spPr>
            <a:xfrm>
              <a:off x="534588" y="2126332"/>
              <a:ext cx="2218802" cy="0"/>
            </a:xfrm>
            <a:prstGeom prst="line">
              <a:avLst/>
            </a:prstGeom>
            <a:ln w="19050">
              <a:solidFill>
                <a:srgbClr val="C4BD97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5B1F49-244E-4EC4-84F7-1C85AE94B5D8}"/>
              </a:ext>
            </a:extLst>
          </p:cNvPr>
          <p:cNvGrpSpPr/>
          <p:nvPr/>
        </p:nvGrpSpPr>
        <p:grpSpPr>
          <a:xfrm>
            <a:off x="2137744" y="1700808"/>
            <a:ext cx="1949038" cy="3174486"/>
            <a:chOff x="2994323" y="1501377"/>
            <a:chExt cx="2341254" cy="381330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4BBE95E-3A39-4CC7-9C55-8C86952F5FEF}"/>
                </a:ext>
              </a:extLst>
            </p:cNvPr>
            <p:cNvGrpSpPr/>
            <p:nvPr/>
          </p:nvGrpSpPr>
          <p:grpSpPr>
            <a:xfrm>
              <a:off x="2994323" y="1501377"/>
              <a:ext cx="2341254" cy="3813305"/>
              <a:chOff x="3086765" y="1501377"/>
              <a:chExt cx="2341254" cy="3813305"/>
            </a:xfrm>
          </p:grpSpPr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57BE9E71-DFEF-4975-BCC6-C716CADF2553}"/>
                  </a:ext>
                </a:extLst>
              </p:cNvPr>
              <p:cNvSpPr txBox="1"/>
              <p:nvPr/>
            </p:nvSpPr>
            <p:spPr>
              <a:xfrm>
                <a:off x="3266654" y="1501377"/>
                <a:ext cx="1693554" cy="4436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ZA" sz="2400" dirty="0"/>
                  <a:t>Analysis</a:t>
                </a:r>
              </a:p>
            </p:txBody>
          </p:sp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B66DA96D-5F9A-44BE-AE83-CE13B9A43F27}"/>
                  </a:ext>
                </a:extLst>
              </p:cNvPr>
              <p:cNvGrpSpPr/>
              <p:nvPr/>
            </p:nvGrpSpPr>
            <p:grpSpPr>
              <a:xfrm>
                <a:off x="3232295" y="2212655"/>
                <a:ext cx="2195724" cy="1395487"/>
                <a:chOff x="3221670" y="2031730"/>
                <a:chExt cx="2195724" cy="1395487"/>
              </a:xfrm>
            </p:grpSpPr>
            <p:sp>
              <p:nvSpPr>
                <p:cNvPr id="192" name="Arrow: U-Turn Milestone 3" title="Timeline Arrow">
                  <a:extLst>
                    <a:ext uri="{FF2B5EF4-FFF2-40B4-BE49-F238E27FC236}">
                      <a16:creationId xmlns:a16="http://schemas.microsoft.com/office/drawing/2014/main" id="{1933FDD6-F066-4538-99D7-94C1D06624C3}"/>
                    </a:ext>
                  </a:extLst>
                </p:cNvPr>
                <p:cNvSpPr/>
                <p:nvPr/>
              </p:nvSpPr>
              <p:spPr>
                <a:xfrm>
                  <a:off x="3221670" y="2192147"/>
                  <a:ext cx="893303" cy="1235070"/>
                </a:xfrm>
                <a:prstGeom prst="uturnArrow">
                  <a:avLst>
                    <a:gd name="adj1" fmla="val 27292"/>
                    <a:gd name="adj2" fmla="val 13691"/>
                    <a:gd name="adj3" fmla="val 16965"/>
                    <a:gd name="adj4" fmla="val 37880"/>
                    <a:gd name="adj5" fmla="val 96832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1" name="Oval 230" title="Circle Background">
                  <a:extLst>
                    <a:ext uri="{FF2B5EF4-FFF2-40B4-BE49-F238E27FC236}">
                      <a16:creationId xmlns:a16="http://schemas.microsoft.com/office/drawing/2014/main" id="{D04A7E40-AE17-466D-B8F1-754FA6B9907D}"/>
                    </a:ext>
                  </a:extLst>
                </p:cNvPr>
                <p:cNvSpPr/>
                <p:nvPr/>
              </p:nvSpPr>
              <p:spPr>
                <a:xfrm>
                  <a:off x="3357514" y="2031730"/>
                  <a:ext cx="620238" cy="620238"/>
                </a:xfrm>
                <a:prstGeom prst="ellipse">
                  <a:avLst/>
                </a:prstGeom>
                <a:solidFill>
                  <a:schemeClr val="tx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 sz="3200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029" name="Graphic 1026">
                  <a:extLst>
                    <a:ext uri="{FF2B5EF4-FFF2-40B4-BE49-F238E27FC236}">
                      <a16:creationId xmlns:a16="http://schemas.microsoft.com/office/drawing/2014/main" id="{B61C9E2F-0072-4D13-8A84-A280DCBE1E4B}"/>
                    </a:ext>
                  </a:extLst>
                </p:cNvPr>
                <p:cNvGrpSpPr/>
                <p:nvPr/>
              </p:nvGrpSpPr>
              <p:grpSpPr>
                <a:xfrm>
                  <a:off x="3444701" y="2082638"/>
                  <a:ext cx="438339" cy="503278"/>
                  <a:chOff x="3444701" y="2082638"/>
                  <a:chExt cx="438339" cy="503278"/>
                </a:xfrm>
                <a:solidFill>
                  <a:srgbClr val="FFFFFF"/>
                </a:solidFill>
              </p:grpSpPr>
              <p:sp>
                <p:nvSpPr>
                  <p:cNvPr id="1030" name="Freeform: Shape 1029">
                    <a:extLst>
                      <a:ext uri="{FF2B5EF4-FFF2-40B4-BE49-F238E27FC236}">
                        <a16:creationId xmlns:a16="http://schemas.microsoft.com/office/drawing/2014/main" id="{3C31E00B-AB25-44CB-8A62-1740105D37E3}"/>
                      </a:ext>
                    </a:extLst>
                  </p:cNvPr>
                  <p:cNvSpPr/>
                  <p:nvPr/>
                </p:nvSpPr>
                <p:spPr>
                  <a:xfrm>
                    <a:off x="3444701" y="2082638"/>
                    <a:ext cx="438339" cy="503278"/>
                  </a:xfrm>
                  <a:custGeom>
                    <a:avLst/>
                    <a:gdLst>
                      <a:gd name="connsiteX0" fmla="*/ 413987 w 438339"/>
                      <a:gd name="connsiteY0" fmla="*/ 178583 h 503278"/>
                      <a:gd name="connsiteX1" fmla="*/ 324696 w 438339"/>
                      <a:gd name="connsiteY1" fmla="*/ 178583 h 503278"/>
                      <a:gd name="connsiteX2" fmla="*/ 324696 w 438339"/>
                      <a:gd name="connsiteY2" fmla="*/ 170465 h 503278"/>
                      <a:gd name="connsiteX3" fmla="*/ 316578 w 438339"/>
                      <a:gd name="connsiteY3" fmla="*/ 162348 h 503278"/>
                      <a:gd name="connsiteX4" fmla="*/ 308461 w 438339"/>
                      <a:gd name="connsiteY4" fmla="*/ 162348 h 503278"/>
                      <a:gd name="connsiteX5" fmla="*/ 308461 w 438339"/>
                      <a:gd name="connsiteY5" fmla="*/ 146113 h 503278"/>
                      <a:gd name="connsiteX6" fmla="*/ 316578 w 438339"/>
                      <a:gd name="connsiteY6" fmla="*/ 146113 h 503278"/>
                      <a:gd name="connsiteX7" fmla="*/ 324696 w 438339"/>
                      <a:gd name="connsiteY7" fmla="*/ 137996 h 503278"/>
                      <a:gd name="connsiteX8" fmla="*/ 324696 w 438339"/>
                      <a:gd name="connsiteY8" fmla="*/ 89291 h 503278"/>
                      <a:gd name="connsiteX9" fmla="*/ 316578 w 438339"/>
                      <a:gd name="connsiteY9" fmla="*/ 81174 h 503278"/>
                      <a:gd name="connsiteX10" fmla="*/ 308461 w 438339"/>
                      <a:gd name="connsiteY10" fmla="*/ 81174 h 503278"/>
                      <a:gd name="connsiteX11" fmla="*/ 308461 w 438339"/>
                      <a:gd name="connsiteY11" fmla="*/ 64939 h 503278"/>
                      <a:gd name="connsiteX12" fmla="*/ 316578 w 438339"/>
                      <a:gd name="connsiteY12" fmla="*/ 64939 h 503278"/>
                      <a:gd name="connsiteX13" fmla="*/ 324696 w 438339"/>
                      <a:gd name="connsiteY13" fmla="*/ 56822 h 503278"/>
                      <a:gd name="connsiteX14" fmla="*/ 324696 w 438339"/>
                      <a:gd name="connsiteY14" fmla="*/ 8117 h 503278"/>
                      <a:gd name="connsiteX15" fmla="*/ 316578 w 438339"/>
                      <a:gd name="connsiteY15" fmla="*/ 0 h 503278"/>
                      <a:gd name="connsiteX16" fmla="*/ 121761 w 438339"/>
                      <a:gd name="connsiteY16" fmla="*/ 0 h 503278"/>
                      <a:gd name="connsiteX17" fmla="*/ 113643 w 438339"/>
                      <a:gd name="connsiteY17" fmla="*/ 8117 h 503278"/>
                      <a:gd name="connsiteX18" fmla="*/ 113643 w 438339"/>
                      <a:gd name="connsiteY18" fmla="*/ 56822 h 503278"/>
                      <a:gd name="connsiteX19" fmla="*/ 121761 w 438339"/>
                      <a:gd name="connsiteY19" fmla="*/ 64939 h 503278"/>
                      <a:gd name="connsiteX20" fmla="*/ 129878 w 438339"/>
                      <a:gd name="connsiteY20" fmla="*/ 64939 h 503278"/>
                      <a:gd name="connsiteX21" fmla="*/ 129878 w 438339"/>
                      <a:gd name="connsiteY21" fmla="*/ 81174 h 503278"/>
                      <a:gd name="connsiteX22" fmla="*/ 121761 w 438339"/>
                      <a:gd name="connsiteY22" fmla="*/ 81174 h 503278"/>
                      <a:gd name="connsiteX23" fmla="*/ 113643 w 438339"/>
                      <a:gd name="connsiteY23" fmla="*/ 89291 h 503278"/>
                      <a:gd name="connsiteX24" fmla="*/ 113643 w 438339"/>
                      <a:gd name="connsiteY24" fmla="*/ 137996 h 503278"/>
                      <a:gd name="connsiteX25" fmla="*/ 121761 w 438339"/>
                      <a:gd name="connsiteY25" fmla="*/ 146113 h 503278"/>
                      <a:gd name="connsiteX26" fmla="*/ 129878 w 438339"/>
                      <a:gd name="connsiteY26" fmla="*/ 146113 h 503278"/>
                      <a:gd name="connsiteX27" fmla="*/ 129878 w 438339"/>
                      <a:gd name="connsiteY27" fmla="*/ 162348 h 503278"/>
                      <a:gd name="connsiteX28" fmla="*/ 121761 w 438339"/>
                      <a:gd name="connsiteY28" fmla="*/ 162348 h 503278"/>
                      <a:gd name="connsiteX29" fmla="*/ 113643 w 438339"/>
                      <a:gd name="connsiteY29" fmla="*/ 170465 h 503278"/>
                      <a:gd name="connsiteX30" fmla="*/ 113643 w 438339"/>
                      <a:gd name="connsiteY30" fmla="*/ 178583 h 503278"/>
                      <a:gd name="connsiteX31" fmla="*/ 24352 w 438339"/>
                      <a:gd name="connsiteY31" fmla="*/ 178583 h 503278"/>
                      <a:gd name="connsiteX32" fmla="*/ 0 w 438339"/>
                      <a:gd name="connsiteY32" fmla="*/ 202935 h 503278"/>
                      <a:gd name="connsiteX33" fmla="*/ 0 w 438339"/>
                      <a:gd name="connsiteY33" fmla="*/ 397752 h 503278"/>
                      <a:gd name="connsiteX34" fmla="*/ 24352 w 438339"/>
                      <a:gd name="connsiteY34" fmla="*/ 422104 h 503278"/>
                      <a:gd name="connsiteX35" fmla="*/ 186700 w 438339"/>
                      <a:gd name="connsiteY35" fmla="*/ 422104 h 503278"/>
                      <a:gd name="connsiteX36" fmla="*/ 186700 w 438339"/>
                      <a:gd name="connsiteY36" fmla="*/ 454574 h 503278"/>
                      <a:gd name="connsiteX37" fmla="*/ 146113 w 438339"/>
                      <a:gd name="connsiteY37" fmla="*/ 454574 h 503278"/>
                      <a:gd name="connsiteX38" fmla="*/ 105526 w 438339"/>
                      <a:gd name="connsiteY38" fmla="*/ 495161 h 503278"/>
                      <a:gd name="connsiteX39" fmla="*/ 113643 w 438339"/>
                      <a:gd name="connsiteY39" fmla="*/ 503278 h 503278"/>
                      <a:gd name="connsiteX40" fmla="*/ 324696 w 438339"/>
                      <a:gd name="connsiteY40" fmla="*/ 503278 h 503278"/>
                      <a:gd name="connsiteX41" fmla="*/ 332813 w 438339"/>
                      <a:gd name="connsiteY41" fmla="*/ 495161 h 503278"/>
                      <a:gd name="connsiteX42" fmla="*/ 292226 w 438339"/>
                      <a:gd name="connsiteY42" fmla="*/ 454574 h 503278"/>
                      <a:gd name="connsiteX43" fmla="*/ 251639 w 438339"/>
                      <a:gd name="connsiteY43" fmla="*/ 454574 h 503278"/>
                      <a:gd name="connsiteX44" fmla="*/ 251639 w 438339"/>
                      <a:gd name="connsiteY44" fmla="*/ 422104 h 503278"/>
                      <a:gd name="connsiteX45" fmla="*/ 413987 w 438339"/>
                      <a:gd name="connsiteY45" fmla="*/ 422104 h 503278"/>
                      <a:gd name="connsiteX46" fmla="*/ 438339 w 438339"/>
                      <a:gd name="connsiteY46" fmla="*/ 397752 h 503278"/>
                      <a:gd name="connsiteX47" fmla="*/ 438339 w 438339"/>
                      <a:gd name="connsiteY47" fmla="*/ 202935 h 503278"/>
                      <a:gd name="connsiteX48" fmla="*/ 413987 w 438339"/>
                      <a:gd name="connsiteY48" fmla="*/ 178583 h 503278"/>
                      <a:gd name="connsiteX49" fmla="*/ 129878 w 438339"/>
                      <a:gd name="connsiteY49" fmla="*/ 16235 h 503278"/>
                      <a:gd name="connsiteX50" fmla="*/ 308461 w 438339"/>
                      <a:gd name="connsiteY50" fmla="*/ 16235 h 503278"/>
                      <a:gd name="connsiteX51" fmla="*/ 308461 w 438339"/>
                      <a:gd name="connsiteY51" fmla="*/ 48704 h 503278"/>
                      <a:gd name="connsiteX52" fmla="*/ 129878 w 438339"/>
                      <a:gd name="connsiteY52" fmla="*/ 48704 h 503278"/>
                      <a:gd name="connsiteX53" fmla="*/ 129878 w 438339"/>
                      <a:gd name="connsiteY53" fmla="*/ 16235 h 503278"/>
                      <a:gd name="connsiteX54" fmla="*/ 146113 w 438339"/>
                      <a:gd name="connsiteY54" fmla="*/ 64939 h 503278"/>
                      <a:gd name="connsiteX55" fmla="*/ 292226 w 438339"/>
                      <a:gd name="connsiteY55" fmla="*/ 64939 h 503278"/>
                      <a:gd name="connsiteX56" fmla="*/ 292226 w 438339"/>
                      <a:gd name="connsiteY56" fmla="*/ 81174 h 503278"/>
                      <a:gd name="connsiteX57" fmla="*/ 146113 w 438339"/>
                      <a:gd name="connsiteY57" fmla="*/ 81174 h 503278"/>
                      <a:gd name="connsiteX58" fmla="*/ 146113 w 438339"/>
                      <a:gd name="connsiteY58" fmla="*/ 64939 h 503278"/>
                      <a:gd name="connsiteX59" fmla="*/ 129878 w 438339"/>
                      <a:gd name="connsiteY59" fmla="*/ 97409 h 503278"/>
                      <a:gd name="connsiteX60" fmla="*/ 308461 w 438339"/>
                      <a:gd name="connsiteY60" fmla="*/ 97409 h 503278"/>
                      <a:gd name="connsiteX61" fmla="*/ 308461 w 438339"/>
                      <a:gd name="connsiteY61" fmla="*/ 129878 h 503278"/>
                      <a:gd name="connsiteX62" fmla="*/ 129878 w 438339"/>
                      <a:gd name="connsiteY62" fmla="*/ 129878 h 503278"/>
                      <a:gd name="connsiteX63" fmla="*/ 129878 w 438339"/>
                      <a:gd name="connsiteY63" fmla="*/ 97409 h 503278"/>
                      <a:gd name="connsiteX64" fmla="*/ 146113 w 438339"/>
                      <a:gd name="connsiteY64" fmla="*/ 146113 h 503278"/>
                      <a:gd name="connsiteX65" fmla="*/ 292226 w 438339"/>
                      <a:gd name="connsiteY65" fmla="*/ 146113 h 503278"/>
                      <a:gd name="connsiteX66" fmla="*/ 292226 w 438339"/>
                      <a:gd name="connsiteY66" fmla="*/ 162348 h 503278"/>
                      <a:gd name="connsiteX67" fmla="*/ 146113 w 438339"/>
                      <a:gd name="connsiteY67" fmla="*/ 162348 h 503278"/>
                      <a:gd name="connsiteX68" fmla="*/ 146113 w 438339"/>
                      <a:gd name="connsiteY68" fmla="*/ 146113 h 503278"/>
                      <a:gd name="connsiteX69" fmla="*/ 129878 w 438339"/>
                      <a:gd name="connsiteY69" fmla="*/ 178583 h 503278"/>
                      <a:gd name="connsiteX70" fmla="*/ 308461 w 438339"/>
                      <a:gd name="connsiteY70" fmla="*/ 178583 h 503278"/>
                      <a:gd name="connsiteX71" fmla="*/ 308461 w 438339"/>
                      <a:gd name="connsiteY71" fmla="*/ 211052 h 503278"/>
                      <a:gd name="connsiteX72" fmla="*/ 129878 w 438339"/>
                      <a:gd name="connsiteY72" fmla="*/ 211052 h 503278"/>
                      <a:gd name="connsiteX73" fmla="*/ 129878 w 438339"/>
                      <a:gd name="connsiteY73" fmla="*/ 178583 h 503278"/>
                      <a:gd name="connsiteX74" fmla="*/ 219170 w 438339"/>
                      <a:gd name="connsiteY74" fmla="*/ 340930 h 503278"/>
                      <a:gd name="connsiteX75" fmla="*/ 235404 w 438339"/>
                      <a:gd name="connsiteY75" fmla="*/ 357165 h 503278"/>
                      <a:gd name="connsiteX76" fmla="*/ 219170 w 438339"/>
                      <a:gd name="connsiteY76" fmla="*/ 373400 h 503278"/>
                      <a:gd name="connsiteX77" fmla="*/ 202935 w 438339"/>
                      <a:gd name="connsiteY77" fmla="*/ 357165 h 503278"/>
                      <a:gd name="connsiteX78" fmla="*/ 219170 w 438339"/>
                      <a:gd name="connsiteY78" fmla="*/ 340930 h 503278"/>
                      <a:gd name="connsiteX79" fmla="*/ 315190 w 438339"/>
                      <a:gd name="connsiteY79" fmla="*/ 487043 h 503278"/>
                      <a:gd name="connsiteX80" fmla="*/ 123149 w 438339"/>
                      <a:gd name="connsiteY80" fmla="*/ 487043 h 503278"/>
                      <a:gd name="connsiteX81" fmla="*/ 146113 w 438339"/>
                      <a:gd name="connsiteY81" fmla="*/ 470808 h 503278"/>
                      <a:gd name="connsiteX82" fmla="*/ 292226 w 438339"/>
                      <a:gd name="connsiteY82" fmla="*/ 470808 h 503278"/>
                      <a:gd name="connsiteX83" fmla="*/ 315190 w 438339"/>
                      <a:gd name="connsiteY83" fmla="*/ 487043 h 503278"/>
                      <a:gd name="connsiteX84" fmla="*/ 235404 w 438339"/>
                      <a:gd name="connsiteY84" fmla="*/ 454574 h 503278"/>
                      <a:gd name="connsiteX85" fmla="*/ 202935 w 438339"/>
                      <a:gd name="connsiteY85" fmla="*/ 454574 h 503278"/>
                      <a:gd name="connsiteX86" fmla="*/ 202935 w 438339"/>
                      <a:gd name="connsiteY86" fmla="*/ 422104 h 503278"/>
                      <a:gd name="connsiteX87" fmla="*/ 235404 w 438339"/>
                      <a:gd name="connsiteY87" fmla="*/ 422104 h 503278"/>
                      <a:gd name="connsiteX88" fmla="*/ 235404 w 438339"/>
                      <a:gd name="connsiteY88" fmla="*/ 454574 h 503278"/>
                      <a:gd name="connsiteX89" fmla="*/ 422104 w 438339"/>
                      <a:gd name="connsiteY89" fmla="*/ 397752 h 503278"/>
                      <a:gd name="connsiteX90" fmla="*/ 413987 w 438339"/>
                      <a:gd name="connsiteY90" fmla="*/ 405869 h 503278"/>
                      <a:gd name="connsiteX91" fmla="*/ 24352 w 438339"/>
                      <a:gd name="connsiteY91" fmla="*/ 405869 h 503278"/>
                      <a:gd name="connsiteX92" fmla="*/ 16235 w 438339"/>
                      <a:gd name="connsiteY92" fmla="*/ 397752 h 503278"/>
                      <a:gd name="connsiteX93" fmla="*/ 16235 w 438339"/>
                      <a:gd name="connsiteY93" fmla="*/ 202935 h 503278"/>
                      <a:gd name="connsiteX94" fmla="*/ 24352 w 438339"/>
                      <a:gd name="connsiteY94" fmla="*/ 194817 h 503278"/>
                      <a:gd name="connsiteX95" fmla="*/ 113643 w 438339"/>
                      <a:gd name="connsiteY95" fmla="*/ 194817 h 503278"/>
                      <a:gd name="connsiteX96" fmla="*/ 113643 w 438339"/>
                      <a:gd name="connsiteY96" fmla="*/ 219169 h 503278"/>
                      <a:gd name="connsiteX97" fmla="*/ 121761 w 438339"/>
                      <a:gd name="connsiteY97" fmla="*/ 227287 h 503278"/>
                      <a:gd name="connsiteX98" fmla="*/ 178583 w 438339"/>
                      <a:gd name="connsiteY98" fmla="*/ 227287 h 503278"/>
                      <a:gd name="connsiteX99" fmla="*/ 178583 w 438339"/>
                      <a:gd name="connsiteY99" fmla="*/ 256396 h 503278"/>
                      <a:gd name="connsiteX100" fmla="*/ 158549 w 438339"/>
                      <a:gd name="connsiteY100" fmla="*/ 276430 h 503278"/>
                      <a:gd name="connsiteX101" fmla="*/ 154230 w 438339"/>
                      <a:gd name="connsiteY101" fmla="*/ 275991 h 503278"/>
                      <a:gd name="connsiteX102" fmla="*/ 121761 w 438339"/>
                      <a:gd name="connsiteY102" fmla="*/ 308461 h 503278"/>
                      <a:gd name="connsiteX103" fmla="*/ 154230 w 438339"/>
                      <a:gd name="connsiteY103" fmla="*/ 340930 h 503278"/>
                      <a:gd name="connsiteX104" fmla="*/ 186700 w 438339"/>
                      <a:gd name="connsiteY104" fmla="*/ 308461 h 503278"/>
                      <a:gd name="connsiteX105" fmla="*/ 174573 w 438339"/>
                      <a:gd name="connsiteY105" fmla="*/ 283362 h 503278"/>
                      <a:gd name="connsiteX106" fmla="*/ 192439 w 438339"/>
                      <a:gd name="connsiteY106" fmla="*/ 265495 h 503278"/>
                      <a:gd name="connsiteX107" fmla="*/ 194817 w 438339"/>
                      <a:gd name="connsiteY107" fmla="*/ 259756 h 503278"/>
                      <a:gd name="connsiteX108" fmla="*/ 194817 w 438339"/>
                      <a:gd name="connsiteY108" fmla="*/ 227287 h 503278"/>
                      <a:gd name="connsiteX109" fmla="*/ 211052 w 438339"/>
                      <a:gd name="connsiteY109" fmla="*/ 227287 h 503278"/>
                      <a:gd name="connsiteX110" fmla="*/ 211052 w 438339"/>
                      <a:gd name="connsiteY110" fmla="*/ 325848 h 503278"/>
                      <a:gd name="connsiteX111" fmla="*/ 186700 w 438339"/>
                      <a:gd name="connsiteY111" fmla="*/ 357165 h 503278"/>
                      <a:gd name="connsiteX112" fmla="*/ 219170 w 438339"/>
                      <a:gd name="connsiteY112" fmla="*/ 389635 h 503278"/>
                      <a:gd name="connsiteX113" fmla="*/ 251639 w 438339"/>
                      <a:gd name="connsiteY113" fmla="*/ 357165 h 503278"/>
                      <a:gd name="connsiteX114" fmla="*/ 227287 w 438339"/>
                      <a:gd name="connsiteY114" fmla="*/ 325848 h 503278"/>
                      <a:gd name="connsiteX115" fmla="*/ 227287 w 438339"/>
                      <a:gd name="connsiteY115" fmla="*/ 227287 h 503278"/>
                      <a:gd name="connsiteX116" fmla="*/ 243522 w 438339"/>
                      <a:gd name="connsiteY116" fmla="*/ 227287 h 503278"/>
                      <a:gd name="connsiteX117" fmla="*/ 243522 w 438339"/>
                      <a:gd name="connsiteY117" fmla="*/ 259756 h 503278"/>
                      <a:gd name="connsiteX118" fmla="*/ 245900 w 438339"/>
                      <a:gd name="connsiteY118" fmla="*/ 265495 h 503278"/>
                      <a:gd name="connsiteX119" fmla="*/ 263767 w 438339"/>
                      <a:gd name="connsiteY119" fmla="*/ 283362 h 503278"/>
                      <a:gd name="connsiteX120" fmla="*/ 251639 w 438339"/>
                      <a:gd name="connsiteY120" fmla="*/ 308461 h 503278"/>
                      <a:gd name="connsiteX121" fmla="*/ 284109 w 438339"/>
                      <a:gd name="connsiteY121" fmla="*/ 340930 h 503278"/>
                      <a:gd name="connsiteX122" fmla="*/ 316578 w 438339"/>
                      <a:gd name="connsiteY122" fmla="*/ 308461 h 503278"/>
                      <a:gd name="connsiteX123" fmla="*/ 284109 w 438339"/>
                      <a:gd name="connsiteY123" fmla="*/ 275991 h 503278"/>
                      <a:gd name="connsiteX124" fmla="*/ 279790 w 438339"/>
                      <a:gd name="connsiteY124" fmla="*/ 276430 h 503278"/>
                      <a:gd name="connsiteX125" fmla="*/ 259757 w 438339"/>
                      <a:gd name="connsiteY125" fmla="*/ 256396 h 503278"/>
                      <a:gd name="connsiteX126" fmla="*/ 259757 w 438339"/>
                      <a:gd name="connsiteY126" fmla="*/ 227287 h 503278"/>
                      <a:gd name="connsiteX127" fmla="*/ 316578 w 438339"/>
                      <a:gd name="connsiteY127" fmla="*/ 227287 h 503278"/>
                      <a:gd name="connsiteX128" fmla="*/ 324696 w 438339"/>
                      <a:gd name="connsiteY128" fmla="*/ 219169 h 503278"/>
                      <a:gd name="connsiteX129" fmla="*/ 324696 w 438339"/>
                      <a:gd name="connsiteY129" fmla="*/ 194817 h 503278"/>
                      <a:gd name="connsiteX130" fmla="*/ 413987 w 438339"/>
                      <a:gd name="connsiteY130" fmla="*/ 194817 h 503278"/>
                      <a:gd name="connsiteX131" fmla="*/ 422104 w 438339"/>
                      <a:gd name="connsiteY131" fmla="*/ 202935 h 503278"/>
                      <a:gd name="connsiteX132" fmla="*/ 422104 w 438339"/>
                      <a:gd name="connsiteY132" fmla="*/ 397752 h 503278"/>
                      <a:gd name="connsiteX133" fmla="*/ 170465 w 438339"/>
                      <a:gd name="connsiteY133" fmla="*/ 308461 h 503278"/>
                      <a:gd name="connsiteX134" fmla="*/ 154230 w 438339"/>
                      <a:gd name="connsiteY134" fmla="*/ 324696 h 503278"/>
                      <a:gd name="connsiteX135" fmla="*/ 137996 w 438339"/>
                      <a:gd name="connsiteY135" fmla="*/ 308461 h 503278"/>
                      <a:gd name="connsiteX136" fmla="*/ 154230 w 438339"/>
                      <a:gd name="connsiteY136" fmla="*/ 292226 h 503278"/>
                      <a:gd name="connsiteX137" fmla="*/ 170465 w 438339"/>
                      <a:gd name="connsiteY137" fmla="*/ 308461 h 503278"/>
                      <a:gd name="connsiteX138" fmla="*/ 284109 w 438339"/>
                      <a:gd name="connsiteY138" fmla="*/ 292226 h 503278"/>
                      <a:gd name="connsiteX139" fmla="*/ 300343 w 438339"/>
                      <a:gd name="connsiteY139" fmla="*/ 308461 h 503278"/>
                      <a:gd name="connsiteX140" fmla="*/ 284109 w 438339"/>
                      <a:gd name="connsiteY140" fmla="*/ 324696 h 503278"/>
                      <a:gd name="connsiteX141" fmla="*/ 267874 w 438339"/>
                      <a:gd name="connsiteY141" fmla="*/ 308461 h 503278"/>
                      <a:gd name="connsiteX142" fmla="*/ 284109 w 438339"/>
                      <a:gd name="connsiteY142" fmla="*/ 292226 h 503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</a:cxnLst>
                    <a:rect l="l" t="t" r="r" b="b"/>
                    <a:pathLst>
                      <a:path w="438339" h="503278">
                        <a:moveTo>
                          <a:pt x="413987" y="178583"/>
                        </a:moveTo>
                        <a:lnTo>
                          <a:pt x="324696" y="178583"/>
                        </a:lnTo>
                        <a:lnTo>
                          <a:pt x="324696" y="170465"/>
                        </a:lnTo>
                        <a:cubicBezTo>
                          <a:pt x="324696" y="165976"/>
                          <a:pt x="321067" y="162348"/>
                          <a:pt x="316578" y="162348"/>
                        </a:cubicBezTo>
                        <a:lnTo>
                          <a:pt x="308461" y="162348"/>
                        </a:lnTo>
                        <a:lnTo>
                          <a:pt x="308461" y="146113"/>
                        </a:lnTo>
                        <a:lnTo>
                          <a:pt x="316578" y="146113"/>
                        </a:lnTo>
                        <a:cubicBezTo>
                          <a:pt x="321067" y="146113"/>
                          <a:pt x="324696" y="142485"/>
                          <a:pt x="324696" y="137996"/>
                        </a:cubicBezTo>
                        <a:lnTo>
                          <a:pt x="324696" y="89291"/>
                        </a:lnTo>
                        <a:cubicBezTo>
                          <a:pt x="324696" y="84802"/>
                          <a:pt x="321067" y="81174"/>
                          <a:pt x="316578" y="81174"/>
                        </a:cubicBezTo>
                        <a:lnTo>
                          <a:pt x="308461" y="81174"/>
                        </a:lnTo>
                        <a:lnTo>
                          <a:pt x="308461" y="64939"/>
                        </a:lnTo>
                        <a:lnTo>
                          <a:pt x="316578" y="64939"/>
                        </a:lnTo>
                        <a:cubicBezTo>
                          <a:pt x="321067" y="64939"/>
                          <a:pt x="324696" y="61311"/>
                          <a:pt x="324696" y="56822"/>
                        </a:cubicBezTo>
                        <a:lnTo>
                          <a:pt x="324696" y="8117"/>
                        </a:lnTo>
                        <a:cubicBezTo>
                          <a:pt x="324696" y="3628"/>
                          <a:pt x="321067" y="0"/>
                          <a:pt x="316578" y="0"/>
                        </a:cubicBezTo>
                        <a:lnTo>
                          <a:pt x="121761" y="0"/>
                        </a:lnTo>
                        <a:cubicBezTo>
                          <a:pt x="117272" y="0"/>
                          <a:pt x="113643" y="3628"/>
                          <a:pt x="113643" y="8117"/>
                        </a:cubicBezTo>
                        <a:lnTo>
                          <a:pt x="113643" y="56822"/>
                        </a:lnTo>
                        <a:cubicBezTo>
                          <a:pt x="113643" y="61311"/>
                          <a:pt x="117272" y="64939"/>
                          <a:pt x="121761" y="64939"/>
                        </a:cubicBezTo>
                        <a:lnTo>
                          <a:pt x="129878" y="64939"/>
                        </a:lnTo>
                        <a:lnTo>
                          <a:pt x="129878" y="81174"/>
                        </a:lnTo>
                        <a:lnTo>
                          <a:pt x="121761" y="81174"/>
                        </a:lnTo>
                        <a:cubicBezTo>
                          <a:pt x="117272" y="81174"/>
                          <a:pt x="113643" y="84802"/>
                          <a:pt x="113643" y="89291"/>
                        </a:cubicBezTo>
                        <a:lnTo>
                          <a:pt x="113643" y="137996"/>
                        </a:lnTo>
                        <a:cubicBezTo>
                          <a:pt x="113643" y="142485"/>
                          <a:pt x="117272" y="146113"/>
                          <a:pt x="121761" y="146113"/>
                        </a:cubicBezTo>
                        <a:lnTo>
                          <a:pt x="129878" y="146113"/>
                        </a:lnTo>
                        <a:lnTo>
                          <a:pt x="129878" y="162348"/>
                        </a:lnTo>
                        <a:lnTo>
                          <a:pt x="121761" y="162348"/>
                        </a:lnTo>
                        <a:cubicBezTo>
                          <a:pt x="117272" y="162348"/>
                          <a:pt x="113643" y="165976"/>
                          <a:pt x="113643" y="170465"/>
                        </a:cubicBezTo>
                        <a:lnTo>
                          <a:pt x="113643" y="178583"/>
                        </a:lnTo>
                        <a:lnTo>
                          <a:pt x="24352" y="178583"/>
                        </a:lnTo>
                        <a:cubicBezTo>
                          <a:pt x="10926" y="178583"/>
                          <a:pt x="0" y="189509"/>
                          <a:pt x="0" y="202935"/>
                        </a:cubicBezTo>
                        <a:lnTo>
                          <a:pt x="0" y="397752"/>
                        </a:lnTo>
                        <a:cubicBezTo>
                          <a:pt x="0" y="411178"/>
                          <a:pt x="10926" y="422104"/>
                          <a:pt x="24352" y="422104"/>
                        </a:cubicBezTo>
                        <a:lnTo>
                          <a:pt x="186700" y="422104"/>
                        </a:lnTo>
                        <a:lnTo>
                          <a:pt x="186700" y="454574"/>
                        </a:lnTo>
                        <a:lnTo>
                          <a:pt x="146113" y="454574"/>
                        </a:lnTo>
                        <a:cubicBezTo>
                          <a:pt x="123733" y="454574"/>
                          <a:pt x="105526" y="472781"/>
                          <a:pt x="105526" y="495161"/>
                        </a:cubicBezTo>
                        <a:cubicBezTo>
                          <a:pt x="105526" y="499650"/>
                          <a:pt x="109155" y="503278"/>
                          <a:pt x="113643" y="503278"/>
                        </a:cubicBezTo>
                        <a:lnTo>
                          <a:pt x="324696" y="503278"/>
                        </a:lnTo>
                        <a:cubicBezTo>
                          <a:pt x="329185" y="503278"/>
                          <a:pt x="332813" y="499650"/>
                          <a:pt x="332813" y="495161"/>
                        </a:cubicBezTo>
                        <a:cubicBezTo>
                          <a:pt x="332813" y="472781"/>
                          <a:pt x="314606" y="454574"/>
                          <a:pt x="292226" y="454574"/>
                        </a:cubicBezTo>
                        <a:lnTo>
                          <a:pt x="251639" y="454574"/>
                        </a:lnTo>
                        <a:lnTo>
                          <a:pt x="251639" y="422104"/>
                        </a:lnTo>
                        <a:lnTo>
                          <a:pt x="413987" y="422104"/>
                        </a:lnTo>
                        <a:cubicBezTo>
                          <a:pt x="427413" y="422104"/>
                          <a:pt x="438339" y="411178"/>
                          <a:pt x="438339" y="397752"/>
                        </a:cubicBezTo>
                        <a:lnTo>
                          <a:pt x="438339" y="202935"/>
                        </a:lnTo>
                        <a:cubicBezTo>
                          <a:pt x="438339" y="189509"/>
                          <a:pt x="427413" y="178583"/>
                          <a:pt x="413987" y="178583"/>
                        </a:cubicBezTo>
                        <a:close/>
                        <a:moveTo>
                          <a:pt x="129878" y="16235"/>
                        </a:moveTo>
                        <a:lnTo>
                          <a:pt x="308461" y="16235"/>
                        </a:lnTo>
                        <a:lnTo>
                          <a:pt x="308461" y="48704"/>
                        </a:lnTo>
                        <a:lnTo>
                          <a:pt x="129878" y="48704"/>
                        </a:lnTo>
                        <a:lnTo>
                          <a:pt x="129878" y="16235"/>
                        </a:lnTo>
                        <a:close/>
                        <a:moveTo>
                          <a:pt x="146113" y="64939"/>
                        </a:moveTo>
                        <a:lnTo>
                          <a:pt x="292226" y="64939"/>
                        </a:lnTo>
                        <a:lnTo>
                          <a:pt x="292226" y="81174"/>
                        </a:lnTo>
                        <a:lnTo>
                          <a:pt x="146113" y="81174"/>
                        </a:lnTo>
                        <a:lnTo>
                          <a:pt x="146113" y="64939"/>
                        </a:lnTo>
                        <a:close/>
                        <a:moveTo>
                          <a:pt x="129878" y="97409"/>
                        </a:moveTo>
                        <a:lnTo>
                          <a:pt x="308461" y="97409"/>
                        </a:lnTo>
                        <a:lnTo>
                          <a:pt x="308461" y="129878"/>
                        </a:lnTo>
                        <a:lnTo>
                          <a:pt x="129878" y="129878"/>
                        </a:lnTo>
                        <a:lnTo>
                          <a:pt x="129878" y="97409"/>
                        </a:lnTo>
                        <a:close/>
                        <a:moveTo>
                          <a:pt x="146113" y="146113"/>
                        </a:moveTo>
                        <a:lnTo>
                          <a:pt x="292226" y="146113"/>
                        </a:lnTo>
                        <a:lnTo>
                          <a:pt x="292226" y="162348"/>
                        </a:lnTo>
                        <a:lnTo>
                          <a:pt x="146113" y="162348"/>
                        </a:lnTo>
                        <a:lnTo>
                          <a:pt x="146113" y="146113"/>
                        </a:lnTo>
                        <a:close/>
                        <a:moveTo>
                          <a:pt x="129878" y="178583"/>
                        </a:moveTo>
                        <a:lnTo>
                          <a:pt x="308461" y="178583"/>
                        </a:lnTo>
                        <a:lnTo>
                          <a:pt x="308461" y="211052"/>
                        </a:lnTo>
                        <a:lnTo>
                          <a:pt x="129878" y="211052"/>
                        </a:lnTo>
                        <a:lnTo>
                          <a:pt x="129878" y="178583"/>
                        </a:lnTo>
                        <a:close/>
                        <a:moveTo>
                          <a:pt x="219170" y="340930"/>
                        </a:moveTo>
                        <a:cubicBezTo>
                          <a:pt x="228123" y="340930"/>
                          <a:pt x="235404" y="348212"/>
                          <a:pt x="235404" y="357165"/>
                        </a:cubicBezTo>
                        <a:cubicBezTo>
                          <a:pt x="235404" y="366119"/>
                          <a:pt x="228123" y="373400"/>
                          <a:pt x="219170" y="373400"/>
                        </a:cubicBezTo>
                        <a:cubicBezTo>
                          <a:pt x="210216" y="373400"/>
                          <a:pt x="202935" y="366119"/>
                          <a:pt x="202935" y="357165"/>
                        </a:cubicBezTo>
                        <a:cubicBezTo>
                          <a:pt x="202935" y="348212"/>
                          <a:pt x="210216" y="340930"/>
                          <a:pt x="219170" y="340930"/>
                        </a:cubicBezTo>
                        <a:close/>
                        <a:moveTo>
                          <a:pt x="315190" y="487043"/>
                        </a:moveTo>
                        <a:lnTo>
                          <a:pt x="123149" y="487043"/>
                        </a:lnTo>
                        <a:cubicBezTo>
                          <a:pt x="126501" y="477595"/>
                          <a:pt x="135528" y="470808"/>
                          <a:pt x="146113" y="470808"/>
                        </a:cubicBezTo>
                        <a:lnTo>
                          <a:pt x="292226" y="470808"/>
                        </a:lnTo>
                        <a:cubicBezTo>
                          <a:pt x="302811" y="470808"/>
                          <a:pt x="311838" y="477595"/>
                          <a:pt x="315190" y="487043"/>
                        </a:cubicBezTo>
                        <a:close/>
                        <a:moveTo>
                          <a:pt x="235404" y="454574"/>
                        </a:moveTo>
                        <a:lnTo>
                          <a:pt x="202935" y="454574"/>
                        </a:lnTo>
                        <a:lnTo>
                          <a:pt x="202935" y="422104"/>
                        </a:lnTo>
                        <a:lnTo>
                          <a:pt x="235404" y="422104"/>
                        </a:lnTo>
                        <a:lnTo>
                          <a:pt x="235404" y="454574"/>
                        </a:lnTo>
                        <a:close/>
                        <a:moveTo>
                          <a:pt x="422104" y="397752"/>
                        </a:moveTo>
                        <a:cubicBezTo>
                          <a:pt x="422104" y="402233"/>
                          <a:pt x="418468" y="405869"/>
                          <a:pt x="413987" y="405869"/>
                        </a:cubicBezTo>
                        <a:lnTo>
                          <a:pt x="24352" y="405869"/>
                        </a:lnTo>
                        <a:cubicBezTo>
                          <a:pt x="19871" y="405869"/>
                          <a:pt x="16235" y="402233"/>
                          <a:pt x="16235" y="397752"/>
                        </a:cubicBezTo>
                        <a:lnTo>
                          <a:pt x="16235" y="202935"/>
                        </a:lnTo>
                        <a:cubicBezTo>
                          <a:pt x="16235" y="198454"/>
                          <a:pt x="19871" y="194817"/>
                          <a:pt x="24352" y="194817"/>
                        </a:cubicBezTo>
                        <a:lnTo>
                          <a:pt x="113643" y="194817"/>
                        </a:lnTo>
                        <a:lnTo>
                          <a:pt x="113643" y="219169"/>
                        </a:lnTo>
                        <a:cubicBezTo>
                          <a:pt x="113643" y="223658"/>
                          <a:pt x="117272" y="227287"/>
                          <a:pt x="121761" y="227287"/>
                        </a:cubicBezTo>
                        <a:lnTo>
                          <a:pt x="178583" y="227287"/>
                        </a:lnTo>
                        <a:lnTo>
                          <a:pt x="178583" y="256396"/>
                        </a:lnTo>
                        <a:lnTo>
                          <a:pt x="158549" y="276430"/>
                        </a:lnTo>
                        <a:cubicBezTo>
                          <a:pt x="157120" y="276235"/>
                          <a:pt x="155708" y="275991"/>
                          <a:pt x="154230" y="275991"/>
                        </a:cubicBezTo>
                        <a:cubicBezTo>
                          <a:pt x="136323" y="275991"/>
                          <a:pt x="121761" y="290554"/>
                          <a:pt x="121761" y="308461"/>
                        </a:cubicBezTo>
                        <a:cubicBezTo>
                          <a:pt x="121761" y="326368"/>
                          <a:pt x="136323" y="340930"/>
                          <a:pt x="154230" y="340930"/>
                        </a:cubicBezTo>
                        <a:cubicBezTo>
                          <a:pt x="172137" y="340930"/>
                          <a:pt x="186700" y="326368"/>
                          <a:pt x="186700" y="308461"/>
                        </a:cubicBezTo>
                        <a:cubicBezTo>
                          <a:pt x="186700" y="298290"/>
                          <a:pt x="181911" y="289320"/>
                          <a:pt x="174573" y="283362"/>
                        </a:cubicBezTo>
                        <a:lnTo>
                          <a:pt x="192439" y="265495"/>
                        </a:lnTo>
                        <a:cubicBezTo>
                          <a:pt x="193965" y="263977"/>
                          <a:pt x="194817" y="261916"/>
                          <a:pt x="194817" y="259756"/>
                        </a:cubicBezTo>
                        <a:lnTo>
                          <a:pt x="194817" y="227287"/>
                        </a:lnTo>
                        <a:lnTo>
                          <a:pt x="211052" y="227287"/>
                        </a:lnTo>
                        <a:lnTo>
                          <a:pt x="211052" y="325848"/>
                        </a:lnTo>
                        <a:cubicBezTo>
                          <a:pt x="197082" y="329477"/>
                          <a:pt x="186700" y="342075"/>
                          <a:pt x="186700" y="357165"/>
                        </a:cubicBezTo>
                        <a:cubicBezTo>
                          <a:pt x="186700" y="375072"/>
                          <a:pt x="201263" y="389635"/>
                          <a:pt x="219170" y="389635"/>
                        </a:cubicBezTo>
                        <a:cubicBezTo>
                          <a:pt x="237077" y="389635"/>
                          <a:pt x="251639" y="375072"/>
                          <a:pt x="251639" y="357165"/>
                        </a:cubicBezTo>
                        <a:cubicBezTo>
                          <a:pt x="251639" y="342075"/>
                          <a:pt x="241257" y="329477"/>
                          <a:pt x="227287" y="325848"/>
                        </a:cubicBezTo>
                        <a:lnTo>
                          <a:pt x="227287" y="227287"/>
                        </a:lnTo>
                        <a:lnTo>
                          <a:pt x="243522" y="227287"/>
                        </a:lnTo>
                        <a:lnTo>
                          <a:pt x="243522" y="259756"/>
                        </a:lnTo>
                        <a:cubicBezTo>
                          <a:pt x="243522" y="261916"/>
                          <a:pt x="244374" y="263977"/>
                          <a:pt x="245900" y="265495"/>
                        </a:cubicBezTo>
                        <a:lnTo>
                          <a:pt x="263767" y="283362"/>
                        </a:lnTo>
                        <a:cubicBezTo>
                          <a:pt x="256428" y="289320"/>
                          <a:pt x="251639" y="298290"/>
                          <a:pt x="251639" y="308461"/>
                        </a:cubicBezTo>
                        <a:cubicBezTo>
                          <a:pt x="251639" y="326368"/>
                          <a:pt x="266202" y="340930"/>
                          <a:pt x="284109" y="340930"/>
                        </a:cubicBezTo>
                        <a:cubicBezTo>
                          <a:pt x="302016" y="340930"/>
                          <a:pt x="316578" y="326368"/>
                          <a:pt x="316578" y="308461"/>
                        </a:cubicBezTo>
                        <a:cubicBezTo>
                          <a:pt x="316578" y="290554"/>
                          <a:pt x="302016" y="275991"/>
                          <a:pt x="284109" y="275991"/>
                        </a:cubicBezTo>
                        <a:cubicBezTo>
                          <a:pt x="282631" y="275991"/>
                          <a:pt x="281219" y="276235"/>
                          <a:pt x="279790" y="276430"/>
                        </a:cubicBezTo>
                        <a:lnTo>
                          <a:pt x="259757" y="256396"/>
                        </a:lnTo>
                        <a:lnTo>
                          <a:pt x="259757" y="227287"/>
                        </a:lnTo>
                        <a:lnTo>
                          <a:pt x="316578" y="227287"/>
                        </a:lnTo>
                        <a:cubicBezTo>
                          <a:pt x="321067" y="227287"/>
                          <a:pt x="324696" y="223658"/>
                          <a:pt x="324696" y="219169"/>
                        </a:cubicBezTo>
                        <a:lnTo>
                          <a:pt x="324696" y="194817"/>
                        </a:lnTo>
                        <a:lnTo>
                          <a:pt x="413987" y="194817"/>
                        </a:lnTo>
                        <a:cubicBezTo>
                          <a:pt x="418468" y="194817"/>
                          <a:pt x="422104" y="198454"/>
                          <a:pt x="422104" y="202935"/>
                        </a:cubicBezTo>
                        <a:lnTo>
                          <a:pt x="422104" y="397752"/>
                        </a:lnTo>
                        <a:close/>
                        <a:moveTo>
                          <a:pt x="170465" y="308461"/>
                        </a:moveTo>
                        <a:cubicBezTo>
                          <a:pt x="170465" y="317414"/>
                          <a:pt x="163184" y="324696"/>
                          <a:pt x="154230" y="324696"/>
                        </a:cubicBezTo>
                        <a:cubicBezTo>
                          <a:pt x="145277" y="324696"/>
                          <a:pt x="137996" y="317414"/>
                          <a:pt x="137996" y="308461"/>
                        </a:cubicBezTo>
                        <a:cubicBezTo>
                          <a:pt x="137996" y="299507"/>
                          <a:pt x="145277" y="292226"/>
                          <a:pt x="154230" y="292226"/>
                        </a:cubicBezTo>
                        <a:cubicBezTo>
                          <a:pt x="163184" y="292226"/>
                          <a:pt x="170465" y="299507"/>
                          <a:pt x="170465" y="308461"/>
                        </a:cubicBezTo>
                        <a:close/>
                        <a:moveTo>
                          <a:pt x="284109" y="292226"/>
                        </a:moveTo>
                        <a:cubicBezTo>
                          <a:pt x="293062" y="292226"/>
                          <a:pt x="300343" y="299507"/>
                          <a:pt x="300343" y="308461"/>
                        </a:cubicBezTo>
                        <a:cubicBezTo>
                          <a:pt x="300343" y="317414"/>
                          <a:pt x="293062" y="324696"/>
                          <a:pt x="284109" y="324696"/>
                        </a:cubicBezTo>
                        <a:cubicBezTo>
                          <a:pt x="275155" y="324696"/>
                          <a:pt x="267874" y="317414"/>
                          <a:pt x="267874" y="308461"/>
                        </a:cubicBezTo>
                        <a:cubicBezTo>
                          <a:pt x="267874" y="299507"/>
                          <a:pt x="275155" y="292226"/>
                          <a:pt x="284109" y="29222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80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1031" name="Freeform: Shape 1030">
                    <a:extLst>
                      <a:ext uri="{FF2B5EF4-FFF2-40B4-BE49-F238E27FC236}">
                        <a16:creationId xmlns:a16="http://schemas.microsoft.com/office/drawing/2014/main" id="{D0773715-DAE8-4AA1-8620-1EB9565E18B6}"/>
                      </a:ext>
                    </a:extLst>
                  </p:cNvPr>
                  <p:cNvSpPr/>
                  <p:nvPr/>
                </p:nvSpPr>
                <p:spPr>
                  <a:xfrm>
                    <a:off x="3477171" y="2293690"/>
                    <a:ext cx="146113" cy="178583"/>
                  </a:xfrm>
                  <a:custGeom>
                    <a:avLst/>
                    <a:gdLst>
                      <a:gd name="connsiteX0" fmla="*/ 16235 w 146113"/>
                      <a:gd name="connsiteY0" fmla="*/ 16235 h 178582"/>
                      <a:gd name="connsiteX1" fmla="*/ 64939 w 146113"/>
                      <a:gd name="connsiteY1" fmla="*/ 16235 h 178582"/>
                      <a:gd name="connsiteX2" fmla="*/ 64939 w 146113"/>
                      <a:gd name="connsiteY2" fmla="*/ 0 h 178582"/>
                      <a:gd name="connsiteX3" fmla="*/ 8117 w 146113"/>
                      <a:gd name="connsiteY3" fmla="*/ 0 h 178582"/>
                      <a:gd name="connsiteX4" fmla="*/ 0 w 146113"/>
                      <a:gd name="connsiteY4" fmla="*/ 8117 h 178582"/>
                      <a:gd name="connsiteX5" fmla="*/ 0 w 146113"/>
                      <a:gd name="connsiteY5" fmla="*/ 170465 h 178582"/>
                      <a:gd name="connsiteX6" fmla="*/ 8117 w 146113"/>
                      <a:gd name="connsiteY6" fmla="*/ 178583 h 178582"/>
                      <a:gd name="connsiteX7" fmla="*/ 146113 w 146113"/>
                      <a:gd name="connsiteY7" fmla="*/ 178583 h 178582"/>
                      <a:gd name="connsiteX8" fmla="*/ 146113 w 146113"/>
                      <a:gd name="connsiteY8" fmla="*/ 162348 h 178582"/>
                      <a:gd name="connsiteX9" fmla="*/ 16235 w 146113"/>
                      <a:gd name="connsiteY9" fmla="*/ 162348 h 178582"/>
                      <a:gd name="connsiteX10" fmla="*/ 16235 w 146113"/>
                      <a:gd name="connsiteY10" fmla="*/ 16235 h 1785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46113" h="178582">
                        <a:moveTo>
                          <a:pt x="16235" y="16235"/>
                        </a:moveTo>
                        <a:lnTo>
                          <a:pt x="64939" y="16235"/>
                        </a:lnTo>
                        <a:lnTo>
                          <a:pt x="64939" y="0"/>
                        </a:lnTo>
                        <a:lnTo>
                          <a:pt x="8117" y="0"/>
                        </a:lnTo>
                        <a:cubicBezTo>
                          <a:pt x="3628" y="0"/>
                          <a:pt x="0" y="3628"/>
                          <a:pt x="0" y="8117"/>
                        </a:cubicBezTo>
                        <a:lnTo>
                          <a:pt x="0" y="170465"/>
                        </a:lnTo>
                        <a:cubicBezTo>
                          <a:pt x="0" y="174954"/>
                          <a:pt x="3628" y="178583"/>
                          <a:pt x="8117" y="178583"/>
                        </a:cubicBezTo>
                        <a:lnTo>
                          <a:pt x="146113" y="178583"/>
                        </a:lnTo>
                        <a:lnTo>
                          <a:pt x="146113" y="162348"/>
                        </a:lnTo>
                        <a:lnTo>
                          <a:pt x="16235" y="162348"/>
                        </a:lnTo>
                        <a:lnTo>
                          <a:pt x="16235" y="1623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80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1032" name="Freeform: Shape 1031">
                    <a:extLst>
                      <a:ext uri="{FF2B5EF4-FFF2-40B4-BE49-F238E27FC236}">
                        <a16:creationId xmlns:a16="http://schemas.microsoft.com/office/drawing/2014/main" id="{624392D4-84D9-4303-B02D-5FA6EBEE32E7}"/>
                      </a:ext>
                    </a:extLst>
                  </p:cNvPr>
                  <p:cNvSpPr/>
                  <p:nvPr/>
                </p:nvSpPr>
                <p:spPr>
                  <a:xfrm>
                    <a:off x="3704457" y="2293690"/>
                    <a:ext cx="146113" cy="178583"/>
                  </a:xfrm>
                  <a:custGeom>
                    <a:avLst/>
                    <a:gdLst>
                      <a:gd name="connsiteX0" fmla="*/ 137996 w 146113"/>
                      <a:gd name="connsiteY0" fmla="*/ 0 h 178582"/>
                      <a:gd name="connsiteX1" fmla="*/ 81174 w 146113"/>
                      <a:gd name="connsiteY1" fmla="*/ 0 h 178582"/>
                      <a:gd name="connsiteX2" fmla="*/ 81174 w 146113"/>
                      <a:gd name="connsiteY2" fmla="*/ 16235 h 178582"/>
                      <a:gd name="connsiteX3" fmla="*/ 129878 w 146113"/>
                      <a:gd name="connsiteY3" fmla="*/ 16235 h 178582"/>
                      <a:gd name="connsiteX4" fmla="*/ 129878 w 146113"/>
                      <a:gd name="connsiteY4" fmla="*/ 162348 h 178582"/>
                      <a:gd name="connsiteX5" fmla="*/ 0 w 146113"/>
                      <a:gd name="connsiteY5" fmla="*/ 162348 h 178582"/>
                      <a:gd name="connsiteX6" fmla="*/ 0 w 146113"/>
                      <a:gd name="connsiteY6" fmla="*/ 178583 h 178582"/>
                      <a:gd name="connsiteX7" fmla="*/ 137996 w 146113"/>
                      <a:gd name="connsiteY7" fmla="*/ 178583 h 178582"/>
                      <a:gd name="connsiteX8" fmla="*/ 146113 w 146113"/>
                      <a:gd name="connsiteY8" fmla="*/ 170465 h 178582"/>
                      <a:gd name="connsiteX9" fmla="*/ 146113 w 146113"/>
                      <a:gd name="connsiteY9" fmla="*/ 8117 h 178582"/>
                      <a:gd name="connsiteX10" fmla="*/ 137996 w 146113"/>
                      <a:gd name="connsiteY10" fmla="*/ 0 h 1785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46113" h="178582">
                        <a:moveTo>
                          <a:pt x="137996" y="0"/>
                        </a:moveTo>
                        <a:lnTo>
                          <a:pt x="81174" y="0"/>
                        </a:lnTo>
                        <a:lnTo>
                          <a:pt x="81174" y="16235"/>
                        </a:lnTo>
                        <a:lnTo>
                          <a:pt x="129878" y="16235"/>
                        </a:lnTo>
                        <a:lnTo>
                          <a:pt x="129878" y="162348"/>
                        </a:lnTo>
                        <a:lnTo>
                          <a:pt x="0" y="162348"/>
                        </a:lnTo>
                        <a:lnTo>
                          <a:pt x="0" y="178583"/>
                        </a:lnTo>
                        <a:lnTo>
                          <a:pt x="137996" y="178583"/>
                        </a:lnTo>
                        <a:cubicBezTo>
                          <a:pt x="142485" y="178583"/>
                          <a:pt x="146113" y="174954"/>
                          <a:pt x="146113" y="170465"/>
                        </a:cubicBezTo>
                        <a:lnTo>
                          <a:pt x="146113" y="8117"/>
                        </a:lnTo>
                        <a:cubicBezTo>
                          <a:pt x="146113" y="3628"/>
                          <a:pt x="142485" y="0"/>
                          <a:pt x="137996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80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</p:grpSp>
            <p:sp>
              <p:nvSpPr>
                <p:cNvPr id="175" name="Arrow: U-Turn Milestone 3" title="Timeline Arrow">
                  <a:extLst>
                    <a:ext uri="{FF2B5EF4-FFF2-40B4-BE49-F238E27FC236}">
                      <a16:creationId xmlns:a16="http://schemas.microsoft.com/office/drawing/2014/main" id="{526F582A-86CE-48F5-A205-79138E84605F}"/>
                    </a:ext>
                  </a:extLst>
                </p:cNvPr>
                <p:cNvSpPr/>
                <p:nvPr/>
              </p:nvSpPr>
              <p:spPr>
                <a:xfrm>
                  <a:off x="4524091" y="2192147"/>
                  <a:ext cx="893303" cy="1235070"/>
                </a:xfrm>
                <a:prstGeom prst="uturnArrow">
                  <a:avLst>
                    <a:gd name="adj1" fmla="val 27292"/>
                    <a:gd name="adj2" fmla="val 13691"/>
                    <a:gd name="adj3" fmla="val 16965"/>
                    <a:gd name="adj4" fmla="val 36950"/>
                    <a:gd name="adj5" fmla="val 96832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 sz="32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63" name="Group 1062">
                <a:extLst>
                  <a:ext uri="{FF2B5EF4-FFF2-40B4-BE49-F238E27FC236}">
                    <a16:creationId xmlns:a16="http://schemas.microsoft.com/office/drawing/2014/main" id="{CEFF5F73-B02C-4AC8-8C35-308B9513576A}"/>
                  </a:ext>
                </a:extLst>
              </p:cNvPr>
              <p:cNvGrpSpPr/>
              <p:nvPr/>
            </p:nvGrpSpPr>
            <p:grpSpPr>
              <a:xfrm>
                <a:off x="3880553" y="3935962"/>
                <a:ext cx="893303" cy="1378720"/>
                <a:chOff x="3517938" y="3755037"/>
                <a:chExt cx="893303" cy="1378720"/>
              </a:xfrm>
            </p:grpSpPr>
            <p:sp>
              <p:nvSpPr>
                <p:cNvPr id="256" name="Arrow: U-Turn Milestone 3" title="Timeline Arrow">
                  <a:extLst>
                    <a:ext uri="{FF2B5EF4-FFF2-40B4-BE49-F238E27FC236}">
                      <a16:creationId xmlns:a16="http://schemas.microsoft.com/office/drawing/2014/main" id="{179FF053-9B24-42BC-9D1E-0E03576A41D5}"/>
                    </a:ext>
                  </a:extLst>
                </p:cNvPr>
                <p:cNvSpPr/>
                <p:nvPr/>
              </p:nvSpPr>
              <p:spPr>
                <a:xfrm rot="10800000" flipH="1">
                  <a:off x="3517938" y="3755037"/>
                  <a:ext cx="893303" cy="1235070"/>
                </a:xfrm>
                <a:prstGeom prst="uturnArrow">
                  <a:avLst>
                    <a:gd name="adj1" fmla="val 27292"/>
                    <a:gd name="adj2" fmla="val 13691"/>
                    <a:gd name="adj3" fmla="val 16965"/>
                    <a:gd name="adj4" fmla="val 35088"/>
                    <a:gd name="adj5" fmla="val 96832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7" name="Oval 256" title="Circle Background">
                  <a:extLst>
                    <a:ext uri="{FF2B5EF4-FFF2-40B4-BE49-F238E27FC236}">
                      <a16:creationId xmlns:a16="http://schemas.microsoft.com/office/drawing/2014/main" id="{C8407405-54FE-4998-B1D5-6C8C7B05A3A4}"/>
                    </a:ext>
                  </a:extLst>
                </p:cNvPr>
                <p:cNvSpPr/>
                <p:nvPr/>
              </p:nvSpPr>
              <p:spPr>
                <a:xfrm flipH="1">
                  <a:off x="3647144" y="4513519"/>
                  <a:ext cx="620238" cy="620238"/>
                </a:xfrm>
                <a:prstGeom prst="ellipse">
                  <a:avLst/>
                </a:prstGeom>
                <a:solidFill>
                  <a:schemeClr val="tx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 sz="32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35" name="Graphic 1033">
                <a:extLst>
                  <a:ext uri="{FF2B5EF4-FFF2-40B4-BE49-F238E27FC236}">
                    <a16:creationId xmlns:a16="http://schemas.microsoft.com/office/drawing/2014/main" id="{F74E879C-0FEB-46B9-BA2F-2A41C1F3C05B}"/>
                  </a:ext>
                </a:extLst>
              </p:cNvPr>
              <p:cNvGrpSpPr/>
              <p:nvPr/>
            </p:nvGrpSpPr>
            <p:grpSpPr>
              <a:xfrm flipH="1">
                <a:off x="4093726" y="4781860"/>
                <a:ext cx="450190" cy="445690"/>
                <a:chOff x="3443222" y="4631458"/>
                <a:chExt cx="466965" cy="462296"/>
              </a:xfrm>
              <a:solidFill>
                <a:srgbClr val="FFFFFF"/>
              </a:solidFill>
            </p:grpSpPr>
            <p:grpSp>
              <p:nvGrpSpPr>
                <p:cNvPr id="1036" name="Graphic 1033">
                  <a:extLst>
                    <a:ext uri="{FF2B5EF4-FFF2-40B4-BE49-F238E27FC236}">
                      <a16:creationId xmlns:a16="http://schemas.microsoft.com/office/drawing/2014/main" id="{F74E879C-0FEB-46B9-BA2F-2A41C1F3C05B}"/>
                    </a:ext>
                  </a:extLst>
                </p:cNvPr>
                <p:cNvGrpSpPr/>
                <p:nvPr/>
              </p:nvGrpSpPr>
              <p:grpSpPr>
                <a:xfrm>
                  <a:off x="3461403" y="4648685"/>
                  <a:ext cx="429608" cy="427274"/>
                  <a:chOff x="3461403" y="4648685"/>
                  <a:chExt cx="429608" cy="427274"/>
                </a:xfrm>
                <a:solidFill>
                  <a:srgbClr val="FFFFFF"/>
                </a:solidFill>
              </p:grpSpPr>
              <p:sp>
                <p:nvSpPr>
                  <p:cNvPr id="1037" name="Freeform: Shape 1036">
                    <a:extLst>
                      <a:ext uri="{FF2B5EF4-FFF2-40B4-BE49-F238E27FC236}">
                        <a16:creationId xmlns:a16="http://schemas.microsoft.com/office/drawing/2014/main" id="{AEC2B2EA-359B-48EE-BD9B-EB3705C80777}"/>
                      </a:ext>
                    </a:extLst>
                  </p:cNvPr>
                  <p:cNvSpPr/>
                  <p:nvPr/>
                </p:nvSpPr>
                <p:spPr>
                  <a:xfrm>
                    <a:off x="3668094" y="4648685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1 h 14008"/>
                      <a:gd name="connsiteX3" fmla="*/ 0 w 16343"/>
                      <a:gd name="connsiteY3" fmla="*/ 15501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1"/>
                        </a:lnTo>
                        <a:lnTo>
                          <a:pt x="0" y="1550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1038" name="Freeform: Shape 1037">
                    <a:extLst>
                      <a:ext uri="{FF2B5EF4-FFF2-40B4-BE49-F238E27FC236}">
                        <a16:creationId xmlns:a16="http://schemas.microsoft.com/office/drawing/2014/main" id="{78AC1678-EFFB-4972-A818-F3BF66D66588}"/>
                      </a:ext>
                    </a:extLst>
                  </p:cNvPr>
                  <p:cNvSpPr/>
                  <p:nvPr/>
                </p:nvSpPr>
                <p:spPr>
                  <a:xfrm>
                    <a:off x="3805886" y="4648685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1 h 14008"/>
                      <a:gd name="connsiteX3" fmla="*/ 0 w 16343"/>
                      <a:gd name="connsiteY3" fmla="*/ 15501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1"/>
                        </a:lnTo>
                        <a:lnTo>
                          <a:pt x="0" y="1550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1039" name="Freeform: Shape 1038">
                    <a:extLst>
                      <a:ext uri="{FF2B5EF4-FFF2-40B4-BE49-F238E27FC236}">
                        <a16:creationId xmlns:a16="http://schemas.microsoft.com/office/drawing/2014/main" id="{F02E41FE-D04E-454E-86E9-B7D5A323D3FC}"/>
                      </a:ext>
                    </a:extLst>
                  </p:cNvPr>
                  <p:cNvSpPr/>
                  <p:nvPr/>
                </p:nvSpPr>
                <p:spPr>
                  <a:xfrm>
                    <a:off x="3530299" y="4717581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1 h 14008"/>
                      <a:gd name="connsiteX3" fmla="*/ 0 w 16343"/>
                      <a:gd name="connsiteY3" fmla="*/ 15501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1"/>
                        </a:lnTo>
                        <a:lnTo>
                          <a:pt x="0" y="1550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1040" name="Freeform: Shape 1039">
                    <a:extLst>
                      <a:ext uri="{FF2B5EF4-FFF2-40B4-BE49-F238E27FC236}">
                        <a16:creationId xmlns:a16="http://schemas.microsoft.com/office/drawing/2014/main" id="{3896BB83-80D6-4050-B54D-8DD1AF249DF4}"/>
                      </a:ext>
                    </a:extLst>
                  </p:cNvPr>
                  <p:cNvSpPr/>
                  <p:nvPr/>
                </p:nvSpPr>
                <p:spPr>
                  <a:xfrm>
                    <a:off x="3530299" y="4648685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1 h 14008"/>
                      <a:gd name="connsiteX3" fmla="*/ 0 w 16343"/>
                      <a:gd name="connsiteY3" fmla="*/ 15501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1"/>
                        </a:lnTo>
                        <a:lnTo>
                          <a:pt x="0" y="1550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1041" name="Freeform: Shape 1040">
                    <a:extLst>
                      <a:ext uri="{FF2B5EF4-FFF2-40B4-BE49-F238E27FC236}">
                        <a16:creationId xmlns:a16="http://schemas.microsoft.com/office/drawing/2014/main" id="{42CAB611-41B0-4224-89C7-D54D8290D083}"/>
                      </a:ext>
                    </a:extLst>
                  </p:cNvPr>
                  <p:cNvSpPr/>
                  <p:nvPr/>
                </p:nvSpPr>
                <p:spPr>
                  <a:xfrm>
                    <a:off x="3599198" y="4717581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1 h 14008"/>
                      <a:gd name="connsiteX3" fmla="*/ 0 w 16343"/>
                      <a:gd name="connsiteY3" fmla="*/ 15501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1"/>
                        </a:lnTo>
                        <a:lnTo>
                          <a:pt x="0" y="1550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1042" name="Freeform: Shape 1041">
                    <a:extLst>
                      <a:ext uri="{FF2B5EF4-FFF2-40B4-BE49-F238E27FC236}">
                        <a16:creationId xmlns:a16="http://schemas.microsoft.com/office/drawing/2014/main" id="{14D24F60-E95B-429F-9EAA-678BE330D51C}"/>
                      </a:ext>
                    </a:extLst>
                  </p:cNvPr>
                  <p:cNvSpPr/>
                  <p:nvPr/>
                </p:nvSpPr>
                <p:spPr>
                  <a:xfrm>
                    <a:off x="3668094" y="4717581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1 h 14008"/>
                      <a:gd name="connsiteX3" fmla="*/ 0 w 16343"/>
                      <a:gd name="connsiteY3" fmla="*/ 15501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1"/>
                        </a:lnTo>
                        <a:lnTo>
                          <a:pt x="0" y="1550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1043" name="Freeform: Shape 1042">
                    <a:extLst>
                      <a:ext uri="{FF2B5EF4-FFF2-40B4-BE49-F238E27FC236}">
                        <a16:creationId xmlns:a16="http://schemas.microsoft.com/office/drawing/2014/main" id="{7CB69F9A-9CFF-41DA-BA02-F5DE957E64A9}"/>
                      </a:ext>
                    </a:extLst>
                  </p:cNvPr>
                  <p:cNvSpPr/>
                  <p:nvPr/>
                </p:nvSpPr>
                <p:spPr>
                  <a:xfrm>
                    <a:off x="3805886" y="4717581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1 h 14008"/>
                      <a:gd name="connsiteX3" fmla="*/ 0 w 16343"/>
                      <a:gd name="connsiteY3" fmla="*/ 15501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1"/>
                        </a:lnTo>
                        <a:lnTo>
                          <a:pt x="0" y="1550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1044" name="Freeform: Shape 1043">
                    <a:extLst>
                      <a:ext uri="{FF2B5EF4-FFF2-40B4-BE49-F238E27FC236}">
                        <a16:creationId xmlns:a16="http://schemas.microsoft.com/office/drawing/2014/main" id="{33CB0C15-4301-41CE-95C8-E5E7B7F2647C}"/>
                      </a:ext>
                    </a:extLst>
                  </p:cNvPr>
                  <p:cNvSpPr/>
                  <p:nvPr/>
                </p:nvSpPr>
                <p:spPr>
                  <a:xfrm>
                    <a:off x="3874782" y="4717581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1 h 14008"/>
                      <a:gd name="connsiteX3" fmla="*/ 0 w 16343"/>
                      <a:gd name="connsiteY3" fmla="*/ 15501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1"/>
                        </a:lnTo>
                        <a:lnTo>
                          <a:pt x="0" y="1550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1045" name="Freeform: Shape 1044">
                    <a:extLst>
                      <a:ext uri="{FF2B5EF4-FFF2-40B4-BE49-F238E27FC236}">
                        <a16:creationId xmlns:a16="http://schemas.microsoft.com/office/drawing/2014/main" id="{46DE0606-7071-4397-9482-C35D4FF68632}"/>
                      </a:ext>
                    </a:extLst>
                  </p:cNvPr>
                  <p:cNvSpPr/>
                  <p:nvPr/>
                </p:nvSpPr>
                <p:spPr>
                  <a:xfrm>
                    <a:off x="3461403" y="4786477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1 h 14008"/>
                      <a:gd name="connsiteX3" fmla="*/ 0 w 16343"/>
                      <a:gd name="connsiteY3" fmla="*/ 15501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1"/>
                        </a:lnTo>
                        <a:lnTo>
                          <a:pt x="0" y="1550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1046" name="Freeform: Shape 1045">
                    <a:extLst>
                      <a:ext uri="{FF2B5EF4-FFF2-40B4-BE49-F238E27FC236}">
                        <a16:creationId xmlns:a16="http://schemas.microsoft.com/office/drawing/2014/main" id="{D95AE3D5-765C-4C29-A28D-8A611AE1EEAE}"/>
                      </a:ext>
                    </a:extLst>
                  </p:cNvPr>
                  <p:cNvSpPr/>
                  <p:nvPr/>
                </p:nvSpPr>
                <p:spPr>
                  <a:xfrm>
                    <a:off x="3874782" y="4786477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1 h 14008"/>
                      <a:gd name="connsiteX3" fmla="*/ 0 w 16343"/>
                      <a:gd name="connsiteY3" fmla="*/ 15501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1"/>
                        </a:lnTo>
                        <a:lnTo>
                          <a:pt x="0" y="1550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1047" name="Freeform: Shape 1046">
                    <a:extLst>
                      <a:ext uri="{FF2B5EF4-FFF2-40B4-BE49-F238E27FC236}">
                        <a16:creationId xmlns:a16="http://schemas.microsoft.com/office/drawing/2014/main" id="{72B58C46-0DAF-4564-A5B7-359B35637D42}"/>
                      </a:ext>
                    </a:extLst>
                  </p:cNvPr>
                  <p:cNvSpPr/>
                  <p:nvPr/>
                </p:nvSpPr>
                <p:spPr>
                  <a:xfrm>
                    <a:off x="3461403" y="4924269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3 h 14008"/>
                      <a:gd name="connsiteX3" fmla="*/ 0 w 16343"/>
                      <a:gd name="connsiteY3" fmla="*/ 15503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3"/>
                        </a:lnTo>
                        <a:lnTo>
                          <a:pt x="0" y="1550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1048" name="Freeform: Shape 1047">
                    <a:extLst>
                      <a:ext uri="{FF2B5EF4-FFF2-40B4-BE49-F238E27FC236}">
                        <a16:creationId xmlns:a16="http://schemas.microsoft.com/office/drawing/2014/main" id="{1023B05E-BA99-44D0-BB74-83E20BB8AE12}"/>
                      </a:ext>
                    </a:extLst>
                  </p:cNvPr>
                  <p:cNvSpPr/>
                  <p:nvPr/>
                </p:nvSpPr>
                <p:spPr>
                  <a:xfrm>
                    <a:off x="3461403" y="4993165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3 h 14008"/>
                      <a:gd name="connsiteX3" fmla="*/ 0 w 16343"/>
                      <a:gd name="connsiteY3" fmla="*/ 15503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3"/>
                        </a:lnTo>
                        <a:lnTo>
                          <a:pt x="0" y="1550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1049" name="Freeform: Shape 1048">
                    <a:extLst>
                      <a:ext uri="{FF2B5EF4-FFF2-40B4-BE49-F238E27FC236}">
                        <a16:creationId xmlns:a16="http://schemas.microsoft.com/office/drawing/2014/main" id="{B59577AF-B52E-46B0-909D-38D826B92C2D}"/>
                      </a:ext>
                    </a:extLst>
                  </p:cNvPr>
                  <p:cNvSpPr/>
                  <p:nvPr/>
                </p:nvSpPr>
                <p:spPr>
                  <a:xfrm>
                    <a:off x="3530299" y="4993165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3 h 14008"/>
                      <a:gd name="connsiteX3" fmla="*/ 0 w 16343"/>
                      <a:gd name="connsiteY3" fmla="*/ 15503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3"/>
                        </a:lnTo>
                        <a:lnTo>
                          <a:pt x="0" y="1550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1050" name="Freeform: Shape 1049">
                    <a:extLst>
                      <a:ext uri="{FF2B5EF4-FFF2-40B4-BE49-F238E27FC236}">
                        <a16:creationId xmlns:a16="http://schemas.microsoft.com/office/drawing/2014/main" id="{620E270E-3B22-43CA-BBB5-6813D1313774}"/>
                      </a:ext>
                    </a:extLst>
                  </p:cNvPr>
                  <p:cNvSpPr/>
                  <p:nvPr/>
                </p:nvSpPr>
                <p:spPr>
                  <a:xfrm>
                    <a:off x="3599198" y="4993165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3 h 14008"/>
                      <a:gd name="connsiteX3" fmla="*/ 0 w 16343"/>
                      <a:gd name="connsiteY3" fmla="*/ 15503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3"/>
                        </a:lnTo>
                        <a:lnTo>
                          <a:pt x="0" y="1550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1051" name="Freeform: Shape 1050">
                    <a:extLst>
                      <a:ext uri="{FF2B5EF4-FFF2-40B4-BE49-F238E27FC236}">
                        <a16:creationId xmlns:a16="http://schemas.microsoft.com/office/drawing/2014/main" id="{09B5E32B-66BD-48B4-9251-3951CC2DBA25}"/>
                      </a:ext>
                    </a:extLst>
                  </p:cNvPr>
                  <p:cNvSpPr/>
                  <p:nvPr/>
                </p:nvSpPr>
                <p:spPr>
                  <a:xfrm>
                    <a:off x="3668094" y="4993165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3 h 14008"/>
                      <a:gd name="connsiteX3" fmla="*/ 0 w 16343"/>
                      <a:gd name="connsiteY3" fmla="*/ 15503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3"/>
                        </a:lnTo>
                        <a:lnTo>
                          <a:pt x="0" y="1550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1052" name="Freeform: Shape 1051">
                    <a:extLst>
                      <a:ext uri="{FF2B5EF4-FFF2-40B4-BE49-F238E27FC236}">
                        <a16:creationId xmlns:a16="http://schemas.microsoft.com/office/drawing/2014/main" id="{1C929506-46F6-4440-8E75-A42D6F2DA673}"/>
                      </a:ext>
                    </a:extLst>
                  </p:cNvPr>
                  <p:cNvSpPr/>
                  <p:nvPr/>
                </p:nvSpPr>
                <p:spPr>
                  <a:xfrm>
                    <a:off x="3736990" y="4993165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3 h 14008"/>
                      <a:gd name="connsiteX3" fmla="*/ 0 w 16343"/>
                      <a:gd name="connsiteY3" fmla="*/ 15503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3"/>
                        </a:lnTo>
                        <a:lnTo>
                          <a:pt x="0" y="1550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1053" name="Freeform: Shape 1052">
                    <a:extLst>
                      <a:ext uri="{FF2B5EF4-FFF2-40B4-BE49-F238E27FC236}">
                        <a16:creationId xmlns:a16="http://schemas.microsoft.com/office/drawing/2014/main" id="{23057A85-5649-443D-A67D-C1C3EBF140C3}"/>
                      </a:ext>
                    </a:extLst>
                  </p:cNvPr>
                  <p:cNvSpPr/>
                  <p:nvPr/>
                </p:nvSpPr>
                <p:spPr>
                  <a:xfrm>
                    <a:off x="3805886" y="4993165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3 h 14008"/>
                      <a:gd name="connsiteX3" fmla="*/ 0 w 16343"/>
                      <a:gd name="connsiteY3" fmla="*/ 15503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3"/>
                        </a:lnTo>
                        <a:lnTo>
                          <a:pt x="0" y="1550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1054" name="Freeform: Shape 1053">
                    <a:extLst>
                      <a:ext uri="{FF2B5EF4-FFF2-40B4-BE49-F238E27FC236}">
                        <a16:creationId xmlns:a16="http://schemas.microsoft.com/office/drawing/2014/main" id="{F876ECE1-7A8A-4452-94C8-0242DB3C5456}"/>
                      </a:ext>
                    </a:extLst>
                  </p:cNvPr>
                  <p:cNvSpPr/>
                  <p:nvPr/>
                </p:nvSpPr>
                <p:spPr>
                  <a:xfrm>
                    <a:off x="3599198" y="5062064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1 h 14008"/>
                      <a:gd name="connsiteX3" fmla="*/ 0 w 16343"/>
                      <a:gd name="connsiteY3" fmla="*/ 15501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1"/>
                        </a:lnTo>
                        <a:lnTo>
                          <a:pt x="0" y="1550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1055" name="Freeform: Shape 1054">
                    <a:extLst>
                      <a:ext uri="{FF2B5EF4-FFF2-40B4-BE49-F238E27FC236}">
                        <a16:creationId xmlns:a16="http://schemas.microsoft.com/office/drawing/2014/main" id="{EE7035F6-88F3-4352-834D-8983E37C9DA0}"/>
                      </a:ext>
                    </a:extLst>
                  </p:cNvPr>
                  <p:cNvSpPr/>
                  <p:nvPr/>
                </p:nvSpPr>
                <p:spPr>
                  <a:xfrm>
                    <a:off x="3668094" y="5062064"/>
                    <a:ext cx="16344" cy="14009"/>
                  </a:xfrm>
                  <a:custGeom>
                    <a:avLst/>
                    <a:gdLst>
                      <a:gd name="connsiteX0" fmla="*/ 0 w 16343"/>
                      <a:gd name="connsiteY0" fmla="*/ 0 h 14008"/>
                      <a:gd name="connsiteX1" fmla="*/ 17224 w 16343"/>
                      <a:gd name="connsiteY1" fmla="*/ 0 h 14008"/>
                      <a:gd name="connsiteX2" fmla="*/ 17224 w 16343"/>
                      <a:gd name="connsiteY2" fmla="*/ 15501 h 14008"/>
                      <a:gd name="connsiteX3" fmla="*/ 0 w 16343"/>
                      <a:gd name="connsiteY3" fmla="*/ 15501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43" h="14008">
                        <a:moveTo>
                          <a:pt x="0" y="0"/>
                        </a:moveTo>
                        <a:lnTo>
                          <a:pt x="17224" y="0"/>
                        </a:lnTo>
                        <a:lnTo>
                          <a:pt x="17224" y="15501"/>
                        </a:lnTo>
                        <a:lnTo>
                          <a:pt x="0" y="1550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</p:grpSp>
            <p:grpSp>
              <p:nvGrpSpPr>
                <p:cNvPr id="258" name="Graphic 1033">
                  <a:extLst>
                    <a:ext uri="{FF2B5EF4-FFF2-40B4-BE49-F238E27FC236}">
                      <a16:creationId xmlns:a16="http://schemas.microsoft.com/office/drawing/2014/main" id="{F74E879C-0FEB-46B9-BA2F-2A41C1F3C05B}"/>
                    </a:ext>
                  </a:extLst>
                </p:cNvPr>
                <p:cNvGrpSpPr/>
                <p:nvPr/>
              </p:nvGrpSpPr>
              <p:grpSpPr>
                <a:xfrm>
                  <a:off x="3445041" y="4631458"/>
                  <a:ext cx="462295" cy="462296"/>
                  <a:chOff x="3445041" y="4631458"/>
                  <a:chExt cx="462295" cy="462296"/>
                </a:xfrm>
                <a:solidFill>
                  <a:srgbClr val="FFFFFF"/>
                </a:solidFill>
              </p:grpSpPr>
              <p:sp>
                <p:nvSpPr>
                  <p:cNvPr id="259" name="Freeform: Shape 258">
                    <a:extLst>
                      <a:ext uri="{FF2B5EF4-FFF2-40B4-BE49-F238E27FC236}">
                        <a16:creationId xmlns:a16="http://schemas.microsoft.com/office/drawing/2014/main" id="{4FA9864B-D99A-45A4-A3A7-88E7F1C3BF39}"/>
                      </a:ext>
                    </a:extLst>
                  </p:cNvPr>
                  <p:cNvSpPr/>
                  <p:nvPr/>
                </p:nvSpPr>
                <p:spPr>
                  <a:xfrm>
                    <a:off x="3582833" y="4631458"/>
                    <a:ext cx="49031" cy="49031"/>
                  </a:xfrm>
                  <a:custGeom>
                    <a:avLst/>
                    <a:gdLst>
                      <a:gd name="connsiteX0" fmla="*/ 24976 w 49031"/>
                      <a:gd name="connsiteY0" fmla="*/ 49951 h 49031"/>
                      <a:gd name="connsiteX1" fmla="*/ 0 w 49031"/>
                      <a:gd name="connsiteY1" fmla="*/ 24976 h 49031"/>
                      <a:gd name="connsiteX2" fmla="*/ 24976 w 49031"/>
                      <a:gd name="connsiteY2" fmla="*/ 0 h 49031"/>
                      <a:gd name="connsiteX3" fmla="*/ 49951 w 49031"/>
                      <a:gd name="connsiteY3" fmla="*/ 24976 h 49031"/>
                      <a:gd name="connsiteX4" fmla="*/ 24976 w 49031"/>
                      <a:gd name="connsiteY4" fmla="*/ 49951 h 49031"/>
                      <a:gd name="connsiteX5" fmla="*/ 24976 w 49031"/>
                      <a:gd name="connsiteY5" fmla="*/ 15503 h 49031"/>
                      <a:gd name="connsiteX6" fmla="*/ 15501 w 49031"/>
                      <a:gd name="connsiteY6" fmla="*/ 24978 h 49031"/>
                      <a:gd name="connsiteX7" fmla="*/ 24976 w 49031"/>
                      <a:gd name="connsiteY7" fmla="*/ 34450 h 49031"/>
                      <a:gd name="connsiteX8" fmla="*/ 34448 w 49031"/>
                      <a:gd name="connsiteY8" fmla="*/ 24978 h 49031"/>
                      <a:gd name="connsiteX9" fmla="*/ 24976 w 49031"/>
                      <a:gd name="connsiteY9" fmla="*/ 15503 h 4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9031" h="49031">
                        <a:moveTo>
                          <a:pt x="24976" y="49951"/>
                        </a:moveTo>
                        <a:cubicBezTo>
                          <a:pt x="11203" y="49951"/>
                          <a:pt x="0" y="38749"/>
                          <a:pt x="0" y="24976"/>
                        </a:cubicBezTo>
                        <a:cubicBezTo>
                          <a:pt x="0" y="11203"/>
                          <a:pt x="11203" y="0"/>
                          <a:pt x="24976" y="0"/>
                        </a:cubicBezTo>
                        <a:cubicBezTo>
                          <a:pt x="38744" y="0"/>
                          <a:pt x="49951" y="11203"/>
                          <a:pt x="49951" y="24976"/>
                        </a:cubicBezTo>
                        <a:cubicBezTo>
                          <a:pt x="49951" y="38749"/>
                          <a:pt x="38744" y="49951"/>
                          <a:pt x="24976" y="49951"/>
                        </a:cubicBezTo>
                        <a:close/>
                        <a:moveTo>
                          <a:pt x="24976" y="15503"/>
                        </a:moveTo>
                        <a:cubicBezTo>
                          <a:pt x="19748" y="15503"/>
                          <a:pt x="15501" y="19753"/>
                          <a:pt x="15501" y="24978"/>
                        </a:cubicBezTo>
                        <a:cubicBezTo>
                          <a:pt x="15501" y="30201"/>
                          <a:pt x="19746" y="34450"/>
                          <a:pt x="24976" y="34450"/>
                        </a:cubicBezTo>
                        <a:cubicBezTo>
                          <a:pt x="30196" y="34450"/>
                          <a:pt x="34448" y="30201"/>
                          <a:pt x="34448" y="24978"/>
                        </a:cubicBezTo>
                        <a:cubicBezTo>
                          <a:pt x="34448" y="19753"/>
                          <a:pt x="30196" y="15503"/>
                          <a:pt x="24976" y="1550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260" name="Freeform: Shape 259">
                    <a:extLst>
                      <a:ext uri="{FF2B5EF4-FFF2-40B4-BE49-F238E27FC236}">
                        <a16:creationId xmlns:a16="http://schemas.microsoft.com/office/drawing/2014/main" id="{48299AE9-2803-45FE-A435-38B8BB91A287}"/>
                      </a:ext>
                    </a:extLst>
                  </p:cNvPr>
                  <p:cNvSpPr/>
                  <p:nvPr/>
                </p:nvSpPr>
                <p:spPr>
                  <a:xfrm>
                    <a:off x="3445041" y="4700357"/>
                    <a:ext cx="49031" cy="49031"/>
                  </a:xfrm>
                  <a:custGeom>
                    <a:avLst/>
                    <a:gdLst>
                      <a:gd name="connsiteX0" fmla="*/ 24976 w 49031"/>
                      <a:gd name="connsiteY0" fmla="*/ 49949 h 49031"/>
                      <a:gd name="connsiteX1" fmla="*/ 0 w 49031"/>
                      <a:gd name="connsiteY1" fmla="*/ 24976 h 49031"/>
                      <a:gd name="connsiteX2" fmla="*/ 24976 w 49031"/>
                      <a:gd name="connsiteY2" fmla="*/ 0 h 49031"/>
                      <a:gd name="connsiteX3" fmla="*/ 49951 w 49031"/>
                      <a:gd name="connsiteY3" fmla="*/ 24976 h 49031"/>
                      <a:gd name="connsiteX4" fmla="*/ 24976 w 49031"/>
                      <a:gd name="connsiteY4" fmla="*/ 49949 h 49031"/>
                      <a:gd name="connsiteX5" fmla="*/ 24976 w 49031"/>
                      <a:gd name="connsiteY5" fmla="*/ 15501 h 49031"/>
                      <a:gd name="connsiteX6" fmla="*/ 15503 w 49031"/>
                      <a:gd name="connsiteY6" fmla="*/ 24976 h 49031"/>
                      <a:gd name="connsiteX7" fmla="*/ 24976 w 49031"/>
                      <a:gd name="connsiteY7" fmla="*/ 34448 h 49031"/>
                      <a:gd name="connsiteX8" fmla="*/ 34450 w 49031"/>
                      <a:gd name="connsiteY8" fmla="*/ 24976 h 49031"/>
                      <a:gd name="connsiteX9" fmla="*/ 24976 w 49031"/>
                      <a:gd name="connsiteY9" fmla="*/ 15501 h 4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9031" h="49031">
                        <a:moveTo>
                          <a:pt x="24976" y="49949"/>
                        </a:moveTo>
                        <a:cubicBezTo>
                          <a:pt x="11205" y="49949"/>
                          <a:pt x="0" y="38746"/>
                          <a:pt x="0" y="24976"/>
                        </a:cubicBezTo>
                        <a:cubicBezTo>
                          <a:pt x="0" y="11203"/>
                          <a:pt x="11202" y="0"/>
                          <a:pt x="24976" y="0"/>
                        </a:cubicBezTo>
                        <a:cubicBezTo>
                          <a:pt x="38744" y="0"/>
                          <a:pt x="49951" y="11203"/>
                          <a:pt x="49951" y="24976"/>
                        </a:cubicBezTo>
                        <a:cubicBezTo>
                          <a:pt x="49949" y="38746"/>
                          <a:pt x="38744" y="49949"/>
                          <a:pt x="24976" y="49949"/>
                        </a:cubicBezTo>
                        <a:close/>
                        <a:moveTo>
                          <a:pt x="24976" y="15501"/>
                        </a:moveTo>
                        <a:cubicBezTo>
                          <a:pt x="19748" y="15501"/>
                          <a:pt x="15503" y="19750"/>
                          <a:pt x="15503" y="24976"/>
                        </a:cubicBezTo>
                        <a:cubicBezTo>
                          <a:pt x="15503" y="30199"/>
                          <a:pt x="19748" y="34448"/>
                          <a:pt x="24976" y="34448"/>
                        </a:cubicBezTo>
                        <a:cubicBezTo>
                          <a:pt x="30196" y="34448"/>
                          <a:pt x="34450" y="30199"/>
                          <a:pt x="34450" y="24976"/>
                        </a:cubicBezTo>
                        <a:cubicBezTo>
                          <a:pt x="34448" y="19750"/>
                          <a:pt x="30196" y="15501"/>
                          <a:pt x="24976" y="1550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261" name="Freeform: Shape 260">
                    <a:extLst>
                      <a:ext uri="{FF2B5EF4-FFF2-40B4-BE49-F238E27FC236}">
                        <a16:creationId xmlns:a16="http://schemas.microsoft.com/office/drawing/2014/main" id="{9E6DADEA-EEC3-4324-8401-669DF30CA833}"/>
                      </a:ext>
                    </a:extLst>
                  </p:cNvPr>
                  <p:cNvSpPr/>
                  <p:nvPr/>
                </p:nvSpPr>
                <p:spPr>
                  <a:xfrm>
                    <a:off x="3720627" y="4631458"/>
                    <a:ext cx="49031" cy="49031"/>
                  </a:xfrm>
                  <a:custGeom>
                    <a:avLst/>
                    <a:gdLst>
                      <a:gd name="connsiteX0" fmla="*/ 24976 w 49031"/>
                      <a:gd name="connsiteY0" fmla="*/ 49951 h 49031"/>
                      <a:gd name="connsiteX1" fmla="*/ 0 w 49031"/>
                      <a:gd name="connsiteY1" fmla="*/ 24976 h 49031"/>
                      <a:gd name="connsiteX2" fmla="*/ 24976 w 49031"/>
                      <a:gd name="connsiteY2" fmla="*/ 0 h 49031"/>
                      <a:gd name="connsiteX3" fmla="*/ 49949 w 49031"/>
                      <a:gd name="connsiteY3" fmla="*/ 24976 h 49031"/>
                      <a:gd name="connsiteX4" fmla="*/ 24976 w 49031"/>
                      <a:gd name="connsiteY4" fmla="*/ 49951 h 49031"/>
                      <a:gd name="connsiteX5" fmla="*/ 24976 w 49031"/>
                      <a:gd name="connsiteY5" fmla="*/ 15503 h 49031"/>
                      <a:gd name="connsiteX6" fmla="*/ 15501 w 49031"/>
                      <a:gd name="connsiteY6" fmla="*/ 24978 h 49031"/>
                      <a:gd name="connsiteX7" fmla="*/ 24976 w 49031"/>
                      <a:gd name="connsiteY7" fmla="*/ 34450 h 49031"/>
                      <a:gd name="connsiteX8" fmla="*/ 34448 w 49031"/>
                      <a:gd name="connsiteY8" fmla="*/ 24978 h 49031"/>
                      <a:gd name="connsiteX9" fmla="*/ 24976 w 49031"/>
                      <a:gd name="connsiteY9" fmla="*/ 15503 h 4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9031" h="49031">
                        <a:moveTo>
                          <a:pt x="24976" y="49951"/>
                        </a:moveTo>
                        <a:cubicBezTo>
                          <a:pt x="11203" y="49951"/>
                          <a:pt x="0" y="38749"/>
                          <a:pt x="0" y="24976"/>
                        </a:cubicBezTo>
                        <a:cubicBezTo>
                          <a:pt x="0" y="11203"/>
                          <a:pt x="11203" y="0"/>
                          <a:pt x="24976" y="0"/>
                        </a:cubicBezTo>
                        <a:cubicBezTo>
                          <a:pt x="38742" y="0"/>
                          <a:pt x="49949" y="11203"/>
                          <a:pt x="49949" y="24976"/>
                        </a:cubicBezTo>
                        <a:cubicBezTo>
                          <a:pt x="49949" y="38749"/>
                          <a:pt x="38742" y="49951"/>
                          <a:pt x="24976" y="49951"/>
                        </a:cubicBezTo>
                        <a:close/>
                        <a:moveTo>
                          <a:pt x="24976" y="15503"/>
                        </a:moveTo>
                        <a:cubicBezTo>
                          <a:pt x="19748" y="15503"/>
                          <a:pt x="15501" y="19753"/>
                          <a:pt x="15501" y="24978"/>
                        </a:cubicBezTo>
                        <a:cubicBezTo>
                          <a:pt x="15501" y="30201"/>
                          <a:pt x="19746" y="34450"/>
                          <a:pt x="24976" y="34450"/>
                        </a:cubicBezTo>
                        <a:cubicBezTo>
                          <a:pt x="30194" y="34450"/>
                          <a:pt x="34448" y="30201"/>
                          <a:pt x="34448" y="24978"/>
                        </a:cubicBezTo>
                        <a:cubicBezTo>
                          <a:pt x="34446" y="19753"/>
                          <a:pt x="30194" y="15503"/>
                          <a:pt x="24976" y="1550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262" name="Freeform: Shape 261">
                    <a:extLst>
                      <a:ext uri="{FF2B5EF4-FFF2-40B4-BE49-F238E27FC236}">
                        <a16:creationId xmlns:a16="http://schemas.microsoft.com/office/drawing/2014/main" id="{FE1FB403-F592-45AA-9B9C-138D3214E84D}"/>
                      </a:ext>
                    </a:extLst>
                  </p:cNvPr>
                  <p:cNvSpPr/>
                  <p:nvPr/>
                </p:nvSpPr>
                <p:spPr>
                  <a:xfrm>
                    <a:off x="3858419" y="4975944"/>
                    <a:ext cx="49031" cy="49031"/>
                  </a:xfrm>
                  <a:custGeom>
                    <a:avLst/>
                    <a:gdLst>
                      <a:gd name="connsiteX0" fmla="*/ 24973 w 49031"/>
                      <a:gd name="connsiteY0" fmla="*/ 49949 h 49031"/>
                      <a:gd name="connsiteX1" fmla="*/ 0 w 49031"/>
                      <a:gd name="connsiteY1" fmla="*/ 24976 h 49031"/>
                      <a:gd name="connsiteX2" fmla="*/ 24973 w 49031"/>
                      <a:gd name="connsiteY2" fmla="*/ 0 h 49031"/>
                      <a:gd name="connsiteX3" fmla="*/ 49949 w 49031"/>
                      <a:gd name="connsiteY3" fmla="*/ 24976 h 49031"/>
                      <a:gd name="connsiteX4" fmla="*/ 24973 w 49031"/>
                      <a:gd name="connsiteY4" fmla="*/ 49949 h 49031"/>
                      <a:gd name="connsiteX5" fmla="*/ 24973 w 49031"/>
                      <a:gd name="connsiteY5" fmla="*/ 15501 h 49031"/>
                      <a:gd name="connsiteX6" fmla="*/ 15501 w 49031"/>
                      <a:gd name="connsiteY6" fmla="*/ 24976 h 49031"/>
                      <a:gd name="connsiteX7" fmla="*/ 24973 w 49031"/>
                      <a:gd name="connsiteY7" fmla="*/ 34450 h 49031"/>
                      <a:gd name="connsiteX8" fmla="*/ 34448 w 49031"/>
                      <a:gd name="connsiteY8" fmla="*/ 24976 h 49031"/>
                      <a:gd name="connsiteX9" fmla="*/ 24973 w 49031"/>
                      <a:gd name="connsiteY9" fmla="*/ 15501 h 4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9031" h="49031">
                        <a:moveTo>
                          <a:pt x="24973" y="49949"/>
                        </a:moveTo>
                        <a:cubicBezTo>
                          <a:pt x="11203" y="49949"/>
                          <a:pt x="0" y="38746"/>
                          <a:pt x="0" y="24976"/>
                        </a:cubicBezTo>
                        <a:cubicBezTo>
                          <a:pt x="0" y="11202"/>
                          <a:pt x="11203" y="0"/>
                          <a:pt x="24973" y="0"/>
                        </a:cubicBezTo>
                        <a:cubicBezTo>
                          <a:pt x="38742" y="0"/>
                          <a:pt x="49949" y="11202"/>
                          <a:pt x="49949" y="24976"/>
                        </a:cubicBezTo>
                        <a:cubicBezTo>
                          <a:pt x="49951" y="38746"/>
                          <a:pt x="38744" y="49949"/>
                          <a:pt x="24973" y="49949"/>
                        </a:cubicBezTo>
                        <a:close/>
                        <a:moveTo>
                          <a:pt x="24973" y="15501"/>
                        </a:moveTo>
                        <a:cubicBezTo>
                          <a:pt x="19748" y="15501"/>
                          <a:pt x="15501" y="19748"/>
                          <a:pt x="15501" y="24976"/>
                        </a:cubicBezTo>
                        <a:cubicBezTo>
                          <a:pt x="15501" y="30199"/>
                          <a:pt x="19746" y="34450"/>
                          <a:pt x="24973" y="34450"/>
                        </a:cubicBezTo>
                        <a:cubicBezTo>
                          <a:pt x="30194" y="34450"/>
                          <a:pt x="34448" y="30201"/>
                          <a:pt x="34448" y="24976"/>
                        </a:cubicBezTo>
                        <a:cubicBezTo>
                          <a:pt x="34448" y="19748"/>
                          <a:pt x="30196" y="15501"/>
                          <a:pt x="24973" y="1550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263" name="Freeform: Shape 262">
                    <a:extLst>
                      <a:ext uri="{FF2B5EF4-FFF2-40B4-BE49-F238E27FC236}">
                        <a16:creationId xmlns:a16="http://schemas.microsoft.com/office/drawing/2014/main" id="{A81CBF5C-6507-4BBD-9896-4121690BCFA5}"/>
                      </a:ext>
                    </a:extLst>
                  </p:cNvPr>
                  <p:cNvSpPr/>
                  <p:nvPr/>
                </p:nvSpPr>
                <p:spPr>
                  <a:xfrm>
                    <a:off x="3513937" y="5044842"/>
                    <a:ext cx="49031" cy="49031"/>
                  </a:xfrm>
                  <a:custGeom>
                    <a:avLst/>
                    <a:gdLst>
                      <a:gd name="connsiteX0" fmla="*/ 24976 w 49031"/>
                      <a:gd name="connsiteY0" fmla="*/ 49949 h 49031"/>
                      <a:gd name="connsiteX1" fmla="*/ 0 w 49031"/>
                      <a:gd name="connsiteY1" fmla="*/ 24973 h 49031"/>
                      <a:gd name="connsiteX2" fmla="*/ 24976 w 49031"/>
                      <a:gd name="connsiteY2" fmla="*/ 0 h 49031"/>
                      <a:gd name="connsiteX3" fmla="*/ 49951 w 49031"/>
                      <a:gd name="connsiteY3" fmla="*/ 24973 h 49031"/>
                      <a:gd name="connsiteX4" fmla="*/ 24976 w 49031"/>
                      <a:gd name="connsiteY4" fmla="*/ 49949 h 49031"/>
                      <a:gd name="connsiteX5" fmla="*/ 24976 w 49031"/>
                      <a:gd name="connsiteY5" fmla="*/ 15499 h 49031"/>
                      <a:gd name="connsiteX6" fmla="*/ 15503 w 49031"/>
                      <a:gd name="connsiteY6" fmla="*/ 24973 h 49031"/>
                      <a:gd name="connsiteX7" fmla="*/ 24976 w 49031"/>
                      <a:gd name="connsiteY7" fmla="*/ 34448 h 49031"/>
                      <a:gd name="connsiteX8" fmla="*/ 34448 w 49031"/>
                      <a:gd name="connsiteY8" fmla="*/ 24973 h 49031"/>
                      <a:gd name="connsiteX9" fmla="*/ 24976 w 49031"/>
                      <a:gd name="connsiteY9" fmla="*/ 15499 h 4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9031" h="49031">
                        <a:moveTo>
                          <a:pt x="24976" y="49949"/>
                        </a:moveTo>
                        <a:cubicBezTo>
                          <a:pt x="11202" y="49949"/>
                          <a:pt x="0" y="38744"/>
                          <a:pt x="0" y="24973"/>
                        </a:cubicBezTo>
                        <a:cubicBezTo>
                          <a:pt x="0" y="11203"/>
                          <a:pt x="11202" y="0"/>
                          <a:pt x="24976" y="0"/>
                        </a:cubicBezTo>
                        <a:cubicBezTo>
                          <a:pt x="38744" y="0"/>
                          <a:pt x="49951" y="11203"/>
                          <a:pt x="49951" y="24973"/>
                        </a:cubicBezTo>
                        <a:cubicBezTo>
                          <a:pt x="49951" y="38744"/>
                          <a:pt x="38744" y="49949"/>
                          <a:pt x="24976" y="49949"/>
                        </a:cubicBezTo>
                        <a:close/>
                        <a:moveTo>
                          <a:pt x="24976" y="15499"/>
                        </a:moveTo>
                        <a:cubicBezTo>
                          <a:pt x="19748" y="15499"/>
                          <a:pt x="15503" y="19748"/>
                          <a:pt x="15503" y="24973"/>
                        </a:cubicBezTo>
                        <a:cubicBezTo>
                          <a:pt x="15503" y="30199"/>
                          <a:pt x="19748" y="34448"/>
                          <a:pt x="24976" y="34448"/>
                        </a:cubicBezTo>
                        <a:cubicBezTo>
                          <a:pt x="30196" y="34448"/>
                          <a:pt x="34448" y="30199"/>
                          <a:pt x="34448" y="24973"/>
                        </a:cubicBezTo>
                        <a:cubicBezTo>
                          <a:pt x="34448" y="19748"/>
                          <a:pt x="30196" y="15499"/>
                          <a:pt x="24976" y="1549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C4653132-FCB4-4101-BE85-9356DA166C21}"/>
                      </a:ext>
                    </a:extLst>
                  </p:cNvPr>
                  <p:cNvSpPr/>
                  <p:nvPr/>
                </p:nvSpPr>
                <p:spPr>
                  <a:xfrm>
                    <a:off x="3789526" y="5044842"/>
                    <a:ext cx="49031" cy="49031"/>
                  </a:xfrm>
                  <a:custGeom>
                    <a:avLst/>
                    <a:gdLst>
                      <a:gd name="connsiteX0" fmla="*/ 24973 w 49031"/>
                      <a:gd name="connsiteY0" fmla="*/ 49949 h 49031"/>
                      <a:gd name="connsiteX1" fmla="*/ 0 w 49031"/>
                      <a:gd name="connsiteY1" fmla="*/ 24973 h 49031"/>
                      <a:gd name="connsiteX2" fmla="*/ 24973 w 49031"/>
                      <a:gd name="connsiteY2" fmla="*/ 0 h 49031"/>
                      <a:gd name="connsiteX3" fmla="*/ 49947 w 49031"/>
                      <a:gd name="connsiteY3" fmla="*/ 24973 h 49031"/>
                      <a:gd name="connsiteX4" fmla="*/ 24973 w 49031"/>
                      <a:gd name="connsiteY4" fmla="*/ 49949 h 49031"/>
                      <a:gd name="connsiteX5" fmla="*/ 24973 w 49031"/>
                      <a:gd name="connsiteY5" fmla="*/ 15499 h 49031"/>
                      <a:gd name="connsiteX6" fmla="*/ 15499 w 49031"/>
                      <a:gd name="connsiteY6" fmla="*/ 24973 h 49031"/>
                      <a:gd name="connsiteX7" fmla="*/ 24973 w 49031"/>
                      <a:gd name="connsiteY7" fmla="*/ 34448 h 49031"/>
                      <a:gd name="connsiteX8" fmla="*/ 34448 w 49031"/>
                      <a:gd name="connsiteY8" fmla="*/ 24973 h 49031"/>
                      <a:gd name="connsiteX9" fmla="*/ 24973 w 49031"/>
                      <a:gd name="connsiteY9" fmla="*/ 15499 h 4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9031" h="49031">
                        <a:moveTo>
                          <a:pt x="24973" y="49949"/>
                        </a:moveTo>
                        <a:cubicBezTo>
                          <a:pt x="11203" y="49949"/>
                          <a:pt x="0" y="38744"/>
                          <a:pt x="0" y="24973"/>
                        </a:cubicBezTo>
                        <a:cubicBezTo>
                          <a:pt x="0" y="11203"/>
                          <a:pt x="11203" y="0"/>
                          <a:pt x="24973" y="0"/>
                        </a:cubicBezTo>
                        <a:cubicBezTo>
                          <a:pt x="38742" y="0"/>
                          <a:pt x="49947" y="11203"/>
                          <a:pt x="49947" y="24973"/>
                        </a:cubicBezTo>
                        <a:cubicBezTo>
                          <a:pt x="49947" y="38744"/>
                          <a:pt x="38742" y="49949"/>
                          <a:pt x="24973" y="49949"/>
                        </a:cubicBezTo>
                        <a:close/>
                        <a:moveTo>
                          <a:pt x="24973" y="15499"/>
                        </a:moveTo>
                        <a:cubicBezTo>
                          <a:pt x="19746" y="15499"/>
                          <a:pt x="15499" y="19748"/>
                          <a:pt x="15499" y="24973"/>
                        </a:cubicBezTo>
                        <a:cubicBezTo>
                          <a:pt x="15499" y="30199"/>
                          <a:pt x="19743" y="34448"/>
                          <a:pt x="24973" y="34448"/>
                        </a:cubicBezTo>
                        <a:cubicBezTo>
                          <a:pt x="30194" y="34448"/>
                          <a:pt x="34448" y="30199"/>
                          <a:pt x="34448" y="24973"/>
                        </a:cubicBezTo>
                        <a:cubicBezTo>
                          <a:pt x="34448" y="19748"/>
                          <a:pt x="30194" y="15499"/>
                          <a:pt x="24973" y="1549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</p:grpSp>
            <p:grpSp>
              <p:nvGrpSpPr>
                <p:cNvPr id="265" name="Graphic 1033">
                  <a:extLst>
                    <a:ext uri="{FF2B5EF4-FFF2-40B4-BE49-F238E27FC236}">
                      <a16:creationId xmlns:a16="http://schemas.microsoft.com/office/drawing/2014/main" id="{F74E879C-0FEB-46B9-BA2F-2A41C1F3C05B}"/>
                    </a:ext>
                  </a:extLst>
                </p:cNvPr>
                <p:cNvGrpSpPr/>
                <p:nvPr/>
              </p:nvGrpSpPr>
              <p:grpSpPr>
                <a:xfrm>
                  <a:off x="3443222" y="4752029"/>
                  <a:ext cx="466965" cy="221809"/>
                  <a:chOff x="3443222" y="4752029"/>
                  <a:chExt cx="466965" cy="221809"/>
                </a:xfrm>
                <a:solidFill>
                  <a:srgbClr val="FFFFFF"/>
                </a:solidFill>
              </p:grpSpPr>
              <p:sp>
                <p:nvSpPr>
                  <p:cNvPr id="266" name="Freeform: Shape 265">
                    <a:extLst>
                      <a:ext uri="{FF2B5EF4-FFF2-40B4-BE49-F238E27FC236}">
                        <a16:creationId xmlns:a16="http://schemas.microsoft.com/office/drawing/2014/main" id="{2DDF957D-8F7B-44A6-B03C-91E14986C6D9}"/>
                      </a:ext>
                    </a:extLst>
                  </p:cNvPr>
                  <p:cNvSpPr/>
                  <p:nvPr/>
                </p:nvSpPr>
                <p:spPr>
                  <a:xfrm>
                    <a:off x="3443222" y="4752029"/>
                    <a:ext cx="466965" cy="221809"/>
                  </a:xfrm>
                  <a:custGeom>
                    <a:avLst/>
                    <a:gdLst>
                      <a:gd name="connsiteX0" fmla="*/ 233483 w 466964"/>
                      <a:gd name="connsiteY0" fmla="*/ 222192 h 221808"/>
                      <a:gd name="connsiteX1" fmla="*/ 3292 w 466964"/>
                      <a:gd name="connsiteY1" fmla="*/ 115639 h 221808"/>
                      <a:gd name="connsiteX2" fmla="*/ 0 w 466964"/>
                      <a:gd name="connsiteY2" fmla="*/ 111096 h 221808"/>
                      <a:gd name="connsiteX3" fmla="*/ 3294 w 466964"/>
                      <a:gd name="connsiteY3" fmla="*/ 106550 h 221808"/>
                      <a:gd name="connsiteX4" fmla="*/ 233483 w 466964"/>
                      <a:gd name="connsiteY4" fmla="*/ 0 h 221808"/>
                      <a:gd name="connsiteX5" fmla="*/ 463675 w 466964"/>
                      <a:gd name="connsiteY5" fmla="*/ 106550 h 221808"/>
                      <a:gd name="connsiteX6" fmla="*/ 466965 w 466964"/>
                      <a:gd name="connsiteY6" fmla="*/ 111096 h 221808"/>
                      <a:gd name="connsiteX7" fmla="*/ 463675 w 466964"/>
                      <a:gd name="connsiteY7" fmla="*/ 115639 h 221808"/>
                      <a:gd name="connsiteX8" fmla="*/ 233483 w 466964"/>
                      <a:gd name="connsiteY8" fmla="*/ 222192 h 221808"/>
                      <a:gd name="connsiteX9" fmla="*/ 19239 w 466964"/>
                      <a:gd name="connsiteY9" fmla="*/ 111096 h 221808"/>
                      <a:gd name="connsiteX10" fmla="*/ 233483 w 466964"/>
                      <a:gd name="connsiteY10" fmla="*/ 206688 h 221808"/>
                      <a:gd name="connsiteX11" fmla="*/ 447721 w 466964"/>
                      <a:gd name="connsiteY11" fmla="*/ 111096 h 221808"/>
                      <a:gd name="connsiteX12" fmla="*/ 233483 w 466964"/>
                      <a:gd name="connsiteY12" fmla="*/ 15503 h 221808"/>
                      <a:gd name="connsiteX13" fmla="*/ 19239 w 466964"/>
                      <a:gd name="connsiteY13" fmla="*/ 111096 h 221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66964" h="221808">
                        <a:moveTo>
                          <a:pt x="233483" y="222192"/>
                        </a:moveTo>
                        <a:cubicBezTo>
                          <a:pt x="139083" y="222192"/>
                          <a:pt x="50881" y="181365"/>
                          <a:pt x="3292" y="115639"/>
                        </a:cubicBezTo>
                        <a:lnTo>
                          <a:pt x="0" y="111096"/>
                        </a:lnTo>
                        <a:lnTo>
                          <a:pt x="3294" y="106550"/>
                        </a:lnTo>
                        <a:cubicBezTo>
                          <a:pt x="50881" y="40827"/>
                          <a:pt x="139083" y="0"/>
                          <a:pt x="233483" y="0"/>
                        </a:cubicBezTo>
                        <a:cubicBezTo>
                          <a:pt x="327870" y="0"/>
                          <a:pt x="416073" y="40827"/>
                          <a:pt x="463675" y="106550"/>
                        </a:cubicBezTo>
                        <a:lnTo>
                          <a:pt x="466965" y="111096"/>
                        </a:lnTo>
                        <a:lnTo>
                          <a:pt x="463675" y="115639"/>
                        </a:lnTo>
                        <a:cubicBezTo>
                          <a:pt x="416073" y="181365"/>
                          <a:pt x="327870" y="222192"/>
                          <a:pt x="233483" y="222192"/>
                        </a:cubicBezTo>
                        <a:close/>
                        <a:moveTo>
                          <a:pt x="19239" y="111096"/>
                        </a:moveTo>
                        <a:cubicBezTo>
                          <a:pt x="64707" y="170195"/>
                          <a:pt x="146186" y="206688"/>
                          <a:pt x="233483" y="206688"/>
                        </a:cubicBezTo>
                        <a:cubicBezTo>
                          <a:pt x="320768" y="206688"/>
                          <a:pt x="402246" y="170193"/>
                          <a:pt x="447721" y="111096"/>
                        </a:cubicBezTo>
                        <a:cubicBezTo>
                          <a:pt x="402246" y="51999"/>
                          <a:pt x="320768" y="15503"/>
                          <a:pt x="233483" y="15503"/>
                        </a:cubicBezTo>
                        <a:cubicBezTo>
                          <a:pt x="146186" y="15503"/>
                          <a:pt x="64707" y="51999"/>
                          <a:pt x="19239" y="11109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grpSp>
                <p:nvGrpSpPr>
                  <p:cNvPr id="267" name="Graphic 1033">
                    <a:extLst>
                      <a:ext uri="{FF2B5EF4-FFF2-40B4-BE49-F238E27FC236}">
                        <a16:creationId xmlns:a16="http://schemas.microsoft.com/office/drawing/2014/main" id="{F74E879C-0FEB-46B9-BA2F-2A41C1F3C05B}"/>
                      </a:ext>
                    </a:extLst>
                  </p:cNvPr>
                  <p:cNvGrpSpPr/>
                  <p:nvPr/>
                </p:nvGrpSpPr>
                <p:grpSpPr>
                  <a:xfrm>
                    <a:off x="3805886" y="4855373"/>
                    <a:ext cx="51366" cy="14009"/>
                    <a:chOff x="3805886" y="4855373"/>
                    <a:chExt cx="51366" cy="14009"/>
                  </a:xfrm>
                  <a:solidFill>
                    <a:srgbClr val="FFFFFF"/>
                  </a:solidFill>
                </p:grpSpPr>
                <p:sp>
                  <p:nvSpPr>
                    <p:cNvPr id="268" name="Freeform: Shape 267">
                      <a:extLst>
                        <a:ext uri="{FF2B5EF4-FFF2-40B4-BE49-F238E27FC236}">
                          <a16:creationId xmlns:a16="http://schemas.microsoft.com/office/drawing/2014/main" id="{A54F93B4-F7D3-4EA5-B262-B48C2A68EC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05886" y="4855373"/>
                      <a:ext cx="16344" cy="14009"/>
                    </a:xfrm>
                    <a:custGeom>
                      <a:avLst/>
                      <a:gdLst>
                        <a:gd name="connsiteX0" fmla="*/ 0 w 16343"/>
                        <a:gd name="connsiteY0" fmla="*/ 0 h 14008"/>
                        <a:gd name="connsiteX1" fmla="*/ 17224 w 16343"/>
                        <a:gd name="connsiteY1" fmla="*/ 0 h 14008"/>
                        <a:gd name="connsiteX2" fmla="*/ 17224 w 16343"/>
                        <a:gd name="connsiteY2" fmla="*/ 15501 h 14008"/>
                        <a:gd name="connsiteX3" fmla="*/ 0 w 16343"/>
                        <a:gd name="connsiteY3" fmla="*/ 15501 h 140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6343" h="14008">
                          <a:moveTo>
                            <a:pt x="0" y="0"/>
                          </a:moveTo>
                          <a:lnTo>
                            <a:pt x="17224" y="0"/>
                          </a:lnTo>
                          <a:lnTo>
                            <a:pt x="17224" y="15501"/>
                          </a:lnTo>
                          <a:lnTo>
                            <a:pt x="0" y="15501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676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  <p:sp>
                  <p:nvSpPr>
                    <p:cNvPr id="269" name="Freeform: Shape 268">
                      <a:extLst>
                        <a:ext uri="{FF2B5EF4-FFF2-40B4-BE49-F238E27FC236}">
                          <a16:creationId xmlns:a16="http://schemas.microsoft.com/office/drawing/2014/main" id="{55577BE3-E697-4ADB-8ACD-D12F872A6B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40334" y="4855373"/>
                      <a:ext cx="16344" cy="14009"/>
                    </a:xfrm>
                    <a:custGeom>
                      <a:avLst/>
                      <a:gdLst>
                        <a:gd name="connsiteX0" fmla="*/ 0 w 16343"/>
                        <a:gd name="connsiteY0" fmla="*/ 0 h 14008"/>
                        <a:gd name="connsiteX1" fmla="*/ 17224 w 16343"/>
                        <a:gd name="connsiteY1" fmla="*/ 0 h 14008"/>
                        <a:gd name="connsiteX2" fmla="*/ 17224 w 16343"/>
                        <a:gd name="connsiteY2" fmla="*/ 15501 h 14008"/>
                        <a:gd name="connsiteX3" fmla="*/ 0 w 16343"/>
                        <a:gd name="connsiteY3" fmla="*/ 15501 h 140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6343" h="14008">
                          <a:moveTo>
                            <a:pt x="0" y="0"/>
                          </a:moveTo>
                          <a:lnTo>
                            <a:pt x="17224" y="0"/>
                          </a:lnTo>
                          <a:lnTo>
                            <a:pt x="17224" y="15501"/>
                          </a:lnTo>
                          <a:lnTo>
                            <a:pt x="0" y="15501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676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</p:grpSp>
              <p:grpSp>
                <p:nvGrpSpPr>
                  <p:cNvPr id="270" name="Graphic 1033">
                    <a:extLst>
                      <a:ext uri="{FF2B5EF4-FFF2-40B4-BE49-F238E27FC236}">
                        <a16:creationId xmlns:a16="http://schemas.microsoft.com/office/drawing/2014/main" id="{F74E879C-0FEB-46B9-BA2F-2A41C1F3C05B}"/>
                      </a:ext>
                    </a:extLst>
                  </p:cNvPr>
                  <p:cNvGrpSpPr/>
                  <p:nvPr/>
                </p:nvGrpSpPr>
                <p:grpSpPr>
                  <a:xfrm>
                    <a:off x="3495854" y="4855373"/>
                    <a:ext cx="51366" cy="14009"/>
                    <a:chOff x="3495854" y="4855373"/>
                    <a:chExt cx="51366" cy="14009"/>
                  </a:xfrm>
                  <a:solidFill>
                    <a:srgbClr val="FFFFFF"/>
                  </a:solidFill>
                </p:grpSpPr>
                <p:sp>
                  <p:nvSpPr>
                    <p:cNvPr id="271" name="Freeform: Shape 270">
                      <a:extLst>
                        <a:ext uri="{FF2B5EF4-FFF2-40B4-BE49-F238E27FC236}">
                          <a16:creationId xmlns:a16="http://schemas.microsoft.com/office/drawing/2014/main" id="{82FA51B8-2BD1-490F-9053-3A656869B8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5854" y="4855373"/>
                      <a:ext cx="16344" cy="14009"/>
                    </a:xfrm>
                    <a:custGeom>
                      <a:avLst/>
                      <a:gdLst>
                        <a:gd name="connsiteX0" fmla="*/ 0 w 16343"/>
                        <a:gd name="connsiteY0" fmla="*/ 0 h 14008"/>
                        <a:gd name="connsiteX1" fmla="*/ 17224 w 16343"/>
                        <a:gd name="connsiteY1" fmla="*/ 0 h 14008"/>
                        <a:gd name="connsiteX2" fmla="*/ 17224 w 16343"/>
                        <a:gd name="connsiteY2" fmla="*/ 15501 h 14008"/>
                        <a:gd name="connsiteX3" fmla="*/ 0 w 16343"/>
                        <a:gd name="connsiteY3" fmla="*/ 15501 h 140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6343" h="14008">
                          <a:moveTo>
                            <a:pt x="0" y="0"/>
                          </a:moveTo>
                          <a:lnTo>
                            <a:pt x="17224" y="0"/>
                          </a:lnTo>
                          <a:lnTo>
                            <a:pt x="17224" y="15501"/>
                          </a:lnTo>
                          <a:lnTo>
                            <a:pt x="0" y="15501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676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  <p:sp>
                  <p:nvSpPr>
                    <p:cNvPr id="272" name="Freeform: Shape 271">
                      <a:extLst>
                        <a:ext uri="{FF2B5EF4-FFF2-40B4-BE49-F238E27FC236}">
                          <a16:creationId xmlns:a16="http://schemas.microsoft.com/office/drawing/2014/main" id="{E9C088D6-1F8E-4DA1-B3F2-B5F0D2C94C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30299" y="4855373"/>
                      <a:ext cx="16344" cy="14009"/>
                    </a:xfrm>
                    <a:custGeom>
                      <a:avLst/>
                      <a:gdLst>
                        <a:gd name="connsiteX0" fmla="*/ 0 w 16343"/>
                        <a:gd name="connsiteY0" fmla="*/ 0 h 14008"/>
                        <a:gd name="connsiteX1" fmla="*/ 17224 w 16343"/>
                        <a:gd name="connsiteY1" fmla="*/ 0 h 14008"/>
                        <a:gd name="connsiteX2" fmla="*/ 17224 w 16343"/>
                        <a:gd name="connsiteY2" fmla="*/ 15501 h 14008"/>
                        <a:gd name="connsiteX3" fmla="*/ 0 w 16343"/>
                        <a:gd name="connsiteY3" fmla="*/ 15501 h 140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6343" h="14008">
                          <a:moveTo>
                            <a:pt x="0" y="0"/>
                          </a:moveTo>
                          <a:lnTo>
                            <a:pt x="17224" y="0"/>
                          </a:lnTo>
                          <a:lnTo>
                            <a:pt x="17224" y="15501"/>
                          </a:lnTo>
                          <a:lnTo>
                            <a:pt x="0" y="15501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676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 sz="3200"/>
                    </a:p>
                  </p:txBody>
                </p:sp>
              </p:grpSp>
              <p:sp>
                <p:nvSpPr>
                  <p:cNvPr id="273" name="Freeform: Shape 272">
                    <a:extLst>
                      <a:ext uri="{FF2B5EF4-FFF2-40B4-BE49-F238E27FC236}">
                        <a16:creationId xmlns:a16="http://schemas.microsoft.com/office/drawing/2014/main" id="{FC38FCC8-811C-4FFE-B315-7132B609E812}"/>
                      </a:ext>
                    </a:extLst>
                  </p:cNvPr>
                  <p:cNvSpPr/>
                  <p:nvPr/>
                </p:nvSpPr>
                <p:spPr>
                  <a:xfrm>
                    <a:off x="3634504" y="4820926"/>
                    <a:ext cx="84053" cy="84054"/>
                  </a:xfrm>
                  <a:custGeom>
                    <a:avLst/>
                    <a:gdLst>
                      <a:gd name="connsiteX0" fmla="*/ 42200 w 84053"/>
                      <a:gd name="connsiteY0" fmla="*/ 84399 h 84053"/>
                      <a:gd name="connsiteX1" fmla="*/ 0 w 84053"/>
                      <a:gd name="connsiteY1" fmla="*/ 42200 h 84053"/>
                      <a:gd name="connsiteX2" fmla="*/ 42200 w 84053"/>
                      <a:gd name="connsiteY2" fmla="*/ 0 h 84053"/>
                      <a:gd name="connsiteX3" fmla="*/ 84399 w 84053"/>
                      <a:gd name="connsiteY3" fmla="*/ 42200 h 84053"/>
                      <a:gd name="connsiteX4" fmla="*/ 42200 w 84053"/>
                      <a:gd name="connsiteY4" fmla="*/ 84399 h 84053"/>
                      <a:gd name="connsiteX5" fmla="*/ 42200 w 84053"/>
                      <a:gd name="connsiteY5" fmla="*/ 15501 h 84053"/>
                      <a:gd name="connsiteX6" fmla="*/ 15503 w 84053"/>
                      <a:gd name="connsiteY6" fmla="*/ 42200 h 84053"/>
                      <a:gd name="connsiteX7" fmla="*/ 42200 w 84053"/>
                      <a:gd name="connsiteY7" fmla="*/ 68898 h 84053"/>
                      <a:gd name="connsiteX8" fmla="*/ 68898 w 84053"/>
                      <a:gd name="connsiteY8" fmla="*/ 42200 h 84053"/>
                      <a:gd name="connsiteX9" fmla="*/ 42200 w 84053"/>
                      <a:gd name="connsiteY9" fmla="*/ 15501 h 84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4053" h="84053">
                        <a:moveTo>
                          <a:pt x="42200" y="84399"/>
                        </a:moveTo>
                        <a:cubicBezTo>
                          <a:pt x="18928" y="84399"/>
                          <a:pt x="0" y="65469"/>
                          <a:pt x="0" y="42200"/>
                        </a:cubicBezTo>
                        <a:cubicBezTo>
                          <a:pt x="0" y="18931"/>
                          <a:pt x="18926" y="0"/>
                          <a:pt x="42200" y="0"/>
                        </a:cubicBezTo>
                        <a:cubicBezTo>
                          <a:pt x="65466" y="0"/>
                          <a:pt x="84399" y="18928"/>
                          <a:pt x="84399" y="42200"/>
                        </a:cubicBezTo>
                        <a:cubicBezTo>
                          <a:pt x="84399" y="65469"/>
                          <a:pt x="65466" y="84399"/>
                          <a:pt x="42200" y="84399"/>
                        </a:cubicBezTo>
                        <a:close/>
                        <a:moveTo>
                          <a:pt x="42200" y="15501"/>
                        </a:moveTo>
                        <a:cubicBezTo>
                          <a:pt x="27479" y="15501"/>
                          <a:pt x="15503" y="27476"/>
                          <a:pt x="15503" y="42200"/>
                        </a:cubicBezTo>
                        <a:cubicBezTo>
                          <a:pt x="15503" y="56921"/>
                          <a:pt x="27479" y="68898"/>
                          <a:pt x="42200" y="68898"/>
                        </a:cubicBezTo>
                        <a:cubicBezTo>
                          <a:pt x="56923" y="68898"/>
                          <a:pt x="68898" y="56921"/>
                          <a:pt x="68898" y="42200"/>
                        </a:cubicBezTo>
                        <a:cubicBezTo>
                          <a:pt x="68898" y="27479"/>
                          <a:pt x="56923" y="15501"/>
                          <a:pt x="42200" y="1550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  <p:sp>
                <p:nvSpPr>
                  <p:cNvPr id="274" name="Freeform: Shape 273">
                    <a:extLst>
                      <a:ext uri="{FF2B5EF4-FFF2-40B4-BE49-F238E27FC236}">
                        <a16:creationId xmlns:a16="http://schemas.microsoft.com/office/drawing/2014/main" id="{51A98B5C-F6E3-4AEB-854A-84CCD25A2DE6}"/>
                      </a:ext>
                    </a:extLst>
                  </p:cNvPr>
                  <p:cNvSpPr/>
                  <p:nvPr/>
                </p:nvSpPr>
                <p:spPr>
                  <a:xfrm>
                    <a:off x="3565609" y="4752029"/>
                    <a:ext cx="221808" cy="221809"/>
                  </a:xfrm>
                  <a:custGeom>
                    <a:avLst/>
                    <a:gdLst>
                      <a:gd name="connsiteX0" fmla="*/ 111096 w 221808"/>
                      <a:gd name="connsiteY0" fmla="*/ 222192 h 221808"/>
                      <a:gd name="connsiteX1" fmla="*/ 0 w 221808"/>
                      <a:gd name="connsiteY1" fmla="*/ 111096 h 221808"/>
                      <a:gd name="connsiteX2" fmla="*/ 111096 w 221808"/>
                      <a:gd name="connsiteY2" fmla="*/ 0 h 221808"/>
                      <a:gd name="connsiteX3" fmla="*/ 222191 w 221808"/>
                      <a:gd name="connsiteY3" fmla="*/ 111096 h 221808"/>
                      <a:gd name="connsiteX4" fmla="*/ 111096 w 221808"/>
                      <a:gd name="connsiteY4" fmla="*/ 222192 h 221808"/>
                      <a:gd name="connsiteX5" fmla="*/ 111096 w 221808"/>
                      <a:gd name="connsiteY5" fmla="*/ 15503 h 221808"/>
                      <a:gd name="connsiteX6" fmla="*/ 15503 w 221808"/>
                      <a:gd name="connsiteY6" fmla="*/ 111096 h 221808"/>
                      <a:gd name="connsiteX7" fmla="*/ 111096 w 221808"/>
                      <a:gd name="connsiteY7" fmla="*/ 206688 h 221808"/>
                      <a:gd name="connsiteX8" fmla="*/ 206688 w 221808"/>
                      <a:gd name="connsiteY8" fmla="*/ 111096 h 221808"/>
                      <a:gd name="connsiteX9" fmla="*/ 111096 w 221808"/>
                      <a:gd name="connsiteY9" fmla="*/ 15503 h 221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21808" h="221808">
                        <a:moveTo>
                          <a:pt x="111096" y="222192"/>
                        </a:moveTo>
                        <a:cubicBezTo>
                          <a:pt x="49837" y="222192"/>
                          <a:pt x="0" y="172352"/>
                          <a:pt x="0" y="111096"/>
                        </a:cubicBezTo>
                        <a:cubicBezTo>
                          <a:pt x="0" y="49839"/>
                          <a:pt x="49835" y="0"/>
                          <a:pt x="111096" y="0"/>
                        </a:cubicBezTo>
                        <a:cubicBezTo>
                          <a:pt x="172352" y="0"/>
                          <a:pt x="222191" y="49839"/>
                          <a:pt x="222191" y="111096"/>
                        </a:cubicBezTo>
                        <a:cubicBezTo>
                          <a:pt x="222191" y="172352"/>
                          <a:pt x="172352" y="222192"/>
                          <a:pt x="111096" y="222192"/>
                        </a:cubicBezTo>
                        <a:close/>
                        <a:moveTo>
                          <a:pt x="111096" y="15503"/>
                        </a:moveTo>
                        <a:cubicBezTo>
                          <a:pt x="58385" y="15503"/>
                          <a:pt x="15503" y="58385"/>
                          <a:pt x="15503" y="111096"/>
                        </a:cubicBezTo>
                        <a:cubicBezTo>
                          <a:pt x="15503" y="163807"/>
                          <a:pt x="58385" y="206688"/>
                          <a:pt x="111096" y="206688"/>
                        </a:cubicBezTo>
                        <a:cubicBezTo>
                          <a:pt x="163804" y="206688"/>
                          <a:pt x="206688" y="163807"/>
                          <a:pt x="206688" y="111096"/>
                        </a:cubicBezTo>
                        <a:cubicBezTo>
                          <a:pt x="206688" y="58385"/>
                          <a:pt x="163804" y="15503"/>
                          <a:pt x="111096" y="1550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7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AU" sz="3200"/>
                  </a:p>
                </p:txBody>
              </p:sp>
            </p:grpSp>
          </p:grpSp>
          <p:cxnSp>
            <p:nvCxnSpPr>
              <p:cNvPr id="289" name="Connector Milestone 1" title="Connecter Line">
                <a:extLst>
                  <a:ext uri="{FF2B5EF4-FFF2-40B4-BE49-F238E27FC236}">
                    <a16:creationId xmlns:a16="http://schemas.microsoft.com/office/drawing/2014/main" id="{DAA1A89F-AD28-48C5-BB75-C27518F21D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86765" y="2126332"/>
                <a:ext cx="2012652" cy="0"/>
              </a:xfrm>
              <a:prstGeom prst="line">
                <a:avLst/>
              </a:prstGeom>
              <a:ln w="19050">
                <a:solidFill>
                  <a:srgbClr val="B64926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AC1A115-DC5D-4714-A21B-24FCD9866E6F}"/>
                </a:ext>
              </a:extLst>
            </p:cNvPr>
            <p:cNvGrpSpPr/>
            <p:nvPr/>
          </p:nvGrpSpPr>
          <p:grpSpPr>
            <a:xfrm>
              <a:off x="4573141" y="2211154"/>
              <a:ext cx="620238" cy="620238"/>
              <a:chOff x="4665583" y="2730413"/>
              <a:chExt cx="620238" cy="620238"/>
            </a:xfrm>
          </p:grpSpPr>
          <p:sp>
            <p:nvSpPr>
              <p:cNvPr id="221" name="Oval 220" title="Circle Background">
                <a:extLst>
                  <a:ext uri="{FF2B5EF4-FFF2-40B4-BE49-F238E27FC236}">
                    <a16:creationId xmlns:a16="http://schemas.microsoft.com/office/drawing/2014/main" id="{459BC7C6-2D09-408E-8406-36D93C1F5E8E}"/>
                  </a:ext>
                </a:extLst>
              </p:cNvPr>
              <p:cNvSpPr/>
              <p:nvPr/>
            </p:nvSpPr>
            <p:spPr>
              <a:xfrm>
                <a:off x="4665583" y="2730413"/>
                <a:ext cx="620238" cy="620238"/>
              </a:xfrm>
              <a:prstGeom prst="ellipse">
                <a:avLst/>
              </a:prstGeom>
              <a:solidFill>
                <a:schemeClr val="tx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Graphic 15">
                <a:extLst>
                  <a:ext uri="{FF2B5EF4-FFF2-40B4-BE49-F238E27FC236}">
                    <a16:creationId xmlns:a16="http://schemas.microsoft.com/office/drawing/2014/main" id="{FC7BEE48-BE86-4006-BB88-27D8A291F057}"/>
                  </a:ext>
                </a:extLst>
              </p:cNvPr>
              <p:cNvSpPr/>
              <p:nvPr/>
            </p:nvSpPr>
            <p:spPr>
              <a:xfrm>
                <a:off x="4767279" y="2796840"/>
                <a:ext cx="462754" cy="457668"/>
              </a:xfrm>
              <a:custGeom>
                <a:avLst/>
                <a:gdLst>
                  <a:gd name="connsiteX0" fmla="*/ 845820 w 866775"/>
                  <a:gd name="connsiteY0" fmla="*/ 488632 h 857250"/>
                  <a:gd name="connsiteX1" fmla="*/ 833438 w 866775"/>
                  <a:gd name="connsiteY1" fmla="*/ 476250 h 857250"/>
                  <a:gd name="connsiteX2" fmla="*/ 818198 w 866775"/>
                  <a:gd name="connsiteY2" fmla="*/ 465773 h 857250"/>
                  <a:gd name="connsiteX3" fmla="*/ 773430 w 866775"/>
                  <a:gd name="connsiteY3" fmla="*/ 454343 h 857250"/>
                  <a:gd name="connsiteX4" fmla="*/ 763905 w 866775"/>
                  <a:gd name="connsiteY4" fmla="*/ 455295 h 857250"/>
                  <a:gd name="connsiteX5" fmla="*/ 737235 w 866775"/>
                  <a:gd name="connsiteY5" fmla="*/ 461963 h 857250"/>
                  <a:gd name="connsiteX6" fmla="*/ 721043 w 866775"/>
                  <a:gd name="connsiteY6" fmla="*/ 470535 h 857250"/>
                  <a:gd name="connsiteX7" fmla="*/ 702945 w 866775"/>
                  <a:gd name="connsiteY7" fmla="*/ 486728 h 857250"/>
                  <a:gd name="connsiteX8" fmla="*/ 399098 w 866775"/>
                  <a:gd name="connsiteY8" fmla="*/ 314325 h 857250"/>
                  <a:gd name="connsiteX9" fmla="*/ 509588 w 866775"/>
                  <a:gd name="connsiteY9" fmla="*/ 137160 h 857250"/>
                  <a:gd name="connsiteX10" fmla="*/ 532448 w 866775"/>
                  <a:gd name="connsiteY10" fmla="*/ 140970 h 857250"/>
                  <a:gd name="connsiteX11" fmla="*/ 602933 w 866775"/>
                  <a:gd name="connsiteY11" fmla="*/ 70485 h 857250"/>
                  <a:gd name="connsiteX12" fmla="*/ 532448 w 866775"/>
                  <a:gd name="connsiteY12" fmla="*/ 0 h 857250"/>
                  <a:gd name="connsiteX13" fmla="*/ 461963 w 866775"/>
                  <a:gd name="connsiteY13" fmla="*/ 68580 h 857250"/>
                  <a:gd name="connsiteX14" fmla="*/ 141923 w 866775"/>
                  <a:gd name="connsiteY14" fmla="*/ 131445 h 857250"/>
                  <a:gd name="connsiteX15" fmla="*/ 88583 w 866775"/>
                  <a:gd name="connsiteY15" fmla="*/ 99060 h 857250"/>
                  <a:gd name="connsiteX16" fmla="*/ 29528 w 866775"/>
                  <a:gd name="connsiteY16" fmla="*/ 158115 h 857250"/>
                  <a:gd name="connsiteX17" fmla="*/ 72390 w 866775"/>
                  <a:gd name="connsiteY17" fmla="*/ 215265 h 857250"/>
                  <a:gd name="connsiteX18" fmla="*/ 61913 w 866775"/>
                  <a:gd name="connsiteY18" fmla="*/ 710565 h 857250"/>
                  <a:gd name="connsiteX19" fmla="*/ 0 w 866775"/>
                  <a:gd name="connsiteY19" fmla="*/ 785813 h 857250"/>
                  <a:gd name="connsiteX20" fmla="*/ 5715 w 866775"/>
                  <a:gd name="connsiteY20" fmla="*/ 815340 h 857250"/>
                  <a:gd name="connsiteX21" fmla="*/ 12383 w 866775"/>
                  <a:gd name="connsiteY21" fmla="*/ 828675 h 857250"/>
                  <a:gd name="connsiteX22" fmla="*/ 19050 w 866775"/>
                  <a:gd name="connsiteY22" fmla="*/ 837248 h 857250"/>
                  <a:gd name="connsiteX23" fmla="*/ 23813 w 866775"/>
                  <a:gd name="connsiteY23" fmla="*/ 842010 h 857250"/>
                  <a:gd name="connsiteX24" fmla="*/ 39053 w 866775"/>
                  <a:gd name="connsiteY24" fmla="*/ 852488 h 857250"/>
                  <a:gd name="connsiteX25" fmla="*/ 60008 w 866775"/>
                  <a:gd name="connsiteY25" fmla="*/ 860108 h 857250"/>
                  <a:gd name="connsiteX26" fmla="*/ 75248 w 866775"/>
                  <a:gd name="connsiteY26" fmla="*/ 862013 h 857250"/>
                  <a:gd name="connsiteX27" fmla="*/ 111443 w 866775"/>
                  <a:gd name="connsiteY27" fmla="*/ 852488 h 857250"/>
                  <a:gd name="connsiteX28" fmla="*/ 151448 w 866775"/>
                  <a:gd name="connsiteY28" fmla="*/ 784860 h 857250"/>
                  <a:gd name="connsiteX29" fmla="*/ 145733 w 866775"/>
                  <a:gd name="connsiteY29" fmla="*/ 757238 h 857250"/>
                  <a:gd name="connsiteX30" fmla="*/ 372428 w 866775"/>
                  <a:gd name="connsiteY30" fmla="*/ 606743 h 857250"/>
                  <a:gd name="connsiteX31" fmla="*/ 430530 w 866775"/>
                  <a:gd name="connsiteY31" fmla="*/ 630555 h 857250"/>
                  <a:gd name="connsiteX32" fmla="*/ 512445 w 866775"/>
                  <a:gd name="connsiteY32" fmla="*/ 548640 h 857250"/>
                  <a:gd name="connsiteX33" fmla="*/ 430530 w 866775"/>
                  <a:gd name="connsiteY33" fmla="*/ 466725 h 857250"/>
                  <a:gd name="connsiteX34" fmla="*/ 348615 w 866775"/>
                  <a:gd name="connsiteY34" fmla="*/ 548640 h 857250"/>
                  <a:gd name="connsiteX35" fmla="*/ 355283 w 866775"/>
                  <a:gd name="connsiteY35" fmla="*/ 580073 h 857250"/>
                  <a:gd name="connsiteX36" fmla="*/ 145733 w 866775"/>
                  <a:gd name="connsiteY36" fmla="*/ 720090 h 857250"/>
                  <a:gd name="connsiteX37" fmla="*/ 382905 w 866775"/>
                  <a:gd name="connsiteY37" fmla="*/ 341948 h 857250"/>
                  <a:gd name="connsiteX38" fmla="*/ 686753 w 866775"/>
                  <a:gd name="connsiteY38" fmla="*/ 514350 h 857250"/>
                  <a:gd name="connsiteX39" fmla="*/ 680085 w 866775"/>
                  <a:gd name="connsiteY39" fmla="*/ 548640 h 857250"/>
                  <a:gd name="connsiteX40" fmla="*/ 773430 w 866775"/>
                  <a:gd name="connsiteY40" fmla="*/ 641985 h 857250"/>
                  <a:gd name="connsiteX41" fmla="*/ 866775 w 866775"/>
                  <a:gd name="connsiteY41" fmla="*/ 548640 h 857250"/>
                  <a:gd name="connsiteX42" fmla="*/ 845820 w 866775"/>
                  <a:gd name="connsiteY42" fmla="*/ 488632 h 857250"/>
                  <a:gd name="connsiteX43" fmla="*/ 148590 w 866775"/>
                  <a:gd name="connsiteY43" fmla="*/ 161925 h 857250"/>
                  <a:gd name="connsiteX44" fmla="*/ 468630 w 866775"/>
                  <a:gd name="connsiteY44" fmla="*/ 99060 h 857250"/>
                  <a:gd name="connsiteX45" fmla="*/ 482918 w 866775"/>
                  <a:gd name="connsiteY45" fmla="*/ 120015 h 857250"/>
                  <a:gd name="connsiteX46" fmla="*/ 371475 w 866775"/>
                  <a:gd name="connsiteY46" fmla="*/ 298132 h 857250"/>
                  <a:gd name="connsiteX47" fmla="*/ 147638 w 866775"/>
                  <a:gd name="connsiteY47" fmla="*/ 171450 h 857250"/>
                  <a:gd name="connsiteX48" fmla="*/ 148590 w 866775"/>
                  <a:gd name="connsiteY48" fmla="*/ 161925 h 857250"/>
                  <a:gd name="connsiteX49" fmla="*/ 533400 w 866775"/>
                  <a:gd name="connsiteY49" fmla="*/ 31433 h 857250"/>
                  <a:gd name="connsiteX50" fmla="*/ 571500 w 866775"/>
                  <a:gd name="connsiteY50" fmla="*/ 69533 h 857250"/>
                  <a:gd name="connsiteX51" fmla="*/ 533400 w 866775"/>
                  <a:gd name="connsiteY51" fmla="*/ 107633 h 857250"/>
                  <a:gd name="connsiteX52" fmla="*/ 495300 w 866775"/>
                  <a:gd name="connsiteY52" fmla="*/ 69533 h 857250"/>
                  <a:gd name="connsiteX53" fmla="*/ 533400 w 866775"/>
                  <a:gd name="connsiteY53" fmla="*/ 31433 h 857250"/>
                  <a:gd name="connsiteX54" fmla="*/ 116205 w 866775"/>
                  <a:gd name="connsiteY54" fmla="*/ 157162 h 857250"/>
                  <a:gd name="connsiteX55" fmla="*/ 114300 w 866775"/>
                  <a:gd name="connsiteY55" fmla="*/ 166687 h 857250"/>
                  <a:gd name="connsiteX56" fmla="*/ 111443 w 866775"/>
                  <a:gd name="connsiteY56" fmla="*/ 169545 h 857250"/>
                  <a:gd name="connsiteX57" fmla="*/ 109538 w 866775"/>
                  <a:gd name="connsiteY57" fmla="*/ 173355 h 857250"/>
                  <a:gd name="connsiteX58" fmla="*/ 94298 w 866775"/>
                  <a:gd name="connsiteY58" fmla="*/ 182880 h 857250"/>
                  <a:gd name="connsiteX59" fmla="*/ 89535 w 866775"/>
                  <a:gd name="connsiteY59" fmla="*/ 182880 h 857250"/>
                  <a:gd name="connsiteX60" fmla="*/ 89535 w 866775"/>
                  <a:gd name="connsiteY60" fmla="*/ 182880 h 857250"/>
                  <a:gd name="connsiteX61" fmla="*/ 89535 w 866775"/>
                  <a:gd name="connsiteY61" fmla="*/ 130493 h 857250"/>
                  <a:gd name="connsiteX62" fmla="*/ 116205 w 866775"/>
                  <a:gd name="connsiteY62" fmla="*/ 157162 h 857250"/>
                  <a:gd name="connsiteX63" fmla="*/ 71438 w 866775"/>
                  <a:gd name="connsiteY63" fmla="*/ 741998 h 857250"/>
                  <a:gd name="connsiteX64" fmla="*/ 77153 w 866775"/>
                  <a:gd name="connsiteY64" fmla="*/ 742950 h 857250"/>
                  <a:gd name="connsiteX65" fmla="*/ 77153 w 866775"/>
                  <a:gd name="connsiteY65" fmla="*/ 742950 h 857250"/>
                  <a:gd name="connsiteX66" fmla="*/ 82868 w 866775"/>
                  <a:gd name="connsiteY66" fmla="*/ 741998 h 857250"/>
                  <a:gd name="connsiteX67" fmla="*/ 99060 w 866775"/>
                  <a:gd name="connsiteY67" fmla="*/ 747713 h 857250"/>
                  <a:gd name="connsiteX68" fmla="*/ 104775 w 866775"/>
                  <a:gd name="connsiteY68" fmla="*/ 753428 h 857250"/>
                  <a:gd name="connsiteX69" fmla="*/ 108585 w 866775"/>
                  <a:gd name="connsiteY69" fmla="*/ 755333 h 857250"/>
                  <a:gd name="connsiteX70" fmla="*/ 109538 w 866775"/>
                  <a:gd name="connsiteY70" fmla="*/ 756285 h 857250"/>
                  <a:gd name="connsiteX71" fmla="*/ 111443 w 866775"/>
                  <a:gd name="connsiteY71" fmla="*/ 762000 h 857250"/>
                  <a:gd name="connsiteX72" fmla="*/ 115253 w 866775"/>
                  <a:gd name="connsiteY72" fmla="*/ 765810 h 857250"/>
                  <a:gd name="connsiteX73" fmla="*/ 120015 w 866775"/>
                  <a:gd name="connsiteY73" fmla="*/ 784860 h 857250"/>
                  <a:gd name="connsiteX74" fmla="*/ 32385 w 866775"/>
                  <a:gd name="connsiteY74" fmla="*/ 784860 h 857250"/>
                  <a:gd name="connsiteX75" fmla="*/ 71438 w 866775"/>
                  <a:gd name="connsiteY75" fmla="*/ 741998 h 857250"/>
                  <a:gd name="connsiteX76" fmla="*/ 432435 w 866775"/>
                  <a:gd name="connsiteY76" fmla="*/ 498157 h 857250"/>
                  <a:gd name="connsiteX77" fmla="*/ 481965 w 866775"/>
                  <a:gd name="connsiteY77" fmla="*/ 547688 h 857250"/>
                  <a:gd name="connsiteX78" fmla="*/ 432435 w 866775"/>
                  <a:gd name="connsiteY78" fmla="*/ 597218 h 857250"/>
                  <a:gd name="connsiteX79" fmla="*/ 382905 w 866775"/>
                  <a:gd name="connsiteY79" fmla="*/ 547688 h 857250"/>
                  <a:gd name="connsiteX80" fmla="*/ 432435 w 866775"/>
                  <a:gd name="connsiteY80" fmla="*/ 498157 h 857250"/>
                  <a:gd name="connsiteX81" fmla="*/ 109538 w 866775"/>
                  <a:gd name="connsiteY81" fmla="*/ 716280 h 857250"/>
                  <a:gd name="connsiteX82" fmla="*/ 94298 w 866775"/>
                  <a:gd name="connsiteY82" fmla="*/ 710565 h 857250"/>
                  <a:gd name="connsiteX83" fmla="*/ 104775 w 866775"/>
                  <a:gd name="connsiteY83" fmla="*/ 214312 h 857250"/>
                  <a:gd name="connsiteX84" fmla="*/ 131445 w 866775"/>
                  <a:gd name="connsiteY84" fmla="*/ 199073 h 857250"/>
                  <a:gd name="connsiteX85" fmla="*/ 354330 w 866775"/>
                  <a:gd name="connsiteY85" fmla="*/ 325755 h 857250"/>
                  <a:gd name="connsiteX86" fmla="*/ 109538 w 866775"/>
                  <a:gd name="connsiteY86" fmla="*/ 716280 h 857250"/>
                  <a:gd name="connsiteX87" fmla="*/ 773430 w 866775"/>
                  <a:gd name="connsiteY87" fmla="*/ 609600 h 857250"/>
                  <a:gd name="connsiteX88" fmla="*/ 712470 w 866775"/>
                  <a:gd name="connsiteY88" fmla="*/ 548640 h 857250"/>
                  <a:gd name="connsiteX89" fmla="*/ 835343 w 866775"/>
                  <a:gd name="connsiteY89" fmla="*/ 548640 h 857250"/>
                  <a:gd name="connsiteX90" fmla="*/ 773430 w 866775"/>
                  <a:gd name="connsiteY90" fmla="*/ 60960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866775" h="857250">
                    <a:moveTo>
                      <a:pt x="845820" y="488632"/>
                    </a:moveTo>
                    <a:cubicBezTo>
                      <a:pt x="842010" y="483870"/>
                      <a:pt x="838200" y="480060"/>
                      <a:pt x="833438" y="476250"/>
                    </a:cubicBezTo>
                    <a:cubicBezTo>
                      <a:pt x="828675" y="472440"/>
                      <a:pt x="823913" y="468630"/>
                      <a:pt x="818198" y="465773"/>
                    </a:cubicBezTo>
                    <a:cubicBezTo>
                      <a:pt x="804863" y="458153"/>
                      <a:pt x="789623" y="454343"/>
                      <a:pt x="773430" y="454343"/>
                    </a:cubicBezTo>
                    <a:cubicBezTo>
                      <a:pt x="770573" y="454343"/>
                      <a:pt x="766763" y="454343"/>
                      <a:pt x="763905" y="455295"/>
                    </a:cubicBezTo>
                    <a:cubicBezTo>
                      <a:pt x="754380" y="456248"/>
                      <a:pt x="745808" y="458153"/>
                      <a:pt x="737235" y="461963"/>
                    </a:cubicBezTo>
                    <a:cubicBezTo>
                      <a:pt x="731520" y="463868"/>
                      <a:pt x="726758" y="467678"/>
                      <a:pt x="721043" y="470535"/>
                    </a:cubicBezTo>
                    <a:cubicBezTo>
                      <a:pt x="714375" y="475298"/>
                      <a:pt x="708660" y="480060"/>
                      <a:pt x="702945" y="486728"/>
                    </a:cubicBezTo>
                    <a:lnTo>
                      <a:pt x="399098" y="314325"/>
                    </a:lnTo>
                    <a:lnTo>
                      <a:pt x="509588" y="137160"/>
                    </a:lnTo>
                    <a:cubicBezTo>
                      <a:pt x="517208" y="140018"/>
                      <a:pt x="524828" y="140970"/>
                      <a:pt x="532448" y="140970"/>
                    </a:cubicBezTo>
                    <a:cubicBezTo>
                      <a:pt x="571500" y="140970"/>
                      <a:pt x="602933" y="109537"/>
                      <a:pt x="602933" y="70485"/>
                    </a:cubicBezTo>
                    <a:cubicBezTo>
                      <a:pt x="602933" y="31433"/>
                      <a:pt x="571500" y="0"/>
                      <a:pt x="532448" y="0"/>
                    </a:cubicBezTo>
                    <a:cubicBezTo>
                      <a:pt x="494348" y="0"/>
                      <a:pt x="462915" y="30480"/>
                      <a:pt x="461963" y="68580"/>
                    </a:cubicBezTo>
                    <a:lnTo>
                      <a:pt x="141923" y="131445"/>
                    </a:lnTo>
                    <a:cubicBezTo>
                      <a:pt x="132398" y="112395"/>
                      <a:pt x="112395" y="99060"/>
                      <a:pt x="88583" y="99060"/>
                    </a:cubicBezTo>
                    <a:cubicBezTo>
                      <a:pt x="56197" y="99060"/>
                      <a:pt x="29528" y="125730"/>
                      <a:pt x="29528" y="158115"/>
                    </a:cubicBezTo>
                    <a:cubicBezTo>
                      <a:pt x="29528" y="184785"/>
                      <a:pt x="47625" y="207645"/>
                      <a:pt x="72390" y="215265"/>
                    </a:cubicBezTo>
                    <a:lnTo>
                      <a:pt x="61913" y="710565"/>
                    </a:lnTo>
                    <a:cubicBezTo>
                      <a:pt x="26670" y="717233"/>
                      <a:pt x="0" y="748665"/>
                      <a:pt x="0" y="785813"/>
                    </a:cubicBezTo>
                    <a:cubicBezTo>
                      <a:pt x="0" y="796290"/>
                      <a:pt x="1905" y="806768"/>
                      <a:pt x="5715" y="815340"/>
                    </a:cubicBezTo>
                    <a:cubicBezTo>
                      <a:pt x="7620" y="820103"/>
                      <a:pt x="10477" y="823913"/>
                      <a:pt x="12383" y="828675"/>
                    </a:cubicBezTo>
                    <a:cubicBezTo>
                      <a:pt x="14288" y="831533"/>
                      <a:pt x="17145" y="834390"/>
                      <a:pt x="19050" y="837248"/>
                    </a:cubicBezTo>
                    <a:cubicBezTo>
                      <a:pt x="20955" y="839153"/>
                      <a:pt x="22860" y="841058"/>
                      <a:pt x="23813" y="842010"/>
                    </a:cubicBezTo>
                    <a:cubicBezTo>
                      <a:pt x="28575" y="845820"/>
                      <a:pt x="33338" y="849630"/>
                      <a:pt x="39053" y="852488"/>
                    </a:cubicBezTo>
                    <a:cubicBezTo>
                      <a:pt x="45720" y="856298"/>
                      <a:pt x="52388" y="858203"/>
                      <a:pt x="60008" y="860108"/>
                    </a:cubicBezTo>
                    <a:cubicBezTo>
                      <a:pt x="64770" y="861060"/>
                      <a:pt x="70485" y="862013"/>
                      <a:pt x="75248" y="862013"/>
                    </a:cubicBezTo>
                    <a:cubicBezTo>
                      <a:pt x="88583" y="862013"/>
                      <a:pt x="100965" y="858203"/>
                      <a:pt x="111443" y="852488"/>
                    </a:cubicBezTo>
                    <a:cubicBezTo>
                      <a:pt x="135255" y="839153"/>
                      <a:pt x="151448" y="814388"/>
                      <a:pt x="151448" y="784860"/>
                    </a:cubicBezTo>
                    <a:cubicBezTo>
                      <a:pt x="151448" y="775335"/>
                      <a:pt x="149543" y="765810"/>
                      <a:pt x="145733" y="757238"/>
                    </a:cubicBezTo>
                    <a:lnTo>
                      <a:pt x="372428" y="606743"/>
                    </a:lnTo>
                    <a:cubicBezTo>
                      <a:pt x="387668" y="621983"/>
                      <a:pt x="407670" y="630555"/>
                      <a:pt x="430530" y="630555"/>
                    </a:cubicBezTo>
                    <a:cubicBezTo>
                      <a:pt x="476250" y="630555"/>
                      <a:pt x="512445" y="593408"/>
                      <a:pt x="512445" y="548640"/>
                    </a:cubicBezTo>
                    <a:cubicBezTo>
                      <a:pt x="512445" y="503873"/>
                      <a:pt x="475298" y="466725"/>
                      <a:pt x="430530" y="466725"/>
                    </a:cubicBezTo>
                    <a:cubicBezTo>
                      <a:pt x="385763" y="466725"/>
                      <a:pt x="348615" y="503873"/>
                      <a:pt x="348615" y="548640"/>
                    </a:cubicBezTo>
                    <a:cubicBezTo>
                      <a:pt x="348615" y="560070"/>
                      <a:pt x="350520" y="570548"/>
                      <a:pt x="355283" y="580073"/>
                    </a:cubicBezTo>
                    <a:lnTo>
                      <a:pt x="145733" y="720090"/>
                    </a:lnTo>
                    <a:lnTo>
                      <a:pt x="382905" y="341948"/>
                    </a:lnTo>
                    <a:lnTo>
                      <a:pt x="686753" y="514350"/>
                    </a:lnTo>
                    <a:cubicBezTo>
                      <a:pt x="682943" y="524828"/>
                      <a:pt x="680085" y="536258"/>
                      <a:pt x="680085" y="548640"/>
                    </a:cubicBezTo>
                    <a:cubicBezTo>
                      <a:pt x="680085" y="600075"/>
                      <a:pt x="721995" y="641985"/>
                      <a:pt x="773430" y="641985"/>
                    </a:cubicBezTo>
                    <a:cubicBezTo>
                      <a:pt x="824865" y="641985"/>
                      <a:pt x="866775" y="600075"/>
                      <a:pt x="866775" y="548640"/>
                    </a:cubicBezTo>
                    <a:cubicBezTo>
                      <a:pt x="866775" y="525780"/>
                      <a:pt x="859155" y="504825"/>
                      <a:pt x="845820" y="488632"/>
                    </a:cubicBezTo>
                    <a:close/>
                    <a:moveTo>
                      <a:pt x="148590" y="161925"/>
                    </a:moveTo>
                    <a:lnTo>
                      <a:pt x="468630" y="99060"/>
                    </a:lnTo>
                    <a:cubicBezTo>
                      <a:pt x="472440" y="106680"/>
                      <a:pt x="477203" y="113348"/>
                      <a:pt x="482918" y="120015"/>
                    </a:cubicBezTo>
                    <a:lnTo>
                      <a:pt x="371475" y="298132"/>
                    </a:lnTo>
                    <a:lnTo>
                      <a:pt x="147638" y="171450"/>
                    </a:lnTo>
                    <a:cubicBezTo>
                      <a:pt x="147638" y="168593"/>
                      <a:pt x="148590" y="165735"/>
                      <a:pt x="148590" y="161925"/>
                    </a:cubicBezTo>
                    <a:close/>
                    <a:moveTo>
                      <a:pt x="533400" y="31433"/>
                    </a:moveTo>
                    <a:cubicBezTo>
                      <a:pt x="554355" y="31433"/>
                      <a:pt x="571500" y="48577"/>
                      <a:pt x="571500" y="69533"/>
                    </a:cubicBezTo>
                    <a:cubicBezTo>
                      <a:pt x="571500" y="90488"/>
                      <a:pt x="554355" y="107633"/>
                      <a:pt x="533400" y="107633"/>
                    </a:cubicBezTo>
                    <a:cubicBezTo>
                      <a:pt x="512445" y="107633"/>
                      <a:pt x="495300" y="90488"/>
                      <a:pt x="495300" y="69533"/>
                    </a:cubicBezTo>
                    <a:cubicBezTo>
                      <a:pt x="495300" y="48577"/>
                      <a:pt x="511493" y="31433"/>
                      <a:pt x="533400" y="31433"/>
                    </a:cubicBezTo>
                    <a:close/>
                    <a:moveTo>
                      <a:pt x="116205" y="157162"/>
                    </a:moveTo>
                    <a:cubicBezTo>
                      <a:pt x="116205" y="160020"/>
                      <a:pt x="115253" y="163830"/>
                      <a:pt x="114300" y="166687"/>
                    </a:cubicBezTo>
                    <a:cubicBezTo>
                      <a:pt x="113348" y="167640"/>
                      <a:pt x="112395" y="168593"/>
                      <a:pt x="111443" y="169545"/>
                    </a:cubicBezTo>
                    <a:cubicBezTo>
                      <a:pt x="110490" y="170498"/>
                      <a:pt x="110490" y="172403"/>
                      <a:pt x="109538" y="173355"/>
                    </a:cubicBezTo>
                    <a:cubicBezTo>
                      <a:pt x="105728" y="178118"/>
                      <a:pt x="100013" y="181928"/>
                      <a:pt x="94298" y="182880"/>
                    </a:cubicBezTo>
                    <a:cubicBezTo>
                      <a:pt x="93345" y="182880"/>
                      <a:pt x="91440" y="182880"/>
                      <a:pt x="89535" y="182880"/>
                    </a:cubicBezTo>
                    <a:cubicBezTo>
                      <a:pt x="89535" y="182880"/>
                      <a:pt x="89535" y="182880"/>
                      <a:pt x="89535" y="182880"/>
                    </a:cubicBezTo>
                    <a:lnTo>
                      <a:pt x="89535" y="130493"/>
                    </a:lnTo>
                    <a:cubicBezTo>
                      <a:pt x="104775" y="130493"/>
                      <a:pt x="116205" y="142875"/>
                      <a:pt x="116205" y="157162"/>
                    </a:cubicBezTo>
                    <a:close/>
                    <a:moveTo>
                      <a:pt x="71438" y="741998"/>
                    </a:moveTo>
                    <a:cubicBezTo>
                      <a:pt x="73343" y="742950"/>
                      <a:pt x="75248" y="742950"/>
                      <a:pt x="77153" y="742950"/>
                    </a:cubicBezTo>
                    <a:cubicBezTo>
                      <a:pt x="77153" y="742950"/>
                      <a:pt x="77153" y="742950"/>
                      <a:pt x="77153" y="742950"/>
                    </a:cubicBezTo>
                    <a:cubicBezTo>
                      <a:pt x="79058" y="742950"/>
                      <a:pt x="80963" y="742950"/>
                      <a:pt x="82868" y="741998"/>
                    </a:cubicBezTo>
                    <a:cubicBezTo>
                      <a:pt x="88583" y="742950"/>
                      <a:pt x="94298" y="744855"/>
                      <a:pt x="99060" y="747713"/>
                    </a:cubicBezTo>
                    <a:cubicBezTo>
                      <a:pt x="100013" y="749618"/>
                      <a:pt x="101918" y="752475"/>
                      <a:pt x="104775" y="753428"/>
                    </a:cubicBezTo>
                    <a:cubicBezTo>
                      <a:pt x="105728" y="754380"/>
                      <a:pt x="106680" y="754380"/>
                      <a:pt x="108585" y="755333"/>
                    </a:cubicBezTo>
                    <a:cubicBezTo>
                      <a:pt x="108585" y="755333"/>
                      <a:pt x="109538" y="756285"/>
                      <a:pt x="109538" y="756285"/>
                    </a:cubicBezTo>
                    <a:cubicBezTo>
                      <a:pt x="109538" y="758190"/>
                      <a:pt x="110490" y="760095"/>
                      <a:pt x="111443" y="762000"/>
                    </a:cubicBezTo>
                    <a:cubicBezTo>
                      <a:pt x="112395" y="763905"/>
                      <a:pt x="114300" y="764858"/>
                      <a:pt x="115253" y="765810"/>
                    </a:cubicBezTo>
                    <a:cubicBezTo>
                      <a:pt x="118110" y="771525"/>
                      <a:pt x="120015" y="778193"/>
                      <a:pt x="120015" y="784860"/>
                    </a:cubicBezTo>
                    <a:lnTo>
                      <a:pt x="32385" y="784860"/>
                    </a:lnTo>
                    <a:cubicBezTo>
                      <a:pt x="32385" y="762953"/>
                      <a:pt x="49530" y="743903"/>
                      <a:pt x="71438" y="741998"/>
                    </a:cubicBezTo>
                    <a:close/>
                    <a:moveTo>
                      <a:pt x="432435" y="498157"/>
                    </a:moveTo>
                    <a:cubicBezTo>
                      <a:pt x="460058" y="498157"/>
                      <a:pt x="481965" y="521018"/>
                      <a:pt x="481965" y="547688"/>
                    </a:cubicBezTo>
                    <a:cubicBezTo>
                      <a:pt x="481965" y="574358"/>
                      <a:pt x="459105" y="597218"/>
                      <a:pt x="432435" y="597218"/>
                    </a:cubicBezTo>
                    <a:cubicBezTo>
                      <a:pt x="405765" y="597218"/>
                      <a:pt x="382905" y="574358"/>
                      <a:pt x="382905" y="547688"/>
                    </a:cubicBezTo>
                    <a:cubicBezTo>
                      <a:pt x="382905" y="521018"/>
                      <a:pt x="404813" y="498157"/>
                      <a:pt x="432435" y="498157"/>
                    </a:cubicBezTo>
                    <a:close/>
                    <a:moveTo>
                      <a:pt x="109538" y="716280"/>
                    </a:moveTo>
                    <a:cubicBezTo>
                      <a:pt x="104775" y="714375"/>
                      <a:pt x="100013" y="712470"/>
                      <a:pt x="94298" y="710565"/>
                    </a:cubicBezTo>
                    <a:lnTo>
                      <a:pt x="104775" y="214312"/>
                    </a:lnTo>
                    <a:cubicBezTo>
                      <a:pt x="115253" y="211455"/>
                      <a:pt x="123825" y="206693"/>
                      <a:pt x="131445" y="199073"/>
                    </a:cubicBezTo>
                    <a:lnTo>
                      <a:pt x="354330" y="325755"/>
                    </a:lnTo>
                    <a:lnTo>
                      <a:pt x="109538" y="716280"/>
                    </a:lnTo>
                    <a:close/>
                    <a:moveTo>
                      <a:pt x="773430" y="609600"/>
                    </a:moveTo>
                    <a:cubicBezTo>
                      <a:pt x="740093" y="609600"/>
                      <a:pt x="712470" y="581978"/>
                      <a:pt x="712470" y="548640"/>
                    </a:cubicBezTo>
                    <a:lnTo>
                      <a:pt x="835343" y="548640"/>
                    </a:lnTo>
                    <a:cubicBezTo>
                      <a:pt x="834390" y="581978"/>
                      <a:pt x="806768" y="609600"/>
                      <a:pt x="773430" y="6096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3200" dirty="0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2528B7C-A1AB-401B-82B4-26BAF3EAD21A}"/>
              </a:ext>
            </a:extLst>
          </p:cNvPr>
          <p:cNvGrpSpPr/>
          <p:nvPr/>
        </p:nvGrpSpPr>
        <p:grpSpPr>
          <a:xfrm>
            <a:off x="3840116" y="1710779"/>
            <a:ext cx="1624938" cy="2728701"/>
            <a:chOff x="5039275" y="1513353"/>
            <a:chExt cx="1951933" cy="3277814"/>
          </a:xfrm>
        </p:grpSpPr>
        <p:cxnSp>
          <p:nvCxnSpPr>
            <p:cNvPr id="98" name="Connector Milestone 1" title="Connecter Line">
              <a:extLst>
                <a:ext uri="{FF2B5EF4-FFF2-40B4-BE49-F238E27FC236}">
                  <a16:creationId xmlns:a16="http://schemas.microsoft.com/office/drawing/2014/main" id="{33CE460B-EDDE-4B77-A80A-B18C8292C77D}"/>
                </a:ext>
              </a:extLst>
            </p:cNvPr>
            <p:cNvCxnSpPr>
              <a:cxnSpLocks/>
            </p:cNvCxnSpPr>
            <p:nvPr/>
          </p:nvCxnSpPr>
          <p:spPr>
            <a:xfrm>
              <a:off x="5231472" y="2126332"/>
              <a:ext cx="1564343" cy="0"/>
            </a:xfrm>
            <a:prstGeom prst="line">
              <a:avLst/>
            </a:prstGeom>
            <a:ln w="19050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6C6BF4F5-4187-4C24-91F8-B0334FE9A105}"/>
                </a:ext>
              </a:extLst>
            </p:cNvPr>
            <p:cNvSpPr txBox="1"/>
            <p:nvPr/>
          </p:nvSpPr>
          <p:spPr>
            <a:xfrm>
              <a:off x="5039275" y="1513353"/>
              <a:ext cx="1951933" cy="4436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ZA" sz="2400" dirty="0"/>
                <a:t>Visualisation</a:t>
              </a:r>
            </a:p>
          </p:txBody>
        </p:sp>
        <p:sp>
          <p:nvSpPr>
            <p:cNvPr id="209" name="Arrow: U-Turn Milestone 6c" title="Timeline Arrow">
              <a:extLst>
                <a:ext uri="{FF2B5EF4-FFF2-40B4-BE49-F238E27FC236}">
                  <a16:creationId xmlns:a16="http://schemas.microsoft.com/office/drawing/2014/main" id="{09BAEF3B-CE9C-4190-80A9-27539CEE3033}"/>
                </a:ext>
              </a:extLst>
            </p:cNvPr>
            <p:cNvSpPr/>
            <p:nvPr/>
          </p:nvSpPr>
          <p:spPr>
            <a:xfrm flipV="1">
              <a:off x="5084287" y="3964027"/>
              <a:ext cx="893304" cy="650967"/>
            </a:xfrm>
            <a:prstGeom prst="uturnArrow">
              <a:avLst>
                <a:gd name="adj1" fmla="val 37244"/>
                <a:gd name="adj2" fmla="val 18622"/>
                <a:gd name="adj3" fmla="val 20252"/>
                <a:gd name="adj4" fmla="val 52602"/>
                <a:gd name="adj5" fmla="val 9683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3200">
                <a:solidFill>
                  <a:schemeClr val="tx1"/>
                </a:solidFill>
              </a:endParaRPr>
            </a:p>
          </p:txBody>
        </p:sp>
        <p:sp>
          <p:nvSpPr>
            <p:cNvPr id="223" name="Oval 222" title="Circle Background">
              <a:extLst>
                <a:ext uri="{FF2B5EF4-FFF2-40B4-BE49-F238E27FC236}">
                  <a16:creationId xmlns:a16="http://schemas.microsoft.com/office/drawing/2014/main" id="{5924A2AE-1E61-4E21-AC7E-742DC1AFBDF5}"/>
                </a:ext>
              </a:extLst>
            </p:cNvPr>
            <p:cNvSpPr/>
            <p:nvPr/>
          </p:nvSpPr>
          <p:spPr>
            <a:xfrm>
              <a:off x="5220821" y="4170929"/>
              <a:ext cx="620238" cy="620238"/>
            </a:xfrm>
            <a:prstGeom prst="ellipse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3200" dirty="0">
                <a:solidFill>
                  <a:schemeClr val="tx1"/>
                </a:solidFill>
              </a:endParaRPr>
            </a:p>
          </p:txBody>
        </p:sp>
        <p:grpSp>
          <p:nvGrpSpPr>
            <p:cNvPr id="70" name="Graphic 68">
              <a:extLst>
                <a:ext uri="{FF2B5EF4-FFF2-40B4-BE49-F238E27FC236}">
                  <a16:creationId xmlns:a16="http://schemas.microsoft.com/office/drawing/2014/main" id="{37F5A2EF-CFA6-4892-8024-712A3D951DA6}"/>
                </a:ext>
              </a:extLst>
            </p:cNvPr>
            <p:cNvGrpSpPr/>
            <p:nvPr/>
          </p:nvGrpSpPr>
          <p:grpSpPr>
            <a:xfrm>
              <a:off x="5283574" y="4247669"/>
              <a:ext cx="425492" cy="419414"/>
              <a:chOff x="5232379" y="3949712"/>
              <a:chExt cx="666750" cy="657225"/>
            </a:xfrm>
            <a:solidFill>
              <a:srgbClr val="FFFFFF"/>
            </a:solidFill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3D0EFAB5-6B89-46B4-B89D-038B7001C943}"/>
                  </a:ext>
                </a:extLst>
              </p:cNvPr>
              <p:cNvSpPr/>
              <p:nvPr/>
            </p:nvSpPr>
            <p:spPr>
              <a:xfrm>
                <a:off x="5448025" y="4231442"/>
                <a:ext cx="104775" cy="76200"/>
              </a:xfrm>
              <a:custGeom>
                <a:avLst/>
                <a:gdLst>
                  <a:gd name="connsiteX0" fmla="*/ 33318 w 104775"/>
                  <a:gd name="connsiteY0" fmla="*/ 0 h 76200"/>
                  <a:gd name="connsiteX1" fmla="*/ 0 w 104775"/>
                  <a:gd name="connsiteY1" fmla="*/ 80486 h 76200"/>
                  <a:gd name="connsiteX2" fmla="*/ 113814 w 104775"/>
                  <a:gd name="connsiteY2" fmla="*/ 80486 h 76200"/>
                  <a:gd name="connsiteX3" fmla="*/ 33318 w 104775"/>
                  <a:gd name="connsiteY3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76200">
                    <a:moveTo>
                      <a:pt x="33318" y="0"/>
                    </a:moveTo>
                    <a:cubicBezTo>
                      <a:pt x="14830" y="23765"/>
                      <a:pt x="3724" y="50597"/>
                      <a:pt x="0" y="80486"/>
                    </a:cubicBezTo>
                    <a:lnTo>
                      <a:pt x="113814" y="80486"/>
                    </a:lnTo>
                    <a:lnTo>
                      <a:pt x="3331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320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F1147AB5-D397-4F1B-97A6-7220C0B712F7}"/>
                  </a:ext>
                </a:extLst>
              </p:cNvPr>
              <p:cNvSpPr/>
              <p:nvPr/>
            </p:nvSpPr>
            <p:spPr>
              <a:xfrm>
                <a:off x="5435547" y="4054277"/>
                <a:ext cx="152400" cy="219075"/>
              </a:xfrm>
              <a:custGeom>
                <a:avLst/>
                <a:gdLst>
                  <a:gd name="connsiteX0" fmla="*/ 159039 w 152400"/>
                  <a:gd name="connsiteY0" fmla="*/ 0 h 219075"/>
                  <a:gd name="connsiteX1" fmla="*/ 0 w 152400"/>
                  <a:gd name="connsiteY1" fmla="*/ 65894 h 219075"/>
                  <a:gd name="connsiteX2" fmla="*/ 159039 w 152400"/>
                  <a:gd name="connsiteY2" fmla="*/ 224923 h 219075"/>
                  <a:gd name="connsiteX3" fmla="*/ 159039 w 152400"/>
                  <a:gd name="connsiteY3" fmla="*/ 0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219075">
                    <a:moveTo>
                      <a:pt x="159039" y="0"/>
                    </a:moveTo>
                    <a:cubicBezTo>
                      <a:pt x="98765" y="4458"/>
                      <a:pt x="45749" y="26403"/>
                      <a:pt x="0" y="65894"/>
                    </a:cubicBezTo>
                    <a:lnTo>
                      <a:pt x="159039" y="224923"/>
                    </a:lnTo>
                    <a:lnTo>
                      <a:pt x="159039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320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369383E7-529C-40D6-9B7B-A19A02313419}"/>
                  </a:ext>
                </a:extLst>
              </p:cNvPr>
              <p:cNvSpPr/>
              <p:nvPr/>
            </p:nvSpPr>
            <p:spPr>
              <a:xfrm>
                <a:off x="5232379" y="4358211"/>
                <a:ext cx="323850" cy="228600"/>
              </a:xfrm>
              <a:custGeom>
                <a:avLst/>
                <a:gdLst>
                  <a:gd name="connsiteX0" fmla="*/ 0 w 323850"/>
                  <a:gd name="connsiteY0" fmla="*/ 0 h 228600"/>
                  <a:gd name="connsiteX1" fmla="*/ 96488 w 323850"/>
                  <a:gd name="connsiteY1" fmla="*/ 232962 h 228600"/>
                  <a:gd name="connsiteX2" fmla="*/ 329460 w 323850"/>
                  <a:gd name="connsiteY2" fmla="*/ 0 h 228600"/>
                  <a:gd name="connsiteX3" fmla="*/ 0 w 323850"/>
                  <a:gd name="connsiteY3" fmla="*/ 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3850" h="228600">
                    <a:moveTo>
                      <a:pt x="0" y="0"/>
                    </a:moveTo>
                    <a:cubicBezTo>
                      <a:pt x="4705" y="89011"/>
                      <a:pt x="36871" y="166668"/>
                      <a:pt x="96488" y="232962"/>
                    </a:cubicBezTo>
                    <a:lnTo>
                      <a:pt x="3294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320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30C82A40-B16F-4265-8AC6-BE019F817BED}"/>
                  </a:ext>
                </a:extLst>
              </p:cNvPr>
              <p:cNvSpPr/>
              <p:nvPr/>
            </p:nvSpPr>
            <p:spPr>
              <a:xfrm>
                <a:off x="5437604" y="4390919"/>
                <a:ext cx="152400" cy="219075"/>
              </a:xfrm>
              <a:custGeom>
                <a:avLst/>
                <a:gdLst>
                  <a:gd name="connsiteX0" fmla="*/ 0 w 152400"/>
                  <a:gd name="connsiteY0" fmla="*/ 156982 h 219075"/>
                  <a:gd name="connsiteX1" fmla="*/ 156982 w 152400"/>
                  <a:gd name="connsiteY1" fmla="*/ 222018 h 219075"/>
                  <a:gd name="connsiteX2" fmla="*/ 156982 w 152400"/>
                  <a:gd name="connsiteY2" fmla="*/ 0 h 219075"/>
                  <a:gd name="connsiteX3" fmla="*/ 0 w 152400"/>
                  <a:gd name="connsiteY3" fmla="*/ 156982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219075">
                    <a:moveTo>
                      <a:pt x="0" y="156982"/>
                    </a:moveTo>
                    <a:cubicBezTo>
                      <a:pt x="45196" y="195920"/>
                      <a:pt x="97507" y="217599"/>
                      <a:pt x="156982" y="222018"/>
                    </a:cubicBezTo>
                    <a:lnTo>
                      <a:pt x="156982" y="0"/>
                    </a:lnTo>
                    <a:lnTo>
                      <a:pt x="0" y="15698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3200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1865A20F-A1E0-4624-8C05-053E3B3A72CB}"/>
                  </a:ext>
                </a:extLst>
              </p:cNvPr>
              <p:cNvSpPr/>
              <p:nvPr/>
            </p:nvSpPr>
            <p:spPr>
              <a:xfrm>
                <a:off x="5640868" y="4390939"/>
                <a:ext cx="76200" cy="114300"/>
              </a:xfrm>
              <a:custGeom>
                <a:avLst/>
                <a:gdLst>
                  <a:gd name="connsiteX0" fmla="*/ 0 w 76200"/>
                  <a:gd name="connsiteY0" fmla="*/ 115529 h 114300"/>
                  <a:gd name="connsiteX1" fmla="*/ 81686 w 76200"/>
                  <a:gd name="connsiteY1" fmla="*/ 81696 h 114300"/>
                  <a:gd name="connsiteX2" fmla="*/ 0 w 76200"/>
                  <a:gd name="connsiteY2" fmla="*/ 0 h 114300"/>
                  <a:gd name="connsiteX3" fmla="*/ 0 w 76200"/>
                  <a:gd name="connsiteY3" fmla="*/ 11552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0" h="114300">
                    <a:moveTo>
                      <a:pt x="0" y="115529"/>
                    </a:moveTo>
                    <a:cubicBezTo>
                      <a:pt x="30347" y="111795"/>
                      <a:pt x="57579" y="100508"/>
                      <a:pt x="81686" y="81696"/>
                    </a:cubicBezTo>
                    <a:lnTo>
                      <a:pt x="0" y="0"/>
                    </a:lnTo>
                    <a:lnTo>
                      <a:pt x="0" y="115529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320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ED86D22-0449-43C2-B6D2-874325BC4383}"/>
                  </a:ext>
                </a:extLst>
              </p:cNvPr>
              <p:cNvSpPr/>
              <p:nvPr/>
            </p:nvSpPr>
            <p:spPr>
              <a:xfrm>
                <a:off x="5673586" y="4358211"/>
                <a:ext cx="219075" cy="152400"/>
              </a:xfrm>
              <a:custGeom>
                <a:avLst/>
                <a:gdLst>
                  <a:gd name="connsiteX0" fmla="*/ 0 w 219075"/>
                  <a:gd name="connsiteY0" fmla="*/ 0 h 152400"/>
                  <a:gd name="connsiteX1" fmla="*/ 159487 w 219075"/>
                  <a:gd name="connsiteY1" fmla="*/ 159487 h 152400"/>
                  <a:gd name="connsiteX2" fmla="*/ 225542 w 219075"/>
                  <a:gd name="connsiteY2" fmla="*/ 0 h 152400"/>
                  <a:gd name="connsiteX3" fmla="*/ 0 w 219075"/>
                  <a:gd name="connsiteY3" fmla="*/ 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5" h="152400">
                    <a:moveTo>
                      <a:pt x="0" y="0"/>
                    </a:moveTo>
                    <a:lnTo>
                      <a:pt x="159487" y="159487"/>
                    </a:lnTo>
                    <a:cubicBezTo>
                      <a:pt x="199092" y="113595"/>
                      <a:pt x="221104" y="60446"/>
                      <a:pt x="2255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320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FCE835AC-B7CF-45DC-8E55-F52B000149E9}"/>
                  </a:ext>
                </a:extLst>
              </p:cNvPr>
              <p:cNvSpPr/>
              <p:nvPr/>
            </p:nvSpPr>
            <p:spPr>
              <a:xfrm>
                <a:off x="5673577" y="4155023"/>
                <a:ext cx="219075" cy="152400"/>
              </a:xfrm>
              <a:custGeom>
                <a:avLst/>
                <a:gdLst>
                  <a:gd name="connsiteX0" fmla="*/ 221894 w 219075"/>
                  <a:gd name="connsiteY0" fmla="*/ 156905 h 152400"/>
                  <a:gd name="connsiteX1" fmla="*/ 156915 w 219075"/>
                  <a:gd name="connsiteY1" fmla="*/ 0 h 152400"/>
                  <a:gd name="connsiteX2" fmla="*/ 0 w 219075"/>
                  <a:gd name="connsiteY2" fmla="*/ 156905 h 152400"/>
                  <a:gd name="connsiteX3" fmla="*/ 221894 w 219075"/>
                  <a:gd name="connsiteY3" fmla="*/ 156905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5" h="152400">
                    <a:moveTo>
                      <a:pt x="221894" y="156905"/>
                    </a:moveTo>
                    <a:cubicBezTo>
                      <a:pt x="217484" y="97460"/>
                      <a:pt x="195815" y="45168"/>
                      <a:pt x="156915" y="0"/>
                    </a:cubicBezTo>
                    <a:lnTo>
                      <a:pt x="0" y="156905"/>
                    </a:lnTo>
                    <a:lnTo>
                      <a:pt x="221894" y="15690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320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6BC591DB-FA92-4284-A7A7-51B50DF028E0}"/>
                  </a:ext>
                </a:extLst>
              </p:cNvPr>
              <p:cNvSpPr/>
              <p:nvPr/>
            </p:nvSpPr>
            <p:spPr>
              <a:xfrm>
                <a:off x="5640858" y="3949712"/>
                <a:ext cx="228600" cy="323850"/>
              </a:xfrm>
              <a:custGeom>
                <a:avLst/>
                <a:gdLst>
                  <a:gd name="connsiteX0" fmla="*/ 232972 w 228600"/>
                  <a:gd name="connsiteY0" fmla="*/ 96526 h 323850"/>
                  <a:gd name="connsiteX1" fmla="*/ 0 w 228600"/>
                  <a:gd name="connsiteY1" fmla="*/ 0 h 323850"/>
                  <a:gd name="connsiteX2" fmla="*/ 0 w 228600"/>
                  <a:gd name="connsiteY2" fmla="*/ 329479 h 323850"/>
                  <a:gd name="connsiteX3" fmla="*/ 232972 w 228600"/>
                  <a:gd name="connsiteY3" fmla="*/ 96526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600" h="323850">
                    <a:moveTo>
                      <a:pt x="232972" y="96526"/>
                    </a:moveTo>
                    <a:cubicBezTo>
                      <a:pt x="166688" y="36881"/>
                      <a:pt x="89030" y="4715"/>
                      <a:pt x="0" y="0"/>
                    </a:cubicBezTo>
                    <a:lnTo>
                      <a:pt x="0" y="329479"/>
                    </a:lnTo>
                    <a:lnTo>
                      <a:pt x="232972" y="96526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3200"/>
              </a:p>
            </p:txBody>
          </p:sp>
        </p:grpSp>
        <p:sp>
          <p:nvSpPr>
            <p:cNvPr id="333" name="Arrow: U-Turn Milestone 6b" title="Timeline Arrow">
              <a:extLst>
                <a:ext uri="{FF2B5EF4-FFF2-40B4-BE49-F238E27FC236}">
                  <a16:creationId xmlns:a16="http://schemas.microsoft.com/office/drawing/2014/main" id="{2CCA7976-94D1-45A6-A300-73F97ECFF015}"/>
                </a:ext>
              </a:extLst>
            </p:cNvPr>
            <p:cNvSpPr/>
            <p:nvPr/>
          </p:nvSpPr>
          <p:spPr>
            <a:xfrm>
              <a:off x="5730712" y="2934056"/>
              <a:ext cx="893882" cy="650967"/>
            </a:xfrm>
            <a:prstGeom prst="uturnArrow">
              <a:avLst>
                <a:gd name="adj1" fmla="val 37244"/>
                <a:gd name="adj2" fmla="val 18622"/>
                <a:gd name="adj3" fmla="val 20252"/>
                <a:gd name="adj4" fmla="val 52602"/>
                <a:gd name="adj5" fmla="val 9683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3200">
                <a:solidFill>
                  <a:schemeClr val="tx1"/>
                </a:solidFill>
              </a:endParaRPr>
            </a:p>
          </p:txBody>
        </p:sp>
        <p:grpSp>
          <p:nvGrpSpPr>
            <p:cNvPr id="334" name="Group 333">
              <a:extLst>
                <a:ext uri="{FF2B5EF4-FFF2-40B4-BE49-F238E27FC236}">
                  <a16:creationId xmlns:a16="http://schemas.microsoft.com/office/drawing/2014/main" id="{0D5C2896-7757-45F6-BBF9-AE09B7784B24}"/>
                </a:ext>
              </a:extLst>
            </p:cNvPr>
            <p:cNvGrpSpPr/>
            <p:nvPr/>
          </p:nvGrpSpPr>
          <p:grpSpPr>
            <a:xfrm>
              <a:off x="5895643" y="2741538"/>
              <a:ext cx="620238" cy="620238"/>
              <a:chOff x="5668055" y="2597263"/>
              <a:chExt cx="620238" cy="620238"/>
            </a:xfrm>
          </p:grpSpPr>
          <p:sp>
            <p:nvSpPr>
              <p:cNvPr id="218" name="Oval 217" title="Circle Background">
                <a:extLst>
                  <a:ext uri="{FF2B5EF4-FFF2-40B4-BE49-F238E27FC236}">
                    <a16:creationId xmlns:a16="http://schemas.microsoft.com/office/drawing/2014/main" id="{657CEE0F-82C8-41D2-BD4B-D953994D0BA3}"/>
                  </a:ext>
                </a:extLst>
              </p:cNvPr>
              <p:cNvSpPr/>
              <p:nvPr/>
            </p:nvSpPr>
            <p:spPr>
              <a:xfrm>
                <a:off x="5668055" y="2597263"/>
                <a:ext cx="620238" cy="620238"/>
              </a:xfrm>
              <a:prstGeom prst="ellipse">
                <a:avLst/>
              </a:prstGeom>
              <a:solidFill>
                <a:schemeClr val="tx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32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32540A0D-5738-4A3D-AFD5-CEB32117979E}"/>
                  </a:ext>
                </a:extLst>
              </p:cNvPr>
              <p:cNvGrpSpPr/>
              <p:nvPr/>
            </p:nvGrpSpPr>
            <p:grpSpPr>
              <a:xfrm>
                <a:off x="5747206" y="2648809"/>
                <a:ext cx="467698" cy="470077"/>
                <a:chOff x="4140498" y="4116191"/>
                <a:chExt cx="398973" cy="401002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2E259611-98B9-478C-87A0-DBD7F9191037}"/>
                    </a:ext>
                  </a:extLst>
                </p:cNvPr>
                <p:cNvSpPr/>
                <p:nvPr/>
              </p:nvSpPr>
              <p:spPr>
                <a:xfrm>
                  <a:off x="4491019" y="4507668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12382 w 9525"/>
                    <a:gd name="connsiteY1" fmla="*/ 0 h 9525"/>
                    <a:gd name="connsiteX2" fmla="*/ 12382 w 9525"/>
                    <a:gd name="connsiteY2" fmla="*/ 12382 h 9525"/>
                    <a:gd name="connsiteX3" fmla="*/ 0 w 9525"/>
                    <a:gd name="connsiteY3" fmla="*/ 12382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12382" y="0"/>
                      </a:lnTo>
                      <a:lnTo>
                        <a:pt x="12382" y="12382"/>
                      </a:lnTo>
                      <a:lnTo>
                        <a:pt x="0" y="1238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3200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305A14E7-EA9E-42F6-B60F-F51E60165742}"/>
                    </a:ext>
                  </a:extLst>
                </p:cNvPr>
                <p:cNvSpPr/>
                <p:nvPr/>
              </p:nvSpPr>
              <p:spPr>
                <a:xfrm>
                  <a:off x="4445299" y="4507668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12382 w 9525"/>
                    <a:gd name="connsiteY1" fmla="*/ 0 h 9525"/>
                    <a:gd name="connsiteX2" fmla="*/ 12382 w 9525"/>
                    <a:gd name="connsiteY2" fmla="*/ 12382 h 9525"/>
                    <a:gd name="connsiteX3" fmla="*/ 0 w 9525"/>
                    <a:gd name="connsiteY3" fmla="*/ 12382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12382" y="0"/>
                      </a:lnTo>
                      <a:lnTo>
                        <a:pt x="12382" y="12382"/>
                      </a:lnTo>
                      <a:lnTo>
                        <a:pt x="0" y="1238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3200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C94B8971-36EF-435D-BA47-93324BB71610}"/>
                    </a:ext>
                  </a:extLst>
                </p:cNvPr>
                <p:cNvSpPr/>
                <p:nvPr/>
              </p:nvSpPr>
              <p:spPr>
                <a:xfrm>
                  <a:off x="4398627" y="4507668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12383 w 9525"/>
                    <a:gd name="connsiteY1" fmla="*/ 0 h 9525"/>
                    <a:gd name="connsiteX2" fmla="*/ 12383 w 9525"/>
                    <a:gd name="connsiteY2" fmla="*/ 12382 h 9525"/>
                    <a:gd name="connsiteX3" fmla="*/ 0 w 9525"/>
                    <a:gd name="connsiteY3" fmla="*/ 12382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12383" y="0"/>
                      </a:lnTo>
                      <a:lnTo>
                        <a:pt x="12383" y="12382"/>
                      </a:lnTo>
                      <a:lnTo>
                        <a:pt x="0" y="1238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3200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A1884DE5-664A-4C6E-B1D6-2BAEA8CE2815}"/>
                    </a:ext>
                  </a:extLst>
                </p:cNvPr>
                <p:cNvSpPr/>
                <p:nvPr/>
              </p:nvSpPr>
              <p:spPr>
                <a:xfrm>
                  <a:off x="4352907" y="4507668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12382 w 9525"/>
                    <a:gd name="connsiteY1" fmla="*/ 0 h 9525"/>
                    <a:gd name="connsiteX2" fmla="*/ 12382 w 9525"/>
                    <a:gd name="connsiteY2" fmla="*/ 12382 h 9525"/>
                    <a:gd name="connsiteX3" fmla="*/ 0 w 9525"/>
                    <a:gd name="connsiteY3" fmla="*/ 12382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12382" y="0"/>
                      </a:lnTo>
                      <a:lnTo>
                        <a:pt x="12382" y="12382"/>
                      </a:lnTo>
                      <a:lnTo>
                        <a:pt x="0" y="1238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3200"/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E84DA4BA-3EBA-45B8-A73F-919ED4E9E0D5}"/>
                    </a:ext>
                  </a:extLst>
                </p:cNvPr>
                <p:cNvSpPr/>
                <p:nvPr/>
              </p:nvSpPr>
              <p:spPr>
                <a:xfrm>
                  <a:off x="4306234" y="4507668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12383 w 9525"/>
                    <a:gd name="connsiteY1" fmla="*/ 0 h 9525"/>
                    <a:gd name="connsiteX2" fmla="*/ 12383 w 9525"/>
                    <a:gd name="connsiteY2" fmla="*/ 12382 h 9525"/>
                    <a:gd name="connsiteX3" fmla="*/ 0 w 9525"/>
                    <a:gd name="connsiteY3" fmla="*/ 12382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12383" y="0"/>
                      </a:lnTo>
                      <a:lnTo>
                        <a:pt x="12383" y="12382"/>
                      </a:lnTo>
                      <a:lnTo>
                        <a:pt x="0" y="1238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3200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FE3F0687-4E79-4860-8BDE-5397D74F01B9}"/>
                    </a:ext>
                  </a:extLst>
                </p:cNvPr>
                <p:cNvSpPr/>
                <p:nvPr/>
              </p:nvSpPr>
              <p:spPr>
                <a:xfrm>
                  <a:off x="4260514" y="4507668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12382 w 9525"/>
                    <a:gd name="connsiteY1" fmla="*/ 0 h 9525"/>
                    <a:gd name="connsiteX2" fmla="*/ 12382 w 9525"/>
                    <a:gd name="connsiteY2" fmla="*/ 12382 h 9525"/>
                    <a:gd name="connsiteX3" fmla="*/ 0 w 9525"/>
                    <a:gd name="connsiteY3" fmla="*/ 12382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12382" y="0"/>
                      </a:lnTo>
                      <a:lnTo>
                        <a:pt x="12382" y="12382"/>
                      </a:lnTo>
                      <a:lnTo>
                        <a:pt x="0" y="1238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3200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0524356C-00C2-4036-ACBC-3EC000FBAE97}"/>
                    </a:ext>
                  </a:extLst>
                </p:cNvPr>
                <p:cNvSpPr/>
                <p:nvPr/>
              </p:nvSpPr>
              <p:spPr>
                <a:xfrm>
                  <a:off x="4213842" y="4507668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12383 w 9525"/>
                    <a:gd name="connsiteY1" fmla="*/ 0 h 9525"/>
                    <a:gd name="connsiteX2" fmla="*/ 12383 w 9525"/>
                    <a:gd name="connsiteY2" fmla="*/ 12382 h 9525"/>
                    <a:gd name="connsiteX3" fmla="*/ 0 w 9525"/>
                    <a:gd name="connsiteY3" fmla="*/ 12382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12383" y="0"/>
                      </a:lnTo>
                      <a:lnTo>
                        <a:pt x="12383" y="12382"/>
                      </a:lnTo>
                      <a:lnTo>
                        <a:pt x="0" y="1238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3200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3AA46E4D-E7F7-40A4-BF21-9189FFFE16C7}"/>
                    </a:ext>
                  </a:extLst>
                </p:cNvPr>
                <p:cNvSpPr/>
                <p:nvPr/>
              </p:nvSpPr>
              <p:spPr>
                <a:xfrm>
                  <a:off x="4168122" y="4507668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12383 w 9525"/>
                    <a:gd name="connsiteY1" fmla="*/ 0 h 9525"/>
                    <a:gd name="connsiteX2" fmla="*/ 12383 w 9525"/>
                    <a:gd name="connsiteY2" fmla="*/ 12382 h 9525"/>
                    <a:gd name="connsiteX3" fmla="*/ 0 w 9525"/>
                    <a:gd name="connsiteY3" fmla="*/ 12382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12383" y="0"/>
                      </a:lnTo>
                      <a:lnTo>
                        <a:pt x="12383" y="12382"/>
                      </a:lnTo>
                      <a:lnTo>
                        <a:pt x="0" y="1238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3200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EB3AC124-36CA-4CB5-B044-B3B897B5784E}"/>
                    </a:ext>
                  </a:extLst>
                </p:cNvPr>
                <p:cNvSpPr/>
                <p:nvPr/>
              </p:nvSpPr>
              <p:spPr>
                <a:xfrm>
                  <a:off x="4149071" y="4188327"/>
                  <a:ext cx="371475" cy="190500"/>
                </a:xfrm>
                <a:custGeom>
                  <a:avLst/>
                  <a:gdLst>
                    <a:gd name="connsiteX0" fmla="*/ 17145 w 371475"/>
                    <a:gd name="connsiteY0" fmla="*/ 193611 h 190500"/>
                    <a:gd name="connsiteX1" fmla="*/ 102870 w 371475"/>
                    <a:gd name="connsiteY1" fmla="*/ 108838 h 190500"/>
                    <a:gd name="connsiteX2" fmla="*/ 165735 w 371475"/>
                    <a:gd name="connsiteY2" fmla="*/ 143128 h 190500"/>
                    <a:gd name="connsiteX3" fmla="*/ 177165 w 371475"/>
                    <a:gd name="connsiteY3" fmla="*/ 141223 h 190500"/>
                    <a:gd name="connsiteX4" fmla="*/ 236220 w 371475"/>
                    <a:gd name="connsiteY4" fmla="*/ 75501 h 190500"/>
                    <a:gd name="connsiteX5" fmla="*/ 289560 w 371475"/>
                    <a:gd name="connsiteY5" fmla="*/ 106933 h 190500"/>
                    <a:gd name="connsiteX6" fmla="*/ 301943 w 371475"/>
                    <a:gd name="connsiteY6" fmla="*/ 105028 h 190500"/>
                    <a:gd name="connsiteX7" fmla="*/ 359093 w 371475"/>
                    <a:gd name="connsiteY7" fmla="*/ 33591 h 190500"/>
                    <a:gd name="connsiteX8" fmla="*/ 367665 w 371475"/>
                    <a:gd name="connsiteY8" fmla="*/ 40258 h 190500"/>
                    <a:gd name="connsiteX9" fmla="*/ 373380 w 371475"/>
                    <a:gd name="connsiteY9" fmla="*/ 36448 h 190500"/>
                    <a:gd name="connsiteX10" fmla="*/ 370523 w 371475"/>
                    <a:gd name="connsiteY10" fmla="*/ 3111 h 190500"/>
                    <a:gd name="connsiteX11" fmla="*/ 365760 w 371475"/>
                    <a:gd name="connsiteY11" fmla="*/ 253 h 190500"/>
                    <a:gd name="connsiteX12" fmla="*/ 332423 w 371475"/>
                    <a:gd name="connsiteY12" fmla="*/ 8826 h 190500"/>
                    <a:gd name="connsiteX13" fmla="*/ 331470 w 371475"/>
                    <a:gd name="connsiteY13" fmla="*/ 15493 h 190500"/>
                    <a:gd name="connsiteX14" fmla="*/ 342900 w 371475"/>
                    <a:gd name="connsiteY14" fmla="*/ 23113 h 190500"/>
                    <a:gd name="connsiteX15" fmla="*/ 292418 w 371475"/>
                    <a:gd name="connsiteY15" fmla="*/ 86931 h 190500"/>
                    <a:gd name="connsiteX16" fmla="*/ 239078 w 371475"/>
                    <a:gd name="connsiteY16" fmla="*/ 55498 h 190500"/>
                    <a:gd name="connsiteX17" fmla="*/ 226695 w 371475"/>
                    <a:gd name="connsiteY17" fmla="*/ 57403 h 190500"/>
                    <a:gd name="connsiteX18" fmla="*/ 167640 w 371475"/>
                    <a:gd name="connsiteY18" fmla="*/ 123126 h 190500"/>
                    <a:gd name="connsiteX19" fmla="*/ 104775 w 371475"/>
                    <a:gd name="connsiteY19" fmla="*/ 88836 h 190500"/>
                    <a:gd name="connsiteX20" fmla="*/ 93345 w 371475"/>
                    <a:gd name="connsiteY20" fmla="*/ 90741 h 190500"/>
                    <a:gd name="connsiteX21" fmla="*/ 2858 w 371475"/>
                    <a:gd name="connsiteY21" fmla="*/ 180276 h 190500"/>
                    <a:gd name="connsiteX22" fmla="*/ 2858 w 371475"/>
                    <a:gd name="connsiteY22" fmla="*/ 193611 h 190500"/>
                    <a:gd name="connsiteX23" fmla="*/ 17145 w 371475"/>
                    <a:gd name="connsiteY23" fmla="*/ 193611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71475" h="190500">
                      <a:moveTo>
                        <a:pt x="17145" y="193611"/>
                      </a:moveTo>
                      <a:lnTo>
                        <a:pt x="102870" y="108838"/>
                      </a:lnTo>
                      <a:lnTo>
                        <a:pt x="165735" y="143128"/>
                      </a:lnTo>
                      <a:cubicBezTo>
                        <a:pt x="169545" y="145033"/>
                        <a:pt x="174308" y="144081"/>
                        <a:pt x="177165" y="141223"/>
                      </a:cubicBezTo>
                      <a:lnTo>
                        <a:pt x="236220" y="75501"/>
                      </a:lnTo>
                      <a:lnTo>
                        <a:pt x="289560" y="106933"/>
                      </a:lnTo>
                      <a:cubicBezTo>
                        <a:pt x="293370" y="109791"/>
                        <a:pt x="299085" y="108838"/>
                        <a:pt x="301943" y="105028"/>
                      </a:cubicBezTo>
                      <a:lnTo>
                        <a:pt x="359093" y="33591"/>
                      </a:lnTo>
                      <a:lnTo>
                        <a:pt x="367665" y="40258"/>
                      </a:lnTo>
                      <a:cubicBezTo>
                        <a:pt x="370523" y="42163"/>
                        <a:pt x="373380" y="40258"/>
                        <a:pt x="373380" y="36448"/>
                      </a:cubicBezTo>
                      <a:lnTo>
                        <a:pt x="370523" y="3111"/>
                      </a:lnTo>
                      <a:cubicBezTo>
                        <a:pt x="370523" y="1206"/>
                        <a:pt x="367665" y="-699"/>
                        <a:pt x="365760" y="253"/>
                      </a:cubicBezTo>
                      <a:lnTo>
                        <a:pt x="332423" y="8826"/>
                      </a:lnTo>
                      <a:cubicBezTo>
                        <a:pt x="329565" y="9778"/>
                        <a:pt x="328613" y="13588"/>
                        <a:pt x="331470" y="15493"/>
                      </a:cubicBezTo>
                      <a:lnTo>
                        <a:pt x="342900" y="23113"/>
                      </a:lnTo>
                      <a:lnTo>
                        <a:pt x="292418" y="86931"/>
                      </a:lnTo>
                      <a:lnTo>
                        <a:pt x="239078" y="55498"/>
                      </a:lnTo>
                      <a:cubicBezTo>
                        <a:pt x="235268" y="53593"/>
                        <a:pt x="230505" y="53593"/>
                        <a:pt x="226695" y="57403"/>
                      </a:cubicBezTo>
                      <a:lnTo>
                        <a:pt x="167640" y="123126"/>
                      </a:lnTo>
                      <a:lnTo>
                        <a:pt x="104775" y="88836"/>
                      </a:lnTo>
                      <a:cubicBezTo>
                        <a:pt x="100965" y="86931"/>
                        <a:pt x="96202" y="87883"/>
                        <a:pt x="93345" y="90741"/>
                      </a:cubicBezTo>
                      <a:lnTo>
                        <a:pt x="2858" y="180276"/>
                      </a:lnTo>
                      <a:cubicBezTo>
                        <a:pt x="-953" y="184086"/>
                        <a:pt x="-953" y="189801"/>
                        <a:pt x="2858" y="193611"/>
                      </a:cubicBezTo>
                      <a:cubicBezTo>
                        <a:pt x="7620" y="197421"/>
                        <a:pt x="13335" y="197421"/>
                        <a:pt x="17145" y="19361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3200"/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DB99F04A-D3D5-44AD-92C2-175EE53EAF33}"/>
                    </a:ext>
                  </a:extLst>
                </p:cNvPr>
                <p:cNvSpPr/>
                <p:nvPr/>
              </p:nvSpPr>
              <p:spPr>
                <a:xfrm>
                  <a:off x="4207174" y="4131431"/>
                  <a:ext cx="66675" cy="104775"/>
                </a:xfrm>
                <a:custGeom>
                  <a:avLst/>
                  <a:gdLst>
                    <a:gd name="connsiteX0" fmla="*/ 24765 w 66675"/>
                    <a:gd name="connsiteY0" fmla="*/ 72390 h 104775"/>
                    <a:gd name="connsiteX1" fmla="*/ 37148 w 66675"/>
                    <a:gd name="connsiteY1" fmla="*/ 110490 h 104775"/>
                    <a:gd name="connsiteX2" fmla="*/ 49530 w 66675"/>
                    <a:gd name="connsiteY2" fmla="*/ 72390 h 104775"/>
                    <a:gd name="connsiteX3" fmla="*/ 74295 w 66675"/>
                    <a:gd name="connsiteY3" fmla="*/ 37147 h 104775"/>
                    <a:gd name="connsiteX4" fmla="*/ 37148 w 66675"/>
                    <a:gd name="connsiteY4" fmla="*/ 0 h 104775"/>
                    <a:gd name="connsiteX5" fmla="*/ 0 w 66675"/>
                    <a:gd name="connsiteY5" fmla="*/ 37147 h 104775"/>
                    <a:gd name="connsiteX6" fmla="*/ 24765 w 66675"/>
                    <a:gd name="connsiteY6" fmla="*/ 72390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675" h="104775">
                      <a:moveTo>
                        <a:pt x="24765" y="72390"/>
                      </a:moveTo>
                      <a:lnTo>
                        <a:pt x="37148" y="110490"/>
                      </a:lnTo>
                      <a:lnTo>
                        <a:pt x="49530" y="72390"/>
                      </a:lnTo>
                      <a:cubicBezTo>
                        <a:pt x="63818" y="66675"/>
                        <a:pt x="74295" y="53340"/>
                        <a:pt x="74295" y="37147"/>
                      </a:cubicBezTo>
                      <a:cubicBezTo>
                        <a:pt x="74295" y="16192"/>
                        <a:pt x="57150" y="0"/>
                        <a:pt x="37148" y="0"/>
                      </a:cubicBezTo>
                      <a:cubicBezTo>
                        <a:pt x="16192" y="0"/>
                        <a:pt x="0" y="17145"/>
                        <a:pt x="0" y="37147"/>
                      </a:cubicBezTo>
                      <a:cubicBezTo>
                        <a:pt x="952" y="53340"/>
                        <a:pt x="10477" y="67627"/>
                        <a:pt x="24765" y="7239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3200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2BCC2C65-839E-45B0-91C1-2FAC085D6A55}"/>
                    </a:ext>
                  </a:extLst>
                </p:cNvPr>
                <p:cNvSpPr/>
                <p:nvPr/>
              </p:nvSpPr>
              <p:spPr>
                <a:xfrm>
                  <a:off x="4339572" y="4116191"/>
                  <a:ext cx="66675" cy="104775"/>
                </a:xfrm>
                <a:custGeom>
                  <a:avLst/>
                  <a:gdLst>
                    <a:gd name="connsiteX0" fmla="*/ 24765 w 66675"/>
                    <a:gd name="connsiteY0" fmla="*/ 72390 h 104775"/>
                    <a:gd name="connsiteX1" fmla="*/ 37147 w 66675"/>
                    <a:gd name="connsiteY1" fmla="*/ 110490 h 104775"/>
                    <a:gd name="connsiteX2" fmla="*/ 49530 w 66675"/>
                    <a:gd name="connsiteY2" fmla="*/ 72390 h 104775"/>
                    <a:gd name="connsiteX3" fmla="*/ 74295 w 66675"/>
                    <a:gd name="connsiteY3" fmla="*/ 37147 h 104775"/>
                    <a:gd name="connsiteX4" fmla="*/ 37147 w 66675"/>
                    <a:gd name="connsiteY4" fmla="*/ 0 h 104775"/>
                    <a:gd name="connsiteX5" fmla="*/ 0 w 66675"/>
                    <a:gd name="connsiteY5" fmla="*/ 37147 h 104775"/>
                    <a:gd name="connsiteX6" fmla="*/ 24765 w 66675"/>
                    <a:gd name="connsiteY6" fmla="*/ 72390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675" h="104775">
                      <a:moveTo>
                        <a:pt x="24765" y="72390"/>
                      </a:moveTo>
                      <a:lnTo>
                        <a:pt x="37147" y="110490"/>
                      </a:lnTo>
                      <a:lnTo>
                        <a:pt x="49530" y="72390"/>
                      </a:lnTo>
                      <a:cubicBezTo>
                        <a:pt x="63818" y="66675"/>
                        <a:pt x="74295" y="53340"/>
                        <a:pt x="74295" y="37147"/>
                      </a:cubicBezTo>
                      <a:cubicBezTo>
                        <a:pt x="74295" y="16192"/>
                        <a:pt x="57150" y="0"/>
                        <a:pt x="37147" y="0"/>
                      </a:cubicBezTo>
                      <a:cubicBezTo>
                        <a:pt x="16192" y="0"/>
                        <a:pt x="0" y="17145"/>
                        <a:pt x="0" y="37147"/>
                      </a:cubicBezTo>
                      <a:cubicBezTo>
                        <a:pt x="0" y="53340"/>
                        <a:pt x="10477" y="66675"/>
                        <a:pt x="24765" y="7239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3200"/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EE59585D-322E-42D7-8087-8CC46CBABB3E}"/>
                    </a:ext>
                  </a:extLst>
                </p:cNvPr>
                <p:cNvSpPr/>
                <p:nvPr/>
              </p:nvSpPr>
              <p:spPr>
                <a:xfrm>
                  <a:off x="4272897" y="4369079"/>
                  <a:ext cx="85725" cy="66675"/>
                </a:xfrm>
                <a:custGeom>
                  <a:avLst/>
                  <a:gdLst>
                    <a:gd name="connsiteX0" fmla="*/ 61913 w 85725"/>
                    <a:gd name="connsiteY0" fmla="*/ 21431 h 66675"/>
                    <a:gd name="connsiteX1" fmla="*/ 49530 w 85725"/>
                    <a:gd name="connsiteY1" fmla="*/ 1429 h 66675"/>
                    <a:gd name="connsiteX2" fmla="*/ 42863 w 85725"/>
                    <a:gd name="connsiteY2" fmla="*/ 1429 h 66675"/>
                    <a:gd name="connsiteX3" fmla="*/ 30480 w 85725"/>
                    <a:gd name="connsiteY3" fmla="*/ 21431 h 66675"/>
                    <a:gd name="connsiteX4" fmla="*/ 11430 w 85725"/>
                    <a:gd name="connsiteY4" fmla="*/ 21431 h 66675"/>
                    <a:gd name="connsiteX5" fmla="*/ 0 w 85725"/>
                    <a:gd name="connsiteY5" fmla="*/ 32861 h 66675"/>
                    <a:gd name="connsiteX6" fmla="*/ 0 w 85725"/>
                    <a:gd name="connsiteY6" fmla="*/ 64294 h 66675"/>
                    <a:gd name="connsiteX7" fmla="*/ 11430 w 85725"/>
                    <a:gd name="connsiteY7" fmla="*/ 75724 h 66675"/>
                    <a:gd name="connsiteX8" fmla="*/ 80963 w 85725"/>
                    <a:gd name="connsiteY8" fmla="*/ 75724 h 66675"/>
                    <a:gd name="connsiteX9" fmla="*/ 92392 w 85725"/>
                    <a:gd name="connsiteY9" fmla="*/ 64294 h 66675"/>
                    <a:gd name="connsiteX10" fmla="*/ 92392 w 85725"/>
                    <a:gd name="connsiteY10" fmla="*/ 32861 h 66675"/>
                    <a:gd name="connsiteX11" fmla="*/ 80963 w 85725"/>
                    <a:gd name="connsiteY11" fmla="*/ 21431 h 66675"/>
                    <a:gd name="connsiteX12" fmla="*/ 61913 w 85725"/>
                    <a:gd name="connsiteY12" fmla="*/ 21431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725" h="66675">
                      <a:moveTo>
                        <a:pt x="61913" y="21431"/>
                      </a:moveTo>
                      <a:lnTo>
                        <a:pt x="49530" y="1429"/>
                      </a:lnTo>
                      <a:cubicBezTo>
                        <a:pt x="47625" y="-476"/>
                        <a:pt x="44767" y="-476"/>
                        <a:pt x="42863" y="1429"/>
                      </a:cubicBezTo>
                      <a:lnTo>
                        <a:pt x="30480" y="21431"/>
                      </a:lnTo>
                      <a:lnTo>
                        <a:pt x="11430" y="21431"/>
                      </a:lnTo>
                      <a:cubicBezTo>
                        <a:pt x="4763" y="21431"/>
                        <a:pt x="0" y="26194"/>
                        <a:pt x="0" y="32861"/>
                      </a:cubicBezTo>
                      <a:lnTo>
                        <a:pt x="0" y="64294"/>
                      </a:lnTo>
                      <a:cubicBezTo>
                        <a:pt x="0" y="70961"/>
                        <a:pt x="4763" y="75724"/>
                        <a:pt x="11430" y="75724"/>
                      </a:cubicBezTo>
                      <a:lnTo>
                        <a:pt x="80963" y="75724"/>
                      </a:lnTo>
                      <a:cubicBezTo>
                        <a:pt x="87630" y="75724"/>
                        <a:pt x="92392" y="70961"/>
                        <a:pt x="92392" y="64294"/>
                      </a:cubicBezTo>
                      <a:lnTo>
                        <a:pt x="92392" y="32861"/>
                      </a:lnTo>
                      <a:cubicBezTo>
                        <a:pt x="92392" y="26194"/>
                        <a:pt x="87630" y="21431"/>
                        <a:pt x="80963" y="21431"/>
                      </a:cubicBezTo>
                      <a:lnTo>
                        <a:pt x="61913" y="2143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3200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C3FDE0AC-2B06-47EE-AA3A-16A8C71FA43A}"/>
                    </a:ext>
                  </a:extLst>
                </p:cNvPr>
                <p:cNvSpPr/>
                <p:nvPr/>
              </p:nvSpPr>
              <p:spPr>
                <a:xfrm>
                  <a:off x="4398627" y="4317644"/>
                  <a:ext cx="85725" cy="66675"/>
                </a:xfrm>
                <a:custGeom>
                  <a:avLst/>
                  <a:gdLst>
                    <a:gd name="connsiteX0" fmla="*/ 61913 w 85725"/>
                    <a:gd name="connsiteY0" fmla="*/ 21431 h 66675"/>
                    <a:gd name="connsiteX1" fmla="*/ 49530 w 85725"/>
                    <a:gd name="connsiteY1" fmla="*/ 1429 h 66675"/>
                    <a:gd name="connsiteX2" fmla="*/ 42863 w 85725"/>
                    <a:gd name="connsiteY2" fmla="*/ 1429 h 66675"/>
                    <a:gd name="connsiteX3" fmla="*/ 30480 w 85725"/>
                    <a:gd name="connsiteY3" fmla="*/ 21431 h 66675"/>
                    <a:gd name="connsiteX4" fmla="*/ 11430 w 85725"/>
                    <a:gd name="connsiteY4" fmla="*/ 21431 h 66675"/>
                    <a:gd name="connsiteX5" fmla="*/ 0 w 85725"/>
                    <a:gd name="connsiteY5" fmla="*/ 32861 h 66675"/>
                    <a:gd name="connsiteX6" fmla="*/ 0 w 85725"/>
                    <a:gd name="connsiteY6" fmla="*/ 64294 h 66675"/>
                    <a:gd name="connsiteX7" fmla="*/ 11430 w 85725"/>
                    <a:gd name="connsiteY7" fmla="*/ 75724 h 66675"/>
                    <a:gd name="connsiteX8" fmla="*/ 80963 w 85725"/>
                    <a:gd name="connsiteY8" fmla="*/ 75724 h 66675"/>
                    <a:gd name="connsiteX9" fmla="*/ 92392 w 85725"/>
                    <a:gd name="connsiteY9" fmla="*/ 64294 h 66675"/>
                    <a:gd name="connsiteX10" fmla="*/ 92392 w 85725"/>
                    <a:gd name="connsiteY10" fmla="*/ 32861 h 66675"/>
                    <a:gd name="connsiteX11" fmla="*/ 80963 w 85725"/>
                    <a:gd name="connsiteY11" fmla="*/ 21431 h 66675"/>
                    <a:gd name="connsiteX12" fmla="*/ 61913 w 85725"/>
                    <a:gd name="connsiteY12" fmla="*/ 21431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725" h="66675">
                      <a:moveTo>
                        <a:pt x="61913" y="21431"/>
                      </a:moveTo>
                      <a:lnTo>
                        <a:pt x="49530" y="1429"/>
                      </a:lnTo>
                      <a:cubicBezTo>
                        <a:pt x="47625" y="-476"/>
                        <a:pt x="44767" y="-476"/>
                        <a:pt x="42863" y="1429"/>
                      </a:cubicBezTo>
                      <a:lnTo>
                        <a:pt x="30480" y="21431"/>
                      </a:lnTo>
                      <a:lnTo>
                        <a:pt x="11430" y="21431"/>
                      </a:lnTo>
                      <a:cubicBezTo>
                        <a:pt x="4763" y="21431"/>
                        <a:pt x="0" y="26194"/>
                        <a:pt x="0" y="32861"/>
                      </a:cubicBezTo>
                      <a:lnTo>
                        <a:pt x="0" y="64294"/>
                      </a:lnTo>
                      <a:cubicBezTo>
                        <a:pt x="0" y="70961"/>
                        <a:pt x="4763" y="75724"/>
                        <a:pt x="11430" y="75724"/>
                      </a:cubicBezTo>
                      <a:lnTo>
                        <a:pt x="80963" y="75724"/>
                      </a:lnTo>
                      <a:cubicBezTo>
                        <a:pt x="87630" y="75724"/>
                        <a:pt x="92392" y="70961"/>
                        <a:pt x="92392" y="64294"/>
                      </a:cubicBezTo>
                      <a:lnTo>
                        <a:pt x="92392" y="32861"/>
                      </a:lnTo>
                      <a:cubicBezTo>
                        <a:pt x="92392" y="26194"/>
                        <a:pt x="87630" y="21431"/>
                        <a:pt x="80963" y="21431"/>
                      </a:cubicBezTo>
                      <a:lnTo>
                        <a:pt x="61913" y="2143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3200"/>
                </a:p>
              </p:txBody>
            </p:sp>
            <p:sp>
              <p:nvSpPr>
                <p:cNvPr id="144" name="Arrow: Right 143">
                  <a:extLst>
                    <a:ext uri="{FF2B5EF4-FFF2-40B4-BE49-F238E27FC236}">
                      <a16:creationId xmlns:a16="http://schemas.microsoft.com/office/drawing/2014/main" id="{8667F025-BA18-407B-88E7-1EE64636A783}"/>
                    </a:ext>
                  </a:extLst>
                </p:cNvPr>
                <p:cNvSpPr/>
                <p:nvPr/>
              </p:nvSpPr>
              <p:spPr>
                <a:xfrm>
                  <a:off x="4140498" y="4475558"/>
                  <a:ext cx="398973" cy="288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32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DD75B4-FE23-43D3-961E-574FF4881D62}"/>
              </a:ext>
            </a:extLst>
          </p:cNvPr>
          <p:cNvGrpSpPr/>
          <p:nvPr/>
        </p:nvGrpSpPr>
        <p:grpSpPr>
          <a:xfrm>
            <a:off x="5481588" y="1706406"/>
            <a:ext cx="3662412" cy="1732080"/>
            <a:chOff x="7011065" y="1508101"/>
            <a:chExt cx="4399419" cy="2080634"/>
          </a:xfrm>
        </p:grpSpPr>
        <p:sp>
          <p:nvSpPr>
            <p:cNvPr id="335" name="Arrow: U-Turn Milestone 2" title="Timeline Arrow">
              <a:extLst>
                <a:ext uri="{FF2B5EF4-FFF2-40B4-BE49-F238E27FC236}">
                  <a16:creationId xmlns:a16="http://schemas.microsoft.com/office/drawing/2014/main" id="{35A2873D-C505-405A-96C5-02C8BDD6EECF}"/>
                </a:ext>
              </a:extLst>
            </p:cNvPr>
            <p:cNvSpPr/>
            <p:nvPr/>
          </p:nvSpPr>
          <p:spPr>
            <a:xfrm>
              <a:off x="7022410" y="2316105"/>
              <a:ext cx="1024593" cy="1272629"/>
            </a:xfrm>
            <a:prstGeom prst="bentArrow">
              <a:avLst>
                <a:gd name="adj1" fmla="val 37650"/>
                <a:gd name="adj2" fmla="val 12012"/>
                <a:gd name="adj3" fmla="val 14464"/>
                <a:gd name="adj4" fmla="val 32629"/>
              </a:avLst>
            </a:prstGeom>
            <a:solidFill>
              <a:srgbClr val="B22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3200" dirty="0">
                <a:solidFill>
                  <a:schemeClr val="tx1"/>
                </a:solidFill>
              </a:endParaRPr>
            </a:p>
          </p:txBody>
        </p:sp>
        <p:sp>
          <p:nvSpPr>
            <p:cNvPr id="301" name="Arrow: U-Turn Milestone 2" title="Timeline Arrow">
              <a:extLst>
                <a:ext uri="{FF2B5EF4-FFF2-40B4-BE49-F238E27FC236}">
                  <a16:creationId xmlns:a16="http://schemas.microsoft.com/office/drawing/2014/main" id="{09DEC90B-C5F8-4A54-B1E0-B266362CF942}"/>
                </a:ext>
              </a:extLst>
            </p:cNvPr>
            <p:cNvSpPr/>
            <p:nvPr/>
          </p:nvSpPr>
          <p:spPr>
            <a:xfrm>
              <a:off x="7022410" y="3042083"/>
              <a:ext cx="1028785" cy="546652"/>
            </a:xfrm>
            <a:prstGeom prst="bentArrow">
              <a:avLst>
                <a:gd name="adj1" fmla="val 51170"/>
                <a:gd name="adj2" fmla="val 22337"/>
                <a:gd name="adj3" fmla="val 25000"/>
                <a:gd name="adj4" fmla="val 58342"/>
              </a:avLst>
            </a:prstGeom>
            <a:solidFill>
              <a:srgbClr val="F682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3200" dirty="0">
                <a:solidFill>
                  <a:schemeClr val="tx1"/>
                </a:solidFill>
              </a:endParaRPr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50995383-8911-410F-A2F3-D6842CEF96CE}"/>
                </a:ext>
              </a:extLst>
            </p:cNvPr>
            <p:cNvSpPr txBox="1"/>
            <p:nvPr/>
          </p:nvSpPr>
          <p:spPr>
            <a:xfrm>
              <a:off x="8268356" y="1508101"/>
              <a:ext cx="1767840" cy="4436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ZA" sz="2400" dirty="0"/>
                <a:t>Sharing</a:t>
              </a:r>
            </a:p>
          </p:txBody>
        </p:sp>
        <p:pic>
          <p:nvPicPr>
            <p:cNvPr id="304" name="Graphic 303">
              <a:extLst>
                <a:ext uri="{FF2B5EF4-FFF2-40B4-BE49-F238E27FC236}">
                  <a16:creationId xmlns:a16="http://schemas.microsoft.com/office/drawing/2014/main" id="{E57BB4B9-2E78-44B0-8513-55DE3E61D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134517" y="2928724"/>
              <a:ext cx="273461" cy="427283"/>
            </a:xfrm>
            <a:prstGeom prst="rect">
              <a:avLst/>
            </a:prstGeom>
          </p:spPr>
        </p:pic>
        <p:cxnSp>
          <p:nvCxnSpPr>
            <p:cNvPr id="305" name="Connector Milestone 1" title="Connecter Line">
              <a:extLst>
                <a:ext uri="{FF2B5EF4-FFF2-40B4-BE49-F238E27FC236}">
                  <a16:creationId xmlns:a16="http://schemas.microsoft.com/office/drawing/2014/main" id="{A8D7CB08-1D7D-4FCA-AB57-64E9585ED640}"/>
                </a:ext>
              </a:extLst>
            </p:cNvPr>
            <p:cNvCxnSpPr>
              <a:cxnSpLocks/>
            </p:cNvCxnSpPr>
            <p:nvPr/>
          </p:nvCxnSpPr>
          <p:spPr>
            <a:xfrm>
              <a:off x="7011065" y="2126332"/>
              <a:ext cx="4217809" cy="0"/>
            </a:xfrm>
            <a:prstGeom prst="line">
              <a:avLst/>
            </a:prstGeom>
            <a:ln w="19050">
              <a:solidFill>
                <a:srgbClr val="F6821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8B535003-9E63-459F-8881-2259A9C989AC}"/>
                </a:ext>
              </a:extLst>
            </p:cNvPr>
            <p:cNvSpPr txBox="1"/>
            <p:nvPr/>
          </p:nvSpPr>
          <p:spPr>
            <a:xfrm>
              <a:off x="8473343" y="2932021"/>
              <a:ext cx="2937141" cy="4436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ZA" sz="2400" dirty="0"/>
                <a:t>Open access</a:t>
              </a:r>
            </a:p>
          </p:txBody>
        </p:sp>
        <p:grpSp>
          <p:nvGrpSpPr>
            <p:cNvPr id="1069" name="Group 1068">
              <a:extLst>
                <a:ext uri="{FF2B5EF4-FFF2-40B4-BE49-F238E27FC236}">
                  <a16:creationId xmlns:a16="http://schemas.microsoft.com/office/drawing/2014/main" id="{3A59FB5C-8888-44BF-B634-A1BD938DCF78}"/>
                </a:ext>
              </a:extLst>
            </p:cNvPr>
            <p:cNvGrpSpPr/>
            <p:nvPr/>
          </p:nvGrpSpPr>
          <p:grpSpPr>
            <a:xfrm>
              <a:off x="8089011" y="2235242"/>
              <a:ext cx="2916934" cy="457183"/>
              <a:chOff x="7387356" y="2779317"/>
              <a:chExt cx="2916934" cy="457183"/>
            </a:xfrm>
          </p:grpSpPr>
          <p:grpSp>
            <p:nvGrpSpPr>
              <p:cNvPr id="315" name="Graphic 307">
                <a:extLst>
                  <a:ext uri="{FF2B5EF4-FFF2-40B4-BE49-F238E27FC236}">
                    <a16:creationId xmlns:a16="http://schemas.microsoft.com/office/drawing/2014/main" id="{89472233-9DFC-45C2-908F-19DCE6048F17}"/>
                  </a:ext>
                </a:extLst>
              </p:cNvPr>
              <p:cNvGrpSpPr/>
              <p:nvPr/>
            </p:nvGrpSpPr>
            <p:grpSpPr>
              <a:xfrm>
                <a:off x="7387356" y="2779317"/>
                <a:ext cx="364471" cy="403063"/>
                <a:chOff x="8348202" y="2720344"/>
                <a:chExt cx="364471" cy="403063"/>
              </a:xfrm>
              <a:solidFill>
                <a:srgbClr val="B22600"/>
              </a:solidFill>
            </p:grpSpPr>
            <p:sp>
              <p:nvSpPr>
                <p:cNvPr id="316" name="Freeform: Shape 315">
                  <a:extLst>
                    <a:ext uri="{FF2B5EF4-FFF2-40B4-BE49-F238E27FC236}">
                      <a16:creationId xmlns:a16="http://schemas.microsoft.com/office/drawing/2014/main" id="{FF3266D8-2B95-4C92-917B-05E9089567A5}"/>
                    </a:ext>
                  </a:extLst>
                </p:cNvPr>
                <p:cNvSpPr/>
                <p:nvPr/>
              </p:nvSpPr>
              <p:spPr>
                <a:xfrm>
                  <a:off x="8348202" y="2720344"/>
                  <a:ext cx="364471" cy="403063"/>
                </a:xfrm>
                <a:custGeom>
                  <a:avLst/>
                  <a:gdLst>
                    <a:gd name="connsiteX0" fmla="*/ 348177 w 364471"/>
                    <a:gd name="connsiteY0" fmla="*/ 58637 h 403062"/>
                    <a:gd name="connsiteX1" fmla="*/ 194242 w 364471"/>
                    <a:gd name="connsiteY1" fmla="*/ 4181 h 403062"/>
                    <a:gd name="connsiteX2" fmla="*/ 170658 w 364471"/>
                    <a:gd name="connsiteY2" fmla="*/ 4181 h 403062"/>
                    <a:gd name="connsiteX3" fmla="*/ 16723 w 364471"/>
                    <a:gd name="connsiteY3" fmla="*/ 58637 h 403062"/>
                    <a:gd name="connsiteX4" fmla="*/ 0 w 364471"/>
                    <a:gd name="connsiteY4" fmla="*/ 77075 h 403062"/>
                    <a:gd name="connsiteX5" fmla="*/ 175375 w 364471"/>
                    <a:gd name="connsiteY5" fmla="*/ 405529 h 403062"/>
                    <a:gd name="connsiteX6" fmla="*/ 182665 w 364471"/>
                    <a:gd name="connsiteY6" fmla="*/ 407244 h 403062"/>
                    <a:gd name="connsiteX7" fmla="*/ 189954 w 364471"/>
                    <a:gd name="connsiteY7" fmla="*/ 405529 h 403062"/>
                    <a:gd name="connsiteX8" fmla="*/ 365329 w 364471"/>
                    <a:gd name="connsiteY8" fmla="*/ 77075 h 403062"/>
                    <a:gd name="connsiteX9" fmla="*/ 348177 w 364471"/>
                    <a:gd name="connsiteY9" fmla="*/ 58637 h 403062"/>
                    <a:gd name="connsiteX10" fmla="*/ 182236 w 364471"/>
                    <a:gd name="connsiteY10" fmla="*/ 291042 h 403062"/>
                    <a:gd name="connsiteX11" fmla="*/ 88760 w 364471"/>
                    <a:gd name="connsiteY11" fmla="*/ 197565 h 403062"/>
                    <a:gd name="connsiteX12" fmla="*/ 182236 w 364471"/>
                    <a:gd name="connsiteY12" fmla="*/ 104089 h 403062"/>
                    <a:gd name="connsiteX13" fmla="*/ 275712 w 364471"/>
                    <a:gd name="connsiteY13" fmla="*/ 197565 h 403062"/>
                    <a:gd name="connsiteX14" fmla="*/ 182236 w 364471"/>
                    <a:gd name="connsiteY14" fmla="*/ 291042 h 403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64471" h="403062">
                      <a:moveTo>
                        <a:pt x="348177" y="58637"/>
                      </a:moveTo>
                      <a:cubicBezTo>
                        <a:pt x="249985" y="49204"/>
                        <a:pt x="195099" y="5038"/>
                        <a:pt x="194242" y="4181"/>
                      </a:cubicBezTo>
                      <a:cubicBezTo>
                        <a:pt x="187381" y="-1394"/>
                        <a:pt x="177519" y="-1394"/>
                        <a:pt x="170658" y="4181"/>
                      </a:cubicBezTo>
                      <a:cubicBezTo>
                        <a:pt x="170230" y="4609"/>
                        <a:pt x="115345" y="49204"/>
                        <a:pt x="16723" y="58637"/>
                      </a:cubicBezTo>
                      <a:cubicBezTo>
                        <a:pt x="7289" y="59495"/>
                        <a:pt x="0" y="67642"/>
                        <a:pt x="0" y="77075"/>
                      </a:cubicBezTo>
                      <a:cubicBezTo>
                        <a:pt x="0" y="326631"/>
                        <a:pt x="168086" y="402527"/>
                        <a:pt x="175375" y="405529"/>
                      </a:cubicBezTo>
                      <a:cubicBezTo>
                        <a:pt x="177948" y="406386"/>
                        <a:pt x="180092" y="407244"/>
                        <a:pt x="182665" y="407244"/>
                      </a:cubicBezTo>
                      <a:cubicBezTo>
                        <a:pt x="185237" y="407244"/>
                        <a:pt x="187810" y="406815"/>
                        <a:pt x="189954" y="405529"/>
                      </a:cubicBezTo>
                      <a:cubicBezTo>
                        <a:pt x="197243" y="402527"/>
                        <a:pt x="365329" y="326631"/>
                        <a:pt x="365329" y="77075"/>
                      </a:cubicBezTo>
                      <a:cubicBezTo>
                        <a:pt x="364900" y="67642"/>
                        <a:pt x="357611" y="59495"/>
                        <a:pt x="348177" y="58637"/>
                      </a:cubicBezTo>
                      <a:close/>
                      <a:moveTo>
                        <a:pt x="182236" y="291042"/>
                      </a:moveTo>
                      <a:cubicBezTo>
                        <a:pt x="130352" y="291042"/>
                        <a:pt x="88760" y="249020"/>
                        <a:pt x="88760" y="197565"/>
                      </a:cubicBezTo>
                      <a:cubicBezTo>
                        <a:pt x="88760" y="146110"/>
                        <a:pt x="130352" y="104089"/>
                        <a:pt x="182236" y="104089"/>
                      </a:cubicBezTo>
                      <a:cubicBezTo>
                        <a:pt x="234119" y="104089"/>
                        <a:pt x="275712" y="146110"/>
                        <a:pt x="275712" y="197565"/>
                      </a:cubicBezTo>
                      <a:cubicBezTo>
                        <a:pt x="275712" y="249020"/>
                        <a:pt x="234119" y="291042"/>
                        <a:pt x="182236" y="29104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42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3200"/>
                </a:p>
              </p:txBody>
            </p:sp>
            <p:sp>
              <p:nvSpPr>
                <p:cNvPr id="317" name="Freeform: Shape 316">
                  <a:extLst>
                    <a:ext uri="{FF2B5EF4-FFF2-40B4-BE49-F238E27FC236}">
                      <a16:creationId xmlns:a16="http://schemas.microsoft.com/office/drawing/2014/main" id="{2C185905-8035-49FE-9155-2AFDDD617A0C}"/>
                    </a:ext>
                  </a:extLst>
                </p:cNvPr>
                <p:cNvSpPr/>
                <p:nvPr/>
              </p:nvSpPr>
              <p:spPr>
                <a:xfrm>
                  <a:off x="8476303" y="2881300"/>
                  <a:ext cx="102910" cy="77182"/>
                </a:xfrm>
                <a:custGeom>
                  <a:avLst/>
                  <a:gdLst>
                    <a:gd name="connsiteX0" fmla="*/ 78147 w 102909"/>
                    <a:gd name="connsiteY0" fmla="*/ 4879 h 77182"/>
                    <a:gd name="connsiteX1" fmla="*/ 42557 w 102909"/>
                    <a:gd name="connsiteY1" fmla="*/ 40468 h 77182"/>
                    <a:gd name="connsiteX2" fmla="*/ 28407 w 102909"/>
                    <a:gd name="connsiteY2" fmla="*/ 26318 h 77182"/>
                    <a:gd name="connsiteX3" fmla="*/ 4824 w 102909"/>
                    <a:gd name="connsiteY3" fmla="*/ 26318 h 77182"/>
                    <a:gd name="connsiteX4" fmla="*/ 4824 w 102909"/>
                    <a:gd name="connsiteY4" fmla="*/ 49902 h 77182"/>
                    <a:gd name="connsiteX5" fmla="*/ 30551 w 102909"/>
                    <a:gd name="connsiteY5" fmla="*/ 75629 h 77182"/>
                    <a:gd name="connsiteX6" fmla="*/ 42557 w 102909"/>
                    <a:gd name="connsiteY6" fmla="*/ 80346 h 77182"/>
                    <a:gd name="connsiteX7" fmla="*/ 54564 w 102909"/>
                    <a:gd name="connsiteY7" fmla="*/ 75629 h 77182"/>
                    <a:gd name="connsiteX8" fmla="*/ 102159 w 102909"/>
                    <a:gd name="connsiteY8" fmla="*/ 28034 h 77182"/>
                    <a:gd name="connsiteX9" fmla="*/ 102159 w 102909"/>
                    <a:gd name="connsiteY9" fmla="*/ 4450 h 77182"/>
                    <a:gd name="connsiteX10" fmla="*/ 78147 w 102909"/>
                    <a:gd name="connsiteY10" fmla="*/ 4879 h 77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2909" h="77182">
                      <a:moveTo>
                        <a:pt x="78147" y="4879"/>
                      </a:moveTo>
                      <a:lnTo>
                        <a:pt x="42557" y="40468"/>
                      </a:lnTo>
                      <a:lnTo>
                        <a:pt x="28407" y="26318"/>
                      </a:lnTo>
                      <a:cubicBezTo>
                        <a:pt x="21975" y="19887"/>
                        <a:pt x="11256" y="19887"/>
                        <a:pt x="4824" y="26318"/>
                      </a:cubicBezTo>
                      <a:cubicBezTo>
                        <a:pt x="-1608" y="32750"/>
                        <a:pt x="-1608" y="43470"/>
                        <a:pt x="4824" y="49902"/>
                      </a:cubicBezTo>
                      <a:lnTo>
                        <a:pt x="30551" y="75629"/>
                      </a:lnTo>
                      <a:cubicBezTo>
                        <a:pt x="33982" y="79060"/>
                        <a:pt x="38270" y="80346"/>
                        <a:pt x="42557" y="80346"/>
                      </a:cubicBezTo>
                      <a:cubicBezTo>
                        <a:pt x="46845" y="80346"/>
                        <a:pt x="51133" y="78631"/>
                        <a:pt x="54564" y="75629"/>
                      </a:cubicBezTo>
                      <a:lnTo>
                        <a:pt x="102159" y="28034"/>
                      </a:lnTo>
                      <a:cubicBezTo>
                        <a:pt x="108591" y="21602"/>
                        <a:pt x="108591" y="10882"/>
                        <a:pt x="102159" y="4450"/>
                      </a:cubicBezTo>
                      <a:cubicBezTo>
                        <a:pt x="95299" y="-1553"/>
                        <a:pt x="84579" y="-1553"/>
                        <a:pt x="78147" y="487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42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sz="3200"/>
                </a:p>
              </p:txBody>
            </p:sp>
          </p:grpSp>
          <p:sp>
            <p:nvSpPr>
              <p:cNvPr id="319" name="TextBox 318">
                <a:extLst>
                  <a:ext uri="{FF2B5EF4-FFF2-40B4-BE49-F238E27FC236}">
                    <a16:creationId xmlns:a16="http://schemas.microsoft.com/office/drawing/2014/main" id="{C4CE51AE-5489-473D-981E-D3BA07D68C02}"/>
                  </a:ext>
                </a:extLst>
              </p:cNvPr>
              <p:cNvSpPr txBox="1"/>
              <p:nvPr/>
            </p:nvSpPr>
            <p:spPr>
              <a:xfrm>
                <a:off x="7771687" y="2792845"/>
                <a:ext cx="2532603" cy="4436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ZA" sz="2400" dirty="0"/>
                  <a:t>Secure transfer</a:t>
                </a:r>
              </a:p>
            </p:txBody>
          </p:sp>
        </p:grp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C7393E48-04B0-4F90-815C-90AA840E643D}"/>
              </a:ext>
            </a:extLst>
          </p:cNvPr>
          <p:cNvGrpSpPr/>
          <p:nvPr/>
        </p:nvGrpSpPr>
        <p:grpSpPr>
          <a:xfrm>
            <a:off x="1296596" y="3350524"/>
            <a:ext cx="4561819" cy="516334"/>
            <a:chOff x="1621290" y="3302151"/>
            <a:chExt cx="5479819" cy="620238"/>
          </a:xfrm>
        </p:grpSpPr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DD5D4C4F-5AF4-4FD5-8617-83BA5434288D}"/>
                </a:ext>
              </a:extLst>
            </p:cNvPr>
            <p:cNvGrpSpPr/>
            <p:nvPr/>
          </p:nvGrpSpPr>
          <p:grpSpPr>
            <a:xfrm>
              <a:off x="1932117" y="3375825"/>
              <a:ext cx="5168992" cy="443654"/>
              <a:chOff x="1932117" y="3375825"/>
              <a:chExt cx="5168992" cy="443654"/>
            </a:xfrm>
          </p:grpSpPr>
          <p:sp>
            <p:nvSpPr>
              <p:cNvPr id="8" name="Arrow: Right 7">
                <a:extLst>
                  <a:ext uri="{FF2B5EF4-FFF2-40B4-BE49-F238E27FC236}">
                    <a16:creationId xmlns:a16="http://schemas.microsoft.com/office/drawing/2014/main" id="{49C25F6B-6D44-43A4-A9CF-2A5D4D304E29}"/>
                  </a:ext>
                </a:extLst>
              </p:cNvPr>
              <p:cNvSpPr/>
              <p:nvPr/>
            </p:nvSpPr>
            <p:spPr>
              <a:xfrm>
                <a:off x="1932117" y="3393744"/>
                <a:ext cx="5168992" cy="407897"/>
              </a:xfrm>
              <a:prstGeom prst="rightArrow">
                <a:avLst>
                  <a:gd name="adj1" fmla="val 100000"/>
                  <a:gd name="adj2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319191B-3A3D-4EAC-94F1-68A1CD3E42F5}"/>
                  </a:ext>
                </a:extLst>
              </p:cNvPr>
              <p:cNvSpPr txBox="1"/>
              <p:nvPr/>
            </p:nvSpPr>
            <p:spPr>
              <a:xfrm>
                <a:off x="2392626" y="3375825"/>
                <a:ext cx="2990198" cy="4436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ZA" sz="2400" dirty="0"/>
                  <a:t>Working Storage</a:t>
                </a:r>
              </a:p>
            </p:txBody>
          </p:sp>
        </p:grpSp>
        <p:sp>
          <p:nvSpPr>
            <p:cNvPr id="125" name="Oval 124" title="Circle Background">
              <a:extLst>
                <a:ext uri="{FF2B5EF4-FFF2-40B4-BE49-F238E27FC236}">
                  <a16:creationId xmlns:a16="http://schemas.microsoft.com/office/drawing/2014/main" id="{8C1FECA6-7433-4B91-956D-499A050AF6E5}"/>
                </a:ext>
              </a:extLst>
            </p:cNvPr>
            <p:cNvSpPr/>
            <p:nvPr/>
          </p:nvSpPr>
          <p:spPr>
            <a:xfrm>
              <a:off x="1621290" y="3302151"/>
              <a:ext cx="620238" cy="620238"/>
            </a:xfrm>
            <a:prstGeom prst="ellipse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3200" dirty="0">
                <a:solidFill>
                  <a:schemeClr val="tx1"/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38D41F6-1376-4E96-8891-8865BE46D3D4}"/>
                </a:ext>
              </a:extLst>
            </p:cNvPr>
            <p:cNvGrpSpPr/>
            <p:nvPr/>
          </p:nvGrpSpPr>
          <p:grpSpPr>
            <a:xfrm>
              <a:off x="1681509" y="3365402"/>
              <a:ext cx="490884" cy="490884"/>
              <a:chOff x="1670532" y="3355795"/>
              <a:chExt cx="490884" cy="490884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14F35DA-6117-48EE-81FC-71E3D3B27696}"/>
                  </a:ext>
                </a:extLst>
              </p:cNvPr>
              <p:cNvSpPr/>
              <p:nvPr/>
            </p:nvSpPr>
            <p:spPr>
              <a:xfrm>
                <a:off x="1670532" y="3355795"/>
                <a:ext cx="490884" cy="490884"/>
              </a:xfrm>
              <a:custGeom>
                <a:avLst/>
                <a:gdLst>
                  <a:gd name="connsiteX0" fmla="*/ 482703 w 490884"/>
                  <a:gd name="connsiteY0" fmla="*/ 204903 h 490884"/>
                  <a:gd name="connsiteX1" fmla="*/ 424976 w 490884"/>
                  <a:gd name="connsiteY1" fmla="*/ 147158 h 490884"/>
                  <a:gd name="connsiteX2" fmla="*/ 441870 w 490884"/>
                  <a:gd name="connsiteY2" fmla="*/ 106358 h 490884"/>
                  <a:gd name="connsiteX3" fmla="*/ 441870 w 490884"/>
                  <a:gd name="connsiteY3" fmla="*/ 94790 h 490884"/>
                  <a:gd name="connsiteX4" fmla="*/ 396119 w 490884"/>
                  <a:gd name="connsiteY4" fmla="*/ 49015 h 490884"/>
                  <a:gd name="connsiteX5" fmla="*/ 384551 w 490884"/>
                  <a:gd name="connsiteY5" fmla="*/ 49015 h 490884"/>
                  <a:gd name="connsiteX6" fmla="*/ 321619 w 490884"/>
                  <a:gd name="connsiteY6" fmla="*/ 61532 h 490884"/>
                  <a:gd name="connsiteX7" fmla="*/ 285981 w 490884"/>
                  <a:gd name="connsiteY7" fmla="*/ 8181 h 490884"/>
                  <a:gd name="connsiteX8" fmla="*/ 277800 w 490884"/>
                  <a:gd name="connsiteY8" fmla="*/ 0 h 490884"/>
                  <a:gd name="connsiteX9" fmla="*/ 213085 w 490884"/>
                  <a:gd name="connsiteY9" fmla="*/ 0 h 490884"/>
                  <a:gd name="connsiteX10" fmla="*/ 204903 w 490884"/>
                  <a:gd name="connsiteY10" fmla="*/ 8181 h 490884"/>
                  <a:gd name="connsiteX11" fmla="*/ 169265 w 490884"/>
                  <a:gd name="connsiteY11" fmla="*/ 61532 h 490884"/>
                  <a:gd name="connsiteX12" fmla="*/ 106358 w 490884"/>
                  <a:gd name="connsiteY12" fmla="*/ 49015 h 490884"/>
                  <a:gd name="connsiteX13" fmla="*/ 94790 w 490884"/>
                  <a:gd name="connsiteY13" fmla="*/ 49015 h 490884"/>
                  <a:gd name="connsiteX14" fmla="*/ 49015 w 490884"/>
                  <a:gd name="connsiteY14" fmla="*/ 94765 h 490884"/>
                  <a:gd name="connsiteX15" fmla="*/ 49015 w 490884"/>
                  <a:gd name="connsiteY15" fmla="*/ 106334 h 490884"/>
                  <a:gd name="connsiteX16" fmla="*/ 61532 w 490884"/>
                  <a:gd name="connsiteY16" fmla="*/ 169265 h 490884"/>
                  <a:gd name="connsiteX17" fmla="*/ 8181 w 490884"/>
                  <a:gd name="connsiteY17" fmla="*/ 204903 h 490884"/>
                  <a:gd name="connsiteX18" fmla="*/ 0 w 490884"/>
                  <a:gd name="connsiteY18" fmla="*/ 213085 h 490884"/>
                  <a:gd name="connsiteX19" fmla="*/ 0 w 490884"/>
                  <a:gd name="connsiteY19" fmla="*/ 277799 h 490884"/>
                  <a:gd name="connsiteX20" fmla="*/ 8181 w 490884"/>
                  <a:gd name="connsiteY20" fmla="*/ 285981 h 490884"/>
                  <a:gd name="connsiteX21" fmla="*/ 61532 w 490884"/>
                  <a:gd name="connsiteY21" fmla="*/ 321619 h 490884"/>
                  <a:gd name="connsiteX22" fmla="*/ 49015 w 490884"/>
                  <a:gd name="connsiteY22" fmla="*/ 384526 h 490884"/>
                  <a:gd name="connsiteX23" fmla="*/ 49015 w 490884"/>
                  <a:gd name="connsiteY23" fmla="*/ 396094 h 490884"/>
                  <a:gd name="connsiteX24" fmla="*/ 94765 w 490884"/>
                  <a:gd name="connsiteY24" fmla="*/ 441845 h 490884"/>
                  <a:gd name="connsiteX25" fmla="*/ 106334 w 490884"/>
                  <a:gd name="connsiteY25" fmla="*/ 441845 h 490884"/>
                  <a:gd name="connsiteX26" fmla="*/ 187985 w 490884"/>
                  <a:gd name="connsiteY26" fmla="*/ 441829 h 490884"/>
                  <a:gd name="connsiteX27" fmla="*/ 204903 w 490884"/>
                  <a:gd name="connsiteY27" fmla="*/ 482703 h 490884"/>
                  <a:gd name="connsiteX28" fmla="*/ 213085 w 490884"/>
                  <a:gd name="connsiteY28" fmla="*/ 490884 h 490884"/>
                  <a:gd name="connsiteX29" fmla="*/ 277800 w 490884"/>
                  <a:gd name="connsiteY29" fmla="*/ 490884 h 490884"/>
                  <a:gd name="connsiteX30" fmla="*/ 285981 w 490884"/>
                  <a:gd name="connsiteY30" fmla="*/ 482703 h 490884"/>
                  <a:gd name="connsiteX31" fmla="*/ 343726 w 490884"/>
                  <a:gd name="connsiteY31" fmla="*/ 424975 h 490884"/>
                  <a:gd name="connsiteX32" fmla="*/ 384526 w 490884"/>
                  <a:gd name="connsiteY32" fmla="*/ 441869 h 490884"/>
                  <a:gd name="connsiteX33" fmla="*/ 396095 w 490884"/>
                  <a:gd name="connsiteY33" fmla="*/ 441869 h 490884"/>
                  <a:gd name="connsiteX34" fmla="*/ 441845 w 490884"/>
                  <a:gd name="connsiteY34" fmla="*/ 396119 h 490884"/>
                  <a:gd name="connsiteX35" fmla="*/ 441845 w 490884"/>
                  <a:gd name="connsiteY35" fmla="*/ 384550 h 490884"/>
                  <a:gd name="connsiteX36" fmla="*/ 441830 w 490884"/>
                  <a:gd name="connsiteY36" fmla="*/ 302899 h 490884"/>
                  <a:gd name="connsiteX37" fmla="*/ 482703 w 490884"/>
                  <a:gd name="connsiteY37" fmla="*/ 285981 h 490884"/>
                  <a:gd name="connsiteX38" fmla="*/ 490884 w 490884"/>
                  <a:gd name="connsiteY38" fmla="*/ 277799 h 490884"/>
                  <a:gd name="connsiteX39" fmla="*/ 490884 w 490884"/>
                  <a:gd name="connsiteY39" fmla="*/ 213085 h 490884"/>
                  <a:gd name="connsiteX40" fmla="*/ 482703 w 490884"/>
                  <a:gd name="connsiteY40" fmla="*/ 204903 h 490884"/>
                  <a:gd name="connsiteX41" fmla="*/ 474522 w 490884"/>
                  <a:gd name="connsiteY41" fmla="*/ 270043 h 490884"/>
                  <a:gd name="connsiteX42" fmla="*/ 409056 w 490884"/>
                  <a:gd name="connsiteY42" fmla="*/ 351973 h 490884"/>
                  <a:gd name="connsiteX43" fmla="*/ 424820 w 490884"/>
                  <a:gd name="connsiteY43" fmla="*/ 390032 h 490884"/>
                  <a:gd name="connsiteX44" fmla="*/ 390032 w 490884"/>
                  <a:gd name="connsiteY44" fmla="*/ 424819 h 490884"/>
                  <a:gd name="connsiteX45" fmla="*/ 285808 w 490884"/>
                  <a:gd name="connsiteY45" fmla="*/ 436462 h 490884"/>
                  <a:gd name="connsiteX46" fmla="*/ 270044 w 490884"/>
                  <a:gd name="connsiteY46" fmla="*/ 474521 h 490884"/>
                  <a:gd name="connsiteX47" fmla="*/ 220841 w 490884"/>
                  <a:gd name="connsiteY47" fmla="*/ 474521 h 490884"/>
                  <a:gd name="connsiteX48" fmla="*/ 138911 w 490884"/>
                  <a:gd name="connsiteY48" fmla="*/ 409055 h 490884"/>
                  <a:gd name="connsiteX49" fmla="*/ 100852 w 490884"/>
                  <a:gd name="connsiteY49" fmla="*/ 424819 h 490884"/>
                  <a:gd name="connsiteX50" fmla="*/ 66065 w 490884"/>
                  <a:gd name="connsiteY50" fmla="*/ 390032 h 490884"/>
                  <a:gd name="connsiteX51" fmla="*/ 76643 w 490884"/>
                  <a:gd name="connsiteY51" fmla="*/ 315360 h 490884"/>
                  <a:gd name="connsiteX52" fmla="*/ 16363 w 490884"/>
                  <a:gd name="connsiteY52" fmla="*/ 270043 h 490884"/>
                  <a:gd name="connsiteX53" fmla="*/ 16363 w 490884"/>
                  <a:gd name="connsiteY53" fmla="*/ 220841 h 490884"/>
                  <a:gd name="connsiteX54" fmla="*/ 76643 w 490884"/>
                  <a:gd name="connsiteY54" fmla="*/ 175524 h 490884"/>
                  <a:gd name="connsiteX55" fmla="*/ 66065 w 490884"/>
                  <a:gd name="connsiteY55" fmla="*/ 100852 h 490884"/>
                  <a:gd name="connsiteX56" fmla="*/ 100852 w 490884"/>
                  <a:gd name="connsiteY56" fmla="*/ 66065 h 490884"/>
                  <a:gd name="connsiteX57" fmla="*/ 175524 w 490884"/>
                  <a:gd name="connsiteY57" fmla="*/ 76643 h 490884"/>
                  <a:gd name="connsiteX58" fmla="*/ 220841 w 490884"/>
                  <a:gd name="connsiteY58" fmla="*/ 16363 h 490884"/>
                  <a:gd name="connsiteX59" fmla="*/ 270044 w 490884"/>
                  <a:gd name="connsiteY59" fmla="*/ 16363 h 490884"/>
                  <a:gd name="connsiteX60" fmla="*/ 315361 w 490884"/>
                  <a:gd name="connsiteY60" fmla="*/ 76643 h 490884"/>
                  <a:gd name="connsiteX61" fmla="*/ 390032 w 490884"/>
                  <a:gd name="connsiteY61" fmla="*/ 66065 h 490884"/>
                  <a:gd name="connsiteX62" fmla="*/ 424820 w 490884"/>
                  <a:gd name="connsiteY62" fmla="*/ 100852 h 490884"/>
                  <a:gd name="connsiteX63" fmla="*/ 436462 w 490884"/>
                  <a:gd name="connsiteY63" fmla="*/ 205077 h 490884"/>
                  <a:gd name="connsiteX64" fmla="*/ 474522 w 490884"/>
                  <a:gd name="connsiteY64" fmla="*/ 220841 h 490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90884" h="490884">
                    <a:moveTo>
                      <a:pt x="482703" y="204903"/>
                    </a:moveTo>
                    <a:cubicBezTo>
                      <a:pt x="450816" y="204898"/>
                      <a:pt x="424971" y="179045"/>
                      <a:pt x="424976" y="147158"/>
                    </a:cubicBezTo>
                    <a:cubicBezTo>
                      <a:pt x="424978" y="131857"/>
                      <a:pt x="431055" y="117182"/>
                      <a:pt x="441870" y="106358"/>
                    </a:cubicBezTo>
                    <a:cubicBezTo>
                      <a:pt x="445064" y="103163"/>
                      <a:pt x="445064" y="97985"/>
                      <a:pt x="441870" y="94790"/>
                    </a:cubicBezTo>
                    <a:lnTo>
                      <a:pt x="396119" y="49015"/>
                    </a:lnTo>
                    <a:cubicBezTo>
                      <a:pt x="392924" y="45821"/>
                      <a:pt x="387746" y="45821"/>
                      <a:pt x="384551" y="49015"/>
                    </a:cubicBezTo>
                    <a:cubicBezTo>
                      <a:pt x="368158" y="65757"/>
                      <a:pt x="343172" y="70727"/>
                      <a:pt x="321619" y="61532"/>
                    </a:cubicBezTo>
                    <a:cubicBezTo>
                      <a:pt x="299883" y="52789"/>
                      <a:pt x="285735" y="31609"/>
                      <a:pt x="285981" y="8181"/>
                    </a:cubicBezTo>
                    <a:cubicBezTo>
                      <a:pt x="285981" y="3663"/>
                      <a:pt x="282318" y="0"/>
                      <a:pt x="277800" y="0"/>
                    </a:cubicBezTo>
                    <a:lnTo>
                      <a:pt x="213085" y="0"/>
                    </a:lnTo>
                    <a:cubicBezTo>
                      <a:pt x="208566" y="0"/>
                      <a:pt x="204903" y="3663"/>
                      <a:pt x="204903" y="8181"/>
                    </a:cubicBezTo>
                    <a:cubicBezTo>
                      <a:pt x="205150" y="31609"/>
                      <a:pt x="191001" y="52789"/>
                      <a:pt x="169265" y="61532"/>
                    </a:cubicBezTo>
                    <a:cubicBezTo>
                      <a:pt x="147719" y="70709"/>
                      <a:pt x="122751" y="65740"/>
                      <a:pt x="106358" y="49015"/>
                    </a:cubicBezTo>
                    <a:cubicBezTo>
                      <a:pt x="103163" y="45821"/>
                      <a:pt x="97985" y="45821"/>
                      <a:pt x="94790" y="49015"/>
                    </a:cubicBezTo>
                    <a:lnTo>
                      <a:pt x="49015" y="94765"/>
                    </a:lnTo>
                    <a:cubicBezTo>
                      <a:pt x="45821" y="97960"/>
                      <a:pt x="45821" y="103139"/>
                      <a:pt x="49015" y="106334"/>
                    </a:cubicBezTo>
                    <a:cubicBezTo>
                      <a:pt x="65753" y="122729"/>
                      <a:pt x="70723" y="147712"/>
                      <a:pt x="61532" y="169265"/>
                    </a:cubicBezTo>
                    <a:cubicBezTo>
                      <a:pt x="52789" y="191001"/>
                      <a:pt x="31609" y="205149"/>
                      <a:pt x="8181" y="204903"/>
                    </a:cubicBezTo>
                    <a:cubicBezTo>
                      <a:pt x="3663" y="204903"/>
                      <a:pt x="0" y="208566"/>
                      <a:pt x="0" y="213085"/>
                    </a:cubicBezTo>
                    <a:lnTo>
                      <a:pt x="0" y="277799"/>
                    </a:lnTo>
                    <a:cubicBezTo>
                      <a:pt x="0" y="282318"/>
                      <a:pt x="3663" y="285981"/>
                      <a:pt x="8181" y="285981"/>
                    </a:cubicBezTo>
                    <a:cubicBezTo>
                      <a:pt x="31609" y="285735"/>
                      <a:pt x="52789" y="299883"/>
                      <a:pt x="61532" y="321619"/>
                    </a:cubicBezTo>
                    <a:cubicBezTo>
                      <a:pt x="70711" y="343165"/>
                      <a:pt x="65743" y="368134"/>
                      <a:pt x="49015" y="384526"/>
                    </a:cubicBezTo>
                    <a:cubicBezTo>
                      <a:pt x="45821" y="387721"/>
                      <a:pt x="45821" y="392899"/>
                      <a:pt x="49015" y="396094"/>
                    </a:cubicBezTo>
                    <a:lnTo>
                      <a:pt x="94765" y="441845"/>
                    </a:lnTo>
                    <a:cubicBezTo>
                      <a:pt x="97960" y="445039"/>
                      <a:pt x="103139" y="445039"/>
                      <a:pt x="106334" y="441845"/>
                    </a:cubicBezTo>
                    <a:cubicBezTo>
                      <a:pt x="128877" y="419293"/>
                      <a:pt x="165433" y="419286"/>
                      <a:pt x="187985" y="441829"/>
                    </a:cubicBezTo>
                    <a:cubicBezTo>
                      <a:pt x="198827" y="452667"/>
                      <a:pt x="204914" y="467372"/>
                      <a:pt x="204903" y="482703"/>
                    </a:cubicBezTo>
                    <a:cubicBezTo>
                      <a:pt x="204903" y="487221"/>
                      <a:pt x="208566" y="490884"/>
                      <a:pt x="213085" y="490884"/>
                    </a:cubicBezTo>
                    <a:lnTo>
                      <a:pt x="277800" y="490884"/>
                    </a:lnTo>
                    <a:cubicBezTo>
                      <a:pt x="282318" y="490884"/>
                      <a:pt x="285981" y="487221"/>
                      <a:pt x="285981" y="482703"/>
                    </a:cubicBezTo>
                    <a:cubicBezTo>
                      <a:pt x="285986" y="450816"/>
                      <a:pt x="311839" y="424971"/>
                      <a:pt x="343726" y="424975"/>
                    </a:cubicBezTo>
                    <a:cubicBezTo>
                      <a:pt x="359028" y="424978"/>
                      <a:pt x="373702" y="431054"/>
                      <a:pt x="384526" y="441869"/>
                    </a:cubicBezTo>
                    <a:cubicBezTo>
                      <a:pt x="387721" y="445063"/>
                      <a:pt x="392900" y="445063"/>
                      <a:pt x="396095" y="441869"/>
                    </a:cubicBezTo>
                    <a:lnTo>
                      <a:pt x="441845" y="396119"/>
                    </a:lnTo>
                    <a:cubicBezTo>
                      <a:pt x="445039" y="392924"/>
                      <a:pt x="445039" y="387745"/>
                      <a:pt x="441845" y="384550"/>
                    </a:cubicBezTo>
                    <a:cubicBezTo>
                      <a:pt x="419293" y="362007"/>
                      <a:pt x="419286" y="325450"/>
                      <a:pt x="441830" y="302899"/>
                    </a:cubicBezTo>
                    <a:cubicBezTo>
                      <a:pt x="452667" y="292057"/>
                      <a:pt x="467373" y="285970"/>
                      <a:pt x="482703" y="285981"/>
                    </a:cubicBezTo>
                    <a:cubicBezTo>
                      <a:pt x="487222" y="285981"/>
                      <a:pt x="490884" y="282318"/>
                      <a:pt x="490884" y="277799"/>
                    </a:cubicBezTo>
                    <a:lnTo>
                      <a:pt x="490884" y="213085"/>
                    </a:lnTo>
                    <a:cubicBezTo>
                      <a:pt x="490884" y="208566"/>
                      <a:pt x="487222" y="204903"/>
                      <a:pt x="482703" y="204903"/>
                    </a:cubicBezTo>
                    <a:close/>
                    <a:moveTo>
                      <a:pt x="474522" y="270043"/>
                    </a:moveTo>
                    <a:cubicBezTo>
                      <a:pt x="433819" y="274590"/>
                      <a:pt x="404509" y="311271"/>
                      <a:pt x="409056" y="351973"/>
                    </a:cubicBezTo>
                    <a:cubicBezTo>
                      <a:pt x="410610" y="365893"/>
                      <a:pt x="416076" y="379089"/>
                      <a:pt x="424820" y="390032"/>
                    </a:cubicBezTo>
                    <a:lnTo>
                      <a:pt x="390032" y="424819"/>
                    </a:lnTo>
                    <a:cubicBezTo>
                      <a:pt x="358036" y="399254"/>
                      <a:pt x="311374" y="404466"/>
                      <a:pt x="285808" y="436462"/>
                    </a:cubicBezTo>
                    <a:cubicBezTo>
                      <a:pt x="277064" y="447406"/>
                      <a:pt x="271598" y="460601"/>
                      <a:pt x="270044" y="474521"/>
                    </a:cubicBezTo>
                    <a:lnTo>
                      <a:pt x="220841" y="474521"/>
                    </a:lnTo>
                    <a:cubicBezTo>
                      <a:pt x="216294" y="433819"/>
                      <a:pt x="179613" y="404509"/>
                      <a:pt x="138911" y="409055"/>
                    </a:cubicBezTo>
                    <a:cubicBezTo>
                      <a:pt x="124991" y="410610"/>
                      <a:pt x="111795" y="416076"/>
                      <a:pt x="100852" y="424819"/>
                    </a:cubicBezTo>
                    <a:lnTo>
                      <a:pt x="66065" y="390032"/>
                    </a:lnTo>
                    <a:cubicBezTo>
                      <a:pt x="83211" y="369049"/>
                      <a:pt x="87287" y="340280"/>
                      <a:pt x="76643" y="315360"/>
                    </a:cubicBezTo>
                    <a:cubicBezTo>
                      <a:pt x="66556" y="290208"/>
                      <a:pt x="43327" y="272746"/>
                      <a:pt x="16363" y="270043"/>
                    </a:cubicBezTo>
                    <a:lnTo>
                      <a:pt x="16363" y="220841"/>
                    </a:lnTo>
                    <a:cubicBezTo>
                      <a:pt x="43327" y="218138"/>
                      <a:pt x="66556" y="200676"/>
                      <a:pt x="76643" y="175524"/>
                    </a:cubicBezTo>
                    <a:cubicBezTo>
                      <a:pt x="87287" y="150604"/>
                      <a:pt x="83211" y="121835"/>
                      <a:pt x="66065" y="100852"/>
                    </a:cubicBezTo>
                    <a:lnTo>
                      <a:pt x="100852" y="66065"/>
                    </a:lnTo>
                    <a:cubicBezTo>
                      <a:pt x="121835" y="83211"/>
                      <a:pt x="150604" y="87287"/>
                      <a:pt x="175524" y="76643"/>
                    </a:cubicBezTo>
                    <a:cubicBezTo>
                      <a:pt x="200676" y="66556"/>
                      <a:pt x="218138" y="43327"/>
                      <a:pt x="220841" y="16363"/>
                    </a:cubicBezTo>
                    <a:lnTo>
                      <a:pt x="270044" y="16363"/>
                    </a:lnTo>
                    <a:cubicBezTo>
                      <a:pt x="272746" y="43327"/>
                      <a:pt x="290208" y="66556"/>
                      <a:pt x="315361" y="76643"/>
                    </a:cubicBezTo>
                    <a:cubicBezTo>
                      <a:pt x="340280" y="87287"/>
                      <a:pt x="369049" y="83211"/>
                      <a:pt x="390032" y="66065"/>
                    </a:cubicBezTo>
                    <a:lnTo>
                      <a:pt x="424820" y="100852"/>
                    </a:lnTo>
                    <a:cubicBezTo>
                      <a:pt x="399254" y="132848"/>
                      <a:pt x="404467" y="179511"/>
                      <a:pt x="436462" y="205077"/>
                    </a:cubicBezTo>
                    <a:cubicBezTo>
                      <a:pt x="447406" y="213820"/>
                      <a:pt x="460601" y="219285"/>
                      <a:pt x="474522" y="220841"/>
                    </a:cubicBezTo>
                    <a:close/>
                  </a:path>
                </a:pathLst>
              </a:custGeom>
              <a:solidFill>
                <a:schemeClr val="bg1"/>
              </a:solidFill>
              <a:ln w="8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320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95246BD-46A7-4D5A-835E-26F4FF451900}"/>
                  </a:ext>
                </a:extLst>
              </p:cNvPr>
              <p:cNvSpPr/>
              <p:nvPr/>
            </p:nvSpPr>
            <p:spPr>
              <a:xfrm>
                <a:off x="1752346" y="3437609"/>
                <a:ext cx="327256" cy="327256"/>
              </a:xfrm>
              <a:custGeom>
                <a:avLst/>
                <a:gdLst>
                  <a:gd name="connsiteX0" fmla="*/ 163628 w 327256"/>
                  <a:gd name="connsiteY0" fmla="*/ 0 h 327256"/>
                  <a:gd name="connsiteX1" fmla="*/ 0 w 327256"/>
                  <a:gd name="connsiteY1" fmla="*/ 163628 h 327256"/>
                  <a:gd name="connsiteX2" fmla="*/ 163628 w 327256"/>
                  <a:gd name="connsiteY2" fmla="*/ 327256 h 327256"/>
                  <a:gd name="connsiteX3" fmla="*/ 327256 w 327256"/>
                  <a:gd name="connsiteY3" fmla="*/ 163628 h 327256"/>
                  <a:gd name="connsiteX4" fmla="*/ 163628 w 327256"/>
                  <a:gd name="connsiteY4" fmla="*/ 0 h 327256"/>
                  <a:gd name="connsiteX5" fmla="*/ 163628 w 327256"/>
                  <a:gd name="connsiteY5" fmla="*/ 310893 h 327256"/>
                  <a:gd name="connsiteX6" fmla="*/ 16363 w 327256"/>
                  <a:gd name="connsiteY6" fmla="*/ 163628 h 327256"/>
                  <a:gd name="connsiteX7" fmla="*/ 163628 w 327256"/>
                  <a:gd name="connsiteY7" fmla="*/ 16363 h 327256"/>
                  <a:gd name="connsiteX8" fmla="*/ 310893 w 327256"/>
                  <a:gd name="connsiteY8" fmla="*/ 163628 h 327256"/>
                  <a:gd name="connsiteX9" fmla="*/ 163628 w 327256"/>
                  <a:gd name="connsiteY9" fmla="*/ 310893 h 327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7256" h="327256">
                    <a:moveTo>
                      <a:pt x="163628" y="0"/>
                    </a:moveTo>
                    <a:cubicBezTo>
                      <a:pt x="73259" y="0"/>
                      <a:pt x="0" y="73259"/>
                      <a:pt x="0" y="163628"/>
                    </a:cubicBezTo>
                    <a:cubicBezTo>
                      <a:pt x="0" y="253997"/>
                      <a:pt x="73259" y="327256"/>
                      <a:pt x="163628" y="327256"/>
                    </a:cubicBezTo>
                    <a:cubicBezTo>
                      <a:pt x="253997" y="327256"/>
                      <a:pt x="327256" y="253997"/>
                      <a:pt x="327256" y="163628"/>
                    </a:cubicBezTo>
                    <a:cubicBezTo>
                      <a:pt x="327152" y="73302"/>
                      <a:pt x="253954" y="104"/>
                      <a:pt x="163628" y="0"/>
                    </a:cubicBezTo>
                    <a:close/>
                    <a:moveTo>
                      <a:pt x="163628" y="310893"/>
                    </a:moveTo>
                    <a:cubicBezTo>
                      <a:pt x="82296" y="310893"/>
                      <a:pt x="16363" y="244960"/>
                      <a:pt x="16363" y="163628"/>
                    </a:cubicBezTo>
                    <a:cubicBezTo>
                      <a:pt x="16363" y="82296"/>
                      <a:pt x="82296" y="16363"/>
                      <a:pt x="163628" y="16363"/>
                    </a:cubicBezTo>
                    <a:cubicBezTo>
                      <a:pt x="244960" y="16363"/>
                      <a:pt x="310893" y="82296"/>
                      <a:pt x="310893" y="163628"/>
                    </a:cubicBezTo>
                    <a:cubicBezTo>
                      <a:pt x="310799" y="244921"/>
                      <a:pt x="244921" y="310798"/>
                      <a:pt x="163628" y="310893"/>
                    </a:cubicBezTo>
                    <a:close/>
                  </a:path>
                </a:pathLst>
              </a:custGeom>
              <a:solidFill>
                <a:schemeClr val="bg1"/>
              </a:solidFill>
              <a:ln w="8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320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8932C30-8EE1-42FF-8782-9FED599A6BCD}"/>
                  </a:ext>
                </a:extLst>
              </p:cNvPr>
              <p:cNvSpPr/>
              <p:nvPr/>
            </p:nvSpPr>
            <p:spPr>
              <a:xfrm>
                <a:off x="1809515" y="3601256"/>
                <a:ext cx="229079" cy="114540"/>
              </a:xfrm>
              <a:custGeom>
                <a:avLst/>
                <a:gdLst>
                  <a:gd name="connsiteX0" fmla="*/ 180263 w 229079"/>
                  <a:gd name="connsiteY0" fmla="*/ 22832 h 114539"/>
                  <a:gd name="connsiteX1" fmla="*/ 168637 w 229079"/>
                  <a:gd name="connsiteY1" fmla="*/ 69294 h 114539"/>
                  <a:gd name="connsiteX2" fmla="*/ 137777 w 229079"/>
                  <a:gd name="connsiteY2" fmla="*/ 73131 h 114539"/>
                  <a:gd name="connsiteX3" fmla="*/ 114338 w 229079"/>
                  <a:gd name="connsiteY3" fmla="*/ 37951 h 114539"/>
                  <a:gd name="connsiteX4" fmla="*/ 87267 w 229079"/>
                  <a:gd name="connsiteY4" fmla="*/ 16503 h 114539"/>
                  <a:gd name="connsiteX5" fmla="*/ 65928 w 229079"/>
                  <a:gd name="connsiteY5" fmla="*/ 37133 h 114539"/>
                  <a:gd name="connsiteX6" fmla="*/ 44157 w 229079"/>
                  <a:gd name="connsiteY6" fmla="*/ 58887 h 114539"/>
                  <a:gd name="connsiteX7" fmla="*/ 9787 w 229079"/>
                  <a:gd name="connsiteY7" fmla="*/ 54033 h 114539"/>
                  <a:gd name="connsiteX8" fmla="*/ 4934 w 229079"/>
                  <a:gd name="connsiteY8" fmla="*/ 88403 h 114539"/>
                  <a:gd name="connsiteX9" fmla="*/ 39303 w 229079"/>
                  <a:gd name="connsiteY9" fmla="*/ 93257 h 114539"/>
                  <a:gd name="connsiteX10" fmla="*/ 48804 w 229079"/>
                  <a:gd name="connsiteY10" fmla="*/ 77377 h 114539"/>
                  <a:gd name="connsiteX11" fmla="*/ 70583 w 229079"/>
                  <a:gd name="connsiteY11" fmla="*/ 55614 h 114539"/>
                  <a:gd name="connsiteX12" fmla="*/ 104600 w 229079"/>
                  <a:gd name="connsiteY12" fmla="*/ 60648 h 114539"/>
                  <a:gd name="connsiteX13" fmla="*/ 107858 w 229079"/>
                  <a:gd name="connsiteY13" fmla="*/ 57742 h 114539"/>
                  <a:gd name="connsiteX14" fmla="*/ 131298 w 229079"/>
                  <a:gd name="connsiteY14" fmla="*/ 92922 h 114539"/>
                  <a:gd name="connsiteX15" fmla="*/ 158313 w 229079"/>
                  <a:gd name="connsiteY15" fmla="*/ 114419 h 114539"/>
                  <a:gd name="connsiteX16" fmla="*/ 179920 w 229079"/>
                  <a:gd name="connsiteY16" fmla="*/ 91694 h 114539"/>
                  <a:gd name="connsiteX17" fmla="*/ 191537 w 229079"/>
                  <a:gd name="connsiteY17" fmla="*/ 45232 h 114539"/>
                  <a:gd name="connsiteX18" fmla="*/ 225434 w 229079"/>
                  <a:gd name="connsiteY18" fmla="*/ 37759 h 114539"/>
                  <a:gd name="connsiteX19" fmla="*/ 217961 w 229079"/>
                  <a:gd name="connsiteY19" fmla="*/ 3862 h 114539"/>
                  <a:gd name="connsiteX20" fmla="*/ 184064 w 229079"/>
                  <a:gd name="connsiteY20" fmla="*/ 11335 h 114539"/>
                  <a:gd name="connsiteX21" fmla="*/ 180263 w 229079"/>
                  <a:gd name="connsiteY21" fmla="*/ 22856 h 114539"/>
                  <a:gd name="connsiteX22" fmla="*/ 24645 w 229079"/>
                  <a:gd name="connsiteY22" fmla="*/ 81795 h 114539"/>
                  <a:gd name="connsiteX23" fmla="*/ 16463 w 229079"/>
                  <a:gd name="connsiteY23" fmla="*/ 73613 h 114539"/>
                  <a:gd name="connsiteX24" fmla="*/ 24645 w 229079"/>
                  <a:gd name="connsiteY24" fmla="*/ 65432 h 114539"/>
                  <a:gd name="connsiteX25" fmla="*/ 32826 w 229079"/>
                  <a:gd name="connsiteY25" fmla="*/ 73613 h 114539"/>
                  <a:gd name="connsiteX26" fmla="*/ 24645 w 229079"/>
                  <a:gd name="connsiteY26" fmla="*/ 81795 h 114539"/>
                  <a:gd name="connsiteX27" fmla="*/ 90096 w 229079"/>
                  <a:gd name="connsiteY27" fmla="*/ 49069 h 114539"/>
                  <a:gd name="connsiteX28" fmla="*/ 81915 w 229079"/>
                  <a:gd name="connsiteY28" fmla="*/ 40888 h 114539"/>
                  <a:gd name="connsiteX29" fmla="*/ 90096 w 229079"/>
                  <a:gd name="connsiteY29" fmla="*/ 32706 h 114539"/>
                  <a:gd name="connsiteX30" fmla="*/ 98277 w 229079"/>
                  <a:gd name="connsiteY30" fmla="*/ 40888 h 114539"/>
                  <a:gd name="connsiteX31" fmla="*/ 90096 w 229079"/>
                  <a:gd name="connsiteY31" fmla="*/ 49069 h 114539"/>
                  <a:gd name="connsiteX32" fmla="*/ 155547 w 229079"/>
                  <a:gd name="connsiteY32" fmla="*/ 98158 h 114539"/>
                  <a:gd name="connsiteX33" fmla="*/ 147366 w 229079"/>
                  <a:gd name="connsiteY33" fmla="*/ 89976 h 114539"/>
                  <a:gd name="connsiteX34" fmla="*/ 155547 w 229079"/>
                  <a:gd name="connsiteY34" fmla="*/ 81795 h 114539"/>
                  <a:gd name="connsiteX35" fmla="*/ 163729 w 229079"/>
                  <a:gd name="connsiteY35" fmla="*/ 89976 h 114539"/>
                  <a:gd name="connsiteX36" fmla="*/ 155547 w 229079"/>
                  <a:gd name="connsiteY36" fmla="*/ 98158 h 114539"/>
                  <a:gd name="connsiteX37" fmla="*/ 212817 w 229079"/>
                  <a:gd name="connsiteY37" fmla="*/ 24525 h 114539"/>
                  <a:gd name="connsiteX38" fmla="*/ 204636 w 229079"/>
                  <a:gd name="connsiteY38" fmla="*/ 32706 h 114539"/>
                  <a:gd name="connsiteX39" fmla="*/ 196454 w 229079"/>
                  <a:gd name="connsiteY39" fmla="*/ 24525 h 114539"/>
                  <a:gd name="connsiteX40" fmla="*/ 204636 w 229079"/>
                  <a:gd name="connsiteY40" fmla="*/ 16344 h 114539"/>
                  <a:gd name="connsiteX41" fmla="*/ 212817 w 229079"/>
                  <a:gd name="connsiteY41" fmla="*/ 24525 h 11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29079" h="114539">
                    <a:moveTo>
                      <a:pt x="180263" y="22832"/>
                    </a:moveTo>
                    <a:lnTo>
                      <a:pt x="168637" y="69294"/>
                    </a:lnTo>
                    <a:cubicBezTo>
                      <a:pt x="158776" y="62944"/>
                      <a:pt x="145784" y="64559"/>
                      <a:pt x="137777" y="73131"/>
                    </a:cubicBezTo>
                    <a:lnTo>
                      <a:pt x="114338" y="37951"/>
                    </a:lnTo>
                    <a:cubicBezTo>
                      <a:pt x="112785" y="24553"/>
                      <a:pt x="100665" y="14950"/>
                      <a:pt x="87267" y="16503"/>
                    </a:cubicBezTo>
                    <a:cubicBezTo>
                      <a:pt x="76312" y="17773"/>
                      <a:pt x="67567" y="26227"/>
                      <a:pt x="65928" y="37133"/>
                    </a:cubicBezTo>
                    <a:lnTo>
                      <a:pt x="44157" y="58887"/>
                    </a:lnTo>
                    <a:cubicBezTo>
                      <a:pt x="36007" y="48056"/>
                      <a:pt x="20619" y="45883"/>
                      <a:pt x="9787" y="54033"/>
                    </a:cubicBezTo>
                    <a:cubicBezTo>
                      <a:pt x="-1043" y="62184"/>
                      <a:pt x="-3217" y="77572"/>
                      <a:pt x="4934" y="88403"/>
                    </a:cubicBezTo>
                    <a:cubicBezTo>
                      <a:pt x="13084" y="99234"/>
                      <a:pt x="28472" y="101407"/>
                      <a:pt x="39303" y="93257"/>
                    </a:cubicBezTo>
                    <a:cubicBezTo>
                      <a:pt x="44421" y="89406"/>
                      <a:pt x="47831" y="83707"/>
                      <a:pt x="48804" y="77377"/>
                    </a:cubicBezTo>
                    <a:lnTo>
                      <a:pt x="70583" y="55614"/>
                    </a:lnTo>
                    <a:cubicBezTo>
                      <a:pt x="78586" y="66397"/>
                      <a:pt x="93816" y="68651"/>
                      <a:pt x="104600" y="60648"/>
                    </a:cubicBezTo>
                    <a:cubicBezTo>
                      <a:pt x="105771" y="59779"/>
                      <a:pt x="106861" y="58806"/>
                      <a:pt x="107858" y="57742"/>
                    </a:cubicBezTo>
                    <a:lnTo>
                      <a:pt x="131298" y="92922"/>
                    </a:lnTo>
                    <a:cubicBezTo>
                      <a:pt x="132822" y="106319"/>
                      <a:pt x="144917" y="115943"/>
                      <a:pt x="158313" y="114419"/>
                    </a:cubicBezTo>
                    <a:cubicBezTo>
                      <a:pt x="170072" y="113082"/>
                      <a:pt x="179177" y="103505"/>
                      <a:pt x="179920" y="91694"/>
                    </a:cubicBezTo>
                    <a:lnTo>
                      <a:pt x="191537" y="45232"/>
                    </a:lnTo>
                    <a:cubicBezTo>
                      <a:pt x="202961" y="52529"/>
                      <a:pt x="218137" y="49183"/>
                      <a:pt x="225434" y="37759"/>
                    </a:cubicBezTo>
                    <a:cubicBezTo>
                      <a:pt x="232731" y="26336"/>
                      <a:pt x="229385" y="11159"/>
                      <a:pt x="217961" y="3862"/>
                    </a:cubicBezTo>
                    <a:cubicBezTo>
                      <a:pt x="206537" y="-3434"/>
                      <a:pt x="191361" y="-89"/>
                      <a:pt x="184064" y="11335"/>
                    </a:cubicBezTo>
                    <a:cubicBezTo>
                      <a:pt x="181853" y="14797"/>
                      <a:pt x="180546" y="18758"/>
                      <a:pt x="180263" y="22856"/>
                    </a:cubicBezTo>
                    <a:close/>
                    <a:moveTo>
                      <a:pt x="24645" y="81795"/>
                    </a:moveTo>
                    <a:cubicBezTo>
                      <a:pt x="20126" y="81795"/>
                      <a:pt x="16463" y="78132"/>
                      <a:pt x="16463" y="73613"/>
                    </a:cubicBezTo>
                    <a:cubicBezTo>
                      <a:pt x="16463" y="69095"/>
                      <a:pt x="20126" y="65432"/>
                      <a:pt x="24645" y="65432"/>
                    </a:cubicBezTo>
                    <a:cubicBezTo>
                      <a:pt x="29163" y="65432"/>
                      <a:pt x="32826" y="69095"/>
                      <a:pt x="32826" y="73613"/>
                    </a:cubicBezTo>
                    <a:cubicBezTo>
                      <a:pt x="32826" y="78132"/>
                      <a:pt x="29163" y="81795"/>
                      <a:pt x="24645" y="81795"/>
                    </a:cubicBezTo>
                    <a:close/>
                    <a:moveTo>
                      <a:pt x="90096" y="49069"/>
                    </a:moveTo>
                    <a:cubicBezTo>
                      <a:pt x="85577" y="49069"/>
                      <a:pt x="81915" y="45406"/>
                      <a:pt x="81915" y="40888"/>
                    </a:cubicBezTo>
                    <a:cubicBezTo>
                      <a:pt x="81915" y="36369"/>
                      <a:pt x="85577" y="32706"/>
                      <a:pt x="90096" y="32706"/>
                    </a:cubicBezTo>
                    <a:cubicBezTo>
                      <a:pt x="94615" y="32706"/>
                      <a:pt x="98277" y="36369"/>
                      <a:pt x="98277" y="40888"/>
                    </a:cubicBezTo>
                    <a:cubicBezTo>
                      <a:pt x="98277" y="45406"/>
                      <a:pt x="94615" y="49069"/>
                      <a:pt x="90096" y="49069"/>
                    </a:cubicBezTo>
                    <a:close/>
                    <a:moveTo>
                      <a:pt x="155547" y="98158"/>
                    </a:moveTo>
                    <a:cubicBezTo>
                      <a:pt x="151029" y="98158"/>
                      <a:pt x="147366" y="94495"/>
                      <a:pt x="147366" y="89976"/>
                    </a:cubicBezTo>
                    <a:cubicBezTo>
                      <a:pt x="147366" y="85458"/>
                      <a:pt x="151029" y="81795"/>
                      <a:pt x="155547" y="81795"/>
                    </a:cubicBezTo>
                    <a:cubicBezTo>
                      <a:pt x="160066" y="81795"/>
                      <a:pt x="163729" y="85458"/>
                      <a:pt x="163729" y="89976"/>
                    </a:cubicBezTo>
                    <a:cubicBezTo>
                      <a:pt x="163729" y="94495"/>
                      <a:pt x="160066" y="98158"/>
                      <a:pt x="155547" y="98158"/>
                    </a:cubicBezTo>
                    <a:close/>
                    <a:moveTo>
                      <a:pt x="212817" y="24525"/>
                    </a:moveTo>
                    <a:cubicBezTo>
                      <a:pt x="212817" y="29044"/>
                      <a:pt x="209154" y="32706"/>
                      <a:pt x="204636" y="32706"/>
                    </a:cubicBezTo>
                    <a:cubicBezTo>
                      <a:pt x="200117" y="32706"/>
                      <a:pt x="196454" y="29044"/>
                      <a:pt x="196454" y="24525"/>
                    </a:cubicBezTo>
                    <a:cubicBezTo>
                      <a:pt x="196454" y="20006"/>
                      <a:pt x="200117" y="16344"/>
                      <a:pt x="204636" y="16344"/>
                    </a:cubicBezTo>
                    <a:cubicBezTo>
                      <a:pt x="209154" y="16344"/>
                      <a:pt x="212817" y="20006"/>
                      <a:pt x="212817" y="24525"/>
                    </a:cubicBezTo>
                    <a:close/>
                  </a:path>
                </a:pathLst>
              </a:custGeom>
              <a:solidFill>
                <a:schemeClr val="bg1"/>
              </a:solidFill>
              <a:ln w="8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320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90616A7B-85A8-448F-A4EB-A2026A5B44FA}"/>
                  </a:ext>
                </a:extLst>
              </p:cNvPr>
              <p:cNvSpPr/>
              <p:nvPr/>
            </p:nvSpPr>
            <p:spPr>
              <a:xfrm>
                <a:off x="1784971" y="3503067"/>
                <a:ext cx="229079" cy="114540"/>
              </a:xfrm>
              <a:custGeom>
                <a:avLst/>
                <a:gdLst>
                  <a:gd name="connsiteX0" fmla="*/ 48804 w 229079"/>
                  <a:gd name="connsiteY0" fmla="*/ 93760 h 114539"/>
                  <a:gd name="connsiteX1" fmla="*/ 70583 w 229079"/>
                  <a:gd name="connsiteY1" fmla="*/ 71990 h 114539"/>
                  <a:gd name="connsiteX2" fmla="*/ 104574 w 229079"/>
                  <a:gd name="connsiteY2" fmla="*/ 77040 h 114539"/>
                  <a:gd name="connsiteX3" fmla="*/ 111539 w 229079"/>
                  <a:gd name="connsiteY3" fmla="*/ 68963 h 114539"/>
                  <a:gd name="connsiteX4" fmla="*/ 131641 w 229079"/>
                  <a:gd name="connsiteY4" fmla="*/ 79009 h 114539"/>
                  <a:gd name="connsiteX5" fmla="*/ 160730 w 229079"/>
                  <a:gd name="connsiteY5" fmla="*/ 97692 h 114539"/>
                  <a:gd name="connsiteX6" fmla="*/ 179911 w 229079"/>
                  <a:gd name="connsiteY6" fmla="*/ 75540 h 114539"/>
                  <a:gd name="connsiteX7" fmla="*/ 190302 w 229079"/>
                  <a:gd name="connsiteY7" fmla="*/ 44369 h 114539"/>
                  <a:gd name="connsiteX8" fmla="*/ 224598 w 229079"/>
                  <a:gd name="connsiteY8" fmla="*/ 39019 h 114539"/>
                  <a:gd name="connsiteX9" fmla="*/ 219247 w 229079"/>
                  <a:gd name="connsiteY9" fmla="*/ 4722 h 114539"/>
                  <a:gd name="connsiteX10" fmla="*/ 184951 w 229079"/>
                  <a:gd name="connsiteY10" fmla="*/ 10074 h 114539"/>
                  <a:gd name="connsiteX11" fmla="*/ 180304 w 229079"/>
                  <a:gd name="connsiteY11" fmla="*/ 22639 h 114539"/>
                  <a:gd name="connsiteX12" fmla="*/ 169914 w 229079"/>
                  <a:gd name="connsiteY12" fmla="*/ 53811 h 114539"/>
                  <a:gd name="connsiteX13" fmla="*/ 135988 w 229079"/>
                  <a:gd name="connsiteY13" fmla="*/ 58977 h 114539"/>
                  <a:gd name="connsiteX14" fmla="*/ 134120 w 229079"/>
                  <a:gd name="connsiteY14" fmla="*/ 61943 h 114539"/>
                  <a:gd name="connsiteX15" fmla="*/ 114018 w 229079"/>
                  <a:gd name="connsiteY15" fmla="*/ 51896 h 114539"/>
                  <a:gd name="connsiteX16" fmla="*/ 84833 w 229079"/>
                  <a:gd name="connsiteY16" fmla="*/ 33322 h 114539"/>
                  <a:gd name="connsiteX17" fmla="*/ 65953 w 229079"/>
                  <a:gd name="connsiteY17" fmla="*/ 53532 h 114539"/>
                  <a:gd name="connsiteX18" fmla="*/ 44157 w 229079"/>
                  <a:gd name="connsiteY18" fmla="*/ 75262 h 114539"/>
                  <a:gd name="connsiteX19" fmla="*/ 9787 w 229079"/>
                  <a:gd name="connsiteY19" fmla="*/ 70408 h 114539"/>
                  <a:gd name="connsiteX20" fmla="*/ 4934 w 229079"/>
                  <a:gd name="connsiteY20" fmla="*/ 104778 h 114539"/>
                  <a:gd name="connsiteX21" fmla="*/ 39303 w 229079"/>
                  <a:gd name="connsiteY21" fmla="*/ 109632 h 114539"/>
                  <a:gd name="connsiteX22" fmla="*/ 48804 w 229079"/>
                  <a:gd name="connsiteY22" fmla="*/ 93752 h 114539"/>
                  <a:gd name="connsiteX23" fmla="*/ 204636 w 229079"/>
                  <a:gd name="connsiteY23" fmla="*/ 16356 h 114539"/>
                  <a:gd name="connsiteX24" fmla="*/ 212817 w 229079"/>
                  <a:gd name="connsiteY24" fmla="*/ 24538 h 114539"/>
                  <a:gd name="connsiteX25" fmla="*/ 204636 w 229079"/>
                  <a:gd name="connsiteY25" fmla="*/ 32719 h 114539"/>
                  <a:gd name="connsiteX26" fmla="*/ 196454 w 229079"/>
                  <a:gd name="connsiteY26" fmla="*/ 24538 h 114539"/>
                  <a:gd name="connsiteX27" fmla="*/ 204636 w 229079"/>
                  <a:gd name="connsiteY27" fmla="*/ 16356 h 114539"/>
                  <a:gd name="connsiteX28" fmla="*/ 155547 w 229079"/>
                  <a:gd name="connsiteY28" fmla="*/ 65445 h 114539"/>
                  <a:gd name="connsiteX29" fmla="*/ 163729 w 229079"/>
                  <a:gd name="connsiteY29" fmla="*/ 73626 h 114539"/>
                  <a:gd name="connsiteX30" fmla="*/ 155547 w 229079"/>
                  <a:gd name="connsiteY30" fmla="*/ 81807 h 114539"/>
                  <a:gd name="connsiteX31" fmla="*/ 147366 w 229079"/>
                  <a:gd name="connsiteY31" fmla="*/ 73626 h 114539"/>
                  <a:gd name="connsiteX32" fmla="*/ 155547 w 229079"/>
                  <a:gd name="connsiteY32" fmla="*/ 65445 h 114539"/>
                  <a:gd name="connsiteX33" fmla="*/ 90096 w 229079"/>
                  <a:gd name="connsiteY33" fmla="*/ 49082 h 114539"/>
                  <a:gd name="connsiteX34" fmla="*/ 98277 w 229079"/>
                  <a:gd name="connsiteY34" fmla="*/ 57263 h 114539"/>
                  <a:gd name="connsiteX35" fmla="*/ 90096 w 229079"/>
                  <a:gd name="connsiteY35" fmla="*/ 65445 h 114539"/>
                  <a:gd name="connsiteX36" fmla="*/ 81915 w 229079"/>
                  <a:gd name="connsiteY36" fmla="*/ 57263 h 114539"/>
                  <a:gd name="connsiteX37" fmla="*/ 90096 w 229079"/>
                  <a:gd name="connsiteY37" fmla="*/ 49082 h 114539"/>
                  <a:gd name="connsiteX38" fmla="*/ 16463 w 229079"/>
                  <a:gd name="connsiteY38" fmla="*/ 89989 h 114539"/>
                  <a:gd name="connsiteX39" fmla="*/ 24645 w 229079"/>
                  <a:gd name="connsiteY39" fmla="*/ 81807 h 114539"/>
                  <a:gd name="connsiteX40" fmla="*/ 32826 w 229079"/>
                  <a:gd name="connsiteY40" fmla="*/ 89989 h 114539"/>
                  <a:gd name="connsiteX41" fmla="*/ 24645 w 229079"/>
                  <a:gd name="connsiteY41" fmla="*/ 98170 h 114539"/>
                  <a:gd name="connsiteX42" fmla="*/ 16463 w 229079"/>
                  <a:gd name="connsiteY42" fmla="*/ 89989 h 11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29079" h="114539">
                    <a:moveTo>
                      <a:pt x="48804" y="93760"/>
                    </a:moveTo>
                    <a:lnTo>
                      <a:pt x="70583" y="71990"/>
                    </a:lnTo>
                    <a:cubicBezTo>
                      <a:pt x="78575" y="82770"/>
                      <a:pt x="93793" y="85032"/>
                      <a:pt x="104574" y="77040"/>
                    </a:cubicBezTo>
                    <a:cubicBezTo>
                      <a:pt x="107465" y="74897"/>
                      <a:pt x="109844" y="72138"/>
                      <a:pt x="111539" y="68963"/>
                    </a:cubicBezTo>
                    <a:lnTo>
                      <a:pt x="131641" y="79009"/>
                    </a:lnTo>
                    <a:cubicBezTo>
                      <a:pt x="134514" y="92201"/>
                      <a:pt x="147538" y="100566"/>
                      <a:pt x="160730" y="97692"/>
                    </a:cubicBezTo>
                    <a:cubicBezTo>
                      <a:pt x="171331" y="95383"/>
                      <a:pt x="179142" y="86363"/>
                      <a:pt x="179911" y="75540"/>
                    </a:cubicBezTo>
                    <a:lnTo>
                      <a:pt x="190302" y="44369"/>
                    </a:lnTo>
                    <a:cubicBezTo>
                      <a:pt x="201250" y="52362"/>
                      <a:pt x="216605" y="49966"/>
                      <a:pt x="224598" y="39019"/>
                    </a:cubicBezTo>
                    <a:cubicBezTo>
                      <a:pt x="232591" y="28070"/>
                      <a:pt x="230195" y="12715"/>
                      <a:pt x="219247" y="4722"/>
                    </a:cubicBezTo>
                    <a:cubicBezTo>
                      <a:pt x="208299" y="-3270"/>
                      <a:pt x="192944" y="-875"/>
                      <a:pt x="184951" y="10074"/>
                    </a:cubicBezTo>
                    <a:cubicBezTo>
                      <a:pt x="182267" y="13750"/>
                      <a:pt x="180658" y="18101"/>
                      <a:pt x="180304" y="22639"/>
                    </a:cubicBezTo>
                    <a:lnTo>
                      <a:pt x="169914" y="53811"/>
                    </a:lnTo>
                    <a:cubicBezTo>
                      <a:pt x="159118" y="45869"/>
                      <a:pt x="143930" y="48182"/>
                      <a:pt x="135988" y="58977"/>
                    </a:cubicBezTo>
                    <a:cubicBezTo>
                      <a:pt x="135294" y="59920"/>
                      <a:pt x="134670" y="60910"/>
                      <a:pt x="134120" y="61943"/>
                    </a:cubicBezTo>
                    <a:lnTo>
                      <a:pt x="114018" y="51896"/>
                    </a:lnTo>
                    <a:cubicBezTo>
                      <a:pt x="111088" y="38708"/>
                      <a:pt x="98021" y="30391"/>
                      <a:pt x="84833" y="33322"/>
                    </a:cubicBezTo>
                    <a:cubicBezTo>
                      <a:pt x="74969" y="35513"/>
                      <a:pt x="67468" y="43543"/>
                      <a:pt x="65953" y="53532"/>
                    </a:cubicBezTo>
                    <a:lnTo>
                      <a:pt x="44157" y="75262"/>
                    </a:lnTo>
                    <a:cubicBezTo>
                      <a:pt x="36007" y="64431"/>
                      <a:pt x="20619" y="62258"/>
                      <a:pt x="9787" y="70408"/>
                    </a:cubicBezTo>
                    <a:cubicBezTo>
                      <a:pt x="-1043" y="78559"/>
                      <a:pt x="-3217" y="93947"/>
                      <a:pt x="4934" y="104778"/>
                    </a:cubicBezTo>
                    <a:cubicBezTo>
                      <a:pt x="13084" y="115610"/>
                      <a:pt x="28472" y="117783"/>
                      <a:pt x="39303" y="109632"/>
                    </a:cubicBezTo>
                    <a:cubicBezTo>
                      <a:pt x="44421" y="105781"/>
                      <a:pt x="47831" y="100082"/>
                      <a:pt x="48804" y="93752"/>
                    </a:cubicBezTo>
                    <a:close/>
                    <a:moveTo>
                      <a:pt x="204636" y="16356"/>
                    </a:moveTo>
                    <a:cubicBezTo>
                      <a:pt x="209154" y="16356"/>
                      <a:pt x="212817" y="20019"/>
                      <a:pt x="212817" y="24538"/>
                    </a:cubicBezTo>
                    <a:cubicBezTo>
                      <a:pt x="212817" y="29056"/>
                      <a:pt x="209154" y="32719"/>
                      <a:pt x="204636" y="32719"/>
                    </a:cubicBezTo>
                    <a:cubicBezTo>
                      <a:pt x="200117" y="32719"/>
                      <a:pt x="196454" y="29056"/>
                      <a:pt x="196454" y="24538"/>
                    </a:cubicBezTo>
                    <a:cubicBezTo>
                      <a:pt x="196454" y="20019"/>
                      <a:pt x="200117" y="16356"/>
                      <a:pt x="204636" y="16356"/>
                    </a:cubicBezTo>
                    <a:close/>
                    <a:moveTo>
                      <a:pt x="155547" y="65445"/>
                    </a:moveTo>
                    <a:cubicBezTo>
                      <a:pt x="160066" y="65445"/>
                      <a:pt x="163729" y="69107"/>
                      <a:pt x="163729" y="73626"/>
                    </a:cubicBezTo>
                    <a:cubicBezTo>
                      <a:pt x="163729" y="78145"/>
                      <a:pt x="160066" y="81807"/>
                      <a:pt x="155547" y="81807"/>
                    </a:cubicBezTo>
                    <a:cubicBezTo>
                      <a:pt x="151029" y="81807"/>
                      <a:pt x="147366" y="78145"/>
                      <a:pt x="147366" y="73626"/>
                    </a:cubicBezTo>
                    <a:cubicBezTo>
                      <a:pt x="147366" y="69107"/>
                      <a:pt x="151029" y="65445"/>
                      <a:pt x="155547" y="65445"/>
                    </a:cubicBezTo>
                    <a:close/>
                    <a:moveTo>
                      <a:pt x="90096" y="49082"/>
                    </a:moveTo>
                    <a:cubicBezTo>
                      <a:pt x="94615" y="49082"/>
                      <a:pt x="98277" y="52745"/>
                      <a:pt x="98277" y="57263"/>
                    </a:cubicBezTo>
                    <a:cubicBezTo>
                      <a:pt x="98277" y="61782"/>
                      <a:pt x="94615" y="65445"/>
                      <a:pt x="90096" y="65445"/>
                    </a:cubicBezTo>
                    <a:cubicBezTo>
                      <a:pt x="85577" y="65445"/>
                      <a:pt x="81915" y="61782"/>
                      <a:pt x="81915" y="57263"/>
                    </a:cubicBezTo>
                    <a:cubicBezTo>
                      <a:pt x="81915" y="52745"/>
                      <a:pt x="85577" y="49082"/>
                      <a:pt x="90096" y="49082"/>
                    </a:cubicBezTo>
                    <a:close/>
                    <a:moveTo>
                      <a:pt x="16463" y="89989"/>
                    </a:moveTo>
                    <a:cubicBezTo>
                      <a:pt x="16463" y="85470"/>
                      <a:pt x="20126" y="81807"/>
                      <a:pt x="24645" y="81807"/>
                    </a:cubicBezTo>
                    <a:cubicBezTo>
                      <a:pt x="29163" y="81807"/>
                      <a:pt x="32826" y="85470"/>
                      <a:pt x="32826" y="89989"/>
                    </a:cubicBezTo>
                    <a:cubicBezTo>
                      <a:pt x="32826" y="94507"/>
                      <a:pt x="29163" y="98170"/>
                      <a:pt x="24645" y="98170"/>
                    </a:cubicBezTo>
                    <a:cubicBezTo>
                      <a:pt x="20126" y="98170"/>
                      <a:pt x="16463" y="94507"/>
                      <a:pt x="16463" y="89989"/>
                    </a:cubicBezTo>
                    <a:close/>
                  </a:path>
                </a:pathLst>
              </a:custGeom>
              <a:solidFill>
                <a:schemeClr val="bg1"/>
              </a:solidFill>
              <a:ln w="8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3200" dirty="0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54806BC-72AF-4308-94D0-6D6C6D1D6531}"/>
              </a:ext>
            </a:extLst>
          </p:cNvPr>
          <p:cNvGrpSpPr/>
          <p:nvPr/>
        </p:nvGrpSpPr>
        <p:grpSpPr>
          <a:xfrm>
            <a:off x="7317432" y="4241260"/>
            <a:ext cx="2058169" cy="975821"/>
            <a:chOff x="7317432" y="4355813"/>
            <a:chExt cx="2058169" cy="975821"/>
          </a:xfrm>
        </p:grpSpPr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ABEF6024-3B2D-4DE4-9010-A9CDB5F4396D}"/>
                </a:ext>
              </a:extLst>
            </p:cNvPr>
            <p:cNvSpPr txBox="1"/>
            <p:nvPr/>
          </p:nvSpPr>
          <p:spPr>
            <a:xfrm>
              <a:off x="7317432" y="4355813"/>
              <a:ext cx="2058169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ZA" sz="2400" dirty="0"/>
                <a:t>Destruction</a:t>
              </a:r>
            </a:p>
          </p:txBody>
        </p:sp>
        <p:cxnSp>
          <p:nvCxnSpPr>
            <p:cNvPr id="187" name="Connector Milestone 1" title="Connecter Line">
              <a:extLst>
                <a:ext uri="{FF2B5EF4-FFF2-40B4-BE49-F238E27FC236}">
                  <a16:creationId xmlns:a16="http://schemas.microsoft.com/office/drawing/2014/main" id="{B4C682B0-95A4-4ED3-BF51-0F25A096F6CA}"/>
                </a:ext>
              </a:extLst>
            </p:cNvPr>
            <p:cNvCxnSpPr>
              <a:cxnSpLocks/>
            </p:cNvCxnSpPr>
            <p:nvPr/>
          </p:nvCxnSpPr>
          <p:spPr>
            <a:xfrm>
              <a:off x="8446902" y="4739221"/>
              <a:ext cx="528622" cy="0"/>
            </a:xfrm>
            <a:prstGeom prst="line">
              <a:avLst/>
            </a:prstGeom>
            <a:ln w="19050">
              <a:solidFill>
                <a:schemeClr val="tx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 title="Circle Background">
              <a:extLst>
                <a:ext uri="{FF2B5EF4-FFF2-40B4-BE49-F238E27FC236}">
                  <a16:creationId xmlns:a16="http://schemas.microsoft.com/office/drawing/2014/main" id="{5C82139D-4728-4875-BFC9-CF9B41DFECF0}"/>
                </a:ext>
              </a:extLst>
            </p:cNvPr>
            <p:cNvSpPr/>
            <p:nvPr/>
          </p:nvSpPr>
          <p:spPr>
            <a:xfrm>
              <a:off x="8453047" y="4815300"/>
              <a:ext cx="516333" cy="516334"/>
            </a:xfrm>
            <a:prstGeom prst="ellipse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3200" dirty="0">
                <a:solidFill>
                  <a:schemeClr val="tx1"/>
                </a:solidFill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FFF6A546-079C-4943-9382-72AB1DE88394}"/>
                </a:ext>
              </a:extLst>
            </p:cNvPr>
            <p:cNvSpPr/>
            <p:nvPr/>
          </p:nvSpPr>
          <p:spPr>
            <a:xfrm>
              <a:off x="8626013" y="4925586"/>
              <a:ext cx="167856" cy="167856"/>
            </a:xfrm>
            <a:custGeom>
              <a:avLst/>
              <a:gdLst>
                <a:gd name="connsiteX0" fmla="*/ 114261 w 220339"/>
                <a:gd name="connsiteY0" fmla="*/ 0 h 220339"/>
                <a:gd name="connsiteX1" fmla="*/ 5318 w 220339"/>
                <a:gd name="connsiteY1" fmla="*/ 79743 h 220339"/>
                <a:gd name="connsiteX2" fmla="*/ 48624 w 220339"/>
                <a:gd name="connsiteY2" fmla="*/ 207617 h 220339"/>
                <a:gd name="connsiteX3" fmla="*/ 49522 w 220339"/>
                <a:gd name="connsiteY3" fmla="*/ 208286 h 220339"/>
                <a:gd name="connsiteX4" fmla="*/ 179473 w 220339"/>
                <a:gd name="connsiteY4" fmla="*/ 207935 h 220339"/>
                <a:gd name="connsiteX5" fmla="*/ 179546 w 220339"/>
                <a:gd name="connsiteY5" fmla="*/ 207854 h 220339"/>
                <a:gd name="connsiteX6" fmla="*/ 223236 w 220339"/>
                <a:gd name="connsiteY6" fmla="*/ 79951 h 220339"/>
                <a:gd name="connsiteX7" fmla="*/ 114261 w 220339"/>
                <a:gd name="connsiteY7" fmla="*/ 0 h 220339"/>
                <a:gd name="connsiteX8" fmla="*/ 65231 w 220339"/>
                <a:gd name="connsiteY8" fmla="*/ 198885 h 220339"/>
                <a:gd name="connsiteX9" fmla="*/ 68242 w 220339"/>
                <a:gd name="connsiteY9" fmla="*/ 196486 h 220339"/>
                <a:gd name="connsiteX10" fmla="*/ 94487 w 220339"/>
                <a:gd name="connsiteY10" fmla="*/ 183616 h 220339"/>
                <a:gd name="connsiteX11" fmla="*/ 103325 w 220339"/>
                <a:gd name="connsiteY11" fmla="*/ 169417 h 220339"/>
                <a:gd name="connsiteX12" fmla="*/ 103325 w 220339"/>
                <a:gd name="connsiteY12" fmla="*/ 166316 h 220339"/>
                <a:gd name="connsiteX13" fmla="*/ 96568 w 220339"/>
                <a:gd name="connsiteY13" fmla="*/ 155568 h 220339"/>
                <a:gd name="connsiteX14" fmla="*/ 77260 w 220339"/>
                <a:gd name="connsiteY14" fmla="*/ 131461 h 220339"/>
                <a:gd name="connsiteX15" fmla="*/ 71817 w 220339"/>
                <a:gd name="connsiteY15" fmla="*/ 125806 h 220339"/>
                <a:gd name="connsiteX16" fmla="*/ 68887 w 220339"/>
                <a:gd name="connsiteY16" fmla="*/ 120779 h 220339"/>
                <a:gd name="connsiteX17" fmla="*/ 68887 w 220339"/>
                <a:gd name="connsiteY17" fmla="*/ 114005 h 220339"/>
                <a:gd name="connsiteX18" fmla="*/ 70911 w 220339"/>
                <a:gd name="connsiteY18" fmla="*/ 109305 h 220339"/>
                <a:gd name="connsiteX19" fmla="*/ 75211 w 220339"/>
                <a:gd name="connsiteY19" fmla="*/ 102899 h 220339"/>
                <a:gd name="connsiteX20" fmla="*/ 79610 w 220339"/>
                <a:gd name="connsiteY20" fmla="*/ 85084 h 220339"/>
                <a:gd name="connsiteX21" fmla="*/ 83519 w 220339"/>
                <a:gd name="connsiteY21" fmla="*/ 69464 h 220339"/>
                <a:gd name="connsiteX22" fmla="*/ 110931 w 220339"/>
                <a:gd name="connsiteY22" fmla="*/ 74573 h 220339"/>
                <a:gd name="connsiteX23" fmla="*/ 113934 w 220339"/>
                <a:gd name="connsiteY23" fmla="*/ 74507 h 220339"/>
                <a:gd name="connsiteX24" fmla="*/ 152673 w 220339"/>
                <a:gd name="connsiteY24" fmla="*/ 103029 h 220339"/>
                <a:gd name="connsiteX25" fmla="*/ 156957 w 220339"/>
                <a:gd name="connsiteY25" fmla="*/ 109305 h 220339"/>
                <a:gd name="connsiteX26" fmla="*/ 159634 w 220339"/>
                <a:gd name="connsiteY26" fmla="*/ 114005 h 220339"/>
                <a:gd name="connsiteX27" fmla="*/ 159634 w 220339"/>
                <a:gd name="connsiteY27" fmla="*/ 120779 h 220339"/>
                <a:gd name="connsiteX28" fmla="*/ 156084 w 220339"/>
                <a:gd name="connsiteY28" fmla="*/ 125798 h 220339"/>
                <a:gd name="connsiteX29" fmla="*/ 150600 w 220339"/>
                <a:gd name="connsiteY29" fmla="*/ 131510 h 220339"/>
                <a:gd name="connsiteX30" fmla="*/ 131912 w 220339"/>
                <a:gd name="connsiteY30" fmla="*/ 155584 h 220339"/>
                <a:gd name="connsiteX31" fmla="*/ 125196 w 220339"/>
                <a:gd name="connsiteY31" fmla="*/ 166316 h 220339"/>
                <a:gd name="connsiteX32" fmla="*/ 125196 w 220339"/>
                <a:gd name="connsiteY32" fmla="*/ 169743 h 220339"/>
                <a:gd name="connsiteX33" fmla="*/ 133846 w 220339"/>
                <a:gd name="connsiteY33" fmla="*/ 183779 h 220339"/>
                <a:gd name="connsiteX34" fmla="*/ 158924 w 220339"/>
                <a:gd name="connsiteY34" fmla="*/ 196673 h 220339"/>
                <a:gd name="connsiteX35" fmla="*/ 162621 w 220339"/>
                <a:gd name="connsiteY35" fmla="*/ 199334 h 220339"/>
                <a:gd name="connsiteX36" fmla="*/ 65231 w 220339"/>
                <a:gd name="connsiteY36" fmla="*/ 198926 h 220339"/>
                <a:gd name="connsiteX37" fmla="*/ 65231 w 220339"/>
                <a:gd name="connsiteY37" fmla="*/ 198885 h 220339"/>
                <a:gd name="connsiteX38" fmla="*/ 176217 w 220339"/>
                <a:gd name="connsiteY38" fmla="*/ 189990 h 220339"/>
                <a:gd name="connsiteX39" fmla="*/ 166261 w 220339"/>
                <a:gd name="connsiteY39" fmla="*/ 182066 h 220339"/>
                <a:gd name="connsiteX40" fmla="*/ 141517 w 220339"/>
                <a:gd name="connsiteY40" fmla="*/ 169743 h 220339"/>
                <a:gd name="connsiteX41" fmla="*/ 141517 w 220339"/>
                <a:gd name="connsiteY41" fmla="*/ 168927 h 220339"/>
                <a:gd name="connsiteX42" fmla="*/ 165241 w 220339"/>
                <a:gd name="connsiteY42" fmla="*/ 139459 h 220339"/>
                <a:gd name="connsiteX43" fmla="*/ 175956 w 220339"/>
                <a:gd name="connsiteY43" fmla="*/ 120779 h 220339"/>
                <a:gd name="connsiteX44" fmla="*/ 175956 w 220339"/>
                <a:gd name="connsiteY44" fmla="*/ 114005 h 220339"/>
                <a:gd name="connsiteX45" fmla="*/ 168342 w 220339"/>
                <a:gd name="connsiteY45" fmla="*/ 97382 h 220339"/>
                <a:gd name="connsiteX46" fmla="*/ 113934 w 220339"/>
                <a:gd name="connsiteY46" fmla="*/ 58210 h 220339"/>
                <a:gd name="connsiteX47" fmla="*/ 109691 w 220339"/>
                <a:gd name="connsiteY47" fmla="*/ 58317 h 220339"/>
                <a:gd name="connsiteX48" fmla="*/ 88595 w 220339"/>
                <a:gd name="connsiteY48" fmla="*/ 53551 h 220339"/>
                <a:gd name="connsiteX49" fmla="*/ 82589 w 220339"/>
                <a:gd name="connsiteY49" fmla="*/ 48352 h 220339"/>
                <a:gd name="connsiteX50" fmla="*/ 71507 w 220339"/>
                <a:gd name="connsiteY50" fmla="*/ 45676 h 220339"/>
                <a:gd name="connsiteX51" fmla="*/ 65794 w 220339"/>
                <a:gd name="connsiteY51" fmla="*/ 55207 h 220339"/>
                <a:gd name="connsiteX52" fmla="*/ 66888 w 220339"/>
                <a:gd name="connsiteY52" fmla="*/ 62821 h 220339"/>
                <a:gd name="connsiteX53" fmla="*/ 64627 w 220339"/>
                <a:gd name="connsiteY53" fmla="*/ 78588 h 220339"/>
                <a:gd name="connsiteX54" fmla="*/ 59404 w 220339"/>
                <a:gd name="connsiteY54" fmla="*/ 97561 h 220339"/>
                <a:gd name="connsiteX55" fmla="*/ 52549 w 220339"/>
                <a:gd name="connsiteY55" fmla="*/ 114030 h 220339"/>
                <a:gd name="connsiteX56" fmla="*/ 52549 w 220339"/>
                <a:gd name="connsiteY56" fmla="*/ 120803 h 220339"/>
                <a:gd name="connsiteX57" fmla="*/ 62628 w 220339"/>
                <a:gd name="connsiteY57" fmla="*/ 139491 h 220339"/>
                <a:gd name="connsiteX58" fmla="*/ 87110 w 220339"/>
                <a:gd name="connsiteY58" fmla="*/ 169049 h 220339"/>
                <a:gd name="connsiteX59" fmla="*/ 60718 w 220339"/>
                <a:gd name="connsiteY59" fmla="*/ 181984 h 220339"/>
                <a:gd name="connsiteX60" fmla="*/ 51741 w 220339"/>
                <a:gd name="connsiteY60" fmla="*/ 189508 h 220339"/>
                <a:gd name="connsiteX61" fmla="*/ 22229 w 220339"/>
                <a:gd name="connsiteY61" fmla="*/ 80737 h 220339"/>
                <a:gd name="connsiteX62" fmla="*/ 114640 w 220339"/>
                <a:gd name="connsiteY62" fmla="*/ 16222 h 220339"/>
                <a:gd name="connsiteX63" fmla="*/ 206575 w 220339"/>
                <a:gd name="connsiteY63" fmla="*/ 81414 h 220339"/>
                <a:gd name="connsiteX64" fmla="*/ 176266 w 220339"/>
                <a:gd name="connsiteY64" fmla="*/ 189965 h 220339"/>
                <a:gd name="connsiteX65" fmla="*/ 176217 w 220339"/>
                <a:gd name="connsiteY65" fmla="*/ 189990 h 22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20339" h="220339">
                  <a:moveTo>
                    <a:pt x="114261" y="0"/>
                  </a:moveTo>
                  <a:cubicBezTo>
                    <a:pt x="64435" y="-44"/>
                    <a:pt x="20337" y="32234"/>
                    <a:pt x="5318" y="79743"/>
                  </a:cubicBezTo>
                  <a:cubicBezTo>
                    <a:pt x="-9702" y="127250"/>
                    <a:pt x="7828" y="179011"/>
                    <a:pt x="48624" y="207617"/>
                  </a:cubicBezTo>
                  <a:cubicBezTo>
                    <a:pt x="48907" y="207861"/>
                    <a:pt x="49207" y="208085"/>
                    <a:pt x="49522" y="208286"/>
                  </a:cubicBezTo>
                  <a:cubicBezTo>
                    <a:pt x="88646" y="235366"/>
                    <a:pt x="140494" y="235225"/>
                    <a:pt x="179473" y="207935"/>
                  </a:cubicBezTo>
                  <a:lnTo>
                    <a:pt x="179546" y="207854"/>
                  </a:lnTo>
                  <a:cubicBezTo>
                    <a:pt x="220495" y="179347"/>
                    <a:pt x="238188" y="127552"/>
                    <a:pt x="223236" y="79951"/>
                  </a:cubicBezTo>
                  <a:cubicBezTo>
                    <a:pt x="208285" y="32350"/>
                    <a:pt x="164154" y="-27"/>
                    <a:pt x="114261" y="0"/>
                  </a:cubicBezTo>
                  <a:close/>
                  <a:moveTo>
                    <a:pt x="65231" y="198885"/>
                  </a:moveTo>
                  <a:cubicBezTo>
                    <a:pt x="66111" y="197942"/>
                    <a:pt x="67127" y="197134"/>
                    <a:pt x="68242" y="196486"/>
                  </a:cubicBezTo>
                  <a:lnTo>
                    <a:pt x="94487" y="183616"/>
                  </a:lnTo>
                  <a:cubicBezTo>
                    <a:pt x="99870" y="180923"/>
                    <a:pt x="103286" y="175436"/>
                    <a:pt x="103325" y="169417"/>
                  </a:cubicBezTo>
                  <a:lnTo>
                    <a:pt x="103325" y="166316"/>
                  </a:lnTo>
                  <a:cubicBezTo>
                    <a:pt x="103312" y="161736"/>
                    <a:pt x="100689" y="157565"/>
                    <a:pt x="96568" y="155568"/>
                  </a:cubicBezTo>
                  <a:cubicBezTo>
                    <a:pt x="86885" y="150781"/>
                    <a:pt x="79817" y="141955"/>
                    <a:pt x="77260" y="131461"/>
                  </a:cubicBezTo>
                  <a:cubicBezTo>
                    <a:pt x="76531" y="128770"/>
                    <a:pt x="74478" y="126637"/>
                    <a:pt x="71817" y="125806"/>
                  </a:cubicBezTo>
                  <a:cubicBezTo>
                    <a:pt x="69857" y="124938"/>
                    <a:pt x="68676" y="122911"/>
                    <a:pt x="68887" y="120779"/>
                  </a:cubicBezTo>
                  <a:lnTo>
                    <a:pt x="68887" y="114005"/>
                  </a:lnTo>
                  <a:cubicBezTo>
                    <a:pt x="68667" y="112189"/>
                    <a:pt x="69439" y="110393"/>
                    <a:pt x="70911" y="109305"/>
                  </a:cubicBezTo>
                  <a:cubicBezTo>
                    <a:pt x="73327" y="108024"/>
                    <a:pt x="74941" y="105619"/>
                    <a:pt x="75211" y="102899"/>
                  </a:cubicBezTo>
                  <a:cubicBezTo>
                    <a:pt x="75768" y="96772"/>
                    <a:pt x="77252" y="90765"/>
                    <a:pt x="79610" y="85084"/>
                  </a:cubicBezTo>
                  <a:cubicBezTo>
                    <a:pt x="81832" y="80151"/>
                    <a:pt x="83156" y="74862"/>
                    <a:pt x="83519" y="69464"/>
                  </a:cubicBezTo>
                  <a:cubicBezTo>
                    <a:pt x="91997" y="73701"/>
                    <a:pt x="101496" y="75471"/>
                    <a:pt x="110931" y="74573"/>
                  </a:cubicBezTo>
                  <a:cubicBezTo>
                    <a:pt x="111894" y="74491"/>
                    <a:pt x="112865" y="74507"/>
                    <a:pt x="113934" y="74507"/>
                  </a:cubicBezTo>
                  <a:cubicBezTo>
                    <a:pt x="145353" y="74507"/>
                    <a:pt x="151139" y="89752"/>
                    <a:pt x="152673" y="103029"/>
                  </a:cubicBezTo>
                  <a:cubicBezTo>
                    <a:pt x="152981" y="105699"/>
                    <a:pt x="154583" y="108046"/>
                    <a:pt x="156957" y="109305"/>
                  </a:cubicBezTo>
                  <a:cubicBezTo>
                    <a:pt x="158687" y="110219"/>
                    <a:pt x="159730" y="112052"/>
                    <a:pt x="159634" y="114005"/>
                  </a:cubicBezTo>
                  <a:lnTo>
                    <a:pt x="159634" y="120779"/>
                  </a:lnTo>
                  <a:cubicBezTo>
                    <a:pt x="159728" y="123064"/>
                    <a:pt x="158270" y="125125"/>
                    <a:pt x="156084" y="125798"/>
                  </a:cubicBezTo>
                  <a:cubicBezTo>
                    <a:pt x="153393" y="126627"/>
                    <a:pt x="151320" y="128787"/>
                    <a:pt x="150600" y="131510"/>
                  </a:cubicBezTo>
                  <a:cubicBezTo>
                    <a:pt x="148247" y="141908"/>
                    <a:pt x="141401" y="150726"/>
                    <a:pt x="131912" y="155584"/>
                  </a:cubicBezTo>
                  <a:cubicBezTo>
                    <a:pt x="127811" y="157588"/>
                    <a:pt x="125206" y="161750"/>
                    <a:pt x="125196" y="166316"/>
                  </a:cubicBezTo>
                  <a:lnTo>
                    <a:pt x="125196" y="169743"/>
                  </a:lnTo>
                  <a:cubicBezTo>
                    <a:pt x="125205" y="175678"/>
                    <a:pt x="128548" y="181104"/>
                    <a:pt x="133846" y="183779"/>
                  </a:cubicBezTo>
                  <a:lnTo>
                    <a:pt x="158924" y="196673"/>
                  </a:lnTo>
                  <a:cubicBezTo>
                    <a:pt x="160279" y="197376"/>
                    <a:pt x="161524" y="198272"/>
                    <a:pt x="162621" y="199334"/>
                  </a:cubicBezTo>
                  <a:cubicBezTo>
                    <a:pt x="132430" y="216662"/>
                    <a:pt x="95275" y="216506"/>
                    <a:pt x="65231" y="198926"/>
                  </a:cubicBezTo>
                  <a:lnTo>
                    <a:pt x="65231" y="198885"/>
                  </a:lnTo>
                  <a:close/>
                  <a:moveTo>
                    <a:pt x="176217" y="189990"/>
                  </a:moveTo>
                  <a:cubicBezTo>
                    <a:pt x="173469" y="186701"/>
                    <a:pt x="170082" y="184006"/>
                    <a:pt x="166261" y="182066"/>
                  </a:cubicBezTo>
                  <a:lnTo>
                    <a:pt x="141517" y="169743"/>
                  </a:lnTo>
                  <a:lnTo>
                    <a:pt x="141517" y="168927"/>
                  </a:lnTo>
                  <a:cubicBezTo>
                    <a:pt x="152893" y="162488"/>
                    <a:pt x="161380" y="151947"/>
                    <a:pt x="165241" y="139459"/>
                  </a:cubicBezTo>
                  <a:cubicBezTo>
                    <a:pt x="171904" y="135604"/>
                    <a:pt x="175992" y="128476"/>
                    <a:pt x="175956" y="120779"/>
                  </a:cubicBezTo>
                  <a:lnTo>
                    <a:pt x="175956" y="114005"/>
                  </a:lnTo>
                  <a:cubicBezTo>
                    <a:pt x="176042" y="107602"/>
                    <a:pt x="173247" y="101499"/>
                    <a:pt x="168342" y="97382"/>
                  </a:cubicBezTo>
                  <a:cubicBezTo>
                    <a:pt x="165077" y="78678"/>
                    <a:pt x="152624" y="58210"/>
                    <a:pt x="113934" y="58210"/>
                  </a:cubicBezTo>
                  <a:cubicBezTo>
                    <a:pt x="112506" y="58210"/>
                    <a:pt x="111078" y="58210"/>
                    <a:pt x="109691" y="58317"/>
                  </a:cubicBezTo>
                  <a:cubicBezTo>
                    <a:pt x="102324" y="59126"/>
                    <a:pt x="94898" y="57448"/>
                    <a:pt x="88595" y="53551"/>
                  </a:cubicBezTo>
                  <a:cubicBezTo>
                    <a:pt x="86374" y="52089"/>
                    <a:pt x="84354" y="50341"/>
                    <a:pt x="82589" y="48352"/>
                  </a:cubicBezTo>
                  <a:cubicBezTo>
                    <a:pt x="79905" y="45089"/>
                    <a:pt x="75385" y="43997"/>
                    <a:pt x="71507" y="45676"/>
                  </a:cubicBezTo>
                  <a:cubicBezTo>
                    <a:pt x="67708" y="47244"/>
                    <a:pt x="65386" y="51117"/>
                    <a:pt x="65794" y="55207"/>
                  </a:cubicBezTo>
                  <a:cubicBezTo>
                    <a:pt x="66013" y="57764"/>
                    <a:pt x="66378" y="60306"/>
                    <a:pt x="66888" y="62821"/>
                  </a:cubicBezTo>
                  <a:cubicBezTo>
                    <a:pt x="67760" y="68184"/>
                    <a:pt x="66972" y="73686"/>
                    <a:pt x="64627" y="78588"/>
                  </a:cubicBezTo>
                  <a:cubicBezTo>
                    <a:pt x="62067" y="84658"/>
                    <a:pt x="60311" y="91036"/>
                    <a:pt x="59404" y="97561"/>
                  </a:cubicBezTo>
                  <a:cubicBezTo>
                    <a:pt x="54838" y="101796"/>
                    <a:pt x="52337" y="107806"/>
                    <a:pt x="52549" y="114030"/>
                  </a:cubicBezTo>
                  <a:lnTo>
                    <a:pt x="52549" y="120803"/>
                  </a:lnTo>
                  <a:cubicBezTo>
                    <a:pt x="52339" y="128383"/>
                    <a:pt x="56179" y="135502"/>
                    <a:pt x="62628" y="139491"/>
                  </a:cubicBezTo>
                  <a:cubicBezTo>
                    <a:pt x="66797" y="152064"/>
                    <a:pt x="75534" y="162612"/>
                    <a:pt x="87110" y="169049"/>
                  </a:cubicBezTo>
                  <a:lnTo>
                    <a:pt x="60718" y="181984"/>
                  </a:lnTo>
                  <a:cubicBezTo>
                    <a:pt x="57266" y="183886"/>
                    <a:pt x="54216" y="186442"/>
                    <a:pt x="51741" y="189508"/>
                  </a:cubicBezTo>
                  <a:cubicBezTo>
                    <a:pt x="19936" y="163112"/>
                    <a:pt x="8126" y="119590"/>
                    <a:pt x="22229" y="80737"/>
                  </a:cubicBezTo>
                  <a:cubicBezTo>
                    <a:pt x="36331" y="41886"/>
                    <a:pt x="73308" y="16071"/>
                    <a:pt x="114640" y="16222"/>
                  </a:cubicBezTo>
                  <a:cubicBezTo>
                    <a:pt x="155972" y="16374"/>
                    <a:pt x="192758" y="42459"/>
                    <a:pt x="206575" y="81414"/>
                  </a:cubicBezTo>
                  <a:cubicBezTo>
                    <a:pt x="220392" y="120368"/>
                    <a:pt x="208265" y="163804"/>
                    <a:pt x="176266" y="189965"/>
                  </a:cubicBezTo>
                  <a:lnTo>
                    <a:pt x="176217" y="189990"/>
                  </a:lnTo>
                  <a:close/>
                </a:path>
              </a:pathLst>
            </a:custGeom>
            <a:solidFill>
              <a:schemeClr val="bg1"/>
            </a:solidFill>
            <a:ln w="8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320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CDA89EAB-2418-4358-9FD7-17C6E2A2AC38}"/>
                </a:ext>
              </a:extLst>
            </p:cNvPr>
            <p:cNvSpPr/>
            <p:nvPr/>
          </p:nvSpPr>
          <p:spPr>
            <a:xfrm>
              <a:off x="8526551" y="4894501"/>
              <a:ext cx="373014" cy="254894"/>
            </a:xfrm>
            <a:custGeom>
              <a:avLst/>
              <a:gdLst>
                <a:gd name="connsiteX0" fmla="*/ 481482 w 489643"/>
                <a:gd name="connsiteY0" fmla="*/ 252982 h 334589"/>
                <a:gd name="connsiteX1" fmla="*/ 473322 w 489643"/>
                <a:gd name="connsiteY1" fmla="*/ 261143 h 334589"/>
                <a:gd name="connsiteX2" fmla="*/ 473322 w 489643"/>
                <a:gd name="connsiteY2" fmla="*/ 285625 h 334589"/>
                <a:gd name="connsiteX3" fmla="*/ 432518 w 489643"/>
                <a:gd name="connsiteY3" fmla="*/ 285625 h 334589"/>
                <a:gd name="connsiteX4" fmla="*/ 432518 w 489643"/>
                <a:gd name="connsiteY4" fmla="*/ 24482 h 334589"/>
                <a:gd name="connsiteX5" fmla="*/ 408036 w 489643"/>
                <a:gd name="connsiteY5" fmla="*/ 0 h 334589"/>
                <a:gd name="connsiteX6" fmla="*/ 81607 w 489643"/>
                <a:gd name="connsiteY6" fmla="*/ 0 h 334589"/>
                <a:gd name="connsiteX7" fmla="*/ 57125 w 489643"/>
                <a:gd name="connsiteY7" fmla="*/ 24482 h 334589"/>
                <a:gd name="connsiteX8" fmla="*/ 57125 w 489643"/>
                <a:gd name="connsiteY8" fmla="*/ 285625 h 334589"/>
                <a:gd name="connsiteX9" fmla="*/ 16321 w 489643"/>
                <a:gd name="connsiteY9" fmla="*/ 285625 h 334589"/>
                <a:gd name="connsiteX10" fmla="*/ 16321 w 489643"/>
                <a:gd name="connsiteY10" fmla="*/ 261143 h 334589"/>
                <a:gd name="connsiteX11" fmla="*/ 8161 w 489643"/>
                <a:gd name="connsiteY11" fmla="*/ 252982 h 334589"/>
                <a:gd name="connsiteX12" fmla="*/ 0 w 489643"/>
                <a:gd name="connsiteY12" fmla="*/ 261143 h 334589"/>
                <a:gd name="connsiteX13" fmla="*/ 0 w 489643"/>
                <a:gd name="connsiteY13" fmla="*/ 326429 h 334589"/>
                <a:gd name="connsiteX14" fmla="*/ 8161 w 489643"/>
                <a:gd name="connsiteY14" fmla="*/ 334590 h 334589"/>
                <a:gd name="connsiteX15" fmla="*/ 16321 w 489643"/>
                <a:gd name="connsiteY15" fmla="*/ 326429 h 334589"/>
                <a:gd name="connsiteX16" fmla="*/ 16321 w 489643"/>
                <a:gd name="connsiteY16" fmla="*/ 301947 h 334589"/>
                <a:gd name="connsiteX17" fmla="*/ 473322 w 489643"/>
                <a:gd name="connsiteY17" fmla="*/ 301947 h 334589"/>
                <a:gd name="connsiteX18" fmla="*/ 473322 w 489643"/>
                <a:gd name="connsiteY18" fmla="*/ 326429 h 334589"/>
                <a:gd name="connsiteX19" fmla="*/ 481482 w 489643"/>
                <a:gd name="connsiteY19" fmla="*/ 334590 h 334589"/>
                <a:gd name="connsiteX20" fmla="*/ 489643 w 489643"/>
                <a:gd name="connsiteY20" fmla="*/ 326429 h 334589"/>
                <a:gd name="connsiteX21" fmla="*/ 489643 w 489643"/>
                <a:gd name="connsiteY21" fmla="*/ 261143 h 334589"/>
                <a:gd name="connsiteX22" fmla="*/ 481482 w 489643"/>
                <a:gd name="connsiteY22" fmla="*/ 252982 h 334589"/>
                <a:gd name="connsiteX23" fmla="*/ 73446 w 489643"/>
                <a:gd name="connsiteY23" fmla="*/ 24482 h 334589"/>
                <a:gd name="connsiteX24" fmla="*/ 81607 w 489643"/>
                <a:gd name="connsiteY24" fmla="*/ 16321 h 334589"/>
                <a:gd name="connsiteX25" fmla="*/ 408036 w 489643"/>
                <a:gd name="connsiteY25" fmla="*/ 16321 h 334589"/>
                <a:gd name="connsiteX26" fmla="*/ 416197 w 489643"/>
                <a:gd name="connsiteY26" fmla="*/ 24482 h 334589"/>
                <a:gd name="connsiteX27" fmla="*/ 416197 w 489643"/>
                <a:gd name="connsiteY27" fmla="*/ 285625 h 334589"/>
                <a:gd name="connsiteX28" fmla="*/ 73446 w 489643"/>
                <a:gd name="connsiteY28" fmla="*/ 285625 h 334589"/>
                <a:gd name="connsiteX29" fmla="*/ 73446 w 489643"/>
                <a:gd name="connsiteY29" fmla="*/ 24482 h 334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89643" h="334589">
                  <a:moveTo>
                    <a:pt x="481482" y="252982"/>
                  </a:moveTo>
                  <a:cubicBezTo>
                    <a:pt x="476975" y="252982"/>
                    <a:pt x="473322" y="256636"/>
                    <a:pt x="473322" y="261143"/>
                  </a:cubicBezTo>
                  <a:lnTo>
                    <a:pt x="473322" y="285625"/>
                  </a:lnTo>
                  <a:lnTo>
                    <a:pt x="432518" y="285625"/>
                  </a:lnTo>
                  <a:lnTo>
                    <a:pt x="432518" y="24482"/>
                  </a:lnTo>
                  <a:cubicBezTo>
                    <a:pt x="432518" y="10961"/>
                    <a:pt x="421557" y="0"/>
                    <a:pt x="408036" y="0"/>
                  </a:cubicBezTo>
                  <a:lnTo>
                    <a:pt x="81607" y="0"/>
                  </a:lnTo>
                  <a:cubicBezTo>
                    <a:pt x="68086" y="0"/>
                    <a:pt x="57125" y="10961"/>
                    <a:pt x="57125" y="24482"/>
                  </a:cubicBezTo>
                  <a:lnTo>
                    <a:pt x="57125" y="285625"/>
                  </a:lnTo>
                  <a:lnTo>
                    <a:pt x="16321" y="285625"/>
                  </a:lnTo>
                  <a:lnTo>
                    <a:pt x="16321" y="261143"/>
                  </a:lnTo>
                  <a:cubicBezTo>
                    <a:pt x="16321" y="256636"/>
                    <a:pt x="12668" y="252982"/>
                    <a:pt x="8161" y="252982"/>
                  </a:cubicBezTo>
                  <a:cubicBezTo>
                    <a:pt x="3654" y="252982"/>
                    <a:pt x="0" y="256636"/>
                    <a:pt x="0" y="261143"/>
                  </a:cubicBezTo>
                  <a:lnTo>
                    <a:pt x="0" y="326429"/>
                  </a:lnTo>
                  <a:cubicBezTo>
                    <a:pt x="0" y="330936"/>
                    <a:pt x="3654" y="334590"/>
                    <a:pt x="8161" y="334590"/>
                  </a:cubicBezTo>
                  <a:cubicBezTo>
                    <a:pt x="12668" y="334590"/>
                    <a:pt x="16321" y="330936"/>
                    <a:pt x="16321" y="326429"/>
                  </a:cubicBezTo>
                  <a:lnTo>
                    <a:pt x="16321" y="301947"/>
                  </a:lnTo>
                  <a:lnTo>
                    <a:pt x="473322" y="301947"/>
                  </a:lnTo>
                  <a:lnTo>
                    <a:pt x="473322" y="326429"/>
                  </a:lnTo>
                  <a:cubicBezTo>
                    <a:pt x="473322" y="330936"/>
                    <a:pt x="476975" y="334590"/>
                    <a:pt x="481482" y="334590"/>
                  </a:cubicBezTo>
                  <a:cubicBezTo>
                    <a:pt x="485989" y="334590"/>
                    <a:pt x="489643" y="330936"/>
                    <a:pt x="489643" y="326429"/>
                  </a:cubicBezTo>
                  <a:lnTo>
                    <a:pt x="489643" y="261143"/>
                  </a:lnTo>
                  <a:cubicBezTo>
                    <a:pt x="489643" y="256636"/>
                    <a:pt x="485989" y="252982"/>
                    <a:pt x="481482" y="252982"/>
                  </a:cubicBezTo>
                  <a:close/>
                  <a:moveTo>
                    <a:pt x="73446" y="24482"/>
                  </a:moveTo>
                  <a:cubicBezTo>
                    <a:pt x="73446" y="19975"/>
                    <a:pt x="77100" y="16321"/>
                    <a:pt x="81607" y="16321"/>
                  </a:cubicBezTo>
                  <a:lnTo>
                    <a:pt x="408036" y="16321"/>
                  </a:lnTo>
                  <a:cubicBezTo>
                    <a:pt x="412543" y="16321"/>
                    <a:pt x="416197" y="19975"/>
                    <a:pt x="416197" y="24482"/>
                  </a:cubicBezTo>
                  <a:lnTo>
                    <a:pt x="416197" y="285625"/>
                  </a:lnTo>
                  <a:lnTo>
                    <a:pt x="73446" y="285625"/>
                  </a:lnTo>
                  <a:lnTo>
                    <a:pt x="73446" y="24482"/>
                  </a:lnTo>
                  <a:close/>
                </a:path>
              </a:pathLst>
            </a:custGeom>
            <a:solidFill>
              <a:schemeClr val="bg1"/>
            </a:solidFill>
            <a:ln w="8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320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0E2FB31F-49F3-480F-9EF3-534D843ADA5E}"/>
                </a:ext>
              </a:extLst>
            </p:cNvPr>
            <p:cNvSpPr/>
            <p:nvPr/>
          </p:nvSpPr>
          <p:spPr>
            <a:xfrm>
              <a:off x="8669539" y="5136961"/>
              <a:ext cx="12433" cy="130555"/>
            </a:xfrm>
            <a:custGeom>
              <a:avLst/>
              <a:gdLst>
                <a:gd name="connsiteX0" fmla="*/ 16321 w 16321"/>
                <a:gd name="connsiteY0" fmla="*/ 163214 h 171375"/>
                <a:gd name="connsiteX1" fmla="*/ 16321 w 16321"/>
                <a:gd name="connsiteY1" fmla="*/ 8161 h 171375"/>
                <a:gd name="connsiteX2" fmla="*/ 8161 w 16321"/>
                <a:gd name="connsiteY2" fmla="*/ 0 h 171375"/>
                <a:gd name="connsiteX3" fmla="*/ 0 w 16321"/>
                <a:gd name="connsiteY3" fmla="*/ 8161 h 171375"/>
                <a:gd name="connsiteX4" fmla="*/ 0 w 16321"/>
                <a:gd name="connsiteY4" fmla="*/ 163214 h 171375"/>
                <a:gd name="connsiteX5" fmla="*/ 8161 w 16321"/>
                <a:gd name="connsiteY5" fmla="*/ 171375 h 171375"/>
                <a:gd name="connsiteX6" fmla="*/ 16321 w 16321"/>
                <a:gd name="connsiteY6" fmla="*/ 163214 h 17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21" h="171375">
                  <a:moveTo>
                    <a:pt x="16321" y="163214"/>
                  </a:moveTo>
                  <a:lnTo>
                    <a:pt x="16321" y="8161"/>
                  </a:lnTo>
                  <a:cubicBezTo>
                    <a:pt x="16321" y="3654"/>
                    <a:pt x="12668" y="0"/>
                    <a:pt x="8161" y="0"/>
                  </a:cubicBezTo>
                  <a:cubicBezTo>
                    <a:pt x="3654" y="0"/>
                    <a:pt x="0" y="3654"/>
                    <a:pt x="0" y="8161"/>
                  </a:cubicBezTo>
                  <a:lnTo>
                    <a:pt x="0" y="163214"/>
                  </a:lnTo>
                  <a:cubicBezTo>
                    <a:pt x="0" y="167722"/>
                    <a:pt x="3654" y="171375"/>
                    <a:pt x="8161" y="171375"/>
                  </a:cubicBezTo>
                  <a:cubicBezTo>
                    <a:pt x="12668" y="171375"/>
                    <a:pt x="16321" y="167722"/>
                    <a:pt x="16321" y="163214"/>
                  </a:cubicBezTo>
                  <a:close/>
                </a:path>
              </a:pathLst>
            </a:custGeom>
            <a:solidFill>
              <a:schemeClr val="bg1"/>
            </a:solidFill>
            <a:ln w="8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3200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1AC01075-52EB-418C-915C-157E8554D65F}"/>
                </a:ext>
              </a:extLst>
            </p:cNvPr>
            <p:cNvSpPr/>
            <p:nvPr/>
          </p:nvSpPr>
          <p:spPr>
            <a:xfrm>
              <a:off x="8719275" y="5136961"/>
              <a:ext cx="12433" cy="130555"/>
            </a:xfrm>
            <a:custGeom>
              <a:avLst/>
              <a:gdLst>
                <a:gd name="connsiteX0" fmla="*/ 16321 w 16321"/>
                <a:gd name="connsiteY0" fmla="*/ 163214 h 171375"/>
                <a:gd name="connsiteX1" fmla="*/ 16321 w 16321"/>
                <a:gd name="connsiteY1" fmla="*/ 8161 h 171375"/>
                <a:gd name="connsiteX2" fmla="*/ 8161 w 16321"/>
                <a:gd name="connsiteY2" fmla="*/ 0 h 171375"/>
                <a:gd name="connsiteX3" fmla="*/ 0 w 16321"/>
                <a:gd name="connsiteY3" fmla="*/ 8161 h 171375"/>
                <a:gd name="connsiteX4" fmla="*/ 0 w 16321"/>
                <a:gd name="connsiteY4" fmla="*/ 163214 h 171375"/>
                <a:gd name="connsiteX5" fmla="*/ 8161 w 16321"/>
                <a:gd name="connsiteY5" fmla="*/ 171375 h 171375"/>
                <a:gd name="connsiteX6" fmla="*/ 16321 w 16321"/>
                <a:gd name="connsiteY6" fmla="*/ 163214 h 17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21" h="171375">
                  <a:moveTo>
                    <a:pt x="16321" y="163214"/>
                  </a:moveTo>
                  <a:lnTo>
                    <a:pt x="16321" y="8161"/>
                  </a:lnTo>
                  <a:cubicBezTo>
                    <a:pt x="16321" y="3654"/>
                    <a:pt x="12668" y="0"/>
                    <a:pt x="8161" y="0"/>
                  </a:cubicBezTo>
                  <a:cubicBezTo>
                    <a:pt x="3654" y="0"/>
                    <a:pt x="0" y="3654"/>
                    <a:pt x="0" y="8161"/>
                  </a:cubicBezTo>
                  <a:lnTo>
                    <a:pt x="0" y="163214"/>
                  </a:lnTo>
                  <a:cubicBezTo>
                    <a:pt x="0" y="167722"/>
                    <a:pt x="3654" y="171375"/>
                    <a:pt x="8161" y="171375"/>
                  </a:cubicBezTo>
                  <a:cubicBezTo>
                    <a:pt x="12668" y="171375"/>
                    <a:pt x="16321" y="167722"/>
                    <a:pt x="16321" y="163214"/>
                  </a:cubicBezTo>
                  <a:close/>
                </a:path>
              </a:pathLst>
            </a:custGeom>
            <a:solidFill>
              <a:schemeClr val="bg1"/>
            </a:solidFill>
            <a:ln w="8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3200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00777EEF-DE81-4876-859B-5E0D90675F12}"/>
                </a:ext>
              </a:extLst>
            </p:cNvPr>
            <p:cNvSpPr/>
            <p:nvPr/>
          </p:nvSpPr>
          <p:spPr>
            <a:xfrm>
              <a:off x="8694407" y="5136961"/>
              <a:ext cx="12433" cy="99471"/>
            </a:xfrm>
            <a:custGeom>
              <a:avLst/>
              <a:gdLst>
                <a:gd name="connsiteX0" fmla="*/ 16321 w 16321"/>
                <a:gd name="connsiteY0" fmla="*/ 122411 h 130571"/>
                <a:gd name="connsiteX1" fmla="*/ 16321 w 16321"/>
                <a:gd name="connsiteY1" fmla="*/ 8161 h 130571"/>
                <a:gd name="connsiteX2" fmla="*/ 8161 w 16321"/>
                <a:gd name="connsiteY2" fmla="*/ 0 h 130571"/>
                <a:gd name="connsiteX3" fmla="*/ 0 w 16321"/>
                <a:gd name="connsiteY3" fmla="*/ 8161 h 130571"/>
                <a:gd name="connsiteX4" fmla="*/ 0 w 16321"/>
                <a:gd name="connsiteY4" fmla="*/ 122411 h 130571"/>
                <a:gd name="connsiteX5" fmla="*/ 8161 w 16321"/>
                <a:gd name="connsiteY5" fmla="*/ 130572 h 130571"/>
                <a:gd name="connsiteX6" fmla="*/ 16321 w 16321"/>
                <a:gd name="connsiteY6" fmla="*/ 122411 h 13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21" h="130571">
                  <a:moveTo>
                    <a:pt x="16321" y="122411"/>
                  </a:moveTo>
                  <a:lnTo>
                    <a:pt x="16321" y="8161"/>
                  </a:lnTo>
                  <a:cubicBezTo>
                    <a:pt x="16321" y="3654"/>
                    <a:pt x="12668" y="0"/>
                    <a:pt x="8161" y="0"/>
                  </a:cubicBezTo>
                  <a:cubicBezTo>
                    <a:pt x="3654" y="0"/>
                    <a:pt x="0" y="3654"/>
                    <a:pt x="0" y="8161"/>
                  </a:cubicBezTo>
                  <a:lnTo>
                    <a:pt x="0" y="122411"/>
                  </a:lnTo>
                  <a:cubicBezTo>
                    <a:pt x="0" y="126918"/>
                    <a:pt x="3654" y="130572"/>
                    <a:pt x="8161" y="130572"/>
                  </a:cubicBezTo>
                  <a:cubicBezTo>
                    <a:pt x="12668" y="130572"/>
                    <a:pt x="16321" y="126918"/>
                    <a:pt x="16321" y="122411"/>
                  </a:cubicBezTo>
                  <a:close/>
                </a:path>
              </a:pathLst>
            </a:custGeom>
            <a:solidFill>
              <a:schemeClr val="bg1"/>
            </a:solidFill>
            <a:ln w="8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3200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F1A84E6E-EB5E-40A5-8D26-782510469DBE}"/>
                </a:ext>
              </a:extLst>
            </p:cNvPr>
            <p:cNvSpPr/>
            <p:nvPr/>
          </p:nvSpPr>
          <p:spPr>
            <a:xfrm>
              <a:off x="8769010" y="5136961"/>
              <a:ext cx="12433" cy="130555"/>
            </a:xfrm>
            <a:custGeom>
              <a:avLst/>
              <a:gdLst>
                <a:gd name="connsiteX0" fmla="*/ 16321 w 16321"/>
                <a:gd name="connsiteY0" fmla="*/ 163214 h 171375"/>
                <a:gd name="connsiteX1" fmla="*/ 16321 w 16321"/>
                <a:gd name="connsiteY1" fmla="*/ 8161 h 171375"/>
                <a:gd name="connsiteX2" fmla="*/ 8161 w 16321"/>
                <a:gd name="connsiteY2" fmla="*/ 0 h 171375"/>
                <a:gd name="connsiteX3" fmla="*/ 0 w 16321"/>
                <a:gd name="connsiteY3" fmla="*/ 8161 h 171375"/>
                <a:gd name="connsiteX4" fmla="*/ 0 w 16321"/>
                <a:gd name="connsiteY4" fmla="*/ 163214 h 171375"/>
                <a:gd name="connsiteX5" fmla="*/ 8161 w 16321"/>
                <a:gd name="connsiteY5" fmla="*/ 171375 h 171375"/>
                <a:gd name="connsiteX6" fmla="*/ 16321 w 16321"/>
                <a:gd name="connsiteY6" fmla="*/ 163214 h 17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21" h="171375">
                  <a:moveTo>
                    <a:pt x="16321" y="163214"/>
                  </a:moveTo>
                  <a:lnTo>
                    <a:pt x="16321" y="8161"/>
                  </a:lnTo>
                  <a:cubicBezTo>
                    <a:pt x="16321" y="3654"/>
                    <a:pt x="12668" y="0"/>
                    <a:pt x="8161" y="0"/>
                  </a:cubicBezTo>
                  <a:cubicBezTo>
                    <a:pt x="3654" y="0"/>
                    <a:pt x="0" y="3654"/>
                    <a:pt x="0" y="8161"/>
                  </a:cubicBezTo>
                  <a:lnTo>
                    <a:pt x="0" y="163214"/>
                  </a:lnTo>
                  <a:cubicBezTo>
                    <a:pt x="0" y="167722"/>
                    <a:pt x="3654" y="171375"/>
                    <a:pt x="8161" y="171375"/>
                  </a:cubicBezTo>
                  <a:cubicBezTo>
                    <a:pt x="12668" y="171375"/>
                    <a:pt x="16321" y="167722"/>
                    <a:pt x="16321" y="163214"/>
                  </a:cubicBezTo>
                  <a:close/>
                </a:path>
              </a:pathLst>
            </a:custGeom>
            <a:solidFill>
              <a:schemeClr val="bg1"/>
            </a:solidFill>
            <a:ln w="8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3200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D124F7E8-7198-4FEB-B3AE-C0A0ACF08F2C}"/>
                </a:ext>
              </a:extLst>
            </p:cNvPr>
            <p:cNvSpPr/>
            <p:nvPr/>
          </p:nvSpPr>
          <p:spPr>
            <a:xfrm>
              <a:off x="8744142" y="5136961"/>
              <a:ext cx="12433" cy="99471"/>
            </a:xfrm>
            <a:custGeom>
              <a:avLst/>
              <a:gdLst>
                <a:gd name="connsiteX0" fmla="*/ 16321 w 16321"/>
                <a:gd name="connsiteY0" fmla="*/ 122411 h 130571"/>
                <a:gd name="connsiteX1" fmla="*/ 16321 w 16321"/>
                <a:gd name="connsiteY1" fmla="*/ 8161 h 130571"/>
                <a:gd name="connsiteX2" fmla="*/ 8161 w 16321"/>
                <a:gd name="connsiteY2" fmla="*/ 0 h 130571"/>
                <a:gd name="connsiteX3" fmla="*/ 0 w 16321"/>
                <a:gd name="connsiteY3" fmla="*/ 8161 h 130571"/>
                <a:gd name="connsiteX4" fmla="*/ 0 w 16321"/>
                <a:gd name="connsiteY4" fmla="*/ 122411 h 130571"/>
                <a:gd name="connsiteX5" fmla="*/ 8161 w 16321"/>
                <a:gd name="connsiteY5" fmla="*/ 130572 h 130571"/>
                <a:gd name="connsiteX6" fmla="*/ 16321 w 16321"/>
                <a:gd name="connsiteY6" fmla="*/ 122411 h 13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21" h="130571">
                  <a:moveTo>
                    <a:pt x="16321" y="122411"/>
                  </a:moveTo>
                  <a:lnTo>
                    <a:pt x="16321" y="8161"/>
                  </a:lnTo>
                  <a:cubicBezTo>
                    <a:pt x="16321" y="3654"/>
                    <a:pt x="12668" y="0"/>
                    <a:pt x="8161" y="0"/>
                  </a:cubicBezTo>
                  <a:cubicBezTo>
                    <a:pt x="3654" y="0"/>
                    <a:pt x="0" y="3654"/>
                    <a:pt x="0" y="8161"/>
                  </a:cubicBezTo>
                  <a:lnTo>
                    <a:pt x="0" y="122411"/>
                  </a:lnTo>
                  <a:cubicBezTo>
                    <a:pt x="0" y="126918"/>
                    <a:pt x="3654" y="130572"/>
                    <a:pt x="8161" y="130572"/>
                  </a:cubicBezTo>
                  <a:cubicBezTo>
                    <a:pt x="12668" y="130572"/>
                    <a:pt x="16321" y="126918"/>
                    <a:pt x="16321" y="122411"/>
                  </a:cubicBezTo>
                  <a:close/>
                </a:path>
              </a:pathLst>
            </a:custGeom>
            <a:solidFill>
              <a:schemeClr val="bg1"/>
            </a:solidFill>
            <a:ln w="8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3200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66E46801-2AEB-477B-9C79-582B573478F7}"/>
                </a:ext>
              </a:extLst>
            </p:cNvPr>
            <p:cNvSpPr/>
            <p:nvPr/>
          </p:nvSpPr>
          <p:spPr>
            <a:xfrm>
              <a:off x="8818746" y="5136961"/>
              <a:ext cx="12433" cy="130555"/>
            </a:xfrm>
            <a:custGeom>
              <a:avLst/>
              <a:gdLst>
                <a:gd name="connsiteX0" fmla="*/ 16321 w 16321"/>
                <a:gd name="connsiteY0" fmla="*/ 163214 h 171375"/>
                <a:gd name="connsiteX1" fmla="*/ 16321 w 16321"/>
                <a:gd name="connsiteY1" fmla="*/ 8161 h 171375"/>
                <a:gd name="connsiteX2" fmla="*/ 8161 w 16321"/>
                <a:gd name="connsiteY2" fmla="*/ 0 h 171375"/>
                <a:gd name="connsiteX3" fmla="*/ 0 w 16321"/>
                <a:gd name="connsiteY3" fmla="*/ 8161 h 171375"/>
                <a:gd name="connsiteX4" fmla="*/ 0 w 16321"/>
                <a:gd name="connsiteY4" fmla="*/ 163214 h 171375"/>
                <a:gd name="connsiteX5" fmla="*/ 8161 w 16321"/>
                <a:gd name="connsiteY5" fmla="*/ 171375 h 171375"/>
                <a:gd name="connsiteX6" fmla="*/ 16321 w 16321"/>
                <a:gd name="connsiteY6" fmla="*/ 163214 h 17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21" h="171375">
                  <a:moveTo>
                    <a:pt x="16321" y="163214"/>
                  </a:moveTo>
                  <a:lnTo>
                    <a:pt x="16321" y="8161"/>
                  </a:lnTo>
                  <a:cubicBezTo>
                    <a:pt x="16321" y="3654"/>
                    <a:pt x="12668" y="0"/>
                    <a:pt x="8161" y="0"/>
                  </a:cubicBezTo>
                  <a:cubicBezTo>
                    <a:pt x="3654" y="0"/>
                    <a:pt x="0" y="3654"/>
                    <a:pt x="0" y="8161"/>
                  </a:cubicBezTo>
                  <a:lnTo>
                    <a:pt x="0" y="163214"/>
                  </a:lnTo>
                  <a:cubicBezTo>
                    <a:pt x="0" y="167722"/>
                    <a:pt x="3654" y="171375"/>
                    <a:pt x="8161" y="171375"/>
                  </a:cubicBezTo>
                  <a:cubicBezTo>
                    <a:pt x="12668" y="171375"/>
                    <a:pt x="16321" y="167722"/>
                    <a:pt x="16321" y="163214"/>
                  </a:cubicBezTo>
                  <a:close/>
                </a:path>
              </a:pathLst>
            </a:custGeom>
            <a:solidFill>
              <a:schemeClr val="bg1"/>
            </a:solidFill>
            <a:ln w="8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3200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630A2E49-652C-4E60-9B98-CFB51AE4D453}"/>
                </a:ext>
              </a:extLst>
            </p:cNvPr>
            <p:cNvSpPr/>
            <p:nvPr/>
          </p:nvSpPr>
          <p:spPr>
            <a:xfrm>
              <a:off x="8793878" y="5136961"/>
              <a:ext cx="12433" cy="99471"/>
            </a:xfrm>
            <a:custGeom>
              <a:avLst/>
              <a:gdLst>
                <a:gd name="connsiteX0" fmla="*/ 16321 w 16321"/>
                <a:gd name="connsiteY0" fmla="*/ 122411 h 130571"/>
                <a:gd name="connsiteX1" fmla="*/ 16321 w 16321"/>
                <a:gd name="connsiteY1" fmla="*/ 8161 h 130571"/>
                <a:gd name="connsiteX2" fmla="*/ 8161 w 16321"/>
                <a:gd name="connsiteY2" fmla="*/ 0 h 130571"/>
                <a:gd name="connsiteX3" fmla="*/ 0 w 16321"/>
                <a:gd name="connsiteY3" fmla="*/ 8161 h 130571"/>
                <a:gd name="connsiteX4" fmla="*/ 0 w 16321"/>
                <a:gd name="connsiteY4" fmla="*/ 122411 h 130571"/>
                <a:gd name="connsiteX5" fmla="*/ 8161 w 16321"/>
                <a:gd name="connsiteY5" fmla="*/ 130572 h 130571"/>
                <a:gd name="connsiteX6" fmla="*/ 16321 w 16321"/>
                <a:gd name="connsiteY6" fmla="*/ 122411 h 13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21" h="130571">
                  <a:moveTo>
                    <a:pt x="16321" y="122411"/>
                  </a:moveTo>
                  <a:lnTo>
                    <a:pt x="16321" y="8161"/>
                  </a:lnTo>
                  <a:cubicBezTo>
                    <a:pt x="16321" y="3654"/>
                    <a:pt x="12668" y="0"/>
                    <a:pt x="8161" y="0"/>
                  </a:cubicBezTo>
                  <a:cubicBezTo>
                    <a:pt x="3654" y="0"/>
                    <a:pt x="0" y="3654"/>
                    <a:pt x="0" y="8161"/>
                  </a:cubicBezTo>
                  <a:lnTo>
                    <a:pt x="0" y="122411"/>
                  </a:lnTo>
                  <a:cubicBezTo>
                    <a:pt x="0" y="126918"/>
                    <a:pt x="3654" y="130572"/>
                    <a:pt x="8161" y="130572"/>
                  </a:cubicBezTo>
                  <a:cubicBezTo>
                    <a:pt x="12668" y="130572"/>
                    <a:pt x="16321" y="126918"/>
                    <a:pt x="16321" y="122411"/>
                  </a:cubicBezTo>
                  <a:close/>
                </a:path>
              </a:pathLst>
            </a:custGeom>
            <a:solidFill>
              <a:schemeClr val="bg1"/>
            </a:solidFill>
            <a:ln w="8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3200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37F8EE57-53B3-4BE1-B630-D78AE442A626}"/>
                </a:ext>
              </a:extLst>
            </p:cNvPr>
            <p:cNvSpPr/>
            <p:nvPr/>
          </p:nvSpPr>
          <p:spPr>
            <a:xfrm>
              <a:off x="8843613" y="5136961"/>
              <a:ext cx="12433" cy="99471"/>
            </a:xfrm>
            <a:custGeom>
              <a:avLst/>
              <a:gdLst>
                <a:gd name="connsiteX0" fmla="*/ 16321 w 16321"/>
                <a:gd name="connsiteY0" fmla="*/ 122411 h 130571"/>
                <a:gd name="connsiteX1" fmla="*/ 16321 w 16321"/>
                <a:gd name="connsiteY1" fmla="*/ 8161 h 130571"/>
                <a:gd name="connsiteX2" fmla="*/ 8161 w 16321"/>
                <a:gd name="connsiteY2" fmla="*/ 0 h 130571"/>
                <a:gd name="connsiteX3" fmla="*/ 0 w 16321"/>
                <a:gd name="connsiteY3" fmla="*/ 8161 h 130571"/>
                <a:gd name="connsiteX4" fmla="*/ 0 w 16321"/>
                <a:gd name="connsiteY4" fmla="*/ 122411 h 130571"/>
                <a:gd name="connsiteX5" fmla="*/ 8161 w 16321"/>
                <a:gd name="connsiteY5" fmla="*/ 130572 h 130571"/>
                <a:gd name="connsiteX6" fmla="*/ 16321 w 16321"/>
                <a:gd name="connsiteY6" fmla="*/ 122411 h 13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21" h="130571">
                  <a:moveTo>
                    <a:pt x="16321" y="122411"/>
                  </a:moveTo>
                  <a:lnTo>
                    <a:pt x="16321" y="8161"/>
                  </a:lnTo>
                  <a:cubicBezTo>
                    <a:pt x="16321" y="3654"/>
                    <a:pt x="12668" y="0"/>
                    <a:pt x="8161" y="0"/>
                  </a:cubicBezTo>
                  <a:cubicBezTo>
                    <a:pt x="3654" y="0"/>
                    <a:pt x="0" y="3654"/>
                    <a:pt x="0" y="8161"/>
                  </a:cubicBezTo>
                  <a:lnTo>
                    <a:pt x="0" y="122411"/>
                  </a:lnTo>
                  <a:cubicBezTo>
                    <a:pt x="0" y="126918"/>
                    <a:pt x="3654" y="130572"/>
                    <a:pt x="8161" y="130572"/>
                  </a:cubicBezTo>
                  <a:cubicBezTo>
                    <a:pt x="12668" y="130572"/>
                    <a:pt x="16321" y="126918"/>
                    <a:pt x="16321" y="122411"/>
                  </a:cubicBezTo>
                  <a:close/>
                </a:path>
              </a:pathLst>
            </a:custGeom>
            <a:solidFill>
              <a:schemeClr val="bg1"/>
            </a:solidFill>
            <a:ln w="8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3200"/>
            </a:p>
          </p:txBody>
        </p:sp>
      </p:grpSp>
      <p:sp>
        <p:nvSpPr>
          <p:cNvPr id="30" name="Title 29">
            <a:extLst>
              <a:ext uri="{FF2B5EF4-FFF2-40B4-BE49-F238E27FC236}">
                <a16:creationId xmlns:a16="http://schemas.microsoft.com/office/drawing/2014/main" id="{B86AC895-52D1-4DF2-A3E6-C828E09BF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data lifecycle</a:t>
            </a:r>
          </a:p>
        </p:txBody>
      </p:sp>
      <p:sp>
        <p:nvSpPr>
          <p:cNvPr id="196" name="Freeform: Shape 195">
            <a:extLst>
              <a:ext uri="{FF2B5EF4-FFF2-40B4-BE49-F238E27FC236}">
                <a16:creationId xmlns:a16="http://schemas.microsoft.com/office/drawing/2014/main" id="{C053EF4A-48E9-4C92-92E3-4EF3473F589A}"/>
              </a:ext>
            </a:extLst>
          </p:cNvPr>
          <p:cNvSpPr/>
          <p:nvPr/>
        </p:nvSpPr>
        <p:spPr>
          <a:xfrm>
            <a:off x="8570069" y="5022408"/>
            <a:ext cx="12433" cy="130555"/>
          </a:xfrm>
          <a:custGeom>
            <a:avLst/>
            <a:gdLst>
              <a:gd name="connsiteX0" fmla="*/ 16321 w 16321"/>
              <a:gd name="connsiteY0" fmla="*/ 163214 h 171375"/>
              <a:gd name="connsiteX1" fmla="*/ 16321 w 16321"/>
              <a:gd name="connsiteY1" fmla="*/ 8161 h 171375"/>
              <a:gd name="connsiteX2" fmla="*/ 8161 w 16321"/>
              <a:gd name="connsiteY2" fmla="*/ 0 h 171375"/>
              <a:gd name="connsiteX3" fmla="*/ 0 w 16321"/>
              <a:gd name="connsiteY3" fmla="*/ 8161 h 171375"/>
              <a:gd name="connsiteX4" fmla="*/ 0 w 16321"/>
              <a:gd name="connsiteY4" fmla="*/ 163214 h 171375"/>
              <a:gd name="connsiteX5" fmla="*/ 8161 w 16321"/>
              <a:gd name="connsiteY5" fmla="*/ 171375 h 171375"/>
              <a:gd name="connsiteX6" fmla="*/ 16321 w 16321"/>
              <a:gd name="connsiteY6" fmla="*/ 163214 h 17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21" h="171375">
                <a:moveTo>
                  <a:pt x="16321" y="163214"/>
                </a:moveTo>
                <a:lnTo>
                  <a:pt x="16321" y="8161"/>
                </a:lnTo>
                <a:cubicBezTo>
                  <a:pt x="16321" y="3654"/>
                  <a:pt x="12668" y="0"/>
                  <a:pt x="8161" y="0"/>
                </a:cubicBezTo>
                <a:cubicBezTo>
                  <a:pt x="3654" y="0"/>
                  <a:pt x="0" y="3654"/>
                  <a:pt x="0" y="8161"/>
                </a:cubicBezTo>
                <a:lnTo>
                  <a:pt x="0" y="163214"/>
                </a:lnTo>
                <a:cubicBezTo>
                  <a:pt x="0" y="167722"/>
                  <a:pt x="3654" y="171375"/>
                  <a:pt x="8161" y="171375"/>
                </a:cubicBezTo>
                <a:cubicBezTo>
                  <a:pt x="12668" y="171375"/>
                  <a:pt x="16321" y="167722"/>
                  <a:pt x="16321" y="163214"/>
                </a:cubicBezTo>
                <a:close/>
              </a:path>
            </a:pathLst>
          </a:custGeom>
          <a:solidFill>
            <a:schemeClr val="bg1"/>
          </a:solidFill>
          <a:ln w="8096" cap="flat">
            <a:noFill/>
            <a:prstDash val="solid"/>
            <a:miter/>
          </a:ln>
        </p:spPr>
        <p:txBody>
          <a:bodyPr rtlCol="0" anchor="ctr"/>
          <a:lstStyle/>
          <a:p>
            <a:endParaRPr lang="en-AU" sz="3200"/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C5D9BDCB-1482-4FCA-9E1F-533CDEF085FC}"/>
              </a:ext>
            </a:extLst>
          </p:cNvPr>
          <p:cNvSpPr/>
          <p:nvPr/>
        </p:nvSpPr>
        <p:spPr>
          <a:xfrm>
            <a:off x="8619805" y="5022408"/>
            <a:ext cx="12433" cy="130555"/>
          </a:xfrm>
          <a:custGeom>
            <a:avLst/>
            <a:gdLst>
              <a:gd name="connsiteX0" fmla="*/ 16321 w 16321"/>
              <a:gd name="connsiteY0" fmla="*/ 163214 h 171375"/>
              <a:gd name="connsiteX1" fmla="*/ 16321 w 16321"/>
              <a:gd name="connsiteY1" fmla="*/ 8161 h 171375"/>
              <a:gd name="connsiteX2" fmla="*/ 8161 w 16321"/>
              <a:gd name="connsiteY2" fmla="*/ 0 h 171375"/>
              <a:gd name="connsiteX3" fmla="*/ 0 w 16321"/>
              <a:gd name="connsiteY3" fmla="*/ 8161 h 171375"/>
              <a:gd name="connsiteX4" fmla="*/ 0 w 16321"/>
              <a:gd name="connsiteY4" fmla="*/ 163214 h 171375"/>
              <a:gd name="connsiteX5" fmla="*/ 8161 w 16321"/>
              <a:gd name="connsiteY5" fmla="*/ 171375 h 171375"/>
              <a:gd name="connsiteX6" fmla="*/ 16321 w 16321"/>
              <a:gd name="connsiteY6" fmla="*/ 163214 h 17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21" h="171375">
                <a:moveTo>
                  <a:pt x="16321" y="163214"/>
                </a:moveTo>
                <a:lnTo>
                  <a:pt x="16321" y="8161"/>
                </a:lnTo>
                <a:cubicBezTo>
                  <a:pt x="16321" y="3654"/>
                  <a:pt x="12668" y="0"/>
                  <a:pt x="8161" y="0"/>
                </a:cubicBezTo>
                <a:cubicBezTo>
                  <a:pt x="3654" y="0"/>
                  <a:pt x="0" y="3654"/>
                  <a:pt x="0" y="8161"/>
                </a:cubicBezTo>
                <a:lnTo>
                  <a:pt x="0" y="163214"/>
                </a:lnTo>
                <a:cubicBezTo>
                  <a:pt x="0" y="167722"/>
                  <a:pt x="3654" y="171375"/>
                  <a:pt x="8161" y="171375"/>
                </a:cubicBezTo>
                <a:cubicBezTo>
                  <a:pt x="12668" y="171375"/>
                  <a:pt x="16321" y="167722"/>
                  <a:pt x="16321" y="163214"/>
                </a:cubicBezTo>
                <a:close/>
              </a:path>
            </a:pathLst>
          </a:custGeom>
          <a:solidFill>
            <a:schemeClr val="bg1"/>
          </a:solidFill>
          <a:ln w="8096" cap="flat">
            <a:noFill/>
            <a:prstDash val="solid"/>
            <a:miter/>
          </a:ln>
        </p:spPr>
        <p:txBody>
          <a:bodyPr rtlCol="0" anchor="ctr"/>
          <a:lstStyle/>
          <a:p>
            <a:endParaRPr lang="en-AU" sz="3200"/>
          </a:p>
        </p:txBody>
      </p:sp>
      <p:sp>
        <p:nvSpPr>
          <p:cNvPr id="198" name="Freeform: Shape 197">
            <a:extLst>
              <a:ext uri="{FF2B5EF4-FFF2-40B4-BE49-F238E27FC236}">
                <a16:creationId xmlns:a16="http://schemas.microsoft.com/office/drawing/2014/main" id="{AFDE694D-CF02-4448-B3D6-24165D20A685}"/>
              </a:ext>
            </a:extLst>
          </p:cNvPr>
          <p:cNvSpPr/>
          <p:nvPr/>
        </p:nvSpPr>
        <p:spPr>
          <a:xfrm>
            <a:off x="8594937" y="5022408"/>
            <a:ext cx="12433" cy="99471"/>
          </a:xfrm>
          <a:custGeom>
            <a:avLst/>
            <a:gdLst>
              <a:gd name="connsiteX0" fmla="*/ 16321 w 16321"/>
              <a:gd name="connsiteY0" fmla="*/ 122411 h 130571"/>
              <a:gd name="connsiteX1" fmla="*/ 16321 w 16321"/>
              <a:gd name="connsiteY1" fmla="*/ 8161 h 130571"/>
              <a:gd name="connsiteX2" fmla="*/ 8161 w 16321"/>
              <a:gd name="connsiteY2" fmla="*/ 0 h 130571"/>
              <a:gd name="connsiteX3" fmla="*/ 0 w 16321"/>
              <a:gd name="connsiteY3" fmla="*/ 8161 h 130571"/>
              <a:gd name="connsiteX4" fmla="*/ 0 w 16321"/>
              <a:gd name="connsiteY4" fmla="*/ 122411 h 130571"/>
              <a:gd name="connsiteX5" fmla="*/ 8161 w 16321"/>
              <a:gd name="connsiteY5" fmla="*/ 130572 h 130571"/>
              <a:gd name="connsiteX6" fmla="*/ 16321 w 16321"/>
              <a:gd name="connsiteY6" fmla="*/ 122411 h 13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21" h="130571">
                <a:moveTo>
                  <a:pt x="16321" y="122411"/>
                </a:moveTo>
                <a:lnTo>
                  <a:pt x="16321" y="8161"/>
                </a:lnTo>
                <a:cubicBezTo>
                  <a:pt x="16321" y="3654"/>
                  <a:pt x="12668" y="0"/>
                  <a:pt x="8161" y="0"/>
                </a:cubicBezTo>
                <a:cubicBezTo>
                  <a:pt x="3654" y="0"/>
                  <a:pt x="0" y="3654"/>
                  <a:pt x="0" y="8161"/>
                </a:cubicBezTo>
                <a:lnTo>
                  <a:pt x="0" y="122411"/>
                </a:lnTo>
                <a:cubicBezTo>
                  <a:pt x="0" y="126918"/>
                  <a:pt x="3654" y="130572"/>
                  <a:pt x="8161" y="130572"/>
                </a:cubicBezTo>
                <a:cubicBezTo>
                  <a:pt x="12668" y="130572"/>
                  <a:pt x="16321" y="126918"/>
                  <a:pt x="16321" y="122411"/>
                </a:cubicBezTo>
                <a:close/>
              </a:path>
            </a:pathLst>
          </a:custGeom>
          <a:solidFill>
            <a:schemeClr val="bg1"/>
          </a:solidFill>
          <a:ln w="8096" cap="flat">
            <a:noFill/>
            <a:prstDash val="solid"/>
            <a:miter/>
          </a:ln>
        </p:spPr>
        <p:txBody>
          <a:bodyPr rtlCol="0" anchor="ctr"/>
          <a:lstStyle/>
          <a:p>
            <a:endParaRPr lang="en-AU" sz="3200"/>
          </a:p>
        </p:txBody>
      </p:sp>
      <p:sp>
        <p:nvSpPr>
          <p:cNvPr id="200" name="Freeform: Shape 199">
            <a:extLst>
              <a:ext uri="{FF2B5EF4-FFF2-40B4-BE49-F238E27FC236}">
                <a16:creationId xmlns:a16="http://schemas.microsoft.com/office/drawing/2014/main" id="{873E9713-3DE2-430B-88D9-FBDD94BBBAD6}"/>
              </a:ext>
            </a:extLst>
          </p:cNvPr>
          <p:cNvSpPr/>
          <p:nvPr/>
        </p:nvSpPr>
        <p:spPr>
          <a:xfrm>
            <a:off x="8644672" y="5022408"/>
            <a:ext cx="12433" cy="99471"/>
          </a:xfrm>
          <a:custGeom>
            <a:avLst/>
            <a:gdLst>
              <a:gd name="connsiteX0" fmla="*/ 16321 w 16321"/>
              <a:gd name="connsiteY0" fmla="*/ 122411 h 130571"/>
              <a:gd name="connsiteX1" fmla="*/ 16321 w 16321"/>
              <a:gd name="connsiteY1" fmla="*/ 8161 h 130571"/>
              <a:gd name="connsiteX2" fmla="*/ 8161 w 16321"/>
              <a:gd name="connsiteY2" fmla="*/ 0 h 130571"/>
              <a:gd name="connsiteX3" fmla="*/ 0 w 16321"/>
              <a:gd name="connsiteY3" fmla="*/ 8161 h 130571"/>
              <a:gd name="connsiteX4" fmla="*/ 0 w 16321"/>
              <a:gd name="connsiteY4" fmla="*/ 122411 h 130571"/>
              <a:gd name="connsiteX5" fmla="*/ 8161 w 16321"/>
              <a:gd name="connsiteY5" fmla="*/ 130572 h 130571"/>
              <a:gd name="connsiteX6" fmla="*/ 16321 w 16321"/>
              <a:gd name="connsiteY6" fmla="*/ 122411 h 13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21" h="130571">
                <a:moveTo>
                  <a:pt x="16321" y="122411"/>
                </a:moveTo>
                <a:lnTo>
                  <a:pt x="16321" y="8161"/>
                </a:lnTo>
                <a:cubicBezTo>
                  <a:pt x="16321" y="3654"/>
                  <a:pt x="12668" y="0"/>
                  <a:pt x="8161" y="0"/>
                </a:cubicBezTo>
                <a:cubicBezTo>
                  <a:pt x="3654" y="0"/>
                  <a:pt x="0" y="3654"/>
                  <a:pt x="0" y="8161"/>
                </a:cubicBezTo>
                <a:lnTo>
                  <a:pt x="0" y="122411"/>
                </a:lnTo>
                <a:cubicBezTo>
                  <a:pt x="0" y="126918"/>
                  <a:pt x="3654" y="130572"/>
                  <a:pt x="8161" y="130572"/>
                </a:cubicBezTo>
                <a:cubicBezTo>
                  <a:pt x="12668" y="130572"/>
                  <a:pt x="16321" y="126918"/>
                  <a:pt x="16321" y="122411"/>
                </a:cubicBezTo>
                <a:close/>
              </a:path>
            </a:pathLst>
          </a:custGeom>
          <a:solidFill>
            <a:schemeClr val="bg1"/>
          </a:solidFill>
          <a:ln w="8096" cap="flat">
            <a:noFill/>
            <a:prstDash val="solid"/>
            <a:miter/>
          </a:ln>
        </p:spPr>
        <p:txBody>
          <a:bodyPr rtlCol="0" anchor="ctr"/>
          <a:lstStyle/>
          <a:p>
            <a:endParaRPr lang="en-AU" sz="32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9F3476-9B12-444F-A859-917F9B723ED7}"/>
              </a:ext>
            </a:extLst>
          </p:cNvPr>
          <p:cNvGrpSpPr/>
          <p:nvPr/>
        </p:nvGrpSpPr>
        <p:grpSpPr>
          <a:xfrm>
            <a:off x="5870584" y="3322130"/>
            <a:ext cx="2530727" cy="1831450"/>
            <a:chOff x="5870584" y="3436683"/>
            <a:chExt cx="2530727" cy="1831450"/>
          </a:xfrm>
        </p:grpSpPr>
        <p:sp>
          <p:nvSpPr>
            <p:cNvPr id="173" name="Arrow: U-Turn Milestone 2" title="Timeline Arrow">
              <a:extLst>
                <a:ext uri="{FF2B5EF4-FFF2-40B4-BE49-F238E27FC236}">
                  <a16:creationId xmlns:a16="http://schemas.microsoft.com/office/drawing/2014/main" id="{395A6824-EBF6-4E89-8A4C-9651987D0894}"/>
                </a:ext>
              </a:extLst>
            </p:cNvPr>
            <p:cNvSpPr/>
            <p:nvPr/>
          </p:nvSpPr>
          <p:spPr>
            <a:xfrm rot="10800000" flipH="1">
              <a:off x="5956213" y="3858273"/>
              <a:ext cx="2445098" cy="1399085"/>
            </a:xfrm>
            <a:prstGeom prst="bentArrow">
              <a:avLst>
                <a:gd name="adj1" fmla="val 45808"/>
                <a:gd name="adj2" fmla="val 12320"/>
                <a:gd name="adj3" fmla="val 11638"/>
                <a:gd name="adj4" fmla="val 27966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3200" dirty="0">
                <a:solidFill>
                  <a:schemeClr val="tx1"/>
                </a:solidFill>
              </a:endParaRP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A6950A88-ADB0-46F5-BF02-8C50E23E2772}"/>
                </a:ext>
              </a:extLst>
            </p:cNvPr>
            <p:cNvSpPr txBox="1"/>
            <p:nvPr/>
          </p:nvSpPr>
          <p:spPr>
            <a:xfrm>
              <a:off x="6246311" y="4898801"/>
              <a:ext cx="2058169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ZA" sz="2400" dirty="0"/>
                <a:t>Archive storage</a:t>
              </a:r>
            </a:p>
          </p:txBody>
        </p:sp>
        <p:sp>
          <p:nvSpPr>
            <p:cNvPr id="176" name="Oval 175" title="Circle Background">
              <a:extLst>
                <a:ext uri="{FF2B5EF4-FFF2-40B4-BE49-F238E27FC236}">
                  <a16:creationId xmlns:a16="http://schemas.microsoft.com/office/drawing/2014/main" id="{12201DCF-4CED-4F7E-BF1B-558611D2AAFC}"/>
                </a:ext>
              </a:extLst>
            </p:cNvPr>
            <p:cNvSpPr/>
            <p:nvPr/>
          </p:nvSpPr>
          <p:spPr>
            <a:xfrm>
              <a:off x="5870584" y="3436683"/>
              <a:ext cx="516333" cy="516333"/>
            </a:xfrm>
            <a:prstGeom prst="ellipse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3200" dirty="0">
                <a:solidFill>
                  <a:schemeClr val="tx1"/>
                </a:solidFill>
              </a:endParaRPr>
            </a:p>
          </p:txBody>
        </p:sp>
        <p:sp>
          <p:nvSpPr>
            <p:cNvPr id="2" name="Graphic 179">
              <a:extLst>
                <a:ext uri="{FF2B5EF4-FFF2-40B4-BE49-F238E27FC236}">
                  <a16:creationId xmlns:a16="http://schemas.microsoft.com/office/drawing/2014/main" id="{AD7EBAB7-8B71-4DD3-8177-9D2B6BFAE104}"/>
                </a:ext>
              </a:extLst>
            </p:cNvPr>
            <p:cNvSpPr/>
            <p:nvPr/>
          </p:nvSpPr>
          <p:spPr>
            <a:xfrm>
              <a:off x="5946502" y="3532678"/>
              <a:ext cx="320948" cy="213966"/>
            </a:xfrm>
            <a:custGeom>
              <a:avLst/>
              <a:gdLst>
                <a:gd name="connsiteX0" fmla="*/ 9106 w 337273"/>
                <a:gd name="connsiteY0" fmla="*/ 0 h 224849"/>
                <a:gd name="connsiteX1" fmla="*/ 372799 w 337273"/>
                <a:gd name="connsiteY1" fmla="*/ 0 h 224849"/>
                <a:gd name="connsiteX2" fmla="*/ 381905 w 337273"/>
                <a:gd name="connsiteY2" fmla="*/ 9106 h 224849"/>
                <a:gd name="connsiteX3" fmla="*/ 381905 w 337273"/>
                <a:gd name="connsiteY3" fmla="*/ 327380 h 224849"/>
                <a:gd name="connsiteX4" fmla="*/ 372799 w 337273"/>
                <a:gd name="connsiteY4" fmla="*/ 336487 h 224849"/>
                <a:gd name="connsiteX5" fmla="*/ 9106 w 337273"/>
                <a:gd name="connsiteY5" fmla="*/ 336487 h 224849"/>
                <a:gd name="connsiteX6" fmla="*/ 0 w 337273"/>
                <a:gd name="connsiteY6" fmla="*/ 327380 h 224849"/>
                <a:gd name="connsiteX7" fmla="*/ 0 w 337273"/>
                <a:gd name="connsiteY7" fmla="*/ 9106 h 224849"/>
                <a:gd name="connsiteX8" fmla="*/ 9106 w 337273"/>
                <a:gd name="connsiteY8" fmla="*/ 0 h 224849"/>
                <a:gd name="connsiteX9" fmla="*/ 271954 w 337273"/>
                <a:gd name="connsiteY9" fmla="*/ 177293 h 224849"/>
                <a:gd name="connsiteX10" fmla="*/ 263747 w 337273"/>
                <a:gd name="connsiteY10" fmla="*/ 168187 h 224849"/>
                <a:gd name="connsiteX11" fmla="*/ 271954 w 337273"/>
                <a:gd name="connsiteY11" fmla="*/ 159193 h 224849"/>
                <a:gd name="connsiteX12" fmla="*/ 265209 w 337273"/>
                <a:gd name="connsiteY12" fmla="*/ 143116 h 224849"/>
                <a:gd name="connsiteX13" fmla="*/ 253067 w 337273"/>
                <a:gd name="connsiteY13" fmla="*/ 142554 h 224849"/>
                <a:gd name="connsiteX14" fmla="*/ 252505 w 337273"/>
                <a:gd name="connsiteY14" fmla="*/ 130300 h 224849"/>
                <a:gd name="connsiteX15" fmla="*/ 236428 w 337273"/>
                <a:gd name="connsiteY15" fmla="*/ 123667 h 224849"/>
                <a:gd name="connsiteX16" fmla="*/ 227322 w 337273"/>
                <a:gd name="connsiteY16" fmla="*/ 131874 h 224849"/>
                <a:gd name="connsiteX17" fmla="*/ 218328 w 337273"/>
                <a:gd name="connsiteY17" fmla="*/ 123667 h 224849"/>
                <a:gd name="connsiteX18" fmla="*/ 202251 w 337273"/>
                <a:gd name="connsiteY18" fmla="*/ 130300 h 224849"/>
                <a:gd name="connsiteX19" fmla="*/ 201577 w 337273"/>
                <a:gd name="connsiteY19" fmla="*/ 142554 h 224849"/>
                <a:gd name="connsiteX20" fmla="*/ 189435 w 337273"/>
                <a:gd name="connsiteY20" fmla="*/ 143116 h 224849"/>
                <a:gd name="connsiteX21" fmla="*/ 182802 w 337273"/>
                <a:gd name="connsiteY21" fmla="*/ 159193 h 224849"/>
                <a:gd name="connsiteX22" fmla="*/ 191009 w 337273"/>
                <a:gd name="connsiteY22" fmla="*/ 168187 h 224849"/>
                <a:gd name="connsiteX23" fmla="*/ 182802 w 337273"/>
                <a:gd name="connsiteY23" fmla="*/ 177293 h 224849"/>
                <a:gd name="connsiteX24" fmla="*/ 189435 w 337273"/>
                <a:gd name="connsiteY24" fmla="*/ 193370 h 224849"/>
                <a:gd name="connsiteX25" fmla="*/ 201577 w 337273"/>
                <a:gd name="connsiteY25" fmla="*/ 193932 h 224849"/>
                <a:gd name="connsiteX26" fmla="*/ 202251 w 337273"/>
                <a:gd name="connsiteY26" fmla="*/ 206187 h 224849"/>
                <a:gd name="connsiteX27" fmla="*/ 218328 w 337273"/>
                <a:gd name="connsiteY27" fmla="*/ 212820 h 224849"/>
                <a:gd name="connsiteX28" fmla="*/ 227322 w 337273"/>
                <a:gd name="connsiteY28" fmla="*/ 204613 h 224849"/>
                <a:gd name="connsiteX29" fmla="*/ 236428 w 337273"/>
                <a:gd name="connsiteY29" fmla="*/ 212820 h 224849"/>
                <a:gd name="connsiteX30" fmla="*/ 252505 w 337273"/>
                <a:gd name="connsiteY30" fmla="*/ 206187 h 224849"/>
                <a:gd name="connsiteX31" fmla="*/ 253067 w 337273"/>
                <a:gd name="connsiteY31" fmla="*/ 193932 h 224849"/>
                <a:gd name="connsiteX32" fmla="*/ 265209 w 337273"/>
                <a:gd name="connsiteY32" fmla="*/ 193370 h 224849"/>
                <a:gd name="connsiteX33" fmla="*/ 271954 w 337273"/>
                <a:gd name="connsiteY33" fmla="*/ 177293 h 224849"/>
                <a:gd name="connsiteX34" fmla="*/ 227322 w 337273"/>
                <a:gd name="connsiteY34" fmla="*/ 104555 h 224849"/>
                <a:gd name="connsiteX35" fmla="*/ 272404 w 337273"/>
                <a:gd name="connsiteY35" fmla="*/ 123217 h 224849"/>
                <a:gd name="connsiteX36" fmla="*/ 290954 w 337273"/>
                <a:gd name="connsiteY36" fmla="*/ 168187 h 224849"/>
                <a:gd name="connsiteX37" fmla="*/ 272404 w 337273"/>
                <a:gd name="connsiteY37" fmla="*/ 213269 h 224849"/>
                <a:gd name="connsiteX38" fmla="*/ 227322 w 337273"/>
                <a:gd name="connsiteY38" fmla="*/ 231932 h 224849"/>
                <a:gd name="connsiteX39" fmla="*/ 182352 w 337273"/>
                <a:gd name="connsiteY39" fmla="*/ 213269 h 224849"/>
                <a:gd name="connsiteX40" fmla="*/ 163690 w 337273"/>
                <a:gd name="connsiteY40" fmla="*/ 168187 h 224849"/>
                <a:gd name="connsiteX41" fmla="*/ 182352 w 337273"/>
                <a:gd name="connsiteY41" fmla="*/ 123217 h 224849"/>
                <a:gd name="connsiteX42" fmla="*/ 227322 w 337273"/>
                <a:gd name="connsiteY42" fmla="*/ 104555 h 224849"/>
                <a:gd name="connsiteX43" fmla="*/ 227322 w 337273"/>
                <a:gd name="connsiteY43" fmla="*/ 140980 h 224849"/>
                <a:gd name="connsiteX44" fmla="*/ 246659 w 337273"/>
                <a:gd name="connsiteY44" fmla="*/ 148962 h 224849"/>
                <a:gd name="connsiteX45" fmla="*/ 246659 w 337273"/>
                <a:gd name="connsiteY45" fmla="*/ 148962 h 224849"/>
                <a:gd name="connsiteX46" fmla="*/ 254641 w 337273"/>
                <a:gd name="connsiteY46" fmla="*/ 168187 h 224849"/>
                <a:gd name="connsiteX47" fmla="*/ 246659 w 337273"/>
                <a:gd name="connsiteY47" fmla="*/ 187524 h 224849"/>
                <a:gd name="connsiteX48" fmla="*/ 246659 w 337273"/>
                <a:gd name="connsiteY48" fmla="*/ 187524 h 224849"/>
                <a:gd name="connsiteX49" fmla="*/ 227322 w 337273"/>
                <a:gd name="connsiteY49" fmla="*/ 195506 h 224849"/>
                <a:gd name="connsiteX50" fmla="*/ 208097 w 337273"/>
                <a:gd name="connsiteY50" fmla="*/ 187524 h 224849"/>
                <a:gd name="connsiteX51" fmla="*/ 200115 w 337273"/>
                <a:gd name="connsiteY51" fmla="*/ 168187 h 224849"/>
                <a:gd name="connsiteX52" fmla="*/ 208097 w 337273"/>
                <a:gd name="connsiteY52" fmla="*/ 148962 h 224849"/>
                <a:gd name="connsiteX53" fmla="*/ 208097 w 337273"/>
                <a:gd name="connsiteY53" fmla="*/ 148962 h 224849"/>
                <a:gd name="connsiteX54" fmla="*/ 227322 w 337273"/>
                <a:gd name="connsiteY54" fmla="*/ 140980 h 224849"/>
                <a:gd name="connsiteX55" fmla="*/ 233730 w 337273"/>
                <a:gd name="connsiteY55" fmla="*/ 161779 h 224849"/>
                <a:gd name="connsiteX56" fmla="*/ 227322 w 337273"/>
                <a:gd name="connsiteY56" fmla="*/ 159193 h 224849"/>
                <a:gd name="connsiteX57" fmla="*/ 220914 w 337273"/>
                <a:gd name="connsiteY57" fmla="*/ 161779 h 224849"/>
                <a:gd name="connsiteX58" fmla="*/ 220914 w 337273"/>
                <a:gd name="connsiteY58" fmla="*/ 161779 h 224849"/>
                <a:gd name="connsiteX59" fmla="*/ 218216 w 337273"/>
                <a:gd name="connsiteY59" fmla="*/ 168187 h 224849"/>
                <a:gd name="connsiteX60" fmla="*/ 220914 w 337273"/>
                <a:gd name="connsiteY60" fmla="*/ 174708 h 224849"/>
                <a:gd name="connsiteX61" fmla="*/ 227322 w 337273"/>
                <a:gd name="connsiteY61" fmla="*/ 177293 h 224849"/>
                <a:gd name="connsiteX62" fmla="*/ 233730 w 337273"/>
                <a:gd name="connsiteY62" fmla="*/ 174708 h 224849"/>
                <a:gd name="connsiteX63" fmla="*/ 233843 w 337273"/>
                <a:gd name="connsiteY63" fmla="*/ 174708 h 224849"/>
                <a:gd name="connsiteX64" fmla="*/ 236428 w 337273"/>
                <a:gd name="connsiteY64" fmla="*/ 168187 h 224849"/>
                <a:gd name="connsiteX65" fmla="*/ 233843 w 337273"/>
                <a:gd name="connsiteY65" fmla="*/ 161779 h 224849"/>
                <a:gd name="connsiteX66" fmla="*/ 233730 w 337273"/>
                <a:gd name="connsiteY66" fmla="*/ 161779 h 224849"/>
                <a:gd name="connsiteX67" fmla="*/ 63632 w 337273"/>
                <a:gd name="connsiteY67" fmla="*/ 181678 h 224849"/>
                <a:gd name="connsiteX68" fmla="*/ 70378 w 337273"/>
                <a:gd name="connsiteY68" fmla="*/ 189435 h 224849"/>
                <a:gd name="connsiteX69" fmla="*/ 70378 w 337273"/>
                <a:gd name="connsiteY69" fmla="*/ 237441 h 224849"/>
                <a:gd name="connsiteX70" fmla="*/ 63632 w 337273"/>
                <a:gd name="connsiteY70" fmla="*/ 245198 h 224849"/>
                <a:gd name="connsiteX71" fmla="*/ 63632 w 337273"/>
                <a:gd name="connsiteY71" fmla="*/ 272854 h 224849"/>
                <a:gd name="connsiteX72" fmla="*/ 318273 w 337273"/>
                <a:gd name="connsiteY72" fmla="*/ 272854 h 224849"/>
                <a:gd name="connsiteX73" fmla="*/ 318273 w 337273"/>
                <a:gd name="connsiteY73" fmla="*/ 63632 h 224849"/>
                <a:gd name="connsiteX74" fmla="*/ 63632 w 337273"/>
                <a:gd name="connsiteY74" fmla="*/ 63632 h 224849"/>
                <a:gd name="connsiteX75" fmla="*/ 63632 w 337273"/>
                <a:gd name="connsiteY75" fmla="*/ 91289 h 224849"/>
                <a:gd name="connsiteX76" fmla="*/ 70378 w 337273"/>
                <a:gd name="connsiteY76" fmla="*/ 99046 h 224849"/>
                <a:gd name="connsiteX77" fmla="*/ 70378 w 337273"/>
                <a:gd name="connsiteY77" fmla="*/ 147051 h 224849"/>
                <a:gd name="connsiteX78" fmla="*/ 63632 w 337273"/>
                <a:gd name="connsiteY78" fmla="*/ 154809 h 224849"/>
                <a:gd name="connsiteX79" fmla="*/ 63632 w 337273"/>
                <a:gd name="connsiteY79" fmla="*/ 181678 h 224849"/>
                <a:gd name="connsiteX80" fmla="*/ 45419 w 337273"/>
                <a:gd name="connsiteY80" fmla="*/ 245198 h 224849"/>
                <a:gd name="connsiteX81" fmla="*/ 38562 w 337273"/>
                <a:gd name="connsiteY81" fmla="*/ 237441 h 224849"/>
                <a:gd name="connsiteX82" fmla="*/ 38562 w 337273"/>
                <a:gd name="connsiteY82" fmla="*/ 189435 h 224849"/>
                <a:gd name="connsiteX83" fmla="*/ 45419 w 337273"/>
                <a:gd name="connsiteY83" fmla="*/ 181678 h 224849"/>
                <a:gd name="connsiteX84" fmla="*/ 45419 w 337273"/>
                <a:gd name="connsiteY84" fmla="*/ 154809 h 224849"/>
                <a:gd name="connsiteX85" fmla="*/ 38562 w 337273"/>
                <a:gd name="connsiteY85" fmla="*/ 147051 h 224849"/>
                <a:gd name="connsiteX86" fmla="*/ 38562 w 337273"/>
                <a:gd name="connsiteY86" fmla="*/ 99046 h 224849"/>
                <a:gd name="connsiteX87" fmla="*/ 45419 w 337273"/>
                <a:gd name="connsiteY87" fmla="*/ 91289 h 224849"/>
                <a:gd name="connsiteX88" fmla="*/ 45419 w 337273"/>
                <a:gd name="connsiteY88" fmla="*/ 54526 h 224849"/>
                <a:gd name="connsiteX89" fmla="*/ 54526 w 337273"/>
                <a:gd name="connsiteY89" fmla="*/ 45420 h 224849"/>
                <a:gd name="connsiteX90" fmla="*/ 327380 w 337273"/>
                <a:gd name="connsiteY90" fmla="*/ 45420 h 224849"/>
                <a:gd name="connsiteX91" fmla="*/ 336486 w 337273"/>
                <a:gd name="connsiteY91" fmla="*/ 54526 h 224849"/>
                <a:gd name="connsiteX92" fmla="*/ 336486 w 337273"/>
                <a:gd name="connsiteY92" fmla="*/ 281961 h 224849"/>
                <a:gd name="connsiteX93" fmla="*/ 327380 w 337273"/>
                <a:gd name="connsiteY93" fmla="*/ 290955 h 224849"/>
                <a:gd name="connsiteX94" fmla="*/ 54526 w 337273"/>
                <a:gd name="connsiteY94" fmla="*/ 290955 h 224849"/>
                <a:gd name="connsiteX95" fmla="*/ 45419 w 337273"/>
                <a:gd name="connsiteY95" fmla="*/ 281961 h 224849"/>
                <a:gd name="connsiteX96" fmla="*/ 45419 w 337273"/>
                <a:gd name="connsiteY96" fmla="*/ 245198 h 224849"/>
                <a:gd name="connsiteX97" fmla="*/ 109276 w 337273"/>
                <a:gd name="connsiteY97" fmla="*/ 113661 h 224849"/>
                <a:gd name="connsiteX98" fmla="*/ 118383 w 337273"/>
                <a:gd name="connsiteY98" fmla="*/ 104555 h 224849"/>
                <a:gd name="connsiteX99" fmla="*/ 127489 w 337273"/>
                <a:gd name="connsiteY99" fmla="*/ 113661 h 224849"/>
                <a:gd name="connsiteX100" fmla="*/ 127489 w 337273"/>
                <a:gd name="connsiteY100" fmla="*/ 222825 h 224849"/>
                <a:gd name="connsiteX101" fmla="*/ 118383 w 337273"/>
                <a:gd name="connsiteY101" fmla="*/ 231932 h 224849"/>
                <a:gd name="connsiteX102" fmla="*/ 109276 w 337273"/>
                <a:gd name="connsiteY102" fmla="*/ 222825 h 224849"/>
                <a:gd name="connsiteX103" fmla="*/ 109276 w 337273"/>
                <a:gd name="connsiteY103" fmla="*/ 113661 h 224849"/>
                <a:gd name="connsiteX104" fmla="*/ 363805 w 337273"/>
                <a:gd name="connsiteY104" fmla="*/ 18213 h 224849"/>
                <a:gd name="connsiteX105" fmla="*/ 18213 w 337273"/>
                <a:gd name="connsiteY105" fmla="*/ 18213 h 224849"/>
                <a:gd name="connsiteX106" fmla="*/ 18213 w 337273"/>
                <a:gd name="connsiteY106" fmla="*/ 318274 h 224849"/>
                <a:gd name="connsiteX107" fmla="*/ 363805 w 337273"/>
                <a:gd name="connsiteY107" fmla="*/ 318274 h 224849"/>
                <a:gd name="connsiteX108" fmla="*/ 363805 w 337273"/>
                <a:gd name="connsiteY108" fmla="*/ 18213 h 22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337273" h="224849">
                  <a:moveTo>
                    <a:pt x="9106" y="0"/>
                  </a:moveTo>
                  <a:lnTo>
                    <a:pt x="372799" y="0"/>
                  </a:lnTo>
                  <a:cubicBezTo>
                    <a:pt x="377858" y="0"/>
                    <a:pt x="381905" y="4047"/>
                    <a:pt x="381905" y="9106"/>
                  </a:cubicBezTo>
                  <a:lnTo>
                    <a:pt x="381905" y="327380"/>
                  </a:lnTo>
                  <a:cubicBezTo>
                    <a:pt x="381905" y="332439"/>
                    <a:pt x="377858" y="336487"/>
                    <a:pt x="372799" y="336487"/>
                  </a:cubicBezTo>
                  <a:lnTo>
                    <a:pt x="9106" y="336487"/>
                  </a:lnTo>
                  <a:cubicBezTo>
                    <a:pt x="4047" y="336487"/>
                    <a:pt x="0" y="332439"/>
                    <a:pt x="0" y="327380"/>
                  </a:cubicBezTo>
                  <a:lnTo>
                    <a:pt x="0" y="9106"/>
                  </a:lnTo>
                  <a:cubicBezTo>
                    <a:pt x="0" y="4047"/>
                    <a:pt x="4047" y="0"/>
                    <a:pt x="9106" y="0"/>
                  </a:cubicBezTo>
                  <a:close/>
                  <a:moveTo>
                    <a:pt x="271954" y="177293"/>
                  </a:moveTo>
                  <a:cubicBezTo>
                    <a:pt x="267345" y="176844"/>
                    <a:pt x="263747" y="172909"/>
                    <a:pt x="263747" y="168187"/>
                  </a:cubicBezTo>
                  <a:cubicBezTo>
                    <a:pt x="263747" y="163465"/>
                    <a:pt x="267345" y="159643"/>
                    <a:pt x="271954" y="159193"/>
                  </a:cubicBezTo>
                  <a:cubicBezTo>
                    <a:pt x="270718" y="153347"/>
                    <a:pt x="268469" y="147951"/>
                    <a:pt x="265209" y="143116"/>
                  </a:cubicBezTo>
                  <a:cubicBezTo>
                    <a:pt x="261724" y="146039"/>
                    <a:pt x="256440" y="145815"/>
                    <a:pt x="253067" y="142554"/>
                  </a:cubicBezTo>
                  <a:cubicBezTo>
                    <a:pt x="249694" y="139182"/>
                    <a:pt x="249582" y="133898"/>
                    <a:pt x="252505" y="130300"/>
                  </a:cubicBezTo>
                  <a:cubicBezTo>
                    <a:pt x="247671" y="127152"/>
                    <a:pt x="242274" y="124904"/>
                    <a:pt x="236428" y="123667"/>
                  </a:cubicBezTo>
                  <a:cubicBezTo>
                    <a:pt x="235979" y="128276"/>
                    <a:pt x="232044" y="131874"/>
                    <a:pt x="227322" y="131874"/>
                  </a:cubicBezTo>
                  <a:cubicBezTo>
                    <a:pt x="222600" y="131874"/>
                    <a:pt x="218778" y="128276"/>
                    <a:pt x="218328" y="123667"/>
                  </a:cubicBezTo>
                  <a:cubicBezTo>
                    <a:pt x="212482" y="124904"/>
                    <a:pt x="206973" y="127152"/>
                    <a:pt x="202251" y="130300"/>
                  </a:cubicBezTo>
                  <a:cubicBezTo>
                    <a:pt x="205174" y="133898"/>
                    <a:pt x="204950" y="139182"/>
                    <a:pt x="201577" y="142554"/>
                  </a:cubicBezTo>
                  <a:cubicBezTo>
                    <a:pt x="198317" y="145815"/>
                    <a:pt x="193033" y="146039"/>
                    <a:pt x="189435" y="143116"/>
                  </a:cubicBezTo>
                  <a:cubicBezTo>
                    <a:pt x="186287" y="147951"/>
                    <a:pt x="183926" y="153347"/>
                    <a:pt x="182802" y="159193"/>
                  </a:cubicBezTo>
                  <a:cubicBezTo>
                    <a:pt x="187411" y="159643"/>
                    <a:pt x="191009" y="163465"/>
                    <a:pt x="191009" y="168187"/>
                  </a:cubicBezTo>
                  <a:cubicBezTo>
                    <a:pt x="191009" y="172909"/>
                    <a:pt x="187411" y="176844"/>
                    <a:pt x="182802" y="177293"/>
                  </a:cubicBezTo>
                  <a:cubicBezTo>
                    <a:pt x="183926" y="183140"/>
                    <a:pt x="186287" y="188536"/>
                    <a:pt x="189435" y="193370"/>
                  </a:cubicBezTo>
                  <a:cubicBezTo>
                    <a:pt x="193033" y="190447"/>
                    <a:pt x="198317" y="190672"/>
                    <a:pt x="201577" y="193932"/>
                  </a:cubicBezTo>
                  <a:cubicBezTo>
                    <a:pt x="204950" y="197305"/>
                    <a:pt x="205174" y="202589"/>
                    <a:pt x="202251" y="206187"/>
                  </a:cubicBezTo>
                  <a:cubicBezTo>
                    <a:pt x="206973" y="209334"/>
                    <a:pt x="212482" y="211583"/>
                    <a:pt x="218328" y="212820"/>
                  </a:cubicBezTo>
                  <a:cubicBezTo>
                    <a:pt x="218778" y="208210"/>
                    <a:pt x="222600" y="204613"/>
                    <a:pt x="227322" y="204613"/>
                  </a:cubicBezTo>
                  <a:cubicBezTo>
                    <a:pt x="232044" y="204613"/>
                    <a:pt x="235979" y="208210"/>
                    <a:pt x="236428" y="212820"/>
                  </a:cubicBezTo>
                  <a:cubicBezTo>
                    <a:pt x="242274" y="211583"/>
                    <a:pt x="247671" y="209334"/>
                    <a:pt x="252505" y="206187"/>
                  </a:cubicBezTo>
                  <a:cubicBezTo>
                    <a:pt x="249582" y="202589"/>
                    <a:pt x="249694" y="197305"/>
                    <a:pt x="253067" y="193932"/>
                  </a:cubicBezTo>
                  <a:cubicBezTo>
                    <a:pt x="256440" y="190672"/>
                    <a:pt x="261724" y="190447"/>
                    <a:pt x="265209" y="193370"/>
                  </a:cubicBezTo>
                  <a:cubicBezTo>
                    <a:pt x="268469" y="188536"/>
                    <a:pt x="270718" y="183140"/>
                    <a:pt x="271954" y="177293"/>
                  </a:cubicBezTo>
                  <a:close/>
                  <a:moveTo>
                    <a:pt x="227322" y="104555"/>
                  </a:moveTo>
                  <a:cubicBezTo>
                    <a:pt x="244973" y="104555"/>
                    <a:pt x="260824" y="111750"/>
                    <a:pt x="272404" y="123217"/>
                  </a:cubicBezTo>
                  <a:cubicBezTo>
                    <a:pt x="283871" y="134797"/>
                    <a:pt x="290954" y="150649"/>
                    <a:pt x="290954" y="168187"/>
                  </a:cubicBezTo>
                  <a:cubicBezTo>
                    <a:pt x="290954" y="185838"/>
                    <a:pt x="283871" y="201690"/>
                    <a:pt x="272404" y="213269"/>
                  </a:cubicBezTo>
                  <a:cubicBezTo>
                    <a:pt x="260824" y="224737"/>
                    <a:pt x="244973" y="231932"/>
                    <a:pt x="227322" y="231932"/>
                  </a:cubicBezTo>
                  <a:cubicBezTo>
                    <a:pt x="209784" y="231932"/>
                    <a:pt x="193820" y="224737"/>
                    <a:pt x="182352" y="213269"/>
                  </a:cubicBezTo>
                  <a:cubicBezTo>
                    <a:pt x="170773" y="201690"/>
                    <a:pt x="163690" y="185838"/>
                    <a:pt x="163690" y="168187"/>
                  </a:cubicBezTo>
                  <a:cubicBezTo>
                    <a:pt x="163690" y="150649"/>
                    <a:pt x="170773" y="134797"/>
                    <a:pt x="182352" y="123217"/>
                  </a:cubicBezTo>
                  <a:cubicBezTo>
                    <a:pt x="193820" y="111750"/>
                    <a:pt x="209784" y="104555"/>
                    <a:pt x="227322" y="104555"/>
                  </a:cubicBezTo>
                  <a:close/>
                  <a:moveTo>
                    <a:pt x="227322" y="140980"/>
                  </a:moveTo>
                  <a:cubicBezTo>
                    <a:pt x="234854" y="140980"/>
                    <a:pt x="241600" y="144016"/>
                    <a:pt x="246659" y="148962"/>
                  </a:cubicBezTo>
                  <a:lnTo>
                    <a:pt x="246659" y="148962"/>
                  </a:lnTo>
                  <a:cubicBezTo>
                    <a:pt x="251606" y="153909"/>
                    <a:pt x="254641" y="160767"/>
                    <a:pt x="254641" y="168187"/>
                  </a:cubicBezTo>
                  <a:cubicBezTo>
                    <a:pt x="254641" y="175719"/>
                    <a:pt x="251606" y="182577"/>
                    <a:pt x="246659" y="187524"/>
                  </a:cubicBezTo>
                  <a:lnTo>
                    <a:pt x="246659" y="187524"/>
                  </a:lnTo>
                  <a:cubicBezTo>
                    <a:pt x="241712" y="192471"/>
                    <a:pt x="234854" y="195506"/>
                    <a:pt x="227322" y="195506"/>
                  </a:cubicBezTo>
                  <a:cubicBezTo>
                    <a:pt x="219790" y="195506"/>
                    <a:pt x="213044" y="192471"/>
                    <a:pt x="208097" y="187524"/>
                  </a:cubicBezTo>
                  <a:cubicBezTo>
                    <a:pt x="203151" y="182577"/>
                    <a:pt x="200115" y="175719"/>
                    <a:pt x="200115" y="168187"/>
                  </a:cubicBezTo>
                  <a:cubicBezTo>
                    <a:pt x="200115" y="160655"/>
                    <a:pt x="203151" y="153909"/>
                    <a:pt x="208097" y="148962"/>
                  </a:cubicBezTo>
                  <a:lnTo>
                    <a:pt x="208097" y="148962"/>
                  </a:lnTo>
                  <a:cubicBezTo>
                    <a:pt x="213044" y="144016"/>
                    <a:pt x="219902" y="140980"/>
                    <a:pt x="227322" y="140980"/>
                  </a:cubicBezTo>
                  <a:close/>
                  <a:moveTo>
                    <a:pt x="233730" y="161779"/>
                  </a:moveTo>
                  <a:cubicBezTo>
                    <a:pt x="232156" y="160205"/>
                    <a:pt x="229908" y="159193"/>
                    <a:pt x="227322" y="159193"/>
                  </a:cubicBezTo>
                  <a:cubicBezTo>
                    <a:pt x="224849" y="159193"/>
                    <a:pt x="222488" y="160205"/>
                    <a:pt x="220914" y="161779"/>
                  </a:cubicBezTo>
                  <a:lnTo>
                    <a:pt x="220914" y="161779"/>
                  </a:lnTo>
                  <a:cubicBezTo>
                    <a:pt x="219227" y="163465"/>
                    <a:pt x="218216" y="165714"/>
                    <a:pt x="218216" y="168187"/>
                  </a:cubicBezTo>
                  <a:cubicBezTo>
                    <a:pt x="218216" y="170773"/>
                    <a:pt x="219227" y="173021"/>
                    <a:pt x="220914" y="174708"/>
                  </a:cubicBezTo>
                  <a:cubicBezTo>
                    <a:pt x="222600" y="176282"/>
                    <a:pt x="224849" y="177293"/>
                    <a:pt x="227322" y="177293"/>
                  </a:cubicBezTo>
                  <a:cubicBezTo>
                    <a:pt x="229908" y="177293"/>
                    <a:pt x="232156" y="176282"/>
                    <a:pt x="233730" y="174708"/>
                  </a:cubicBezTo>
                  <a:lnTo>
                    <a:pt x="233843" y="174708"/>
                  </a:lnTo>
                  <a:cubicBezTo>
                    <a:pt x="235417" y="173021"/>
                    <a:pt x="236428" y="170773"/>
                    <a:pt x="236428" y="168187"/>
                  </a:cubicBezTo>
                  <a:cubicBezTo>
                    <a:pt x="236428" y="165714"/>
                    <a:pt x="235417" y="163465"/>
                    <a:pt x="233843" y="161779"/>
                  </a:cubicBezTo>
                  <a:lnTo>
                    <a:pt x="233730" y="161779"/>
                  </a:lnTo>
                  <a:close/>
                  <a:moveTo>
                    <a:pt x="63632" y="181678"/>
                  </a:moveTo>
                  <a:cubicBezTo>
                    <a:pt x="67455" y="182240"/>
                    <a:pt x="70378" y="185500"/>
                    <a:pt x="70378" y="189435"/>
                  </a:cubicBezTo>
                  <a:lnTo>
                    <a:pt x="70378" y="237441"/>
                  </a:lnTo>
                  <a:cubicBezTo>
                    <a:pt x="70378" y="241375"/>
                    <a:pt x="67455" y="244636"/>
                    <a:pt x="63632" y="245198"/>
                  </a:cubicBezTo>
                  <a:lnTo>
                    <a:pt x="63632" y="272854"/>
                  </a:lnTo>
                  <a:lnTo>
                    <a:pt x="318273" y="272854"/>
                  </a:lnTo>
                  <a:lnTo>
                    <a:pt x="318273" y="63632"/>
                  </a:lnTo>
                  <a:lnTo>
                    <a:pt x="63632" y="63632"/>
                  </a:lnTo>
                  <a:lnTo>
                    <a:pt x="63632" y="91289"/>
                  </a:lnTo>
                  <a:cubicBezTo>
                    <a:pt x="67455" y="91851"/>
                    <a:pt x="70378" y="95111"/>
                    <a:pt x="70378" y="99046"/>
                  </a:cubicBezTo>
                  <a:lnTo>
                    <a:pt x="70378" y="147051"/>
                  </a:lnTo>
                  <a:cubicBezTo>
                    <a:pt x="70378" y="150986"/>
                    <a:pt x="67455" y="154246"/>
                    <a:pt x="63632" y="154809"/>
                  </a:cubicBezTo>
                  <a:lnTo>
                    <a:pt x="63632" y="181678"/>
                  </a:lnTo>
                  <a:close/>
                  <a:moveTo>
                    <a:pt x="45419" y="245198"/>
                  </a:moveTo>
                  <a:cubicBezTo>
                    <a:pt x="41597" y="244748"/>
                    <a:pt x="38562" y="241488"/>
                    <a:pt x="38562" y="237441"/>
                  </a:cubicBezTo>
                  <a:lnTo>
                    <a:pt x="38562" y="189435"/>
                  </a:lnTo>
                  <a:cubicBezTo>
                    <a:pt x="38562" y="185388"/>
                    <a:pt x="41597" y="182128"/>
                    <a:pt x="45419" y="181678"/>
                  </a:cubicBezTo>
                  <a:lnTo>
                    <a:pt x="45419" y="154809"/>
                  </a:lnTo>
                  <a:cubicBezTo>
                    <a:pt x="41597" y="154359"/>
                    <a:pt x="38562" y="151099"/>
                    <a:pt x="38562" y="147051"/>
                  </a:cubicBezTo>
                  <a:lnTo>
                    <a:pt x="38562" y="99046"/>
                  </a:lnTo>
                  <a:cubicBezTo>
                    <a:pt x="38562" y="94999"/>
                    <a:pt x="41597" y="91738"/>
                    <a:pt x="45419" y="91289"/>
                  </a:cubicBezTo>
                  <a:lnTo>
                    <a:pt x="45419" y="54526"/>
                  </a:lnTo>
                  <a:cubicBezTo>
                    <a:pt x="45419" y="49579"/>
                    <a:pt x="49579" y="45420"/>
                    <a:pt x="54526" y="45420"/>
                  </a:cubicBezTo>
                  <a:lnTo>
                    <a:pt x="327380" y="45420"/>
                  </a:lnTo>
                  <a:cubicBezTo>
                    <a:pt x="332439" y="45420"/>
                    <a:pt x="336486" y="49579"/>
                    <a:pt x="336486" y="54526"/>
                  </a:cubicBezTo>
                  <a:lnTo>
                    <a:pt x="336486" y="281961"/>
                  </a:lnTo>
                  <a:cubicBezTo>
                    <a:pt x="336486" y="286907"/>
                    <a:pt x="332439" y="290955"/>
                    <a:pt x="327380" y="290955"/>
                  </a:cubicBezTo>
                  <a:lnTo>
                    <a:pt x="54526" y="290955"/>
                  </a:lnTo>
                  <a:cubicBezTo>
                    <a:pt x="49579" y="290955"/>
                    <a:pt x="45419" y="286907"/>
                    <a:pt x="45419" y="281961"/>
                  </a:cubicBezTo>
                  <a:lnTo>
                    <a:pt x="45419" y="245198"/>
                  </a:lnTo>
                  <a:close/>
                  <a:moveTo>
                    <a:pt x="109276" y="113661"/>
                  </a:moveTo>
                  <a:cubicBezTo>
                    <a:pt x="109276" y="108602"/>
                    <a:pt x="113324" y="104555"/>
                    <a:pt x="118383" y="104555"/>
                  </a:cubicBezTo>
                  <a:cubicBezTo>
                    <a:pt x="123329" y="104555"/>
                    <a:pt x="127489" y="108602"/>
                    <a:pt x="127489" y="113661"/>
                  </a:cubicBezTo>
                  <a:lnTo>
                    <a:pt x="127489" y="222825"/>
                  </a:lnTo>
                  <a:cubicBezTo>
                    <a:pt x="127489" y="227772"/>
                    <a:pt x="123329" y="231932"/>
                    <a:pt x="118383" y="231932"/>
                  </a:cubicBezTo>
                  <a:cubicBezTo>
                    <a:pt x="113324" y="231932"/>
                    <a:pt x="109276" y="227772"/>
                    <a:pt x="109276" y="222825"/>
                  </a:cubicBezTo>
                  <a:lnTo>
                    <a:pt x="109276" y="113661"/>
                  </a:lnTo>
                  <a:close/>
                  <a:moveTo>
                    <a:pt x="363805" y="18213"/>
                  </a:moveTo>
                  <a:lnTo>
                    <a:pt x="18213" y="18213"/>
                  </a:lnTo>
                  <a:lnTo>
                    <a:pt x="18213" y="318274"/>
                  </a:lnTo>
                  <a:lnTo>
                    <a:pt x="363805" y="318274"/>
                  </a:lnTo>
                  <a:lnTo>
                    <a:pt x="363805" y="18213"/>
                  </a:lnTo>
                  <a:close/>
                </a:path>
              </a:pathLst>
            </a:custGeom>
            <a:solidFill>
              <a:schemeClr val="bg1"/>
            </a:solidFill>
            <a:ln w="1111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C74E2ED9-3FEB-47AD-8975-7DDF63ABA280}"/>
              </a:ext>
            </a:extLst>
          </p:cNvPr>
          <p:cNvSpPr/>
          <p:nvPr/>
        </p:nvSpPr>
        <p:spPr>
          <a:xfrm>
            <a:off x="1653130" y="6577607"/>
            <a:ext cx="74908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AU" sz="1400" dirty="0">
                <a:solidFill>
                  <a:schemeClr val="bg1"/>
                </a:solidFill>
              </a:rPr>
              <a:t>commons.wikimedia.org/wiki/Data </a:t>
            </a:r>
            <a:r>
              <a:rPr lang="en-AU" sz="1400" dirty="0" err="1">
                <a:solidFill>
                  <a:schemeClr val="bg1"/>
                </a:solidFill>
              </a:rPr>
              <a:t>lifecycle.svg</a:t>
            </a:r>
            <a:r>
              <a:rPr lang="en-AU" sz="1400" dirty="0">
                <a:solidFill>
                  <a:schemeClr val="bg1"/>
                </a:solidFill>
              </a:rPr>
              <a:t>, Thomas Shafee, CC BY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48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6061F-E551-4231-BC8A-02B220136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/>
              <a:t>Safe storage</a:t>
            </a:r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C7393E48-04B0-4F90-815C-90AA840E643D}"/>
              </a:ext>
            </a:extLst>
          </p:cNvPr>
          <p:cNvGrpSpPr/>
          <p:nvPr/>
        </p:nvGrpSpPr>
        <p:grpSpPr>
          <a:xfrm>
            <a:off x="219340" y="1451297"/>
            <a:ext cx="8924660" cy="802304"/>
            <a:chOff x="1621290" y="3302151"/>
            <a:chExt cx="6899400" cy="620238"/>
          </a:xfrm>
        </p:grpSpPr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DD5D4C4F-5AF4-4FD5-8617-83BA5434288D}"/>
                </a:ext>
              </a:extLst>
            </p:cNvPr>
            <p:cNvGrpSpPr/>
            <p:nvPr/>
          </p:nvGrpSpPr>
          <p:grpSpPr>
            <a:xfrm>
              <a:off x="1932117" y="3393744"/>
              <a:ext cx="6588573" cy="407897"/>
              <a:chOff x="1932117" y="3393744"/>
              <a:chExt cx="6588573" cy="407897"/>
            </a:xfrm>
          </p:grpSpPr>
          <p:sp>
            <p:nvSpPr>
              <p:cNvPr id="8" name="Arrow: Right 7">
                <a:extLst>
                  <a:ext uri="{FF2B5EF4-FFF2-40B4-BE49-F238E27FC236}">
                    <a16:creationId xmlns:a16="http://schemas.microsoft.com/office/drawing/2014/main" id="{49C25F6B-6D44-43A4-A9CF-2A5D4D304E29}"/>
                  </a:ext>
                </a:extLst>
              </p:cNvPr>
              <p:cNvSpPr/>
              <p:nvPr/>
            </p:nvSpPr>
            <p:spPr>
              <a:xfrm>
                <a:off x="1932117" y="3393744"/>
                <a:ext cx="6588573" cy="407897"/>
              </a:xfrm>
              <a:prstGeom prst="rightArrow">
                <a:avLst>
                  <a:gd name="adj1" fmla="val 100000"/>
                  <a:gd name="adj2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400" dirty="0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319191B-3A3D-4EAC-94F1-68A1CD3E42F5}"/>
                  </a:ext>
                </a:extLst>
              </p:cNvPr>
              <p:cNvSpPr txBox="1"/>
              <p:nvPr/>
            </p:nvSpPr>
            <p:spPr>
              <a:xfrm>
                <a:off x="2258424" y="3443694"/>
                <a:ext cx="2064082" cy="333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ZA" sz="2800" dirty="0"/>
                  <a:t>Working Storage</a:t>
                </a:r>
              </a:p>
            </p:txBody>
          </p:sp>
        </p:grpSp>
        <p:sp>
          <p:nvSpPr>
            <p:cNvPr id="125" name="Oval 124" title="Circle Background">
              <a:extLst>
                <a:ext uri="{FF2B5EF4-FFF2-40B4-BE49-F238E27FC236}">
                  <a16:creationId xmlns:a16="http://schemas.microsoft.com/office/drawing/2014/main" id="{8C1FECA6-7433-4B91-956D-499A050AF6E5}"/>
                </a:ext>
              </a:extLst>
            </p:cNvPr>
            <p:cNvSpPr/>
            <p:nvPr/>
          </p:nvSpPr>
          <p:spPr>
            <a:xfrm>
              <a:off x="1621290" y="3302151"/>
              <a:ext cx="620238" cy="620238"/>
            </a:xfrm>
            <a:prstGeom prst="ellipse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0" dirty="0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38D41F6-1376-4E96-8891-8865BE46D3D4}"/>
                </a:ext>
              </a:extLst>
            </p:cNvPr>
            <p:cNvGrpSpPr/>
            <p:nvPr/>
          </p:nvGrpSpPr>
          <p:grpSpPr>
            <a:xfrm>
              <a:off x="1681509" y="3365402"/>
              <a:ext cx="490884" cy="490884"/>
              <a:chOff x="1670532" y="3355795"/>
              <a:chExt cx="490884" cy="490884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14F35DA-6117-48EE-81FC-71E3D3B27696}"/>
                  </a:ext>
                </a:extLst>
              </p:cNvPr>
              <p:cNvSpPr/>
              <p:nvPr/>
            </p:nvSpPr>
            <p:spPr>
              <a:xfrm>
                <a:off x="1670532" y="3355795"/>
                <a:ext cx="490884" cy="490884"/>
              </a:xfrm>
              <a:custGeom>
                <a:avLst/>
                <a:gdLst>
                  <a:gd name="connsiteX0" fmla="*/ 482703 w 490884"/>
                  <a:gd name="connsiteY0" fmla="*/ 204903 h 490884"/>
                  <a:gd name="connsiteX1" fmla="*/ 424976 w 490884"/>
                  <a:gd name="connsiteY1" fmla="*/ 147158 h 490884"/>
                  <a:gd name="connsiteX2" fmla="*/ 441870 w 490884"/>
                  <a:gd name="connsiteY2" fmla="*/ 106358 h 490884"/>
                  <a:gd name="connsiteX3" fmla="*/ 441870 w 490884"/>
                  <a:gd name="connsiteY3" fmla="*/ 94790 h 490884"/>
                  <a:gd name="connsiteX4" fmla="*/ 396119 w 490884"/>
                  <a:gd name="connsiteY4" fmla="*/ 49015 h 490884"/>
                  <a:gd name="connsiteX5" fmla="*/ 384551 w 490884"/>
                  <a:gd name="connsiteY5" fmla="*/ 49015 h 490884"/>
                  <a:gd name="connsiteX6" fmla="*/ 321619 w 490884"/>
                  <a:gd name="connsiteY6" fmla="*/ 61532 h 490884"/>
                  <a:gd name="connsiteX7" fmla="*/ 285981 w 490884"/>
                  <a:gd name="connsiteY7" fmla="*/ 8181 h 490884"/>
                  <a:gd name="connsiteX8" fmla="*/ 277800 w 490884"/>
                  <a:gd name="connsiteY8" fmla="*/ 0 h 490884"/>
                  <a:gd name="connsiteX9" fmla="*/ 213085 w 490884"/>
                  <a:gd name="connsiteY9" fmla="*/ 0 h 490884"/>
                  <a:gd name="connsiteX10" fmla="*/ 204903 w 490884"/>
                  <a:gd name="connsiteY10" fmla="*/ 8181 h 490884"/>
                  <a:gd name="connsiteX11" fmla="*/ 169265 w 490884"/>
                  <a:gd name="connsiteY11" fmla="*/ 61532 h 490884"/>
                  <a:gd name="connsiteX12" fmla="*/ 106358 w 490884"/>
                  <a:gd name="connsiteY12" fmla="*/ 49015 h 490884"/>
                  <a:gd name="connsiteX13" fmla="*/ 94790 w 490884"/>
                  <a:gd name="connsiteY13" fmla="*/ 49015 h 490884"/>
                  <a:gd name="connsiteX14" fmla="*/ 49015 w 490884"/>
                  <a:gd name="connsiteY14" fmla="*/ 94765 h 490884"/>
                  <a:gd name="connsiteX15" fmla="*/ 49015 w 490884"/>
                  <a:gd name="connsiteY15" fmla="*/ 106334 h 490884"/>
                  <a:gd name="connsiteX16" fmla="*/ 61532 w 490884"/>
                  <a:gd name="connsiteY16" fmla="*/ 169265 h 490884"/>
                  <a:gd name="connsiteX17" fmla="*/ 8181 w 490884"/>
                  <a:gd name="connsiteY17" fmla="*/ 204903 h 490884"/>
                  <a:gd name="connsiteX18" fmla="*/ 0 w 490884"/>
                  <a:gd name="connsiteY18" fmla="*/ 213085 h 490884"/>
                  <a:gd name="connsiteX19" fmla="*/ 0 w 490884"/>
                  <a:gd name="connsiteY19" fmla="*/ 277799 h 490884"/>
                  <a:gd name="connsiteX20" fmla="*/ 8181 w 490884"/>
                  <a:gd name="connsiteY20" fmla="*/ 285981 h 490884"/>
                  <a:gd name="connsiteX21" fmla="*/ 61532 w 490884"/>
                  <a:gd name="connsiteY21" fmla="*/ 321619 h 490884"/>
                  <a:gd name="connsiteX22" fmla="*/ 49015 w 490884"/>
                  <a:gd name="connsiteY22" fmla="*/ 384526 h 490884"/>
                  <a:gd name="connsiteX23" fmla="*/ 49015 w 490884"/>
                  <a:gd name="connsiteY23" fmla="*/ 396094 h 490884"/>
                  <a:gd name="connsiteX24" fmla="*/ 94765 w 490884"/>
                  <a:gd name="connsiteY24" fmla="*/ 441845 h 490884"/>
                  <a:gd name="connsiteX25" fmla="*/ 106334 w 490884"/>
                  <a:gd name="connsiteY25" fmla="*/ 441845 h 490884"/>
                  <a:gd name="connsiteX26" fmla="*/ 187985 w 490884"/>
                  <a:gd name="connsiteY26" fmla="*/ 441829 h 490884"/>
                  <a:gd name="connsiteX27" fmla="*/ 204903 w 490884"/>
                  <a:gd name="connsiteY27" fmla="*/ 482703 h 490884"/>
                  <a:gd name="connsiteX28" fmla="*/ 213085 w 490884"/>
                  <a:gd name="connsiteY28" fmla="*/ 490884 h 490884"/>
                  <a:gd name="connsiteX29" fmla="*/ 277800 w 490884"/>
                  <a:gd name="connsiteY29" fmla="*/ 490884 h 490884"/>
                  <a:gd name="connsiteX30" fmla="*/ 285981 w 490884"/>
                  <a:gd name="connsiteY30" fmla="*/ 482703 h 490884"/>
                  <a:gd name="connsiteX31" fmla="*/ 343726 w 490884"/>
                  <a:gd name="connsiteY31" fmla="*/ 424975 h 490884"/>
                  <a:gd name="connsiteX32" fmla="*/ 384526 w 490884"/>
                  <a:gd name="connsiteY32" fmla="*/ 441869 h 490884"/>
                  <a:gd name="connsiteX33" fmla="*/ 396095 w 490884"/>
                  <a:gd name="connsiteY33" fmla="*/ 441869 h 490884"/>
                  <a:gd name="connsiteX34" fmla="*/ 441845 w 490884"/>
                  <a:gd name="connsiteY34" fmla="*/ 396119 h 490884"/>
                  <a:gd name="connsiteX35" fmla="*/ 441845 w 490884"/>
                  <a:gd name="connsiteY35" fmla="*/ 384550 h 490884"/>
                  <a:gd name="connsiteX36" fmla="*/ 441830 w 490884"/>
                  <a:gd name="connsiteY36" fmla="*/ 302899 h 490884"/>
                  <a:gd name="connsiteX37" fmla="*/ 482703 w 490884"/>
                  <a:gd name="connsiteY37" fmla="*/ 285981 h 490884"/>
                  <a:gd name="connsiteX38" fmla="*/ 490884 w 490884"/>
                  <a:gd name="connsiteY38" fmla="*/ 277799 h 490884"/>
                  <a:gd name="connsiteX39" fmla="*/ 490884 w 490884"/>
                  <a:gd name="connsiteY39" fmla="*/ 213085 h 490884"/>
                  <a:gd name="connsiteX40" fmla="*/ 482703 w 490884"/>
                  <a:gd name="connsiteY40" fmla="*/ 204903 h 490884"/>
                  <a:gd name="connsiteX41" fmla="*/ 474522 w 490884"/>
                  <a:gd name="connsiteY41" fmla="*/ 270043 h 490884"/>
                  <a:gd name="connsiteX42" fmla="*/ 409056 w 490884"/>
                  <a:gd name="connsiteY42" fmla="*/ 351973 h 490884"/>
                  <a:gd name="connsiteX43" fmla="*/ 424820 w 490884"/>
                  <a:gd name="connsiteY43" fmla="*/ 390032 h 490884"/>
                  <a:gd name="connsiteX44" fmla="*/ 390032 w 490884"/>
                  <a:gd name="connsiteY44" fmla="*/ 424819 h 490884"/>
                  <a:gd name="connsiteX45" fmla="*/ 285808 w 490884"/>
                  <a:gd name="connsiteY45" fmla="*/ 436462 h 490884"/>
                  <a:gd name="connsiteX46" fmla="*/ 270044 w 490884"/>
                  <a:gd name="connsiteY46" fmla="*/ 474521 h 490884"/>
                  <a:gd name="connsiteX47" fmla="*/ 220841 w 490884"/>
                  <a:gd name="connsiteY47" fmla="*/ 474521 h 490884"/>
                  <a:gd name="connsiteX48" fmla="*/ 138911 w 490884"/>
                  <a:gd name="connsiteY48" fmla="*/ 409055 h 490884"/>
                  <a:gd name="connsiteX49" fmla="*/ 100852 w 490884"/>
                  <a:gd name="connsiteY49" fmla="*/ 424819 h 490884"/>
                  <a:gd name="connsiteX50" fmla="*/ 66065 w 490884"/>
                  <a:gd name="connsiteY50" fmla="*/ 390032 h 490884"/>
                  <a:gd name="connsiteX51" fmla="*/ 76643 w 490884"/>
                  <a:gd name="connsiteY51" fmla="*/ 315360 h 490884"/>
                  <a:gd name="connsiteX52" fmla="*/ 16363 w 490884"/>
                  <a:gd name="connsiteY52" fmla="*/ 270043 h 490884"/>
                  <a:gd name="connsiteX53" fmla="*/ 16363 w 490884"/>
                  <a:gd name="connsiteY53" fmla="*/ 220841 h 490884"/>
                  <a:gd name="connsiteX54" fmla="*/ 76643 w 490884"/>
                  <a:gd name="connsiteY54" fmla="*/ 175524 h 490884"/>
                  <a:gd name="connsiteX55" fmla="*/ 66065 w 490884"/>
                  <a:gd name="connsiteY55" fmla="*/ 100852 h 490884"/>
                  <a:gd name="connsiteX56" fmla="*/ 100852 w 490884"/>
                  <a:gd name="connsiteY56" fmla="*/ 66065 h 490884"/>
                  <a:gd name="connsiteX57" fmla="*/ 175524 w 490884"/>
                  <a:gd name="connsiteY57" fmla="*/ 76643 h 490884"/>
                  <a:gd name="connsiteX58" fmla="*/ 220841 w 490884"/>
                  <a:gd name="connsiteY58" fmla="*/ 16363 h 490884"/>
                  <a:gd name="connsiteX59" fmla="*/ 270044 w 490884"/>
                  <a:gd name="connsiteY59" fmla="*/ 16363 h 490884"/>
                  <a:gd name="connsiteX60" fmla="*/ 315361 w 490884"/>
                  <a:gd name="connsiteY60" fmla="*/ 76643 h 490884"/>
                  <a:gd name="connsiteX61" fmla="*/ 390032 w 490884"/>
                  <a:gd name="connsiteY61" fmla="*/ 66065 h 490884"/>
                  <a:gd name="connsiteX62" fmla="*/ 424820 w 490884"/>
                  <a:gd name="connsiteY62" fmla="*/ 100852 h 490884"/>
                  <a:gd name="connsiteX63" fmla="*/ 436462 w 490884"/>
                  <a:gd name="connsiteY63" fmla="*/ 205077 h 490884"/>
                  <a:gd name="connsiteX64" fmla="*/ 474522 w 490884"/>
                  <a:gd name="connsiteY64" fmla="*/ 220841 h 490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90884" h="490884">
                    <a:moveTo>
                      <a:pt x="482703" y="204903"/>
                    </a:moveTo>
                    <a:cubicBezTo>
                      <a:pt x="450816" y="204898"/>
                      <a:pt x="424971" y="179045"/>
                      <a:pt x="424976" y="147158"/>
                    </a:cubicBezTo>
                    <a:cubicBezTo>
                      <a:pt x="424978" y="131857"/>
                      <a:pt x="431055" y="117182"/>
                      <a:pt x="441870" y="106358"/>
                    </a:cubicBezTo>
                    <a:cubicBezTo>
                      <a:pt x="445064" y="103163"/>
                      <a:pt x="445064" y="97985"/>
                      <a:pt x="441870" y="94790"/>
                    </a:cubicBezTo>
                    <a:lnTo>
                      <a:pt x="396119" y="49015"/>
                    </a:lnTo>
                    <a:cubicBezTo>
                      <a:pt x="392924" y="45821"/>
                      <a:pt x="387746" y="45821"/>
                      <a:pt x="384551" y="49015"/>
                    </a:cubicBezTo>
                    <a:cubicBezTo>
                      <a:pt x="368158" y="65757"/>
                      <a:pt x="343172" y="70727"/>
                      <a:pt x="321619" y="61532"/>
                    </a:cubicBezTo>
                    <a:cubicBezTo>
                      <a:pt x="299883" y="52789"/>
                      <a:pt x="285735" y="31609"/>
                      <a:pt x="285981" y="8181"/>
                    </a:cubicBezTo>
                    <a:cubicBezTo>
                      <a:pt x="285981" y="3663"/>
                      <a:pt x="282318" y="0"/>
                      <a:pt x="277800" y="0"/>
                    </a:cubicBezTo>
                    <a:lnTo>
                      <a:pt x="213085" y="0"/>
                    </a:lnTo>
                    <a:cubicBezTo>
                      <a:pt x="208566" y="0"/>
                      <a:pt x="204903" y="3663"/>
                      <a:pt x="204903" y="8181"/>
                    </a:cubicBezTo>
                    <a:cubicBezTo>
                      <a:pt x="205150" y="31609"/>
                      <a:pt x="191001" y="52789"/>
                      <a:pt x="169265" y="61532"/>
                    </a:cubicBezTo>
                    <a:cubicBezTo>
                      <a:pt x="147719" y="70709"/>
                      <a:pt x="122751" y="65740"/>
                      <a:pt x="106358" y="49015"/>
                    </a:cubicBezTo>
                    <a:cubicBezTo>
                      <a:pt x="103163" y="45821"/>
                      <a:pt x="97985" y="45821"/>
                      <a:pt x="94790" y="49015"/>
                    </a:cubicBezTo>
                    <a:lnTo>
                      <a:pt x="49015" y="94765"/>
                    </a:lnTo>
                    <a:cubicBezTo>
                      <a:pt x="45821" y="97960"/>
                      <a:pt x="45821" y="103139"/>
                      <a:pt x="49015" y="106334"/>
                    </a:cubicBezTo>
                    <a:cubicBezTo>
                      <a:pt x="65753" y="122729"/>
                      <a:pt x="70723" y="147712"/>
                      <a:pt x="61532" y="169265"/>
                    </a:cubicBezTo>
                    <a:cubicBezTo>
                      <a:pt x="52789" y="191001"/>
                      <a:pt x="31609" y="205149"/>
                      <a:pt x="8181" y="204903"/>
                    </a:cubicBezTo>
                    <a:cubicBezTo>
                      <a:pt x="3663" y="204903"/>
                      <a:pt x="0" y="208566"/>
                      <a:pt x="0" y="213085"/>
                    </a:cubicBezTo>
                    <a:lnTo>
                      <a:pt x="0" y="277799"/>
                    </a:lnTo>
                    <a:cubicBezTo>
                      <a:pt x="0" y="282318"/>
                      <a:pt x="3663" y="285981"/>
                      <a:pt x="8181" y="285981"/>
                    </a:cubicBezTo>
                    <a:cubicBezTo>
                      <a:pt x="31609" y="285735"/>
                      <a:pt x="52789" y="299883"/>
                      <a:pt x="61532" y="321619"/>
                    </a:cubicBezTo>
                    <a:cubicBezTo>
                      <a:pt x="70711" y="343165"/>
                      <a:pt x="65743" y="368134"/>
                      <a:pt x="49015" y="384526"/>
                    </a:cubicBezTo>
                    <a:cubicBezTo>
                      <a:pt x="45821" y="387721"/>
                      <a:pt x="45821" y="392899"/>
                      <a:pt x="49015" y="396094"/>
                    </a:cubicBezTo>
                    <a:lnTo>
                      <a:pt x="94765" y="441845"/>
                    </a:lnTo>
                    <a:cubicBezTo>
                      <a:pt x="97960" y="445039"/>
                      <a:pt x="103139" y="445039"/>
                      <a:pt x="106334" y="441845"/>
                    </a:cubicBezTo>
                    <a:cubicBezTo>
                      <a:pt x="128877" y="419293"/>
                      <a:pt x="165433" y="419286"/>
                      <a:pt x="187985" y="441829"/>
                    </a:cubicBezTo>
                    <a:cubicBezTo>
                      <a:pt x="198827" y="452667"/>
                      <a:pt x="204914" y="467372"/>
                      <a:pt x="204903" y="482703"/>
                    </a:cubicBezTo>
                    <a:cubicBezTo>
                      <a:pt x="204903" y="487221"/>
                      <a:pt x="208566" y="490884"/>
                      <a:pt x="213085" y="490884"/>
                    </a:cubicBezTo>
                    <a:lnTo>
                      <a:pt x="277800" y="490884"/>
                    </a:lnTo>
                    <a:cubicBezTo>
                      <a:pt x="282318" y="490884"/>
                      <a:pt x="285981" y="487221"/>
                      <a:pt x="285981" y="482703"/>
                    </a:cubicBezTo>
                    <a:cubicBezTo>
                      <a:pt x="285986" y="450816"/>
                      <a:pt x="311839" y="424971"/>
                      <a:pt x="343726" y="424975"/>
                    </a:cubicBezTo>
                    <a:cubicBezTo>
                      <a:pt x="359028" y="424978"/>
                      <a:pt x="373702" y="431054"/>
                      <a:pt x="384526" y="441869"/>
                    </a:cubicBezTo>
                    <a:cubicBezTo>
                      <a:pt x="387721" y="445063"/>
                      <a:pt x="392900" y="445063"/>
                      <a:pt x="396095" y="441869"/>
                    </a:cubicBezTo>
                    <a:lnTo>
                      <a:pt x="441845" y="396119"/>
                    </a:lnTo>
                    <a:cubicBezTo>
                      <a:pt x="445039" y="392924"/>
                      <a:pt x="445039" y="387745"/>
                      <a:pt x="441845" y="384550"/>
                    </a:cubicBezTo>
                    <a:cubicBezTo>
                      <a:pt x="419293" y="362007"/>
                      <a:pt x="419286" y="325450"/>
                      <a:pt x="441830" y="302899"/>
                    </a:cubicBezTo>
                    <a:cubicBezTo>
                      <a:pt x="452667" y="292057"/>
                      <a:pt x="467373" y="285970"/>
                      <a:pt x="482703" y="285981"/>
                    </a:cubicBezTo>
                    <a:cubicBezTo>
                      <a:pt x="487222" y="285981"/>
                      <a:pt x="490884" y="282318"/>
                      <a:pt x="490884" y="277799"/>
                    </a:cubicBezTo>
                    <a:lnTo>
                      <a:pt x="490884" y="213085"/>
                    </a:lnTo>
                    <a:cubicBezTo>
                      <a:pt x="490884" y="208566"/>
                      <a:pt x="487222" y="204903"/>
                      <a:pt x="482703" y="204903"/>
                    </a:cubicBezTo>
                    <a:close/>
                    <a:moveTo>
                      <a:pt x="474522" y="270043"/>
                    </a:moveTo>
                    <a:cubicBezTo>
                      <a:pt x="433819" y="274590"/>
                      <a:pt x="404509" y="311271"/>
                      <a:pt x="409056" y="351973"/>
                    </a:cubicBezTo>
                    <a:cubicBezTo>
                      <a:pt x="410610" y="365893"/>
                      <a:pt x="416076" y="379089"/>
                      <a:pt x="424820" y="390032"/>
                    </a:cubicBezTo>
                    <a:lnTo>
                      <a:pt x="390032" y="424819"/>
                    </a:lnTo>
                    <a:cubicBezTo>
                      <a:pt x="358036" y="399254"/>
                      <a:pt x="311374" y="404466"/>
                      <a:pt x="285808" y="436462"/>
                    </a:cubicBezTo>
                    <a:cubicBezTo>
                      <a:pt x="277064" y="447406"/>
                      <a:pt x="271598" y="460601"/>
                      <a:pt x="270044" y="474521"/>
                    </a:cubicBezTo>
                    <a:lnTo>
                      <a:pt x="220841" y="474521"/>
                    </a:lnTo>
                    <a:cubicBezTo>
                      <a:pt x="216294" y="433819"/>
                      <a:pt x="179613" y="404509"/>
                      <a:pt x="138911" y="409055"/>
                    </a:cubicBezTo>
                    <a:cubicBezTo>
                      <a:pt x="124991" y="410610"/>
                      <a:pt x="111795" y="416076"/>
                      <a:pt x="100852" y="424819"/>
                    </a:cubicBezTo>
                    <a:lnTo>
                      <a:pt x="66065" y="390032"/>
                    </a:lnTo>
                    <a:cubicBezTo>
                      <a:pt x="83211" y="369049"/>
                      <a:pt x="87287" y="340280"/>
                      <a:pt x="76643" y="315360"/>
                    </a:cubicBezTo>
                    <a:cubicBezTo>
                      <a:pt x="66556" y="290208"/>
                      <a:pt x="43327" y="272746"/>
                      <a:pt x="16363" y="270043"/>
                    </a:cubicBezTo>
                    <a:lnTo>
                      <a:pt x="16363" y="220841"/>
                    </a:lnTo>
                    <a:cubicBezTo>
                      <a:pt x="43327" y="218138"/>
                      <a:pt x="66556" y="200676"/>
                      <a:pt x="76643" y="175524"/>
                    </a:cubicBezTo>
                    <a:cubicBezTo>
                      <a:pt x="87287" y="150604"/>
                      <a:pt x="83211" y="121835"/>
                      <a:pt x="66065" y="100852"/>
                    </a:cubicBezTo>
                    <a:lnTo>
                      <a:pt x="100852" y="66065"/>
                    </a:lnTo>
                    <a:cubicBezTo>
                      <a:pt x="121835" y="83211"/>
                      <a:pt x="150604" y="87287"/>
                      <a:pt x="175524" y="76643"/>
                    </a:cubicBezTo>
                    <a:cubicBezTo>
                      <a:pt x="200676" y="66556"/>
                      <a:pt x="218138" y="43327"/>
                      <a:pt x="220841" y="16363"/>
                    </a:cubicBezTo>
                    <a:lnTo>
                      <a:pt x="270044" y="16363"/>
                    </a:lnTo>
                    <a:cubicBezTo>
                      <a:pt x="272746" y="43327"/>
                      <a:pt x="290208" y="66556"/>
                      <a:pt x="315361" y="76643"/>
                    </a:cubicBezTo>
                    <a:cubicBezTo>
                      <a:pt x="340280" y="87287"/>
                      <a:pt x="369049" y="83211"/>
                      <a:pt x="390032" y="66065"/>
                    </a:cubicBezTo>
                    <a:lnTo>
                      <a:pt x="424820" y="100852"/>
                    </a:lnTo>
                    <a:cubicBezTo>
                      <a:pt x="399254" y="132848"/>
                      <a:pt x="404467" y="179511"/>
                      <a:pt x="436462" y="205077"/>
                    </a:cubicBezTo>
                    <a:cubicBezTo>
                      <a:pt x="447406" y="213820"/>
                      <a:pt x="460601" y="219285"/>
                      <a:pt x="474522" y="220841"/>
                    </a:cubicBezTo>
                    <a:close/>
                  </a:path>
                </a:pathLst>
              </a:custGeom>
              <a:solidFill>
                <a:schemeClr val="bg1"/>
              </a:solidFill>
              <a:ln w="8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240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95246BD-46A7-4D5A-835E-26F4FF451900}"/>
                  </a:ext>
                </a:extLst>
              </p:cNvPr>
              <p:cNvSpPr/>
              <p:nvPr/>
            </p:nvSpPr>
            <p:spPr>
              <a:xfrm>
                <a:off x="1752346" y="3437609"/>
                <a:ext cx="327256" cy="327256"/>
              </a:xfrm>
              <a:custGeom>
                <a:avLst/>
                <a:gdLst>
                  <a:gd name="connsiteX0" fmla="*/ 163628 w 327256"/>
                  <a:gd name="connsiteY0" fmla="*/ 0 h 327256"/>
                  <a:gd name="connsiteX1" fmla="*/ 0 w 327256"/>
                  <a:gd name="connsiteY1" fmla="*/ 163628 h 327256"/>
                  <a:gd name="connsiteX2" fmla="*/ 163628 w 327256"/>
                  <a:gd name="connsiteY2" fmla="*/ 327256 h 327256"/>
                  <a:gd name="connsiteX3" fmla="*/ 327256 w 327256"/>
                  <a:gd name="connsiteY3" fmla="*/ 163628 h 327256"/>
                  <a:gd name="connsiteX4" fmla="*/ 163628 w 327256"/>
                  <a:gd name="connsiteY4" fmla="*/ 0 h 327256"/>
                  <a:gd name="connsiteX5" fmla="*/ 163628 w 327256"/>
                  <a:gd name="connsiteY5" fmla="*/ 310893 h 327256"/>
                  <a:gd name="connsiteX6" fmla="*/ 16363 w 327256"/>
                  <a:gd name="connsiteY6" fmla="*/ 163628 h 327256"/>
                  <a:gd name="connsiteX7" fmla="*/ 163628 w 327256"/>
                  <a:gd name="connsiteY7" fmla="*/ 16363 h 327256"/>
                  <a:gd name="connsiteX8" fmla="*/ 310893 w 327256"/>
                  <a:gd name="connsiteY8" fmla="*/ 163628 h 327256"/>
                  <a:gd name="connsiteX9" fmla="*/ 163628 w 327256"/>
                  <a:gd name="connsiteY9" fmla="*/ 310893 h 327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7256" h="327256">
                    <a:moveTo>
                      <a:pt x="163628" y="0"/>
                    </a:moveTo>
                    <a:cubicBezTo>
                      <a:pt x="73259" y="0"/>
                      <a:pt x="0" y="73259"/>
                      <a:pt x="0" y="163628"/>
                    </a:cubicBezTo>
                    <a:cubicBezTo>
                      <a:pt x="0" y="253997"/>
                      <a:pt x="73259" y="327256"/>
                      <a:pt x="163628" y="327256"/>
                    </a:cubicBezTo>
                    <a:cubicBezTo>
                      <a:pt x="253997" y="327256"/>
                      <a:pt x="327256" y="253997"/>
                      <a:pt x="327256" y="163628"/>
                    </a:cubicBezTo>
                    <a:cubicBezTo>
                      <a:pt x="327152" y="73302"/>
                      <a:pt x="253954" y="104"/>
                      <a:pt x="163628" y="0"/>
                    </a:cubicBezTo>
                    <a:close/>
                    <a:moveTo>
                      <a:pt x="163628" y="310893"/>
                    </a:moveTo>
                    <a:cubicBezTo>
                      <a:pt x="82296" y="310893"/>
                      <a:pt x="16363" y="244960"/>
                      <a:pt x="16363" y="163628"/>
                    </a:cubicBezTo>
                    <a:cubicBezTo>
                      <a:pt x="16363" y="82296"/>
                      <a:pt x="82296" y="16363"/>
                      <a:pt x="163628" y="16363"/>
                    </a:cubicBezTo>
                    <a:cubicBezTo>
                      <a:pt x="244960" y="16363"/>
                      <a:pt x="310893" y="82296"/>
                      <a:pt x="310893" y="163628"/>
                    </a:cubicBezTo>
                    <a:cubicBezTo>
                      <a:pt x="310799" y="244921"/>
                      <a:pt x="244921" y="310798"/>
                      <a:pt x="163628" y="310893"/>
                    </a:cubicBezTo>
                    <a:close/>
                  </a:path>
                </a:pathLst>
              </a:custGeom>
              <a:solidFill>
                <a:schemeClr val="bg1"/>
              </a:solidFill>
              <a:ln w="8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240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8932C30-8EE1-42FF-8782-9FED599A6BCD}"/>
                  </a:ext>
                </a:extLst>
              </p:cNvPr>
              <p:cNvSpPr/>
              <p:nvPr/>
            </p:nvSpPr>
            <p:spPr>
              <a:xfrm>
                <a:off x="1809515" y="3601256"/>
                <a:ext cx="229079" cy="114540"/>
              </a:xfrm>
              <a:custGeom>
                <a:avLst/>
                <a:gdLst>
                  <a:gd name="connsiteX0" fmla="*/ 180263 w 229079"/>
                  <a:gd name="connsiteY0" fmla="*/ 22832 h 114539"/>
                  <a:gd name="connsiteX1" fmla="*/ 168637 w 229079"/>
                  <a:gd name="connsiteY1" fmla="*/ 69294 h 114539"/>
                  <a:gd name="connsiteX2" fmla="*/ 137777 w 229079"/>
                  <a:gd name="connsiteY2" fmla="*/ 73131 h 114539"/>
                  <a:gd name="connsiteX3" fmla="*/ 114338 w 229079"/>
                  <a:gd name="connsiteY3" fmla="*/ 37951 h 114539"/>
                  <a:gd name="connsiteX4" fmla="*/ 87267 w 229079"/>
                  <a:gd name="connsiteY4" fmla="*/ 16503 h 114539"/>
                  <a:gd name="connsiteX5" fmla="*/ 65928 w 229079"/>
                  <a:gd name="connsiteY5" fmla="*/ 37133 h 114539"/>
                  <a:gd name="connsiteX6" fmla="*/ 44157 w 229079"/>
                  <a:gd name="connsiteY6" fmla="*/ 58887 h 114539"/>
                  <a:gd name="connsiteX7" fmla="*/ 9787 w 229079"/>
                  <a:gd name="connsiteY7" fmla="*/ 54033 h 114539"/>
                  <a:gd name="connsiteX8" fmla="*/ 4934 w 229079"/>
                  <a:gd name="connsiteY8" fmla="*/ 88403 h 114539"/>
                  <a:gd name="connsiteX9" fmla="*/ 39303 w 229079"/>
                  <a:gd name="connsiteY9" fmla="*/ 93257 h 114539"/>
                  <a:gd name="connsiteX10" fmla="*/ 48804 w 229079"/>
                  <a:gd name="connsiteY10" fmla="*/ 77377 h 114539"/>
                  <a:gd name="connsiteX11" fmla="*/ 70583 w 229079"/>
                  <a:gd name="connsiteY11" fmla="*/ 55614 h 114539"/>
                  <a:gd name="connsiteX12" fmla="*/ 104600 w 229079"/>
                  <a:gd name="connsiteY12" fmla="*/ 60648 h 114539"/>
                  <a:gd name="connsiteX13" fmla="*/ 107858 w 229079"/>
                  <a:gd name="connsiteY13" fmla="*/ 57742 h 114539"/>
                  <a:gd name="connsiteX14" fmla="*/ 131298 w 229079"/>
                  <a:gd name="connsiteY14" fmla="*/ 92922 h 114539"/>
                  <a:gd name="connsiteX15" fmla="*/ 158313 w 229079"/>
                  <a:gd name="connsiteY15" fmla="*/ 114419 h 114539"/>
                  <a:gd name="connsiteX16" fmla="*/ 179920 w 229079"/>
                  <a:gd name="connsiteY16" fmla="*/ 91694 h 114539"/>
                  <a:gd name="connsiteX17" fmla="*/ 191537 w 229079"/>
                  <a:gd name="connsiteY17" fmla="*/ 45232 h 114539"/>
                  <a:gd name="connsiteX18" fmla="*/ 225434 w 229079"/>
                  <a:gd name="connsiteY18" fmla="*/ 37759 h 114539"/>
                  <a:gd name="connsiteX19" fmla="*/ 217961 w 229079"/>
                  <a:gd name="connsiteY19" fmla="*/ 3862 h 114539"/>
                  <a:gd name="connsiteX20" fmla="*/ 184064 w 229079"/>
                  <a:gd name="connsiteY20" fmla="*/ 11335 h 114539"/>
                  <a:gd name="connsiteX21" fmla="*/ 180263 w 229079"/>
                  <a:gd name="connsiteY21" fmla="*/ 22856 h 114539"/>
                  <a:gd name="connsiteX22" fmla="*/ 24645 w 229079"/>
                  <a:gd name="connsiteY22" fmla="*/ 81795 h 114539"/>
                  <a:gd name="connsiteX23" fmla="*/ 16463 w 229079"/>
                  <a:gd name="connsiteY23" fmla="*/ 73613 h 114539"/>
                  <a:gd name="connsiteX24" fmla="*/ 24645 w 229079"/>
                  <a:gd name="connsiteY24" fmla="*/ 65432 h 114539"/>
                  <a:gd name="connsiteX25" fmla="*/ 32826 w 229079"/>
                  <a:gd name="connsiteY25" fmla="*/ 73613 h 114539"/>
                  <a:gd name="connsiteX26" fmla="*/ 24645 w 229079"/>
                  <a:gd name="connsiteY26" fmla="*/ 81795 h 114539"/>
                  <a:gd name="connsiteX27" fmla="*/ 90096 w 229079"/>
                  <a:gd name="connsiteY27" fmla="*/ 49069 h 114539"/>
                  <a:gd name="connsiteX28" fmla="*/ 81915 w 229079"/>
                  <a:gd name="connsiteY28" fmla="*/ 40888 h 114539"/>
                  <a:gd name="connsiteX29" fmla="*/ 90096 w 229079"/>
                  <a:gd name="connsiteY29" fmla="*/ 32706 h 114539"/>
                  <a:gd name="connsiteX30" fmla="*/ 98277 w 229079"/>
                  <a:gd name="connsiteY30" fmla="*/ 40888 h 114539"/>
                  <a:gd name="connsiteX31" fmla="*/ 90096 w 229079"/>
                  <a:gd name="connsiteY31" fmla="*/ 49069 h 114539"/>
                  <a:gd name="connsiteX32" fmla="*/ 155547 w 229079"/>
                  <a:gd name="connsiteY32" fmla="*/ 98158 h 114539"/>
                  <a:gd name="connsiteX33" fmla="*/ 147366 w 229079"/>
                  <a:gd name="connsiteY33" fmla="*/ 89976 h 114539"/>
                  <a:gd name="connsiteX34" fmla="*/ 155547 w 229079"/>
                  <a:gd name="connsiteY34" fmla="*/ 81795 h 114539"/>
                  <a:gd name="connsiteX35" fmla="*/ 163729 w 229079"/>
                  <a:gd name="connsiteY35" fmla="*/ 89976 h 114539"/>
                  <a:gd name="connsiteX36" fmla="*/ 155547 w 229079"/>
                  <a:gd name="connsiteY36" fmla="*/ 98158 h 114539"/>
                  <a:gd name="connsiteX37" fmla="*/ 212817 w 229079"/>
                  <a:gd name="connsiteY37" fmla="*/ 24525 h 114539"/>
                  <a:gd name="connsiteX38" fmla="*/ 204636 w 229079"/>
                  <a:gd name="connsiteY38" fmla="*/ 32706 h 114539"/>
                  <a:gd name="connsiteX39" fmla="*/ 196454 w 229079"/>
                  <a:gd name="connsiteY39" fmla="*/ 24525 h 114539"/>
                  <a:gd name="connsiteX40" fmla="*/ 204636 w 229079"/>
                  <a:gd name="connsiteY40" fmla="*/ 16344 h 114539"/>
                  <a:gd name="connsiteX41" fmla="*/ 212817 w 229079"/>
                  <a:gd name="connsiteY41" fmla="*/ 24525 h 11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29079" h="114539">
                    <a:moveTo>
                      <a:pt x="180263" y="22832"/>
                    </a:moveTo>
                    <a:lnTo>
                      <a:pt x="168637" y="69294"/>
                    </a:lnTo>
                    <a:cubicBezTo>
                      <a:pt x="158776" y="62944"/>
                      <a:pt x="145784" y="64559"/>
                      <a:pt x="137777" y="73131"/>
                    </a:cubicBezTo>
                    <a:lnTo>
                      <a:pt x="114338" y="37951"/>
                    </a:lnTo>
                    <a:cubicBezTo>
                      <a:pt x="112785" y="24553"/>
                      <a:pt x="100665" y="14950"/>
                      <a:pt x="87267" y="16503"/>
                    </a:cubicBezTo>
                    <a:cubicBezTo>
                      <a:pt x="76312" y="17773"/>
                      <a:pt x="67567" y="26227"/>
                      <a:pt x="65928" y="37133"/>
                    </a:cubicBezTo>
                    <a:lnTo>
                      <a:pt x="44157" y="58887"/>
                    </a:lnTo>
                    <a:cubicBezTo>
                      <a:pt x="36007" y="48056"/>
                      <a:pt x="20619" y="45883"/>
                      <a:pt x="9787" y="54033"/>
                    </a:cubicBezTo>
                    <a:cubicBezTo>
                      <a:pt x="-1043" y="62184"/>
                      <a:pt x="-3217" y="77572"/>
                      <a:pt x="4934" y="88403"/>
                    </a:cubicBezTo>
                    <a:cubicBezTo>
                      <a:pt x="13084" y="99234"/>
                      <a:pt x="28472" y="101407"/>
                      <a:pt x="39303" y="93257"/>
                    </a:cubicBezTo>
                    <a:cubicBezTo>
                      <a:pt x="44421" y="89406"/>
                      <a:pt x="47831" y="83707"/>
                      <a:pt x="48804" y="77377"/>
                    </a:cubicBezTo>
                    <a:lnTo>
                      <a:pt x="70583" y="55614"/>
                    </a:lnTo>
                    <a:cubicBezTo>
                      <a:pt x="78586" y="66397"/>
                      <a:pt x="93816" y="68651"/>
                      <a:pt x="104600" y="60648"/>
                    </a:cubicBezTo>
                    <a:cubicBezTo>
                      <a:pt x="105771" y="59779"/>
                      <a:pt x="106861" y="58806"/>
                      <a:pt x="107858" y="57742"/>
                    </a:cubicBezTo>
                    <a:lnTo>
                      <a:pt x="131298" y="92922"/>
                    </a:lnTo>
                    <a:cubicBezTo>
                      <a:pt x="132822" y="106319"/>
                      <a:pt x="144917" y="115943"/>
                      <a:pt x="158313" y="114419"/>
                    </a:cubicBezTo>
                    <a:cubicBezTo>
                      <a:pt x="170072" y="113082"/>
                      <a:pt x="179177" y="103505"/>
                      <a:pt x="179920" y="91694"/>
                    </a:cubicBezTo>
                    <a:lnTo>
                      <a:pt x="191537" y="45232"/>
                    </a:lnTo>
                    <a:cubicBezTo>
                      <a:pt x="202961" y="52529"/>
                      <a:pt x="218137" y="49183"/>
                      <a:pt x="225434" y="37759"/>
                    </a:cubicBezTo>
                    <a:cubicBezTo>
                      <a:pt x="232731" y="26336"/>
                      <a:pt x="229385" y="11159"/>
                      <a:pt x="217961" y="3862"/>
                    </a:cubicBezTo>
                    <a:cubicBezTo>
                      <a:pt x="206537" y="-3434"/>
                      <a:pt x="191361" y="-89"/>
                      <a:pt x="184064" y="11335"/>
                    </a:cubicBezTo>
                    <a:cubicBezTo>
                      <a:pt x="181853" y="14797"/>
                      <a:pt x="180546" y="18758"/>
                      <a:pt x="180263" y="22856"/>
                    </a:cubicBezTo>
                    <a:close/>
                    <a:moveTo>
                      <a:pt x="24645" y="81795"/>
                    </a:moveTo>
                    <a:cubicBezTo>
                      <a:pt x="20126" y="81795"/>
                      <a:pt x="16463" y="78132"/>
                      <a:pt x="16463" y="73613"/>
                    </a:cubicBezTo>
                    <a:cubicBezTo>
                      <a:pt x="16463" y="69095"/>
                      <a:pt x="20126" y="65432"/>
                      <a:pt x="24645" y="65432"/>
                    </a:cubicBezTo>
                    <a:cubicBezTo>
                      <a:pt x="29163" y="65432"/>
                      <a:pt x="32826" y="69095"/>
                      <a:pt x="32826" y="73613"/>
                    </a:cubicBezTo>
                    <a:cubicBezTo>
                      <a:pt x="32826" y="78132"/>
                      <a:pt x="29163" y="81795"/>
                      <a:pt x="24645" y="81795"/>
                    </a:cubicBezTo>
                    <a:close/>
                    <a:moveTo>
                      <a:pt x="90096" y="49069"/>
                    </a:moveTo>
                    <a:cubicBezTo>
                      <a:pt x="85577" y="49069"/>
                      <a:pt x="81915" y="45406"/>
                      <a:pt x="81915" y="40888"/>
                    </a:cubicBezTo>
                    <a:cubicBezTo>
                      <a:pt x="81915" y="36369"/>
                      <a:pt x="85577" y="32706"/>
                      <a:pt x="90096" y="32706"/>
                    </a:cubicBezTo>
                    <a:cubicBezTo>
                      <a:pt x="94615" y="32706"/>
                      <a:pt x="98277" y="36369"/>
                      <a:pt x="98277" y="40888"/>
                    </a:cubicBezTo>
                    <a:cubicBezTo>
                      <a:pt x="98277" y="45406"/>
                      <a:pt x="94615" y="49069"/>
                      <a:pt x="90096" y="49069"/>
                    </a:cubicBezTo>
                    <a:close/>
                    <a:moveTo>
                      <a:pt x="155547" y="98158"/>
                    </a:moveTo>
                    <a:cubicBezTo>
                      <a:pt x="151029" y="98158"/>
                      <a:pt x="147366" y="94495"/>
                      <a:pt x="147366" y="89976"/>
                    </a:cubicBezTo>
                    <a:cubicBezTo>
                      <a:pt x="147366" y="85458"/>
                      <a:pt x="151029" y="81795"/>
                      <a:pt x="155547" y="81795"/>
                    </a:cubicBezTo>
                    <a:cubicBezTo>
                      <a:pt x="160066" y="81795"/>
                      <a:pt x="163729" y="85458"/>
                      <a:pt x="163729" y="89976"/>
                    </a:cubicBezTo>
                    <a:cubicBezTo>
                      <a:pt x="163729" y="94495"/>
                      <a:pt x="160066" y="98158"/>
                      <a:pt x="155547" y="98158"/>
                    </a:cubicBezTo>
                    <a:close/>
                    <a:moveTo>
                      <a:pt x="212817" y="24525"/>
                    </a:moveTo>
                    <a:cubicBezTo>
                      <a:pt x="212817" y="29044"/>
                      <a:pt x="209154" y="32706"/>
                      <a:pt x="204636" y="32706"/>
                    </a:cubicBezTo>
                    <a:cubicBezTo>
                      <a:pt x="200117" y="32706"/>
                      <a:pt x="196454" y="29044"/>
                      <a:pt x="196454" y="24525"/>
                    </a:cubicBezTo>
                    <a:cubicBezTo>
                      <a:pt x="196454" y="20006"/>
                      <a:pt x="200117" y="16344"/>
                      <a:pt x="204636" y="16344"/>
                    </a:cubicBezTo>
                    <a:cubicBezTo>
                      <a:pt x="209154" y="16344"/>
                      <a:pt x="212817" y="20006"/>
                      <a:pt x="212817" y="24525"/>
                    </a:cubicBezTo>
                    <a:close/>
                  </a:path>
                </a:pathLst>
              </a:custGeom>
              <a:solidFill>
                <a:schemeClr val="bg1"/>
              </a:solidFill>
              <a:ln w="8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240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90616A7B-85A8-448F-A4EB-A2026A5B44FA}"/>
                  </a:ext>
                </a:extLst>
              </p:cNvPr>
              <p:cNvSpPr/>
              <p:nvPr/>
            </p:nvSpPr>
            <p:spPr>
              <a:xfrm>
                <a:off x="1784971" y="3503067"/>
                <a:ext cx="229079" cy="114540"/>
              </a:xfrm>
              <a:custGeom>
                <a:avLst/>
                <a:gdLst>
                  <a:gd name="connsiteX0" fmla="*/ 48804 w 229079"/>
                  <a:gd name="connsiteY0" fmla="*/ 93760 h 114539"/>
                  <a:gd name="connsiteX1" fmla="*/ 70583 w 229079"/>
                  <a:gd name="connsiteY1" fmla="*/ 71990 h 114539"/>
                  <a:gd name="connsiteX2" fmla="*/ 104574 w 229079"/>
                  <a:gd name="connsiteY2" fmla="*/ 77040 h 114539"/>
                  <a:gd name="connsiteX3" fmla="*/ 111539 w 229079"/>
                  <a:gd name="connsiteY3" fmla="*/ 68963 h 114539"/>
                  <a:gd name="connsiteX4" fmla="*/ 131641 w 229079"/>
                  <a:gd name="connsiteY4" fmla="*/ 79009 h 114539"/>
                  <a:gd name="connsiteX5" fmla="*/ 160730 w 229079"/>
                  <a:gd name="connsiteY5" fmla="*/ 97692 h 114539"/>
                  <a:gd name="connsiteX6" fmla="*/ 179911 w 229079"/>
                  <a:gd name="connsiteY6" fmla="*/ 75540 h 114539"/>
                  <a:gd name="connsiteX7" fmla="*/ 190302 w 229079"/>
                  <a:gd name="connsiteY7" fmla="*/ 44369 h 114539"/>
                  <a:gd name="connsiteX8" fmla="*/ 224598 w 229079"/>
                  <a:gd name="connsiteY8" fmla="*/ 39019 h 114539"/>
                  <a:gd name="connsiteX9" fmla="*/ 219247 w 229079"/>
                  <a:gd name="connsiteY9" fmla="*/ 4722 h 114539"/>
                  <a:gd name="connsiteX10" fmla="*/ 184951 w 229079"/>
                  <a:gd name="connsiteY10" fmla="*/ 10074 h 114539"/>
                  <a:gd name="connsiteX11" fmla="*/ 180304 w 229079"/>
                  <a:gd name="connsiteY11" fmla="*/ 22639 h 114539"/>
                  <a:gd name="connsiteX12" fmla="*/ 169914 w 229079"/>
                  <a:gd name="connsiteY12" fmla="*/ 53811 h 114539"/>
                  <a:gd name="connsiteX13" fmla="*/ 135988 w 229079"/>
                  <a:gd name="connsiteY13" fmla="*/ 58977 h 114539"/>
                  <a:gd name="connsiteX14" fmla="*/ 134120 w 229079"/>
                  <a:gd name="connsiteY14" fmla="*/ 61943 h 114539"/>
                  <a:gd name="connsiteX15" fmla="*/ 114018 w 229079"/>
                  <a:gd name="connsiteY15" fmla="*/ 51896 h 114539"/>
                  <a:gd name="connsiteX16" fmla="*/ 84833 w 229079"/>
                  <a:gd name="connsiteY16" fmla="*/ 33322 h 114539"/>
                  <a:gd name="connsiteX17" fmla="*/ 65953 w 229079"/>
                  <a:gd name="connsiteY17" fmla="*/ 53532 h 114539"/>
                  <a:gd name="connsiteX18" fmla="*/ 44157 w 229079"/>
                  <a:gd name="connsiteY18" fmla="*/ 75262 h 114539"/>
                  <a:gd name="connsiteX19" fmla="*/ 9787 w 229079"/>
                  <a:gd name="connsiteY19" fmla="*/ 70408 h 114539"/>
                  <a:gd name="connsiteX20" fmla="*/ 4934 w 229079"/>
                  <a:gd name="connsiteY20" fmla="*/ 104778 h 114539"/>
                  <a:gd name="connsiteX21" fmla="*/ 39303 w 229079"/>
                  <a:gd name="connsiteY21" fmla="*/ 109632 h 114539"/>
                  <a:gd name="connsiteX22" fmla="*/ 48804 w 229079"/>
                  <a:gd name="connsiteY22" fmla="*/ 93752 h 114539"/>
                  <a:gd name="connsiteX23" fmla="*/ 204636 w 229079"/>
                  <a:gd name="connsiteY23" fmla="*/ 16356 h 114539"/>
                  <a:gd name="connsiteX24" fmla="*/ 212817 w 229079"/>
                  <a:gd name="connsiteY24" fmla="*/ 24538 h 114539"/>
                  <a:gd name="connsiteX25" fmla="*/ 204636 w 229079"/>
                  <a:gd name="connsiteY25" fmla="*/ 32719 h 114539"/>
                  <a:gd name="connsiteX26" fmla="*/ 196454 w 229079"/>
                  <a:gd name="connsiteY26" fmla="*/ 24538 h 114539"/>
                  <a:gd name="connsiteX27" fmla="*/ 204636 w 229079"/>
                  <a:gd name="connsiteY27" fmla="*/ 16356 h 114539"/>
                  <a:gd name="connsiteX28" fmla="*/ 155547 w 229079"/>
                  <a:gd name="connsiteY28" fmla="*/ 65445 h 114539"/>
                  <a:gd name="connsiteX29" fmla="*/ 163729 w 229079"/>
                  <a:gd name="connsiteY29" fmla="*/ 73626 h 114539"/>
                  <a:gd name="connsiteX30" fmla="*/ 155547 w 229079"/>
                  <a:gd name="connsiteY30" fmla="*/ 81807 h 114539"/>
                  <a:gd name="connsiteX31" fmla="*/ 147366 w 229079"/>
                  <a:gd name="connsiteY31" fmla="*/ 73626 h 114539"/>
                  <a:gd name="connsiteX32" fmla="*/ 155547 w 229079"/>
                  <a:gd name="connsiteY32" fmla="*/ 65445 h 114539"/>
                  <a:gd name="connsiteX33" fmla="*/ 90096 w 229079"/>
                  <a:gd name="connsiteY33" fmla="*/ 49082 h 114539"/>
                  <a:gd name="connsiteX34" fmla="*/ 98277 w 229079"/>
                  <a:gd name="connsiteY34" fmla="*/ 57263 h 114539"/>
                  <a:gd name="connsiteX35" fmla="*/ 90096 w 229079"/>
                  <a:gd name="connsiteY35" fmla="*/ 65445 h 114539"/>
                  <a:gd name="connsiteX36" fmla="*/ 81915 w 229079"/>
                  <a:gd name="connsiteY36" fmla="*/ 57263 h 114539"/>
                  <a:gd name="connsiteX37" fmla="*/ 90096 w 229079"/>
                  <a:gd name="connsiteY37" fmla="*/ 49082 h 114539"/>
                  <a:gd name="connsiteX38" fmla="*/ 16463 w 229079"/>
                  <a:gd name="connsiteY38" fmla="*/ 89989 h 114539"/>
                  <a:gd name="connsiteX39" fmla="*/ 24645 w 229079"/>
                  <a:gd name="connsiteY39" fmla="*/ 81807 h 114539"/>
                  <a:gd name="connsiteX40" fmla="*/ 32826 w 229079"/>
                  <a:gd name="connsiteY40" fmla="*/ 89989 h 114539"/>
                  <a:gd name="connsiteX41" fmla="*/ 24645 w 229079"/>
                  <a:gd name="connsiteY41" fmla="*/ 98170 h 114539"/>
                  <a:gd name="connsiteX42" fmla="*/ 16463 w 229079"/>
                  <a:gd name="connsiteY42" fmla="*/ 89989 h 11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29079" h="114539">
                    <a:moveTo>
                      <a:pt x="48804" y="93760"/>
                    </a:moveTo>
                    <a:lnTo>
                      <a:pt x="70583" y="71990"/>
                    </a:lnTo>
                    <a:cubicBezTo>
                      <a:pt x="78575" y="82770"/>
                      <a:pt x="93793" y="85032"/>
                      <a:pt x="104574" y="77040"/>
                    </a:cubicBezTo>
                    <a:cubicBezTo>
                      <a:pt x="107465" y="74897"/>
                      <a:pt x="109844" y="72138"/>
                      <a:pt x="111539" y="68963"/>
                    </a:cubicBezTo>
                    <a:lnTo>
                      <a:pt x="131641" y="79009"/>
                    </a:lnTo>
                    <a:cubicBezTo>
                      <a:pt x="134514" y="92201"/>
                      <a:pt x="147538" y="100566"/>
                      <a:pt x="160730" y="97692"/>
                    </a:cubicBezTo>
                    <a:cubicBezTo>
                      <a:pt x="171331" y="95383"/>
                      <a:pt x="179142" y="86363"/>
                      <a:pt x="179911" y="75540"/>
                    </a:cubicBezTo>
                    <a:lnTo>
                      <a:pt x="190302" y="44369"/>
                    </a:lnTo>
                    <a:cubicBezTo>
                      <a:pt x="201250" y="52362"/>
                      <a:pt x="216605" y="49966"/>
                      <a:pt x="224598" y="39019"/>
                    </a:cubicBezTo>
                    <a:cubicBezTo>
                      <a:pt x="232591" y="28070"/>
                      <a:pt x="230195" y="12715"/>
                      <a:pt x="219247" y="4722"/>
                    </a:cubicBezTo>
                    <a:cubicBezTo>
                      <a:pt x="208299" y="-3270"/>
                      <a:pt x="192944" y="-875"/>
                      <a:pt x="184951" y="10074"/>
                    </a:cubicBezTo>
                    <a:cubicBezTo>
                      <a:pt x="182267" y="13750"/>
                      <a:pt x="180658" y="18101"/>
                      <a:pt x="180304" y="22639"/>
                    </a:cubicBezTo>
                    <a:lnTo>
                      <a:pt x="169914" y="53811"/>
                    </a:lnTo>
                    <a:cubicBezTo>
                      <a:pt x="159118" y="45869"/>
                      <a:pt x="143930" y="48182"/>
                      <a:pt x="135988" y="58977"/>
                    </a:cubicBezTo>
                    <a:cubicBezTo>
                      <a:pt x="135294" y="59920"/>
                      <a:pt x="134670" y="60910"/>
                      <a:pt x="134120" y="61943"/>
                    </a:cubicBezTo>
                    <a:lnTo>
                      <a:pt x="114018" y="51896"/>
                    </a:lnTo>
                    <a:cubicBezTo>
                      <a:pt x="111088" y="38708"/>
                      <a:pt x="98021" y="30391"/>
                      <a:pt x="84833" y="33322"/>
                    </a:cubicBezTo>
                    <a:cubicBezTo>
                      <a:pt x="74969" y="35513"/>
                      <a:pt x="67468" y="43543"/>
                      <a:pt x="65953" y="53532"/>
                    </a:cubicBezTo>
                    <a:lnTo>
                      <a:pt x="44157" y="75262"/>
                    </a:lnTo>
                    <a:cubicBezTo>
                      <a:pt x="36007" y="64431"/>
                      <a:pt x="20619" y="62258"/>
                      <a:pt x="9787" y="70408"/>
                    </a:cubicBezTo>
                    <a:cubicBezTo>
                      <a:pt x="-1043" y="78559"/>
                      <a:pt x="-3217" y="93947"/>
                      <a:pt x="4934" y="104778"/>
                    </a:cubicBezTo>
                    <a:cubicBezTo>
                      <a:pt x="13084" y="115610"/>
                      <a:pt x="28472" y="117783"/>
                      <a:pt x="39303" y="109632"/>
                    </a:cubicBezTo>
                    <a:cubicBezTo>
                      <a:pt x="44421" y="105781"/>
                      <a:pt x="47831" y="100082"/>
                      <a:pt x="48804" y="93752"/>
                    </a:cubicBezTo>
                    <a:close/>
                    <a:moveTo>
                      <a:pt x="204636" y="16356"/>
                    </a:moveTo>
                    <a:cubicBezTo>
                      <a:pt x="209154" y="16356"/>
                      <a:pt x="212817" y="20019"/>
                      <a:pt x="212817" y="24538"/>
                    </a:cubicBezTo>
                    <a:cubicBezTo>
                      <a:pt x="212817" y="29056"/>
                      <a:pt x="209154" y="32719"/>
                      <a:pt x="204636" y="32719"/>
                    </a:cubicBezTo>
                    <a:cubicBezTo>
                      <a:pt x="200117" y="32719"/>
                      <a:pt x="196454" y="29056"/>
                      <a:pt x="196454" y="24538"/>
                    </a:cubicBezTo>
                    <a:cubicBezTo>
                      <a:pt x="196454" y="20019"/>
                      <a:pt x="200117" y="16356"/>
                      <a:pt x="204636" y="16356"/>
                    </a:cubicBezTo>
                    <a:close/>
                    <a:moveTo>
                      <a:pt x="155547" y="65445"/>
                    </a:moveTo>
                    <a:cubicBezTo>
                      <a:pt x="160066" y="65445"/>
                      <a:pt x="163729" y="69107"/>
                      <a:pt x="163729" y="73626"/>
                    </a:cubicBezTo>
                    <a:cubicBezTo>
                      <a:pt x="163729" y="78145"/>
                      <a:pt x="160066" y="81807"/>
                      <a:pt x="155547" y="81807"/>
                    </a:cubicBezTo>
                    <a:cubicBezTo>
                      <a:pt x="151029" y="81807"/>
                      <a:pt x="147366" y="78145"/>
                      <a:pt x="147366" y="73626"/>
                    </a:cubicBezTo>
                    <a:cubicBezTo>
                      <a:pt x="147366" y="69107"/>
                      <a:pt x="151029" y="65445"/>
                      <a:pt x="155547" y="65445"/>
                    </a:cubicBezTo>
                    <a:close/>
                    <a:moveTo>
                      <a:pt x="90096" y="49082"/>
                    </a:moveTo>
                    <a:cubicBezTo>
                      <a:pt x="94615" y="49082"/>
                      <a:pt x="98277" y="52745"/>
                      <a:pt x="98277" y="57263"/>
                    </a:cubicBezTo>
                    <a:cubicBezTo>
                      <a:pt x="98277" y="61782"/>
                      <a:pt x="94615" y="65445"/>
                      <a:pt x="90096" y="65445"/>
                    </a:cubicBezTo>
                    <a:cubicBezTo>
                      <a:pt x="85577" y="65445"/>
                      <a:pt x="81915" y="61782"/>
                      <a:pt x="81915" y="57263"/>
                    </a:cubicBezTo>
                    <a:cubicBezTo>
                      <a:pt x="81915" y="52745"/>
                      <a:pt x="85577" y="49082"/>
                      <a:pt x="90096" y="49082"/>
                    </a:cubicBezTo>
                    <a:close/>
                    <a:moveTo>
                      <a:pt x="16463" y="89989"/>
                    </a:moveTo>
                    <a:cubicBezTo>
                      <a:pt x="16463" y="85470"/>
                      <a:pt x="20126" y="81807"/>
                      <a:pt x="24645" y="81807"/>
                    </a:cubicBezTo>
                    <a:cubicBezTo>
                      <a:pt x="29163" y="81807"/>
                      <a:pt x="32826" y="85470"/>
                      <a:pt x="32826" y="89989"/>
                    </a:cubicBezTo>
                    <a:cubicBezTo>
                      <a:pt x="32826" y="94507"/>
                      <a:pt x="29163" y="98170"/>
                      <a:pt x="24645" y="98170"/>
                    </a:cubicBezTo>
                    <a:cubicBezTo>
                      <a:pt x="20126" y="98170"/>
                      <a:pt x="16463" y="94507"/>
                      <a:pt x="16463" y="89989"/>
                    </a:cubicBezTo>
                    <a:close/>
                  </a:path>
                </a:pathLst>
              </a:custGeom>
              <a:solidFill>
                <a:schemeClr val="bg1"/>
              </a:solidFill>
              <a:ln w="8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2400" dirty="0"/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F69676E-61D6-457E-A748-76AFEBDFE8E4}"/>
              </a:ext>
            </a:extLst>
          </p:cNvPr>
          <p:cNvSpPr txBox="1"/>
          <p:nvPr/>
        </p:nvSpPr>
        <p:spPr>
          <a:xfrm>
            <a:off x="6179934" y="1918950"/>
            <a:ext cx="2809359" cy="1692771"/>
          </a:xfrm>
          <a:prstGeom prst="rect">
            <a:avLst/>
          </a:prstGeom>
          <a:solidFill>
            <a:srgbClr val="E52212"/>
          </a:solidFill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Principles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Multiple redundant backups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Organisation &amp; description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Version management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Automation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Location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F94D5E-F431-4736-88DF-C97E48B03866}"/>
              </a:ext>
            </a:extLst>
          </p:cNvPr>
          <p:cNvSpPr txBox="1"/>
          <p:nvPr/>
        </p:nvSpPr>
        <p:spPr>
          <a:xfrm>
            <a:off x="6179933" y="502033"/>
            <a:ext cx="2809359" cy="1200329"/>
          </a:xfrm>
          <a:prstGeom prst="rect">
            <a:avLst/>
          </a:prstGeom>
          <a:solidFill>
            <a:srgbClr val="E52212"/>
          </a:solidFill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Tools &amp; Support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600" b="1" dirty="0" err="1">
                <a:solidFill>
                  <a:schemeClr val="bg1"/>
                </a:solidFill>
              </a:rPr>
              <a:t>CloudStor</a:t>
            </a:r>
            <a:endParaRPr lang="en-AU" sz="1600" b="1" dirty="0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Research drive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Online Research Notebook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69CB4FF-2437-4077-8177-956781A9E093}"/>
              </a:ext>
            </a:extLst>
          </p:cNvPr>
          <p:cNvGrpSpPr/>
          <p:nvPr/>
        </p:nvGrpSpPr>
        <p:grpSpPr>
          <a:xfrm>
            <a:off x="89502" y="2711426"/>
            <a:ext cx="4613362" cy="761787"/>
            <a:chOff x="3359696" y="2053244"/>
            <a:chExt cx="4628835" cy="764342"/>
          </a:xfrm>
          <a:effectLst/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26BFFB1-FB81-4BFB-B5F4-A5068E969E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0158" r="44319" b="1065"/>
            <a:stretch/>
          </p:blipFill>
          <p:spPr>
            <a:xfrm>
              <a:off x="3359696" y="2601992"/>
              <a:ext cx="4628835" cy="21559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6BC38EF-918A-4BB5-BCBD-3BD5545E4F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3656" r="44319" b="33334"/>
            <a:stretch/>
          </p:blipFill>
          <p:spPr>
            <a:xfrm>
              <a:off x="3359696" y="2053244"/>
              <a:ext cx="4628835" cy="565265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ABA27DC4-455B-4F65-9EF3-95F0CE554C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838" b="7095"/>
          <a:stretch/>
        </p:blipFill>
        <p:spPr>
          <a:xfrm>
            <a:off x="4031941" y="2710821"/>
            <a:ext cx="1459757" cy="568283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8BE60C72-5391-41A0-AACD-DB3AC419FEE4}"/>
              </a:ext>
            </a:extLst>
          </p:cNvPr>
          <p:cNvGrpSpPr/>
          <p:nvPr/>
        </p:nvGrpSpPr>
        <p:grpSpPr>
          <a:xfrm>
            <a:off x="-17749" y="3645025"/>
            <a:ext cx="9161749" cy="3178867"/>
            <a:chOff x="-17749" y="3650905"/>
            <a:chExt cx="9161749" cy="317886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CB58B7C-3861-4E6C-A6E1-8123FCA9D7E6}"/>
                </a:ext>
              </a:extLst>
            </p:cNvPr>
            <p:cNvGrpSpPr/>
            <p:nvPr/>
          </p:nvGrpSpPr>
          <p:grpSpPr>
            <a:xfrm>
              <a:off x="-17749" y="4480052"/>
              <a:ext cx="5648257" cy="2123474"/>
              <a:chOff x="64020" y="4682320"/>
              <a:chExt cx="3466867" cy="1303376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D91E4D39-0163-40D8-ACBF-BA00C99BF6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1336" t="80573" r="8331"/>
              <a:stretch/>
            </p:blipFill>
            <p:spPr>
              <a:xfrm>
                <a:off x="64020" y="4986469"/>
                <a:ext cx="3466867" cy="999227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22BE12A1-7615-4D76-B5D0-AB300C172B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861" t="313" r="960" b="85776"/>
              <a:stretch/>
            </p:blipFill>
            <p:spPr>
              <a:xfrm>
                <a:off x="122108" y="4682320"/>
                <a:ext cx="2317092" cy="353393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FE711D5-90A2-473B-9063-6F53A2EEA4A0}"/>
                </a:ext>
              </a:extLst>
            </p:cNvPr>
            <p:cNvGrpSpPr/>
            <p:nvPr/>
          </p:nvGrpSpPr>
          <p:grpSpPr>
            <a:xfrm>
              <a:off x="3830002" y="3650905"/>
              <a:ext cx="5303694" cy="1374104"/>
              <a:chOff x="5058054" y="4149451"/>
              <a:chExt cx="4075641" cy="1055935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00502B2E-B6DB-43F6-8EC5-7F6002C687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76048" b="13869"/>
              <a:stretch/>
            </p:blipFill>
            <p:spPr>
              <a:xfrm>
                <a:off x="5058054" y="4759066"/>
                <a:ext cx="4075641" cy="44632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8B004343-DB4E-4ABA-93D1-27F0B5553F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-159" b="86387"/>
              <a:stretch/>
            </p:blipFill>
            <p:spPr>
              <a:xfrm>
                <a:off x="5058054" y="4149451"/>
                <a:ext cx="4075641" cy="609616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F8CC0AF-B375-4F70-A83B-F56D9CBE02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286" t="28565" r="3286" b="24309"/>
            <a:stretch/>
          </p:blipFill>
          <p:spPr>
            <a:xfrm>
              <a:off x="6724398" y="4839777"/>
              <a:ext cx="2419602" cy="132552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6730BD5-32CE-466E-9193-91EF76958A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1975" t="15125" r="7528" b="37134"/>
            <a:stretch/>
          </p:blipFill>
          <p:spPr>
            <a:xfrm>
              <a:off x="5587441" y="5282050"/>
              <a:ext cx="2190171" cy="15477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205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73976-DAF4-4180-9EDA-CC0A422BC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112" y="272692"/>
            <a:ext cx="3672408" cy="840182"/>
          </a:xfrm>
        </p:spPr>
        <p:txBody>
          <a:bodyPr/>
          <a:lstStyle/>
          <a:p>
            <a:r>
              <a:rPr lang="en-AU" sz="20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https://cloudstor.aarnet.edu.au</a:t>
            </a:r>
            <a:br>
              <a:rPr lang="en-AU" sz="2000" dirty="0"/>
            </a:br>
            <a:br>
              <a:rPr lang="en-AU" sz="2000" dirty="0"/>
            </a:br>
            <a:endParaRPr lang="en-AU" sz="2000" dirty="0"/>
          </a:p>
          <a:p>
            <a:endParaRPr lang="en-AU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392708-4FC3-4EB6-A9A0-DC63815EC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111" y="1215690"/>
            <a:ext cx="7886700" cy="51614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28EF80A-73AC-4635-9870-0E4B41187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47253"/>
            <a:ext cx="7886700" cy="1325563"/>
          </a:xfrm>
        </p:spPr>
        <p:txBody>
          <a:bodyPr/>
          <a:lstStyle/>
          <a:p>
            <a:r>
              <a:rPr lang="en-AU" sz="4400" dirty="0"/>
              <a:t>Accessing </a:t>
            </a:r>
            <a:r>
              <a:rPr lang="en-AU" sz="4400" dirty="0" err="1"/>
              <a:t>CloudStor</a:t>
            </a:r>
            <a:endParaRPr lang="en-AU" sz="44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80D7DFF-E7E6-47BD-AE82-E0DA942B86B4}"/>
              </a:ext>
            </a:extLst>
          </p:cNvPr>
          <p:cNvGrpSpPr/>
          <p:nvPr/>
        </p:nvGrpSpPr>
        <p:grpSpPr>
          <a:xfrm>
            <a:off x="681038" y="3140968"/>
            <a:ext cx="8148636" cy="1811594"/>
            <a:chOff x="681038" y="3140968"/>
            <a:chExt cx="8148636" cy="181159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F1FC531-DBE4-4049-AF9E-1AA78F27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33290" r="56061"/>
            <a:stretch/>
          </p:blipFill>
          <p:spPr>
            <a:xfrm>
              <a:off x="2843807" y="3140968"/>
              <a:ext cx="5985867" cy="1811594"/>
            </a:xfrm>
            <a:prstGeom prst="rect">
              <a:avLst/>
            </a:prstGeom>
            <a:ln w="19050">
              <a:solidFill>
                <a:srgbClr val="E52212"/>
              </a:solidFill>
            </a:ln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710C4BF-5A0C-4060-848F-745D70979D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5800" y="3140968"/>
              <a:ext cx="2158010" cy="907157"/>
            </a:xfrm>
            <a:prstGeom prst="line">
              <a:avLst/>
            </a:prstGeom>
            <a:ln w="19050">
              <a:solidFill>
                <a:srgbClr val="E5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E2AEACA-E89D-42C0-BC16-5896056A84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1038" y="4267201"/>
              <a:ext cx="2158010" cy="685361"/>
            </a:xfrm>
            <a:prstGeom prst="line">
              <a:avLst/>
            </a:prstGeom>
            <a:ln w="19050">
              <a:solidFill>
                <a:srgbClr val="E5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768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2B93B692-178D-40A5-A576-38F7A280877B}" vid="{FB3C4CD4-6F87-47F3-A50E-C1972D493FD7}"/>
    </a:ext>
  </a:extLst>
</a:theme>
</file>

<file path=ppt/theme/theme2.xml><?xml version="1.0" encoding="utf-8"?>
<a:theme xmlns:a="http://schemas.openxmlformats.org/drawingml/2006/main" name="Title + Conte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3907 LTU PPT Template - DOM - Standard FA v1" id="{0E74AA78-62A4-4530-916A-92357E89C469}" vid="{D86BC54E-B6DD-4A70-9979-131944194970}"/>
    </a:ext>
  </a:extLst>
</a:theme>
</file>

<file path=ppt/theme/theme3.xml><?xml version="1.0" encoding="utf-8"?>
<a:theme xmlns:a="http://schemas.openxmlformats.org/drawingml/2006/main" name="1_Title + Conte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3907 LTU PPT Template - DOM - Standard FA v1" id="{0E74AA78-62A4-4530-916A-92357E89C469}" vid="{D86BC54E-B6DD-4A70-9979-13194419497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ADE905A547B8409032E58457F06AAD" ma:contentTypeVersion="9" ma:contentTypeDescription="Create a new document." ma:contentTypeScope="" ma:versionID="86f140972fc6aa697f1a3ee8505eb066">
  <xsd:schema xmlns:xsd="http://www.w3.org/2001/XMLSchema" xmlns:xs="http://www.w3.org/2001/XMLSchema" xmlns:p="http://schemas.microsoft.com/office/2006/metadata/properties" xmlns:ns3="862bbe59-9e0c-409e-bb0c-fc77e28dbe1c" xmlns:ns4="50d3fedc-e87b-4143-9cc6-1b19765adb50" targetNamespace="http://schemas.microsoft.com/office/2006/metadata/properties" ma:root="true" ma:fieldsID="37b7fa81a8375f3526f5615a51a54f9d" ns3:_="" ns4:_="">
    <xsd:import namespace="862bbe59-9e0c-409e-bb0c-fc77e28dbe1c"/>
    <xsd:import namespace="50d3fedc-e87b-4143-9cc6-1b19765adb5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2bbe59-9e0c-409e-bb0c-fc77e28dbe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d3fedc-e87b-4143-9cc6-1b19765adb5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B93CB3A-4EC9-471B-8BF3-23B30918C4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37E9F8-4C10-4444-8D53-7420A0889E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2bbe59-9e0c-409e-bb0c-fc77e28dbe1c"/>
    <ds:schemaRef ds:uri="50d3fedc-e87b-4143-9cc6-1b19765adb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FC7760-FE5E-4A22-B63F-7571C6F4A41D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862bbe59-9e0c-409e-bb0c-fc77e28dbe1c"/>
    <ds:schemaRef ds:uri="http://purl.org/dc/elements/1.1/"/>
    <ds:schemaRef ds:uri="http://schemas.microsoft.com/office/2006/metadata/properties"/>
    <ds:schemaRef ds:uri="50d3fedc-e87b-4143-9cc6-1b19765adb5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14524</TotalTime>
  <Words>2907</Words>
  <Application>Microsoft Office PowerPoint</Application>
  <PresentationFormat>On-screen Show (4:3)</PresentationFormat>
  <Paragraphs>621</Paragraphs>
  <Slides>39</Slides>
  <Notes>39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Arial Black</vt:lpstr>
      <vt:lpstr>Calibri</vt:lpstr>
      <vt:lpstr>Calibri Light</vt:lpstr>
      <vt:lpstr>Roboto</vt:lpstr>
      <vt:lpstr>Roboto Condensed</vt:lpstr>
      <vt:lpstr>Wingdings 2</vt:lpstr>
      <vt:lpstr>Theme1</vt:lpstr>
      <vt:lpstr>Title + Content</vt:lpstr>
      <vt:lpstr>1_Title + Content</vt:lpstr>
      <vt:lpstr>PowerPoint Presentation</vt:lpstr>
      <vt:lpstr>Overview</vt:lpstr>
      <vt:lpstr>PowerPoint Presentation</vt:lpstr>
      <vt:lpstr>PowerPoint Presentation</vt:lpstr>
      <vt:lpstr>PowerPoint Presentation</vt:lpstr>
      <vt:lpstr>PowerPoint Presentation</vt:lpstr>
      <vt:lpstr>The data lifecycle</vt:lpstr>
      <vt:lpstr>Safe storage</vt:lpstr>
      <vt:lpstr>Accessing CloudStor</vt:lpstr>
      <vt:lpstr>Accessing CloudStor</vt:lpstr>
      <vt:lpstr>Accessing CloudStor</vt:lpstr>
      <vt:lpstr>Accessing CloudStor</vt:lpstr>
      <vt:lpstr>Accessing Online Research Notebook</vt:lpstr>
      <vt:lpstr>PowerPoint Presentation</vt:lpstr>
      <vt:lpstr>Tidy storage</vt:lpstr>
      <vt:lpstr>Tidy storage</vt:lpstr>
      <vt:lpstr>Tidy storage</vt:lpstr>
      <vt:lpstr>Data sensitivity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Transcript redaction</vt:lpstr>
      <vt:lpstr>PowerPoint Presentation</vt:lpstr>
      <vt:lpstr>Data gathering</vt:lpstr>
      <vt:lpstr>Analysis and visualisation</vt:lpstr>
      <vt:lpstr>The fate of data</vt:lpstr>
      <vt:lpstr>Safe sharing</vt:lpstr>
      <vt:lpstr>Archiving</vt:lpstr>
      <vt:lpstr>Sharing secure data</vt:lpstr>
      <vt:lpstr>Sharing open data</vt:lpstr>
      <vt:lpstr>PowerPoint Presentation</vt:lpstr>
      <vt:lpstr>PowerPoint Presentation</vt:lpstr>
      <vt:lpstr>PowerPoint Presentation</vt:lpstr>
      <vt:lpstr>PowerPoint Presentation</vt:lpstr>
      <vt:lpstr>The data lifecycle</vt:lpstr>
      <vt:lpstr>Thank</vt:lpstr>
      <vt:lpstr>PowerPoint Presentation</vt:lpstr>
    </vt:vector>
  </TitlesOfParts>
  <Company>La Trobe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Williams;Rachel Salby;Steven Chang</dc:creator>
  <cp:lastModifiedBy>Hannah Buttery</cp:lastModifiedBy>
  <cp:revision>660</cp:revision>
  <cp:lastPrinted>2020-03-01T23:07:11Z</cp:lastPrinted>
  <dcterms:created xsi:type="dcterms:W3CDTF">2016-09-07T05:14:31Z</dcterms:created>
  <dcterms:modified xsi:type="dcterms:W3CDTF">2022-03-09T04:12:24Z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0x01010088ADE905A547B8409032E58457F06AAD</vt:lpwstr>
  </property>
</Properties>
</file>