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57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4663"/>
  </p:normalViewPr>
  <p:slideViewPr>
    <p:cSldViewPr snapToGrid="0" snapToObjects="1">
      <p:cViewPr varScale="1">
        <p:scale>
          <a:sx n="116" d="100"/>
          <a:sy n="116" d="100"/>
        </p:scale>
        <p:origin x="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E8569-EA1C-9340-9B9E-0DC4796AD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59A5F-52E3-8E43-94D3-2B7F217B6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6A13-8A62-6048-B88E-89FA36A1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4A8E9-ACC9-9F44-9F3A-C6EE25DD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91587-1339-5A4D-A8B9-C6F0B671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5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AFCB-25AD-4F4F-B4BC-FDD9B2C5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F762A-53BC-5D4C-99B7-AD9967BCE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3DE70-7BA6-7049-85E2-FC09A049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B03E5-6739-5D4D-8661-A357012A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F1BCD-238A-4A4D-B4A0-5B33405A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1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BFC67-82BB-2644-A8A5-34C8DE195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2DDCA-8D2C-EB47-9337-988E1823D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4C02F-CCBB-3845-85BE-CAEA61EA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56D3E-EC3C-FF4B-92E8-DC4B76F4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8263-5D43-7A4C-B87D-79D6E0AF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3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00CF-6E4D-BA47-8C7E-B1976C4E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A6B4D-6C64-4E42-B391-E0DD9B8E4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FF8B3-0B45-B441-AD6D-66D61C24F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5588-9ABE-AC4A-82C7-7F660B72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A4C4A-95DC-F246-B667-70D1C52A9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5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4E89-B21B-B449-A5E3-EE5E06A4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F7098-C4B5-4448-B479-D03CD79C8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4FCDD-282A-4D44-B983-BE864C85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1C07B-C92B-1B44-9D9D-728EAB0C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953B-79F7-BD42-A49E-1E1FDB8A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5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52B5-D18D-F44C-B0B6-E9A5B8B7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452E2-5AE2-A244-8DB3-06A9B0180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30361-E5E7-D84C-A1F9-4A044B5AF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07761-B8C3-EC48-A83D-20E742E1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A7AAB-6944-DE45-8DBA-C2C542D7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44E3E-C95A-E744-AF4E-6B75E9AA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9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4BA4-3A20-F140-88FD-9661524B7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D7BF1-E0F4-104C-9488-59D51DA8F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79756-AB5F-F043-B3C9-B4B970C38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7DBF1-0DFD-1A44-A235-8C482045D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B5F2B6-B398-904B-8A1D-C0CE05726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D8F84-886E-7B4B-8586-B02256591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6F2ED-122B-874D-9561-2E627608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1FB108-923A-234B-98EA-8D9984B5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3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F172-9904-2D44-B7EA-536DC3FF9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8FF4A-41FC-B94B-AA5D-44F9FBFB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A9B32-8E32-B74A-BDF9-F794AE9FA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BE0A0-3B99-9D40-B87E-8AF601A9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478F9-9A4A-0C41-AE06-9E093507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92FB7-778D-A044-987C-DD4E6FF7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3306E-C3E7-ED46-9199-0C2EF4BE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6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127F-1901-C445-9BE2-24B47CBFF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D0D7D-D10C-A646-A799-549B001E7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38F96-37AF-BA45-8241-B3F426035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34B72-FE8E-5A4C-B284-C80FE039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DE71-A522-0A40-A209-64FD65C98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1C2A2-4590-0D4E-A7FA-38E90218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A378-B0C6-9C47-97A1-0A4CD6A5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42882-AB7C-CD47-8098-604147FD2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981F-5550-9743-86AB-F1D7FF094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8A583-D1A6-E64D-9A79-C3EB9722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D32F1-80BC-3B46-807E-2B33856A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7DB2E-0404-EB42-9111-C8228FA80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E5F39-871D-684C-B828-3F91700E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9C3EA-171D-6247-B7CD-AA52654CD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AE5D8-F8BF-3F47-A55E-9741768FE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4741D-0840-9542-850B-DC62B760F035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24C46-240E-EB4A-9899-781DC1AD0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39AE5-1250-F246-96A5-AE8C82A77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9CF8D-580F-364E-8076-08FEBDC8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3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4B29D8-D342-624D-A348-328F52FF0A28}"/>
              </a:ext>
            </a:extLst>
          </p:cNvPr>
          <p:cNvGrpSpPr/>
          <p:nvPr/>
        </p:nvGrpSpPr>
        <p:grpSpPr>
          <a:xfrm>
            <a:off x="650683" y="543797"/>
            <a:ext cx="6147871" cy="3424180"/>
            <a:chOff x="3673034" y="3162300"/>
            <a:chExt cx="4061266" cy="2266950"/>
          </a:xfrm>
        </p:grpSpPr>
        <p:sp>
          <p:nvSpPr>
            <p:cNvPr id="2" name="Text Box 2">
              <a:extLst>
                <a:ext uri="{FF2B5EF4-FFF2-40B4-BE49-F238E27FC236}">
                  <a16:creationId xmlns:a16="http://schemas.microsoft.com/office/drawing/2014/main" id="{61F536B3-031B-0F4B-908C-51EC72AB9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700" y="3162300"/>
              <a:ext cx="3276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9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1          2           3          4           5           6           7             8            9 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9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C         W1      W2        W3        E1        E2           E3           E4                    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693DAC-741C-B341-9D7D-A6D039EB2B9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8" t="8586" r="5109" b="41839"/>
            <a:stretch/>
          </p:blipFill>
          <p:spPr bwMode="auto">
            <a:xfrm>
              <a:off x="4292159" y="3695700"/>
              <a:ext cx="3343275" cy="17335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29839C9-38DA-0F4F-8351-FA05A9AF04BE}"/>
                </a:ext>
              </a:extLst>
            </p:cNvPr>
            <p:cNvGrpSpPr/>
            <p:nvPr/>
          </p:nvGrpSpPr>
          <p:grpSpPr>
            <a:xfrm>
              <a:off x="3673034" y="4123690"/>
              <a:ext cx="619125" cy="1305560"/>
              <a:chOff x="5786437" y="2776220"/>
              <a:chExt cx="619125" cy="1305560"/>
            </a:xfrm>
          </p:grpSpPr>
          <p:sp>
            <p:nvSpPr>
              <p:cNvPr id="4" name="Text Box 2">
                <a:extLst>
                  <a:ext uri="{FF2B5EF4-FFF2-40B4-BE49-F238E27FC236}">
                    <a16:creationId xmlns:a16="http://schemas.microsoft.com/office/drawing/2014/main" id="{B28AA9F9-FC0C-2E43-99ED-5E46A862F9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6437" y="3834130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C2D1CD5D-3AE3-894D-BB2A-3A432FE250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5962" y="3662680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 Box 2">
                <a:extLst>
                  <a:ext uri="{FF2B5EF4-FFF2-40B4-BE49-F238E27FC236}">
                    <a16:creationId xmlns:a16="http://schemas.microsoft.com/office/drawing/2014/main" id="{83B27814-0B56-9D44-86C8-CB79EBEFF3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5487" y="2776220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0216B077-6A92-994A-A144-D24FD326D6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5012" y="2956560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37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EBF1817F-7C67-5B43-9BC6-C21E6571F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5962" y="3298825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25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804E0E-64C2-4F47-BBA0-7499A9DA8E81}"/>
              </a:ext>
            </a:extLst>
          </p:cNvPr>
          <p:cNvGrpSpPr/>
          <p:nvPr/>
        </p:nvGrpSpPr>
        <p:grpSpPr>
          <a:xfrm>
            <a:off x="7741356" y="1235347"/>
            <a:ext cx="3690766" cy="2618491"/>
            <a:chOff x="7741356" y="1235347"/>
            <a:chExt cx="3690766" cy="26184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7A14AF-03D7-3249-80A2-51CD4C1865C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0" t="22434" r="41170" b="33807"/>
            <a:stretch/>
          </p:blipFill>
          <p:spPr bwMode="auto">
            <a:xfrm>
              <a:off x="8317447" y="1647213"/>
              <a:ext cx="3114675" cy="22066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99093199-2766-A94F-A903-52AD5B2A0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7109" y="1235347"/>
              <a:ext cx="28384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1            2            3               4                5              6           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6176245-230A-7D49-96C2-10CA739391BA}"/>
                </a:ext>
              </a:extLst>
            </p:cNvPr>
            <p:cNvGrpSpPr/>
            <p:nvPr/>
          </p:nvGrpSpPr>
          <p:grpSpPr>
            <a:xfrm>
              <a:off x="7741356" y="2255887"/>
              <a:ext cx="609600" cy="1447165"/>
              <a:chOff x="5791200" y="2705418"/>
              <a:chExt cx="609600" cy="1447165"/>
            </a:xfrm>
          </p:grpSpPr>
          <p:sp>
            <p:nvSpPr>
              <p:cNvPr id="27" name="Text Box 2">
                <a:extLst>
                  <a:ext uri="{FF2B5EF4-FFF2-40B4-BE49-F238E27FC236}">
                    <a16:creationId xmlns:a16="http://schemas.microsoft.com/office/drawing/2014/main" id="{09D3FF38-A4DD-BE42-8148-18B06A8428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3904933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0BE9BC5E-59F6-9143-A93A-DACDDADC01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3647758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8B38E662-C665-4E4B-AA78-97DFF49012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0250" y="2886393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37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 Box 2">
                <a:extLst>
                  <a:ext uri="{FF2B5EF4-FFF2-40B4-BE49-F238E27FC236}">
                    <a16:creationId xmlns:a16="http://schemas.microsoft.com/office/drawing/2014/main" id="{ECE59688-F0F3-B949-BA9B-B52AA92CC1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0725" y="2705418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 Box 2">
                <a:extLst>
                  <a:ext uri="{FF2B5EF4-FFF2-40B4-BE49-F238E27FC236}">
                    <a16:creationId xmlns:a16="http://schemas.microsoft.com/office/drawing/2014/main" id="{097D1391-C639-A544-B1AE-8CEB477720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0725" y="3181668"/>
                <a:ext cx="5905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25 kDa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20D6650-A9DD-1344-96F3-6FDD1260FE80}"/>
              </a:ext>
            </a:extLst>
          </p:cNvPr>
          <p:cNvSpPr txBox="1"/>
          <p:nvPr/>
        </p:nvSpPr>
        <p:spPr>
          <a:xfrm>
            <a:off x="938807" y="35913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2D67EE-6BF4-4343-8B78-D6C56D66CBCB}"/>
              </a:ext>
            </a:extLst>
          </p:cNvPr>
          <p:cNvSpPr txBox="1"/>
          <p:nvPr/>
        </p:nvSpPr>
        <p:spPr>
          <a:xfrm>
            <a:off x="7598342" y="35913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DB0886-A044-8D4F-AED8-13A4A7378A9D}"/>
              </a:ext>
            </a:extLst>
          </p:cNvPr>
          <p:cNvSpPr txBox="1"/>
          <p:nvPr/>
        </p:nvSpPr>
        <p:spPr>
          <a:xfrm>
            <a:off x="196768" y="1236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6C85B7-25CE-F240-B46E-81CB083A1574}"/>
              </a:ext>
            </a:extLst>
          </p:cNvPr>
          <p:cNvSpPr/>
          <p:nvPr/>
        </p:nvSpPr>
        <p:spPr>
          <a:xfrm>
            <a:off x="1345894" y="4526811"/>
            <a:ext cx="8729031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1200" b="1" dirty="0">
                <a:latin typeface="Times New Roman" panose="02020603050405020304" pitchFamily="18" charset="0"/>
                <a:ea typeface="Arial" panose="020B0604020202020204" pitchFamily="34" charset="0"/>
              </a:rPr>
              <a:t>Figure 2. Recombinant expression and purification of </a:t>
            </a:r>
            <a:r>
              <a:rPr lang="en-US" sz="1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FhProfilin</a:t>
            </a:r>
            <a:r>
              <a:rPr lang="en-US" sz="1200" b="1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</a:rPr>
              <a:t> A) Cell lysate expressing </a:t>
            </a:r>
            <a:r>
              <a:rPr lang="en-US" sz="1200" dirty="0" err="1">
                <a:latin typeface="Times New Roman" panose="02020603050405020304" pitchFamily="18" charset="0"/>
                <a:ea typeface="Arial" panose="020B0604020202020204" pitchFamily="34" charset="0"/>
              </a:rPr>
              <a:t>FhProfilin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</a:rPr>
              <a:t> were applied to a NI-IDA column and washed twice before elution with imidazole. 15 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</a:rPr>
              <a:t>l of each stage of the purification was resolved by SDS-PAGE and stained with Coomassie blue.  C = starting material, W1 = wash 1, W2=wash 2, E1,2,34 = elution fractions B) Size-exclusion chromatography fractions (68,70,72,74,76) was resolved by SDS-PAGE and stained with Coomassie blue.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16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707B78-849E-CB49-8E4A-22CD453F28E2}"/>
              </a:ext>
            </a:extLst>
          </p:cNvPr>
          <p:cNvSpPr txBox="1"/>
          <p:nvPr/>
        </p:nvSpPr>
        <p:spPr>
          <a:xfrm>
            <a:off x="559398" y="344245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F6242A-9B8A-7C4D-BAE0-F808EE5D39B8}"/>
              </a:ext>
            </a:extLst>
          </p:cNvPr>
          <p:cNvGrpSpPr/>
          <p:nvPr/>
        </p:nvGrpSpPr>
        <p:grpSpPr>
          <a:xfrm>
            <a:off x="6493090" y="1561791"/>
            <a:ext cx="925135" cy="2545659"/>
            <a:chOff x="3169276" y="1883123"/>
            <a:chExt cx="925135" cy="254565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2C6889-F37C-264B-938B-FD54511A34FF}"/>
                </a:ext>
              </a:extLst>
            </p:cNvPr>
            <p:cNvCxnSpPr>
              <a:cxnSpLocks/>
            </p:cNvCxnSpPr>
            <p:nvPr/>
          </p:nvCxnSpPr>
          <p:spPr>
            <a:xfrm>
              <a:off x="3628102" y="2682062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7784F3-D6E6-8446-8656-7A274AE2B17B}"/>
                </a:ext>
              </a:extLst>
            </p:cNvPr>
            <p:cNvCxnSpPr>
              <a:cxnSpLocks/>
            </p:cNvCxnSpPr>
            <p:nvPr/>
          </p:nvCxnSpPr>
          <p:spPr>
            <a:xfrm>
              <a:off x="3614693" y="3349726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D331E5F-3CB2-E948-915C-FE28E1FE8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14693" y="3688280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6EE110-3999-254F-B083-5A2FC6F929F3}"/>
                </a:ext>
              </a:extLst>
            </p:cNvPr>
            <p:cNvCxnSpPr>
              <a:cxnSpLocks/>
            </p:cNvCxnSpPr>
            <p:nvPr/>
          </p:nvCxnSpPr>
          <p:spPr>
            <a:xfrm>
              <a:off x="3614693" y="3968396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1A297-4B1C-2B40-B411-A8F2C66511EE}"/>
                </a:ext>
              </a:extLst>
            </p:cNvPr>
            <p:cNvCxnSpPr>
              <a:cxnSpLocks/>
            </p:cNvCxnSpPr>
            <p:nvPr/>
          </p:nvCxnSpPr>
          <p:spPr>
            <a:xfrm>
              <a:off x="3614693" y="4294465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7D469F-D0C8-004D-AF47-90396BB2E267}"/>
                </a:ext>
              </a:extLst>
            </p:cNvPr>
            <p:cNvSpPr txBox="1"/>
            <p:nvPr/>
          </p:nvSpPr>
          <p:spPr>
            <a:xfrm>
              <a:off x="3217535" y="2529176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526DA3-0663-8A43-B43D-6A5FD9FF8E43}"/>
                </a:ext>
              </a:extLst>
            </p:cNvPr>
            <p:cNvSpPr txBox="1"/>
            <p:nvPr/>
          </p:nvSpPr>
          <p:spPr>
            <a:xfrm>
              <a:off x="3206203" y="4090228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79CF21-5B15-0D4A-AF43-8CD59B5637E2}"/>
                </a:ext>
              </a:extLst>
            </p:cNvPr>
            <p:cNvSpPr txBox="1"/>
            <p:nvPr/>
          </p:nvSpPr>
          <p:spPr>
            <a:xfrm>
              <a:off x="3191693" y="3771489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4E9228-A319-894C-B028-6D76BCAF5D96}"/>
                </a:ext>
              </a:extLst>
            </p:cNvPr>
            <p:cNvSpPr txBox="1"/>
            <p:nvPr/>
          </p:nvSpPr>
          <p:spPr>
            <a:xfrm>
              <a:off x="3198948" y="3475060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08DB75-AF10-1A45-A013-E5FE4B9FB4C0}"/>
                </a:ext>
              </a:extLst>
            </p:cNvPr>
            <p:cNvSpPr txBox="1"/>
            <p:nvPr/>
          </p:nvSpPr>
          <p:spPr>
            <a:xfrm>
              <a:off x="3206203" y="3161540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ED56EF-5D23-9642-830F-196E9B77C450}"/>
                </a:ext>
              </a:extLst>
            </p:cNvPr>
            <p:cNvSpPr txBox="1"/>
            <p:nvPr/>
          </p:nvSpPr>
          <p:spPr>
            <a:xfrm>
              <a:off x="3169276" y="1883123"/>
              <a:ext cx="9251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2A99313-EF2D-0443-834F-1E1360DD543F}"/>
              </a:ext>
            </a:extLst>
          </p:cNvPr>
          <p:cNvSpPr/>
          <p:nvPr/>
        </p:nvSpPr>
        <p:spPr>
          <a:xfrm>
            <a:off x="889299" y="6018684"/>
            <a:ext cx="1041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SDS-PAGE analysis of </a:t>
            </a:r>
            <a:r>
              <a:rPr lang="en-US" sz="1200" dirty="0" err="1"/>
              <a:t>polymerised</a:t>
            </a:r>
            <a:r>
              <a:rPr lang="en-US" sz="1200" dirty="0"/>
              <a:t> actin incubated with </a:t>
            </a:r>
            <a:r>
              <a:rPr lang="en-US" sz="1200" dirty="0" err="1"/>
              <a:t>FhProfilin</a:t>
            </a:r>
            <a:r>
              <a:rPr lang="en-US" sz="1200" dirty="0"/>
              <a:t>. Different ratios of </a:t>
            </a:r>
            <a:r>
              <a:rPr lang="en-US" sz="1200" dirty="0" err="1"/>
              <a:t>FhProfilin</a:t>
            </a:r>
            <a:r>
              <a:rPr lang="en-US" sz="1200" dirty="0"/>
              <a:t> and actin were incubated and separated into </a:t>
            </a:r>
            <a:r>
              <a:rPr lang="en-US" sz="1200" dirty="0" err="1"/>
              <a:t>polymerised</a:t>
            </a:r>
            <a:r>
              <a:rPr lang="en-US" sz="1200" dirty="0"/>
              <a:t> or monomeric actin fractions by centrifugation. The pellet (p) and supernatant (s) fractions (15 µL) was resolved by SDS-PAGE and stained with Coomassie blue.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DA27D1-4AB7-6D4E-9B97-509E5C97B4F3}"/>
              </a:ext>
            </a:extLst>
          </p:cNvPr>
          <p:cNvSpPr txBox="1"/>
          <p:nvPr/>
        </p:nvSpPr>
        <p:spPr>
          <a:xfrm>
            <a:off x="5546839" y="462206"/>
            <a:ext cx="13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Profilin:actin</a:t>
            </a:r>
            <a:endParaRPr lang="en-US" dirty="0"/>
          </a:p>
        </p:txBody>
      </p:sp>
      <p:pic>
        <p:nvPicPr>
          <p:cNvPr id="7" name="Picture 6" descr="A picture containing man, water, sign, sitting&#10;&#10;Description automatically generated">
            <a:extLst>
              <a:ext uri="{FF2B5EF4-FFF2-40B4-BE49-F238E27FC236}">
                <a16:creationId xmlns:a16="http://schemas.microsoft.com/office/drawing/2014/main" id="{3B9CBC8B-10F7-0B44-A3DD-C44477E2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03" y="1567299"/>
            <a:ext cx="6184485" cy="338595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E81A626-C444-AF4C-924D-E804062866E6}"/>
              </a:ext>
            </a:extLst>
          </p:cNvPr>
          <p:cNvGrpSpPr/>
          <p:nvPr/>
        </p:nvGrpSpPr>
        <p:grpSpPr>
          <a:xfrm>
            <a:off x="2827743" y="1500755"/>
            <a:ext cx="722119" cy="686950"/>
            <a:chOff x="2872292" y="948362"/>
            <a:chExt cx="722119" cy="68695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9E13F1-DC4F-0F41-A281-D1081C6D290D}"/>
                </a:ext>
              </a:extLst>
            </p:cNvPr>
            <p:cNvSpPr txBox="1"/>
            <p:nvPr/>
          </p:nvSpPr>
          <p:spPr>
            <a:xfrm>
              <a:off x="2872292" y="126598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901B47-0CDB-D444-9F18-1231F5D43E1B}"/>
                </a:ext>
              </a:extLst>
            </p:cNvPr>
            <p:cNvSpPr txBox="1"/>
            <p:nvPr/>
          </p:nvSpPr>
          <p:spPr>
            <a:xfrm>
              <a:off x="3303947" y="126598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6EF65C-CB19-D442-BB4A-EE880AF5F39E}"/>
                </a:ext>
              </a:extLst>
            </p:cNvPr>
            <p:cNvSpPr txBox="1"/>
            <p:nvPr/>
          </p:nvSpPr>
          <p:spPr>
            <a:xfrm>
              <a:off x="2930224" y="948362"/>
              <a:ext cx="546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BSA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B62EFD1-EBD9-EA46-84F9-991931B20288}"/>
              </a:ext>
            </a:extLst>
          </p:cNvPr>
          <p:cNvGrpSpPr/>
          <p:nvPr/>
        </p:nvGrpSpPr>
        <p:grpSpPr>
          <a:xfrm>
            <a:off x="3648572" y="1456494"/>
            <a:ext cx="694034" cy="717650"/>
            <a:chOff x="3735603" y="927349"/>
            <a:chExt cx="694034" cy="71765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A6DA0F-8B9E-3F4E-99C8-8734E2AFD10B}"/>
                </a:ext>
              </a:extLst>
            </p:cNvPr>
            <p:cNvSpPr txBox="1"/>
            <p:nvPr/>
          </p:nvSpPr>
          <p:spPr>
            <a:xfrm>
              <a:off x="3735603" y="126598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B5AFFD-9E45-A84A-AE11-F2DFBA31AA6D}"/>
                </a:ext>
              </a:extLst>
            </p:cNvPr>
            <p:cNvSpPr txBox="1"/>
            <p:nvPr/>
          </p:nvSpPr>
          <p:spPr>
            <a:xfrm>
              <a:off x="4139173" y="127566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46B8C62-AF92-FF47-8AAE-8B5C7762635E}"/>
                </a:ext>
              </a:extLst>
            </p:cNvPr>
            <p:cNvSpPr txBox="1"/>
            <p:nvPr/>
          </p:nvSpPr>
          <p:spPr>
            <a:xfrm>
              <a:off x="3824965" y="927349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1:1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79A3813-56A1-7441-A60A-F971A8C548C6}"/>
              </a:ext>
            </a:extLst>
          </p:cNvPr>
          <p:cNvGrpSpPr/>
          <p:nvPr/>
        </p:nvGrpSpPr>
        <p:grpSpPr>
          <a:xfrm>
            <a:off x="4752766" y="1445987"/>
            <a:ext cx="713339" cy="728157"/>
            <a:chOff x="4993693" y="916842"/>
            <a:chExt cx="713339" cy="7281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4F86F0-BD26-F448-A66A-EDCC278600C9}"/>
                </a:ext>
              </a:extLst>
            </p:cNvPr>
            <p:cNvSpPr txBox="1"/>
            <p:nvPr/>
          </p:nvSpPr>
          <p:spPr>
            <a:xfrm>
              <a:off x="4993693" y="126598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0C0BBB-250B-594C-919C-0EDA107BF568}"/>
                </a:ext>
              </a:extLst>
            </p:cNvPr>
            <p:cNvSpPr txBox="1"/>
            <p:nvPr/>
          </p:nvSpPr>
          <p:spPr>
            <a:xfrm>
              <a:off x="5416568" y="127566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9981D1C-E846-004A-B7ED-CEBB0941B6B8}"/>
                </a:ext>
              </a:extLst>
            </p:cNvPr>
            <p:cNvSpPr txBox="1"/>
            <p:nvPr/>
          </p:nvSpPr>
          <p:spPr>
            <a:xfrm>
              <a:off x="5145337" y="916842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1:2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A1A387-6B03-F74A-93DF-8111F9794E07}"/>
              </a:ext>
            </a:extLst>
          </p:cNvPr>
          <p:cNvGrpSpPr/>
          <p:nvPr/>
        </p:nvGrpSpPr>
        <p:grpSpPr>
          <a:xfrm>
            <a:off x="1494345" y="1743586"/>
            <a:ext cx="925135" cy="2545659"/>
            <a:chOff x="1494345" y="1743586"/>
            <a:chExt cx="925135" cy="254565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F680F6-4FA0-4448-B2B3-231EFAA8D674}"/>
                </a:ext>
              </a:extLst>
            </p:cNvPr>
            <p:cNvCxnSpPr>
              <a:cxnSpLocks/>
            </p:cNvCxnSpPr>
            <p:nvPr/>
          </p:nvCxnSpPr>
          <p:spPr>
            <a:xfrm>
              <a:off x="1971054" y="2644679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40FA53-6A20-A14C-8D03-986D616DCB36}"/>
                </a:ext>
              </a:extLst>
            </p:cNvPr>
            <p:cNvCxnSpPr>
              <a:cxnSpLocks/>
            </p:cNvCxnSpPr>
            <p:nvPr/>
          </p:nvCxnSpPr>
          <p:spPr>
            <a:xfrm>
              <a:off x="1953171" y="3092581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C1F165E-621E-704C-8739-2771286345B5}"/>
                </a:ext>
              </a:extLst>
            </p:cNvPr>
            <p:cNvCxnSpPr>
              <a:cxnSpLocks/>
            </p:cNvCxnSpPr>
            <p:nvPr/>
          </p:nvCxnSpPr>
          <p:spPr>
            <a:xfrm>
              <a:off x="1963555" y="3448080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5AFA2FC-30BB-8748-B76B-F20CA51BB253}"/>
                </a:ext>
              </a:extLst>
            </p:cNvPr>
            <p:cNvCxnSpPr>
              <a:cxnSpLocks/>
            </p:cNvCxnSpPr>
            <p:nvPr/>
          </p:nvCxnSpPr>
          <p:spPr>
            <a:xfrm>
              <a:off x="1952223" y="3950691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499371A-B2B0-4B4C-92F9-90A9459BB818}"/>
                </a:ext>
              </a:extLst>
            </p:cNvPr>
            <p:cNvCxnSpPr>
              <a:cxnSpLocks/>
            </p:cNvCxnSpPr>
            <p:nvPr/>
          </p:nvCxnSpPr>
          <p:spPr>
            <a:xfrm>
              <a:off x="1939762" y="4154928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5CC511-9C3D-F646-8D2D-AA20BDF903CA}"/>
                </a:ext>
              </a:extLst>
            </p:cNvPr>
            <p:cNvSpPr txBox="1"/>
            <p:nvPr/>
          </p:nvSpPr>
          <p:spPr>
            <a:xfrm>
              <a:off x="1542604" y="2488028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3A272B-098B-474E-8995-72B26A5CD006}"/>
                </a:ext>
              </a:extLst>
            </p:cNvPr>
            <p:cNvSpPr txBox="1"/>
            <p:nvPr/>
          </p:nvSpPr>
          <p:spPr>
            <a:xfrm>
              <a:off x="1531272" y="3950691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10B163-21C8-C041-8B1E-D1A6FB7A884E}"/>
                </a:ext>
              </a:extLst>
            </p:cNvPr>
            <p:cNvSpPr txBox="1"/>
            <p:nvPr/>
          </p:nvSpPr>
          <p:spPr>
            <a:xfrm>
              <a:off x="1542604" y="3732518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E9137A-1D0C-614E-AE69-4DA0321DB246}"/>
                </a:ext>
              </a:extLst>
            </p:cNvPr>
            <p:cNvSpPr txBox="1"/>
            <p:nvPr/>
          </p:nvSpPr>
          <p:spPr>
            <a:xfrm>
              <a:off x="1550103" y="3286354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F9D75E-0115-1740-B06C-A3578B9B3287}"/>
                </a:ext>
              </a:extLst>
            </p:cNvPr>
            <p:cNvSpPr txBox="1"/>
            <p:nvPr/>
          </p:nvSpPr>
          <p:spPr>
            <a:xfrm>
              <a:off x="1542604" y="2905576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FFB12F-EC76-8B43-AB27-DE0519187897}"/>
                </a:ext>
              </a:extLst>
            </p:cNvPr>
            <p:cNvSpPr txBox="1"/>
            <p:nvPr/>
          </p:nvSpPr>
          <p:spPr>
            <a:xfrm>
              <a:off x="1494345" y="1743586"/>
              <a:ext cx="9251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 descr="A picture containing water, man, sitting, woman&#10;&#10;Description automatically generated">
            <a:extLst>
              <a:ext uri="{FF2B5EF4-FFF2-40B4-BE49-F238E27FC236}">
                <a16:creationId xmlns:a16="http://schemas.microsoft.com/office/drawing/2014/main" id="{A6318B16-23A9-5340-8AE4-AFC14E7D6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5" r="12491"/>
          <a:stretch/>
        </p:blipFill>
        <p:spPr>
          <a:xfrm>
            <a:off x="7212255" y="1738087"/>
            <a:ext cx="4475395" cy="328171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18F160A-721A-284C-B35A-1890E9E7CE63}"/>
              </a:ext>
            </a:extLst>
          </p:cNvPr>
          <p:cNvGrpSpPr/>
          <p:nvPr/>
        </p:nvGrpSpPr>
        <p:grpSpPr>
          <a:xfrm>
            <a:off x="8391063" y="1430389"/>
            <a:ext cx="743567" cy="679054"/>
            <a:chOff x="7751180" y="924341"/>
            <a:chExt cx="743567" cy="67905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3865980-BD83-174F-8C59-6A019AE9972A}"/>
                </a:ext>
              </a:extLst>
            </p:cNvPr>
            <p:cNvSpPr txBox="1"/>
            <p:nvPr/>
          </p:nvSpPr>
          <p:spPr>
            <a:xfrm>
              <a:off x="7751180" y="123406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1D63D2-BC0A-3349-BC34-2870B71C615B}"/>
                </a:ext>
              </a:extLst>
            </p:cNvPr>
            <p:cNvSpPr txBox="1"/>
            <p:nvPr/>
          </p:nvSpPr>
          <p:spPr>
            <a:xfrm>
              <a:off x="8204283" y="1234063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94946A-4077-634F-9EBF-8CD315DE2776}"/>
                </a:ext>
              </a:extLst>
            </p:cNvPr>
            <p:cNvSpPr txBox="1"/>
            <p:nvPr/>
          </p:nvSpPr>
          <p:spPr>
            <a:xfrm>
              <a:off x="7868293" y="924341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1:4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21A5163-AD92-4844-8CB1-124511C54C43}"/>
              </a:ext>
            </a:extLst>
          </p:cNvPr>
          <p:cNvGrpSpPr/>
          <p:nvPr/>
        </p:nvGrpSpPr>
        <p:grpSpPr>
          <a:xfrm>
            <a:off x="6725897" y="1847894"/>
            <a:ext cx="925135" cy="2514176"/>
            <a:chOff x="1494345" y="1743586"/>
            <a:chExt cx="925135" cy="251417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C8AF70C-63FC-A74C-A1EF-5E1F3817D7E6}"/>
                </a:ext>
              </a:extLst>
            </p:cNvPr>
            <p:cNvCxnSpPr>
              <a:cxnSpLocks/>
            </p:cNvCxnSpPr>
            <p:nvPr/>
          </p:nvCxnSpPr>
          <p:spPr>
            <a:xfrm>
              <a:off x="1971054" y="2644679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F2D0CFE-78F9-F942-AC66-844F322C0950}"/>
                </a:ext>
              </a:extLst>
            </p:cNvPr>
            <p:cNvCxnSpPr>
              <a:cxnSpLocks/>
            </p:cNvCxnSpPr>
            <p:nvPr/>
          </p:nvCxnSpPr>
          <p:spPr>
            <a:xfrm>
              <a:off x="1971054" y="3261478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B98302E-C0D8-0A41-81F7-8FEED6F95B7F}"/>
                </a:ext>
              </a:extLst>
            </p:cNvPr>
            <p:cNvCxnSpPr>
              <a:cxnSpLocks/>
            </p:cNvCxnSpPr>
            <p:nvPr/>
          </p:nvCxnSpPr>
          <p:spPr>
            <a:xfrm>
              <a:off x="1963555" y="3547713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20AB2BC-EC1D-5043-A365-11AA5F693221}"/>
                </a:ext>
              </a:extLst>
            </p:cNvPr>
            <p:cNvCxnSpPr>
              <a:cxnSpLocks/>
            </p:cNvCxnSpPr>
            <p:nvPr/>
          </p:nvCxnSpPr>
          <p:spPr>
            <a:xfrm>
              <a:off x="1963554" y="4119968"/>
              <a:ext cx="348135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A329986-6CFD-254C-B45D-48E50A16E978}"/>
                </a:ext>
              </a:extLst>
            </p:cNvPr>
            <p:cNvSpPr txBox="1"/>
            <p:nvPr/>
          </p:nvSpPr>
          <p:spPr>
            <a:xfrm>
              <a:off x="1542604" y="2488028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970A50-D7C0-6D44-846F-DDE5C2FC7BC5}"/>
                </a:ext>
              </a:extLst>
            </p:cNvPr>
            <p:cNvSpPr txBox="1"/>
            <p:nvPr/>
          </p:nvSpPr>
          <p:spPr>
            <a:xfrm>
              <a:off x="1552526" y="3919208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DD6C4DA-F18D-CC42-9AC8-3E50831DC277}"/>
                </a:ext>
              </a:extLst>
            </p:cNvPr>
            <p:cNvSpPr txBox="1"/>
            <p:nvPr/>
          </p:nvSpPr>
          <p:spPr>
            <a:xfrm>
              <a:off x="1540555" y="3328769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2F89F84-7A54-C447-B7FC-8D1E7DAE27A8}"/>
                </a:ext>
              </a:extLst>
            </p:cNvPr>
            <p:cNvSpPr txBox="1"/>
            <p:nvPr/>
          </p:nvSpPr>
          <p:spPr>
            <a:xfrm>
              <a:off x="1587537" y="3036828"/>
              <a:ext cx="420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AA09FE4-6152-9C49-929B-FEA527597B65}"/>
                </a:ext>
              </a:extLst>
            </p:cNvPr>
            <p:cNvSpPr txBox="1"/>
            <p:nvPr/>
          </p:nvSpPr>
          <p:spPr>
            <a:xfrm>
              <a:off x="1494345" y="1743586"/>
              <a:ext cx="9251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502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BB791-A397-9F4B-89D9-0A3CDF609B7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t="21753" r="33858" b="11125"/>
          <a:stretch/>
        </p:blipFill>
        <p:spPr bwMode="auto">
          <a:xfrm>
            <a:off x="5040518" y="2194682"/>
            <a:ext cx="234315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6D023BA-A55C-EC46-94CC-A48557C28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118" y="3952362"/>
            <a:ext cx="5905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kDa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A59E8D7-88E7-B941-A9BA-115D19C02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593" y="3781547"/>
            <a:ext cx="5905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kDa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EAEEC4F-D43A-C045-9DEA-F39132ED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168" y="2771897"/>
            <a:ext cx="5905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kDa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D8E3B43-76FF-5C4A-AB1D-2F036270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093" y="1983862"/>
            <a:ext cx="23241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1       2       3         4                    5          6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C        S        P                     P          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6787D-1F97-DA4E-8D81-215A305D0F20}"/>
              </a:ext>
            </a:extLst>
          </p:cNvPr>
          <p:cNvSpPr txBox="1"/>
          <p:nvPr/>
        </p:nvSpPr>
        <p:spPr>
          <a:xfrm>
            <a:off x="559398" y="344245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98BA22-3968-304A-830C-86F26697C9DC}"/>
              </a:ext>
            </a:extLst>
          </p:cNvPr>
          <p:cNvSpPr/>
          <p:nvPr/>
        </p:nvSpPr>
        <p:spPr>
          <a:xfrm>
            <a:off x="3230880" y="487413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SDS-PAGE analysis the ploy-L-proline affinity assay.  The second lane is unbound, SEC purified </a:t>
            </a:r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FhProfilin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used as a positive control.  Lanes 3 and 4 are the supernatant and pellet of the test samples respectively.  Lanes 5 and 6 are the pellet and protein samples of proline incubated with BSA respectively.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9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FFFDA-3F37-5C41-8576-10EB8BE8F4CD}"/>
              </a:ext>
            </a:extLst>
          </p:cNvPr>
          <p:cNvSpPr txBox="1"/>
          <p:nvPr/>
        </p:nvSpPr>
        <p:spPr>
          <a:xfrm>
            <a:off x="34640" y="2293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89D2B-5FE7-7840-ACD3-7D6EA9B03399}"/>
              </a:ext>
            </a:extLst>
          </p:cNvPr>
          <p:cNvSpPr/>
          <p:nvPr/>
        </p:nvSpPr>
        <p:spPr>
          <a:xfrm>
            <a:off x="921229" y="5130638"/>
            <a:ext cx="10417331" cy="166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</a:rPr>
              <a:t>Figure 6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</a:rPr>
              <a:t>Western blot analysis of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FhProfilin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</a:rPr>
              <a:t> with immune sera.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 Immune sera from infected ITT (A), Merino (B) and cattle (C) was probed on whole fluke extract (WE), recombinant </a:t>
            </a:r>
            <a:r>
              <a:rPr lang="en-US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Fh</a:t>
            </a:r>
            <a:r>
              <a:rPr lang="en-US" dirty="0" err="1">
                <a:latin typeface="Times New Roman" panose="02020603050405020304" pitchFamily="18" charset="0"/>
                <a:ea typeface="Arial" panose="020B0604020202020204" pitchFamily="34" charset="0"/>
              </a:rPr>
              <a:t>Profilin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 (P), purified native </a:t>
            </a:r>
            <a:r>
              <a:rPr lang="en-US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Fh</a:t>
            </a:r>
            <a:r>
              <a:rPr lang="en-US" dirty="0" err="1">
                <a:latin typeface="Times New Roman" panose="02020603050405020304" pitchFamily="18" charset="0"/>
                <a:ea typeface="Arial" panose="020B0604020202020204" pitchFamily="34" charset="0"/>
              </a:rPr>
              <a:t>GST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 (G).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CC5B2-2102-244B-9A3C-049D89453D31}"/>
              </a:ext>
            </a:extLst>
          </p:cNvPr>
          <p:cNvSpPr txBox="1"/>
          <p:nvPr/>
        </p:nvSpPr>
        <p:spPr>
          <a:xfrm>
            <a:off x="1003968" y="21397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E5C0A-96B6-DB4D-9941-E3C56301A6D3}"/>
              </a:ext>
            </a:extLst>
          </p:cNvPr>
          <p:cNvSpPr txBox="1"/>
          <p:nvPr/>
        </p:nvSpPr>
        <p:spPr>
          <a:xfrm>
            <a:off x="3840577" y="3165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4A9222-E75A-3248-A8C0-3AA4503296AB}"/>
              </a:ext>
            </a:extLst>
          </p:cNvPr>
          <p:cNvSpPr txBox="1"/>
          <p:nvPr/>
        </p:nvSpPr>
        <p:spPr>
          <a:xfrm>
            <a:off x="7368814" y="26357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625005-A0EA-304C-A862-8BAD59486D31}"/>
              </a:ext>
            </a:extLst>
          </p:cNvPr>
          <p:cNvGrpSpPr/>
          <p:nvPr/>
        </p:nvGrpSpPr>
        <p:grpSpPr>
          <a:xfrm>
            <a:off x="3928687" y="328871"/>
            <a:ext cx="2648160" cy="4330583"/>
            <a:chOff x="8516109" y="541069"/>
            <a:chExt cx="2648160" cy="43305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E9F18C3-1C6C-684B-A96D-372F85DEC102}"/>
                </a:ext>
              </a:extLst>
            </p:cNvPr>
            <p:cNvGrpSpPr/>
            <p:nvPr/>
          </p:nvGrpSpPr>
          <p:grpSpPr>
            <a:xfrm>
              <a:off x="8516109" y="1125736"/>
              <a:ext cx="2648160" cy="3745916"/>
              <a:chOff x="8684787" y="1428708"/>
              <a:chExt cx="2648160" cy="3745916"/>
            </a:xfrm>
          </p:grpSpPr>
          <p:pic>
            <p:nvPicPr>
              <p:cNvPr id="15" name="Content Placeholder 8">
                <a:extLst>
                  <a:ext uri="{FF2B5EF4-FFF2-40B4-BE49-F238E27FC236}">
                    <a16:creationId xmlns:a16="http://schemas.microsoft.com/office/drawing/2014/main" id="{205B2EEB-17F7-E44E-B6FA-74789A8319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04" t="13280" r="12354" b="23788"/>
              <a:stretch/>
            </p:blipFill>
            <p:spPr>
              <a:xfrm>
                <a:off x="8684787" y="1428708"/>
                <a:ext cx="2648160" cy="3730031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E173F29-061E-C045-8D0D-6355C9850431}"/>
                  </a:ext>
                </a:extLst>
              </p:cNvPr>
              <p:cNvGrpSpPr/>
              <p:nvPr/>
            </p:nvGrpSpPr>
            <p:grpSpPr>
              <a:xfrm>
                <a:off x="8796381" y="2093815"/>
                <a:ext cx="947150" cy="3080809"/>
                <a:chOff x="3180021" y="1358832"/>
                <a:chExt cx="947150" cy="3080809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00453AE7-5295-6040-B8B4-77E1062207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20602" y="1831170"/>
                  <a:ext cx="34813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E781222-E711-D04D-9488-2B7295B57B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00972" y="2821733"/>
                  <a:ext cx="34813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28EA8FDC-8B33-9449-BE75-B0C7D1B0B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38486" y="3398431"/>
                  <a:ext cx="34813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78D4071-7DF8-C549-9651-7844AA0E4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28102" y="3944753"/>
                  <a:ext cx="34813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FE491E6-DED7-F84F-9B35-F8CFB237E1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31651" y="4270364"/>
                  <a:ext cx="34813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23B882B-30AE-6C48-A6B3-412774291370}"/>
                    </a:ext>
                  </a:extLst>
                </p:cNvPr>
                <p:cNvSpPr txBox="1"/>
                <p:nvPr/>
              </p:nvSpPr>
              <p:spPr>
                <a:xfrm>
                  <a:off x="3180021" y="1684442"/>
                  <a:ext cx="4209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2AF456-C9E7-BF49-A31C-ADF13EDE7F44}"/>
                    </a:ext>
                  </a:extLst>
                </p:cNvPr>
                <p:cNvSpPr txBox="1"/>
                <p:nvPr/>
              </p:nvSpPr>
              <p:spPr>
                <a:xfrm>
                  <a:off x="3218653" y="4101087"/>
                  <a:ext cx="4209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FCFA337-85D3-F54C-8FD5-CB03E991878C}"/>
                    </a:ext>
                  </a:extLst>
                </p:cNvPr>
                <p:cNvSpPr txBox="1"/>
                <p:nvPr/>
              </p:nvSpPr>
              <p:spPr>
                <a:xfrm>
                  <a:off x="3200249" y="3720247"/>
                  <a:ext cx="4209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CC26F54-CA35-F142-AEA1-2ED528912B47}"/>
                    </a:ext>
                  </a:extLst>
                </p:cNvPr>
                <p:cNvSpPr txBox="1"/>
                <p:nvPr/>
              </p:nvSpPr>
              <p:spPr>
                <a:xfrm>
                  <a:off x="3210893" y="3249063"/>
                  <a:ext cx="4209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2EC3BB-EB60-6347-AFB2-983C2DA3F73D}"/>
                    </a:ext>
                  </a:extLst>
                </p:cNvPr>
                <p:cNvSpPr txBox="1"/>
                <p:nvPr/>
              </p:nvSpPr>
              <p:spPr>
                <a:xfrm>
                  <a:off x="3205168" y="2652456"/>
                  <a:ext cx="4209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2844047-7393-B34C-9C2E-8E99F86DA2F0}"/>
                    </a:ext>
                  </a:extLst>
                </p:cNvPr>
                <p:cNvSpPr txBox="1"/>
                <p:nvPr/>
              </p:nvSpPr>
              <p:spPr>
                <a:xfrm>
                  <a:off x="3202036" y="1358832"/>
                  <a:ext cx="9251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kDa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8DAF342-78EF-3A4B-A4C3-911E65B3E27A}"/>
                </a:ext>
              </a:extLst>
            </p:cNvPr>
            <p:cNvGrpSpPr/>
            <p:nvPr/>
          </p:nvGrpSpPr>
          <p:grpSpPr>
            <a:xfrm>
              <a:off x="9434303" y="541069"/>
              <a:ext cx="1729966" cy="628335"/>
              <a:chOff x="9434303" y="541069"/>
              <a:chExt cx="1729966" cy="62833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4065F24-DA48-0344-B6A0-F8D9F671728A}"/>
                  </a:ext>
                </a:extLst>
              </p:cNvPr>
              <p:cNvGrpSpPr/>
              <p:nvPr/>
            </p:nvGrpSpPr>
            <p:grpSpPr>
              <a:xfrm>
                <a:off x="9434303" y="541069"/>
                <a:ext cx="1729966" cy="580864"/>
                <a:chOff x="3451974" y="1120936"/>
                <a:chExt cx="816936" cy="580864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7986A5C-55EC-C94A-946F-7D7AE44BFC2F}"/>
                    </a:ext>
                  </a:extLst>
                </p:cNvPr>
                <p:cNvSpPr/>
                <p:nvPr/>
              </p:nvSpPr>
              <p:spPr>
                <a:xfrm>
                  <a:off x="3451974" y="1430867"/>
                  <a:ext cx="816936" cy="270933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734174C-762B-CD45-8246-A65D862592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27773" y="1430867"/>
                  <a:ext cx="0" cy="27093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492EC79-A1CC-684A-A528-6EBC65E8E803}"/>
                    </a:ext>
                  </a:extLst>
                </p:cNvPr>
                <p:cNvSpPr/>
                <p:nvPr/>
              </p:nvSpPr>
              <p:spPr>
                <a:xfrm>
                  <a:off x="3451974" y="1158632"/>
                  <a:ext cx="816936" cy="270933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D40D4E-E999-A34D-9422-0DC750701ED2}"/>
                    </a:ext>
                  </a:extLst>
                </p:cNvPr>
                <p:cNvSpPr txBox="1"/>
                <p:nvPr/>
              </p:nvSpPr>
              <p:spPr>
                <a:xfrm>
                  <a:off x="3668849" y="1120936"/>
                  <a:ext cx="3831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Merino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166D784-9DCB-DA43-BB85-F8999DC96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81826" y="1429565"/>
                  <a:ext cx="0" cy="27093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76363D-E9F9-CB4D-9EDE-7A22608CF0B3}"/>
                  </a:ext>
                </a:extLst>
              </p:cNvPr>
              <p:cNvSpPr txBox="1"/>
              <p:nvPr/>
            </p:nvSpPr>
            <p:spPr>
              <a:xfrm>
                <a:off x="10033983" y="815887"/>
                <a:ext cx="5148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54BE041-4254-244D-9CA7-1DDBE9835696}"/>
                  </a:ext>
                </a:extLst>
              </p:cNvPr>
              <p:cNvSpPr txBox="1"/>
              <p:nvPr/>
            </p:nvSpPr>
            <p:spPr>
              <a:xfrm>
                <a:off x="9612770" y="815887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3B2A5FF-CD33-5D46-BFE5-1C4358C59075}"/>
                  </a:ext>
                </a:extLst>
              </p:cNvPr>
              <p:cNvSpPr txBox="1"/>
              <p:nvPr/>
            </p:nvSpPr>
            <p:spPr>
              <a:xfrm>
                <a:off x="10684908" y="830850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8619707-390F-E048-89F8-EAF4421E0B76}"/>
              </a:ext>
            </a:extLst>
          </p:cNvPr>
          <p:cNvGrpSpPr/>
          <p:nvPr/>
        </p:nvGrpSpPr>
        <p:grpSpPr>
          <a:xfrm>
            <a:off x="1065802" y="366567"/>
            <a:ext cx="2706749" cy="4340351"/>
            <a:chOff x="8842142" y="1951885"/>
            <a:chExt cx="2706749" cy="4340351"/>
          </a:xfrm>
        </p:grpSpPr>
        <p:pic>
          <p:nvPicPr>
            <p:cNvPr id="40" name="Content Placeholder 8">
              <a:extLst>
                <a:ext uri="{FF2B5EF4-FFF2-40B4-BE49-F238E27FC236}">
                  <a16:creationId xmlns:a16="http://schemas.microsoft.com/office/drawing/2014/main" id="{0EDC5EF6-57F5-944D-9572-288063846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1" t="18943" r="57008" b="19487"/>
            <a:stretch/>
          </p:blipFill>
          <p:spPr>
            <a:xfrm>
              <a:off x="8842142" y="2562203"/>
              <a:ext cx="2706749" cy="3730033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7468167-E3BA-8848-AA4A-3C5650FA6ABC}"/>
                </a:ext>
              </a:extLst>
            </p:cNvPr>
            <p:cNvGrpSpPr/>
            <p:nvPr/>
          </p:nvGrpSpPr>
          <p:grpSpPr>
            <a:xfrm>
              <a:off x="8856852" y="2233749"/>
              <a:ext cx="958510" cy="3951199"/>
              <a:chOff x="3183580" y="466459"/>
              <a:chExt cx="958510" cy="3951199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836E733-6577-9E46-90A5-6DD2DCA304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1487" y="1786568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82323FB-1CE3-1348-81B8-39ECCC24D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4531" y="2688384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B9D67A2-130D-8646-89F0-D2A40C588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7172" y="3328845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4D5B06C-A4AB-5447-BD48-5106AEC90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04" y="3755227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41BD776-BCA1-D943-ADEE-55E0C30DA0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8101" y="4250987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3A43F46-624C-5542-AD78-38E5B6929E15}"/>
                  </a:ext>
                </a:extLst>
              </p:cNvPr>
              <p:cNvSpPr txBox="1"/>
              <p:nvPr/>
            </p:nvSpPr>
            <p:spPr>
              <a:xfrm>
                <a:off x="3183580" y="1605920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C3F7002-BB08-7C4B-ACCF-38E2512EECE5}"/>
                  </a:ext>
                </a:extLst>
              </p:cNvPr>
              <p:cNvSpPr txBox="1"/>
              <p:nvPr/>
            </p:nvSpPr>
            <p:spPr>
              <a:xfrm>
                <a:off x="3213662" y="4079104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8A91681-6C7E-D644-A363-6D0C9FBF892D}"/>
                  </a:ext>
                </a:extLst>
              </p:cNvPr>
              <p:cNvSpPr txBox="1"/>
              <p:nvPr/>
            </p:nvSpPr>
            <p:spPr>
              <a:xfrm>
                <a:off x="3196809" y="3621408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180DC90-36AC-5147-906C-701D18D16D4B}"/>
                  </a:ext>
                </a:extLst>
              </p:cNvPr>
              <p:cNvSpPr txBox="1"/>
              <p:nvPr/>
            </p:nvSpPr>
            <p:spPr>
              <a:xfrm>
                <a:off x="3216955" y="3163712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C484A4E-5F7E-AF4C-B7EC-85BD142A61EF}"/>
                  </a:ext>
                </a:extLst>
              </p:cNvPr>
              <p:cNvSpPr txBox="1"/>
              <p:nvPr/>
            </p:nvSpPr>
            <p:spPr>
              <a:xfrm>
                <a:off x="3183580" y="2519107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37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D64F7F6-5DFF-EC4B-A2BE-930F7F0A5D57}"/>
                  </a:ext>
                </a:extLst>
              </p:cNvPr>
              <p:cNvSpPr txBox="1"/>
              <p:nvPr/>
            </p:nvSpPr>
            <p:spPr>
              <a:xfrm>
                <a:off x="3216955" y="466459"/>
                <a:ext cx="925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kDa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F0F2D88-7B65-C54B-A0BA-1B86832B682D}"/>
                </a:ext>
              </a:extLst>
            </p:cNvPr>
            <p:cNvGrpSpPr/>
            <p:nvPr/>
          </p:nvGrpSpPr>
          <p:grpSpPr>
            <a:xfrm>
              <a:off x="9778550" y="1951885"/>
              <a:ext cx="1560010" cy="585133"/>
              <a:chOff x="3451974" y="1116667"/>
              <a:chExt cx="1026060" cy="585133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0FDE764-B9E4-2442-84F4-5A61C8ED5364}"/>
                  </a:ext>
                </a:extLst>
              </p:cNvPr>
              <p:cNvSpPr/>
              <p:nvPr/>
            </p:nvSpPr>
            <p:spPr>
              <a:xfrm>
                <a:off x="3451974" y="1430867"/>
                <a:ext cx="1026060" cy="27093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AEE10E5-2892-D74C-9363-E9ACC49D98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9571" y="1429565"/>
                <a:ext cx="0" cy="270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A6F6364-8E77-4345-BC21-6155826F1EA1}"/>
                  </a:ext>
                </a:extLst>
              </p:cNvPr>
              <p:cNvSpPr/>
              <p:nvPr/>
            </p:nvSpPr>
            <p:spPr>
              <a:xfrm>
                <a:off x="3451974" y="1158632"/>
                <a:ext cx="1026060" cy="27093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F784861-62BC-C34D-8236-2086A3C8FFD3}"/>
                  </a:ext>
                </a:extLst>
              </p:cNvPr>
              <p:cNvSpPr txBox="1"/>
              <p:nvPr/>
            </p:nvSpPr>
            <p:spPr>
              <a:xfrm>
                <a:off x="3803057" y="1116667"/>
                <a:ext cx="323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ITT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CE4C336-629B-E74B-A227-1C7FB0EF4D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58014" y="1429565"/>
                <a:ext cx="0" cy="270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B0680D-97A4-D94E-9335-7BFE29A6DE7C}"/>
                </a:ext>
              </a:extLst>
            </p:cNvPr>
            <p:cNvSpPr txBox="1"/>
            <p:nvPr/>
          </p:nvSpPr>
          <p:spPr>
            <a:xfrm>
              <a:off x="10253300" y="2238921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6F2C3D-5F2E-C544-B9C1-8D28581460BF}"/>
                </a:ext>
              </a:extLst>
            </p:cNvPr>
            <p:cNvSpPr txBox="1"/>
            <p:nvPr/>
          </p:nvSpPr>
          <p:spPr>
            <a:xfrm flipH="1">
              <a:off x="9837752" y="2230972"/>
              <a:ext cx="3932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897E6B-F867-904F-AD0F-C34A2F375519}"/>
                </a:ext>
              </a:extLst>
            </p:cNvPr>
            <p:cNvSpPr txBox="1"/>
            <p:nvPr/>
          </p:nvSpPr>
          <p:spPr>
            <a:xfrm>
              <a:off x="10849556" y="2239808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4598163-6717-4D4F-94D1-CE2843AD5771}"/>
              </a:ext>
            </a:extLst>
          </p:cNvPr>
          <p:cNvGrpSpPr/>
          <p:nvPr/>
        </p:nvGrpSpPr>
        <p:grpSpPr>
          <a:xfrm>
            <a:off x="7777252" y="288254"/>
            <a:ext cx="2418579" cy="4355315"/>
            <a:chOff x="8587268" y="1017971"/>
            <a:chExt cx="2418579" cy="4355315"/>
          </a:xfrm>
        </p:grpSpPr>
        <p:sp>
          <p:nvSpPr>
            <p:cNvPr id="63" name="TextBox 72">
              <a:extLst>
                <a:ext uri="{FF2B5EF4-FFF2-40B4-BE49-F238E27FC236}">
                  <a16:creationId xmlns:a16="http://schemas.microsoft.com/office/drawing/2014/main" id="{1166BC15-A608-A24A-8CF2-2EF0A702747D}"/>
                </a:ext>
              </a:extLst>
            </p:cNvPr>
            <p:cNvSpPr txBox="1"/>
            <p:nvPr/>
          </p:nvSpPr>
          <p:spPr>
            <a:xfrm>
              <a:off x="9925609" y="1276853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</a:p>
          </p:txBody>
        </p:sp>
        <p:sp>
          <p:nvSpPr>
            <p:cNvPr id="64" name="TextBox 75">
              <a:extLst>
                <a:ext uri="{FF2B5EF4-FFF2-40B4-BE49-F238E27FC236}">
                  <a16:creationId xmlns:a16="http://schemas.microsoft.com/office/drawing/2014/main" id="{AF706A94-4761-6741-ABA6-CB34201347C4}"/>
                </a:ext>
              </a:extLst>
            </p:cNvPr>
            <p:cNvSpPr txBox="1"/>
            <p:nvPr/>
          </p:nvSpPr>
          <p:spPr>
            <a:xfrm>
              <a:off x="9546420" y="1284928"/>
              <a:ext cx="400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48169BC-B9FE-F244-8A7A-E83EEB27C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2" t="6710" r="30811" b="14353"/>
            <a:stretch/>
          </p:blipFill>
          <p:spPr>
            <a:xfrm>
              <a:off x="9003211" y="1593160"/>
              <a:ext cx="2002636" cy="3780126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B4F20DD-CF9D-E945-9887-592AF08B1082}"/>
                </a:ext>
              </a:extLst>
            </p:cNvPr>
            <p:cNvGrpSpPr/>
            <p:nvPr/>
          </p:nvGrpSpPr>
          <p:grpSpPr>
            <a:xfrm>
              <a:off x="9510904" y="1017971"/>
              <a:ext cx="1422643" cy="563626"/>
              <a:chOff x="9510904" y="1017971"/>
              <a:chExt cx="1422643" cy="563626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5F180B9-DC7F-334B-8A3A-8EF903D9852F}"/>
                  </a:ext>
                </a:extLst>
              </p:cNvPr>
              <p:cNvSpPr/>
              <p:nvPr/>
            </p:nvSpPr>
            <p:spPr>
              <a:xfrm>
                <a:off x="9510904" y="1319132"/>
                <a:ext cx="1422643" cy="26205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4449AF5-46E7-9D46-8B6B-DAE6D8F53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68902" y="1310664"/>
                <a:ext cx="0" cy="270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38803CB-45F0-6547-8C91-AE0B81F3280B}"/>
                  </a:ext>
                </a:extLst>
              </p:cNvPr>
              <p:cNvSpPr/>
              <p:nvPr/>
            </p:nvSpPr>
            <p:spPr>
              <a:xfrm>
                <a:off x="9510905" y="1046896"/>
                <a:ext cx="1422642" cy="27093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3" name="TextBox 68">
                <a:extLst>
                  <a:ext uri="{FF2B5EF4-FFF2-40B4-BE49-F238E27FC236}">
                    <a16:creationId xmlns:a16="http://schemas.microsoft.com/office/drawing/2014/main" id="{726F3DBE-850F-2849-99DE-36B4C490914A}"/>
                  </a:ext>
                </a:extLst>
              </p:cNvPr>
              <p:cNvSpPr txBox="1"/>
              <p:nvPr/>
            </p:nvSpPr>
            <p:spPr>
              <a:xfrm>
                <a:off x="9792314" y="1017971"/>
                <a:ext cx="8767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Cattle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CE0C997-B888-FB47-B65B-628145C6C6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00702" y="1310664"/>
                <a:ext cx="0" cy="270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76">
              <a:extLst>
                <a:ext uri="{FF2B5EF4-FFF2-40B4-BE49-F238E27FC236}">
                  <a16:creationId xmlns:a16="http://schemas.microsoft.com/office/drawing/2014/main" id="{01CD50E6-2D6A-034F-9ED6-F7524DC13698}"/>
                </a:ext>
              </a:extLst>
            </p:cNvPr>
            <p:cNvSpPr txBox="1"/>
            <p:nvPr/>
          </p:nvSpPr>
          <p:spPr>
            <a:xfrm>
              <a:off x="10484132" y="1276853"/>
              <a:ext cx="400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674E623-D6A7-A34A-8DFC-A00651B13A7E}"/>
                </a:ext>
              </a:extLst>
            </p:cNvPr>
            <p:cNvGrpSpPr/>
            <p:nvPr/>
          </p:nvGrpSpPr>
          <p:grpSpPr>
            <a:xfrm>
              <a:off x="8587268" y="1241565"/>
              <a:ext cx="925135" cy="3044832"/>
              <a:chOff x="3142336" y="1365501"/>
              <a:chExt cx="925135" cy="3044832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F1026BA-2627-8345-B0FF-2ABC1E67C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122" y="2508736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68393A3-B3B6-E846-9082-8F907DED22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7622" y="3039684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4D26886-1842-CA47-8997-149BC6E484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8486" y="3515211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B985D70-F787-8A49-8DAE-1DACA4ED1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8102" y="3946079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F10CA51-3936-BF4A-B62C-5D4E82FB4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123" y="4252812"/>
                <a:ext cx="3481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46">
                <a:extLst>
                  <a:ext uri="{FF2B5EF4-FFF2-40B4-BE49-F238E27FC236}">
                    <a16:creationId xmlns:a16="http://schemas.microsoft.com/office/drawing/2014/main" id="{6F9D1A94-286C-3147-A12F-43BCA6E82F10}"/>
                  </a:ext>
                </a:extLst>
              </p:cNvPr>
              <p:cNvSpPr txBox="1"/>
              <p:nvPr/>
            </p:nvSpPr>
            <p:spPr>
              <a:xfrm>
                <a:off x="3192047" y="2349744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sp>
            <p:nvSpPr>
              <p:cNvPr id="75" name="TextBox 47">
                <a:extLst>
                  <a:ext uri="{FF2B5EF4-FFF2-40B4-BE49-F238E27FC236}">
                    <a16:creationId xmlns:a16="http://schemas.microsoft.com/office/drawing/2014/main" id="{80E2A545-DA92-FE45-A541-DA2FCAFF4D99}"/>
                  </a:ext>
                </a:extLst>
              </p:cNvPr>
              <p:cNvSpPr txBox="1"/>
              <p:nvPr/>
            </p:nvSpPr>
            <p:spPr>
              <a:xfrm>
                <a:off x="3210069" y="4071779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76" name="TextBox 48">
                <a:extLst>
                  <a:ext uri="{FF2B5EF4-FFF2-40B4-BE49-F238E27FC236}">
                    <a16:creationId xmlns:a16="http://schemas.microsoft.com/office/drawing/2014/main" id="{BB49294A-14C7-814B-8505-F05D06B31145}"/>
                  </a:ext>
                </a:extLst>
              </p:cNvPr>
              <p:cNvSpPr txBox="1"/>
              <p:nvPr/>
            </p:nvSpPr>
            <p:spPr>
              <a:xfrm>
                <a:off x="3209790" y="3747714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77" name="TextBox 49">
                <a:extLst>
                  <a:ext uri="{FF2B5EF4-FFF2-40B4-BE49-F238E27FC236}">
                    <a16:creationId xmlns:a16="http://schemas.microsoft.com/office/drawing/2014/main" id="{455C22C4-3814-C94D-9091-270D4C7A2483}"/>
                  </a:ext>
                </a:extLst>
              </p:cNvPr>
              <p:cNvSpPr txBox="1"/>
              <p:nvPr/>
            </p:nvSpPr>
            <p:spPr>
              <a:xfrm>
                <a:off x="3218530" y="3333988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78" name="TextBox 50">
                <a:extLst>
                  <a:ext uri="{FF2B5EF4-FFF2-40B4-BE49-F238E27FC236}">
                    <a16:creationId xmlns:a16="http://schemas.microsoft.com/office/drawing/2014/main" id="{4E21655C-3221-4A42-B190-5B0561C250DD}"/>
                  </a:ext>
                </a:extLst>
              </p:cNvPr>
              <p:cNvSpPr txBox="1"/>
              <p:nvPr/>
            </p:nvSpPr>
            <p:spPr>
              <a:xfrm>
                <a:off x="3209790" y="2891174"/>
                <a:ext cx="420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37</a:t>
                </a:r>
              </a:p>
            </p:txBody>
          </p:sp>
          <p:sp>
            <p:nvSpPr>
              <p:cNvPr id="79" name="TextBox 51">
                <a:extLst>
                  <a:ext uri="{FF2B5EF4-FFF2-40B4-BE49-F238E27FC236}">
                    <a16:creationId xmlns:a16="http://schemas.microsoft.com/office/drawing/2014/main" id="{D2A96B74-C645-364A-B598-1A340D0D7948}"/>
                  </a:ext>
                </a:extLst>
              </p:cNvPr>
              <p:cNvSpPr txBox="1"/>
              <p:nvPr/>
            </p:nvSpPr>
            <p:spPr>
              <a:xfrm>
                <a:off x="3142336" y="1365501"/>
                <a:ext cx="925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kDa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155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20180</TotalTime>
  <Words>382</Words>
  <Application>Microsoft Macintosh PowerPoint</Application>
  <PresentationFormat>Widescreen</PresentationFormat>
  <Paragraphs>92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Beddoe</dc:creator>
  <cp:lastModifiedBy>Travis Beddoe</cp:lastModifiedBy>
  <cp:revision>13</cp:revision>
  <dcterms:created xsi:type="dcterms:W3CDTF">2020-05-11T06:32:10Z</dcterms:created>
  <dcterms:modified xsi:type="dcterms:W3CDTF">2020-10-26T21:50:33Z</dcterms:modified>
</cp:coreProperties>
</file>