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4"/>
  </p:sldMasterIdLst>
  <p:notesMasterIdLst>
    <p:notesMasterId r:id="rId34"/>
  </p:notesMasterIdLst>
  <p:handoutMasterIdLst>
    <p:handoutMasterId r:id="rId35"/>
  </p:handoutMasterIdLst>
  <p:sldIdLst>
    <p:sldId id="366" r:id="rId5"/>
    <p:sldId id="341" r:id="rId6"/>
    <p:sldId id="368" r:id="rId7"/>
    <p:sldId id="369" r:id="rId8"/>
    <p:sldId id="391" r:id="rId9"/>
    <p:sldId id="450" r:id="rId10"/>
    <p:sldId id="342" r:id="rId11"/>
    <p:sldId id="449" r:id="rId12"/>
    <p:sldId id="390" r:id="rId13"/>
    <p:sldId id="448" r:id="rId14"/>
    <p:sldId id="385" r:id="rId15"/>
    <p:sldId id="442" r:id="rId16"/>
    <p:sldId id="438" r:id="rId17"/>
    <p:sldId id="443" r:id="rId18"/>
    <p:sldId id="452" r:id="rId19"/>
    <p:sldId id="444" r:id="rId20"/>
    <p:sldId id="459" r:id="rId21"/>
    <p:sldId id="446" r:id="rId22"/>
    <p:sldId id="460" r:id="rId23"/>
    <p:sldId id="379" r:id="rId24"/>
    <p:sldId id="456" r:id="rId25"/>
    <p:sldId id="458" r:id="rId26"/>
    <p:sldId id="455" r:id="rId27"/>
    <p:sldId id="388" r:id="rId28"/>
    <p:sldId id="439" r:id="rId29"/>
    <p:sldId id="440" r:id="rId30"/>
    <p:sldId id="454" r:id="rId31"/>
    <p:sldId id="461" r:id="rId32"/>
    <p:sldId id="441" r:id="rId33"/>
  </p:sldIdLst>
  <p:sldSz cx="12192000" cy="6858000"/>
  <p:notesSz cx="6797675" cy="9926638"/>
  <p:embeddedFontLs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
      <p:font typeface="Open Sans" panose="020B0604020202020204" charset="0"/>
      <p:regular r:id="rId42"/>
      <p:bold r:id="rId43"/>
      <p:italic r:id="rId44"/>
      <p:boldItalic r:id="rId45"/>
    </p:embeddedFont>
    <p:embeddedFont>
      <p:font typeface="Roboto" panose="02000000000000000000" pitchFamily="2" charset="0"/>
      <p:regular r:id="rId46"/>
      <p:bold r:id="rId47"/>
      <p:italic r:id="rId48"/>
      <p:boldItalic r:id="rId49"/>
    </p:embeddedFont>
    <p:embeddedFont>
      <p:font typeface="Roboto Condensed" panose="02000000000000000000" pitchFamily="2" charset="0"/>
      <p:regular r:id="rId50"/>
      <p:bold r:id="rId51"/>
      <p:italic r:id="rId52"/>
      <p:boldItalic r:id="rId53"/>
    </p:embeddedFont>
    <p:embeddedFont>
      <p:font typeface="Wingdings 2" panose="05020102010507070707" pitchFamily="18" charset="2"/>
      <p:regular r:id="rId54"/>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e O'Hanlon" initials="CO" lastIdx="1" clrIdx="0">
    <p:extLst>
      <p:ext uri="{19B8F6BF-5375-455C-9EA6-DF929625EA0E}">
        <p15:presenceInfo xmlns:p15="http://schemas.microsoft.com/office/powerpoint/2012/main" userId="S::COHanlon@ltu.edu.au::20033888-2c3e-4962-b528-f6858e14ae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BCBCB"/>
    <a:srgbClr val="E52212"/>
    <a:srgbClr val="2F528F"/>
    <a:srgbClr val="7F7F7F"/>
    <a:srgbClr val="808080"/>
    <a:srgbClr val="DDDDDD"/>
    <a:srgbClr val="A6A6A6"/>
    <a:srgbClr val="3B3838"/>
    <a:srgbClr val="FF6C0B"/>
    <a:srgbClr val="FF9E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48F2B1-E283-40DA-A75E-282F1E2001D5}" v="528" dt="2020-09-02T04:25:14.154"/>
    <p1510:client id="{2D9D2B37-5D1F-4DA4-7530-EAC1B1525AF8}" v="216" dt="2020-09-01T05:59:53.958"/>
    <p1510:client id="{47FE6CCD-7509-4969-A87C-A3980376DC17}" v="8" dt="2020-09-01T23:43:19.346"/>
    <p1510:client id="{498AA0C0-993B-4599-60AD-C10184D850ED}" v="59" dt="2020-09-01T13:14:53.828"/>
    <p1510:client id="{871E1742-FBE8-43C5-879C-1966946B5152}" v="317" dt="2020-09-02T04:35:31.899"/>
    <p1510:client id="{87335679-5547-4B33-1335-486166E58721}" v="461" dt="2020-09-01T11:10:53.339"/>
    <p1510:client id="{915F469D-8BDA-48B5-39B7-B76F1A75E67E}" v="36" dt="2020-09-02T03:54:52.645"/>
    <p1510:client id="{B9263776-69C4-48D4-42EE-F60200EEE12E}" v="13" dt="2020-09-01T23:31:43.112"/>
    <p1510:client id="{C6A01DA7-E586-4DC4-0079-BB802F8D4C13}" v="234" dt="2020-09-01T13:10:48.065"/>
    <p1510:client id="{EE3D5A96-9ACD-4424-7F53-EC0C9EDEC165}" v="20" dt="2020-09-02T06:44:29.584"/>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6.fntdata"/><Relationship Id="rId54" Type="http://schemas.openxmlformats.org/officeDocument/2006/relationships/font" Target="fonts/font1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font" Target="fonts/font17.fntdata"/><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16.fntdata"/><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F1258E-07D5-486E-A04D-69C39CF801E4}" type="doc">
      <dgm:prSet loTypeId="urn:microsoft.com/office/officeart/2005/8/layout/chevron1" loCatId="process" qsTypeId="urn:microsoft.com/office/officeart/2005/8/quickstyle/simple1" qsCatId="simple" csTypeId="urn:microsoft.com/office/officeart/2005/8/colors/colorful3" csCatId="colorful" phldr="1"/>
      <dgm:spPr/>
    </dgm:pt>
    <dgm:pt modelId="{80B81786-F45C-48D1-8BA2-7FE651EF2261}">
      <dgm:prSet phldrT="[Text]" custT="1"/>
      <dgm:spPr/>
      <dgm:t>
        <a:bodyPr/>
        <a:lstStyle/>
        <a:p>
          <a:r>
            <a:rPr lang="en-AU" sz="3200">
              <a:latin typeface="Calibri"/>
              <a:cs typeface="Calibri"/>
            </a:rPr>
            <a:t>Print</a:t>
          </a:r>
          <a:endParaRPr lang="en-AU" sz="3200" b="0" i="0" u="none" strike="noStrike" cap="none" baseline="0" noProof="0">
            <a:solidFill>
              <a:srgbClr val="010000"/>
            </a:solidFill>
            <a:latin typeface="Calibri"/>
            <a:cs typeface="Calibri"/>
          </a:endParaRPr>
        </a:p>
      </dgm:t>
    </dgm:pt>
    <dgm:pt modelId="{C31B29D2-7356-4214-82EC-20787A361AF0}" type="parTrans" cxnId="{91F356B6-24DB-4C57-805B-25978F78EE46}">
      <dgm:prSet/>
      <dgm:spPr/>
      <dgm:t>
        <a:bodyPr/>
        <a:lstStyle/>
        <a:p>
          <a:endParaRPr lang="en-AU" sz="2800"/>
        </a:p>
      </dgm:t>
    </dgm:pt>
    <dgm:pt modelId="{AB6E3A2A-2202-4BF1-9155-F77B8B24C678}" type="sibTrans" cxnId="{91F356B6-24DB-4C57-805B-25978F78EE46}">
      <dgm:prSet/>
      <dgm:spPr/>
      <dgm:t>
        <a:bodyPr/>
        <a:lstStyle/>
        <a:p>
          <a:endParaRPr lang="en-AU" sz="2800"/>
        </a:p>
      </dgm:t>
    </dgm:pt>
    <dgm:pt modelId="{61B9F722-9C2C-42AF-91FE-777C615EBE25}">
      <dgm:prSet phldrT="[Text]" custT="1"/>
      <dgm:spPr/>
      <dgm:t>
        <a:bodyPr/>
        <a:lstStyle/>
        <a:p>
          <a:r>
            <a:rPr lang="en-AU" sz="3200">
              <a:latin typeface="Calibri"/>
              <a:cs typeface="Calibri"/>
            </a:rPr>
            <a:t>Electronic</a:t>
          </a:r>
        </a:p>
      </dgm:t>
    </dgm:pt>
    <dgm:pt modelId="{3DB4ED4C-B07C-488B-99F6-0F554867449E}" type="parTrans" cxnId="{AE4CEE99-5CB1-4922-B3D8-CEA8B3FFB482}">
      <dgm:prSet/>
      <dgm:spPr/>
      <dgm:t>
        <a:bodyPr/>
        <a:lstStyle/>
        <a:p>
          <a:endParaRPr lang="en-AU" sz="2800"/>
        </a:p>
      </dgm:t>
    </dgm:pt>
    <dgm:pt modelId="{D28536F0-EBD6-4F53-9BE3-26BE372F028D}" type="sibTrans" cxnId="{AE4CEE99-5CB1-4922-B3D8-CEA8B3FFB482}">
      <dgm:prSet/>
      <dgm:spPr/>
      <dgm:t>
        <a:bodyPr/>
        <a:lstStyle/>
        <a:p>
          <a:endParaRPr lang="en-AU" sz="2800"/>
        </a:p>
      </dgm:t>
    </dgm:pt>
    <dgm:pt modelId="{3F95A6AC-581E-4176-9207-C01A68BF19E0}">
      <dgm:prSet phldrT="[Text]" custT="1"/>
      <dgm:spPr/>
      <dgm:t>
        <a:bodyPr/>
        <a:lstStyle/>
        <a:p>
          <a:r>
            <a:rPr lang="en-AU" sz="3200">
              <a:latin typeface="Calibri"/>
              <a:cs typeface="Calibri"/>
            </a:rPr>
            <a:t>Free to read</a:t>
          </a:r>
        </a:p>
      </dgm:t>
    </dgm:pt>
    <dgm:pt modelId="{738F131E-358F-42E5-81C3-87E9494EA685}" type="parTrans" cxnId="{B0CF1441-430A-4C60-9AEE-35A587086E71}">
      <dgm:prSet/>
      <dgm:spPr/>
      <dgm:t>
        <a:bodyPr/>
        <a:lstStyle/>
        <a:p>
          <a:endParaRPr lang="en-AU" sz="2800"/>
        </a:p>
      </dgm:t>
    </dgm:pt>
    <dgm:pt modelId="{A1C5B81A-D997-42BD-BFDD-0209C995BED0}" type="sibTrans" cxnId="{B0CF1441-430A-4C60-9AEE-35A587086E71}">
      <dgm:prSet/>
      <dgm:spPr/>
      <dgm:t>
        <a:bodyPr/>
        <a:lstStyle/>
        <a:p>
          <a:endParaRPr lang="en-AU" sz="2800"/>
        </a:p>
      </dgm:t>
    </dgm:pt>
    <dgm:pt modelId="{52F29F00-C6CD-4AAF-8A93-3E1D883D850E}">
      <dgm:prSet phldrT="[Text]" custT="1"/>
      <dgm:spPr/>
      <dgm:t>
        <a:bodyPr/>
        <a:lstStyle/>
        <a:p>
          <a:r>
            <a:rPr lang="en-AU" sz="2800">
              <a:latin typeface="Calibri"/>
              <a:cs typeface="Calibri"/>
            </a:rPr>
            <a:t>Artificial scarcity</a:t>
          </a:r>
        </a:p>
      </dgm:t>
    </dgm:pt>
    <dgm:pt modelId="{1E436298-DA17-40A6-81C1-D385210E7F50}" type="parTrans" cxnId="{2B8D4FFA-8925-4B0B-B3DA-09E44595BC40}">
      <dgm:prSet/>
      <dgm:spPr/>
      <dgm:t>
        <a:bodyPr/>
        <a:lstStyle/>
        <a:p>
          <a:endParaRPr lang="en-AU" sz="2800"/>
        </a:p>
      </dgm:t>
    </dgm:pt>
    <dgm:pt modelId="{141C02C6-A45E-469A-8CCD-375EABDCE85A}" type="sibTrans" cxnId="{2B8D4FFA-8925-4B0B-B3DA-09E44595BC40}">
      <dgm:prSet/>
      <dgm:spPr/>
      <dgm:t>
        <a:bodyPr/>
        <a:lstStyle/>
        <a:p>
          <a:endParaRPr lang="en-AU" sz="2800"/>
        </a:p>
      </dgm:t>
    </dgm:pt>
    <dgm:pt modelId="{76CB6552-0FE8-4496-A5FD-1A0C76731AA9}">
      <dgm:prSet phldrT="[Text]" custT="1"/>
      <dgm:spPr/>
      <dgm:t>
        <a:bodyPr/>
        <a:lstStyle/>
        <a:p>
          <a:r>
            <a:rPr lang="en-AU" sz="3200">
              <a:latin typeface="Calibri"/>
              <a:cs typeface="Calibri"/>
            </a:rPr>
            <a:t>Open</a:t>
          </a:r>
        </a:p>
      </dgm:t>
    </dgm:pt>
    <dgm:pt modelId="{491448A8-8E20-4856-9012-D868EB83624D}" type="parTrans" cxnId="{2D825FE3-08AD-4CF5-8268-C6A8BE2E8C1C}">
      <dgm:prSet/>
      <dgm:spPr/>
      <dgm:t>
        <a:bodyPr/>
        <a:lstStyle/>
        <a:p>
          <a:endParaRPr lang="en-AU" sz="2800"/>
        </a:p>
      </dgm:t>
    </dgm:pt>
    <dgm:pt modelId="{64DF2F06-5E0D-49CE-A758-928F377C2F20}" type="sibTrans" cxnId="{2D825FE3-08AD-4CF5-8268-C6A8BE2E8C1C}">
      <dgm:prSet/>
      <dgm:spPr/>
      <dgm:t>
        <a:bodyPr/>
        <a:lstStyle/>
        <a:p>
          <a:endParaRPr lang="en-AU" sz="2800"/>
        </a:p>
      </dgm:t>
    </dgm:pt>
    <dgm:pt modelId="{4A631F08-6B0E-4731-9981-01C2100E5EDC}">
      <dgm:prSet phldrT="[Text]" custT="1"/>
      <dgm:spPr/>
      <dgm:t>
        <a:bodyPr/>
        <a:lstStyle/>
        <a:p>
          <a:r>
            <a:rPr lang="en-AU" sz="2800">
              <a:latin typeface="Calibri"/>
              <a:cs typeface="Calibri"/>
            </a:rPr>
            <a:t>Restricted usage</a:t>
          </a:r>
        </a:p>
      </dgm:t>
    </dgm:pt>
    <dgm:pt modelId="{0BEC631B-76B7-4CEA-80F7-A07DEDFC5B10}" type="parTrans" cxnId="{268B534D-309D-48C4-B519-134BC7F3F0E9}">
      <dgm:prSet/>
      <dgm:spPr/>
      <dgm:t>
        <a:bodyPr/>
        <a:lstStyle/>
        <a:p>
          <a:endParaRPr lang="en-AU" sz="2800"/>
        </a:p>
      </dgm:t>
    </dgm:pt>
    <dgm:pt modelId="{1CFBE0D9-58A6-4F3C-8B70-8A53BE374BB0}" type="sibTrans" cxnId="{268B534D-309D-48C4-B519-134BC7F3F0E9}">
      <dgm:prSet/>
      <dgm:spPr/>
      <dgm:t>
        <a:bodyPr/>
        <a:lstStyle/>
        <a:p>
          <a:endParaRPr lang="en-AU" sz="2800"/>
        </a:p>
      </dgm:t>
    </dgm:pt>
    <dgm:pt modelId="{B96B5ED3-DA04-4DE3-8F80-83F6FF626AF2}">
      <dgm:prSet phldrT="[Text]" custT="1"/>
      <dgm:spPr/>
      <dgm:t>
        <a:bodyPr/>
        <a:lstStyle/>
        <a:p>
          <a:r>
            <a:rPr lang="en-AU" sz="2800">
              <a:latin typeface="Calibri"/>
              <a:cs typeface="Calibri"/>
            </a:rPr>
            <a:t>Strict limitations</a:t>
          </a:r>
        </a:p>
      </dgm:t>
    </dgm:pt>
    <dgm:pt modelId="{B2C50B66-0897-47E1-853E-712CD86B282B}" type="parTrans" cxnId="{C2FA8A4C-B3BB-4012-85FD-FBABEA4510F3}">
      <dgm:prSet/>
      <dgm:spPr/>
      <dgm:t>
        <a:bodyPr/>
        <a:lstStyle/>
        <a:p>
          <a:endParaRPr lang="en-AU" sz="2800"/>
        </a:p>
      </dgm:t>
    </dgm:pt>
    <dgm:pt modelId="{96CD1144-5DC9-49AD-BD15-8934128E2A65}" type="sibTrans" cxnId="{C2FA8A4C-B3BB-4012-85FD-FBABEA4510F3}">
      <dgm:prSet/>
      <dgm:spPr/>
      <dgm:t>
        <a:bodyPr/>
        <a:lstStyle/>
        <a:p>
          <a:endParaRPr lang="en-AU" sz="2800"/>
        </a:p>
      </dgm:t>
    </dgm:pt>
    <dgm:pt modelId="{40286E96-B9E5-4151-98C1-94239782F0C0}">
      <dgm:prSet phldrT="[Text]" custT="1"/>
      <dgm:spPr/>
      <dgm:t>
        <a:bodyPr/>
        <a:lstStyle/>
        <a:p>
          <a:r>
            <a:rPr lang="en-AU" sz="2800">
              <a:latin typeface="Calibri"/>
              <a:cs typeface="Calibri"/>
            </a:rPr>
            <a:t>Knowledge equity</a:t>
          </a:r>
        </a:p>
      </dgm:t>
    </dgm:pt>
    <dgm:pt modelId="{D59BC2CF-109D-4B34-8986-B19E11B49069}" type="parTrans" cxnId="{91B02D22-9785-40E3-888D-02A0F94A2382}">
      <dgm:prSet/>
      <dgm:spPr/>
      <dgm:t>
        <a:bodyPr/>
        <a:lstStyle/>
        <a:p>
          <a:endParaRPr lang="en-AU" sz="2800"/>
        </a:p>
      </dgm:t>
    </dgm:pt>
    <dgm:pt modelId="{20C6A6C6-C852-4D99-876E-E4B517DAE668}" type="sibTrans" cxnId="{91B02D22-9785-40E3-888D-02A0F94A2382}">
      <dgm:prSet/>
      <dgm:spPr/>
      <dgm:t>
        <a:bodyPr/>
        <a:lstStyle/>
        <a:p>
          <a:endParaRPr lang="en-AU" sz="2800"/>
        </a:p>
      </dgm:t>
    </dgm:pt>
    <dgm:pt modelId="{8E941BBC-12B3-4E8C-B626-E3C0A5F3F68D}">
      <dgm:prSet phldrT="[Text]" custT="1"/>
      <dgm:spPr/>
      <dgm:t>
        <a:bodyPr/>
        <a:lstStyle/>
        <a:p>
          <a:r>
            <a:rPr lang="en-AU" sz="2800">
              <a:latin typeface="Calibri"/>
              <a:cs typeface="Calibri"/>
            </a:rPr>
            <a:t>Expensive</a:t>
          </a:r>
        </a:p>
      </dgm:t>
    </dgm:pt>
    <dgm:pt modelId="{1BCE0D77-8289-48F1-A4E6-46B6E44A4762}" type="parTrans" cxnId="{D5612DBD-F1EC-4B0A-A9C8-7812CC32C555}">
      <dgm:prSet/>
      <dgm:spPr/>
      <dgm:t>
        <a:bodyPr/>
        <a:lstStyle/>
        <a:p>
          <a:endParaRPr lang="en-AU" sz="2800"/>
        </a:p>
      </dgm:t>
    </dgm:pt>
    <dgm:pt modelId="{FAF24E9C-3B75-4CDF-BC1D-2D8B35A56770}" type="sibTrans" cxnId="{D5612DBD-F1EC-4B0A-A9C8-7812CC32C555}">
      <dgm:prSet/>
      <dgm:spPr/>
      <dgm:t>
        <a:bodyPr/>
        <a:lstStyle/>
        <a:p>
          <a:endParaRPr lang="en-AU" sz="2800"/>
        </a:p>
      </dgm:t>
    </dgm:pt>
    <dgm:pt modelId="{35F42313-5F76-4345-96E9-F8A0AA7681E5}">
      <dgm:prSet phldrT="[Text]" custT="1"/>
      <dgm:spPr/>
      <dgm:t>
        <a:bodyPr/>
        <a:lstStyle/>
        <a:p>
          <a:r>
            <a:rPr lang="en-AU" sz="2800">
              <a:latin typeface="Calibri"/>
              <a:cs typeface="Calibri"/>
            </a:rPr>
            <a:t>Paywalled</a:t>
          </a:r>
        </a:p>
      </dgm:t>
    </dgm:pt>
    <dgm:pt modelId="{B920700A-DD90-4DF9-A795-7FF2A1CCA3FF}" type="parTrans" cxnId="{023EFB8F-F9D7-42DD-A8B5-00DFFED599D8}">
      <dgm:prSet/>
      <dgm:spPr/>
      <dgm:t>
        <a:bodyPr/>
        <a:lstStyle/>
        <a:p>
          <a:endParaRPr lang="en-AU" sz="2800"/>
        </a:p>
      </dgm:t>
    </dgm:pt>
    <dgm:pt modelId="{95DB957F-8C79-4053-A8E7-215799C86EBF}" type="sibTrans" cxnId="{023EFB8F-F9D7-42DD-A8B5-00DFFED599D8}">
      <dgm:prSet/>
      <dgm:spPr/>
      <dgm:t>
        <a:bodyPr/>
        <a:lstStyle/>
        <a:p>
          <a:endParaRPr lang="en-AU" sz="2800"/>
        </a:p>
      </dgm:t>
    </dgm:pt>
    <dgm:pt modelId="{5714291C-CD39-4ABA-B0F2-3414A56741FC}">
      <dgm:prSet phldrT="[Text]" custT="1"/>
      <dgm:spPr/>
      <dgm:t>
        <a:bodyPr/>
        <a:lstStyle/>
        <a:p>
          <a:r>
            <a:rPr lang="en-AU" sz="2800">
              <a:latin typeface="Calibri"/>
              <a:cs typeface="Calibri"/>
            </a:rPr>
            <a:t>Access isn’t enough</a:t>
          </a:r>
        </a:p>
      </dgm:t>
    </dgm:pt>
    <dgm:pt modelId="{B07833C2-F24F-470E-B03C-6DBCE5319C4F}" type="parTrans" cxnId="{E818D418-A968-49DC-8E04-C7CA84C646F9}">
      <dgm:prSet/>
      <dgm:spPr/>
      <dgm:t>
        <a:bodyPr/>
        <a:lstStyle/>
        <a:p>
          <a:endParaRPr lang="en-AU" sz="2800"/>
        </a:p>
      </dgm:t>
    </dgm:pt>
    <dgm:pt modelId="{A96D30D3-84FD-46FD-83A1-4FDAE9F8420A}" type="sibTrans" cxnId="{E818D418-A968-49DC-8E04-C7CA84C646F9}">
      <dgm:prSet/>
      <dgm:spPr/>
      <dgm:t>
        <a:bodyPr/>
        <a:lstStyle/>
        <a:p>
          <a:endParaRPr lang="en-AU" sz="2800"/>
        </a:p>
      </dgm:t>
    </dgm:pt>
    <dgm:pt modelId="{0274FA68-E662-4C4D-8A57-35CA96124C91}">
      <dgm:prSet phldr="0" custT="1"/>
      <dgm:spPr/>
      <dgm:t>
        <a:bodyPr/>
        <a:lstStyle/>
        <a:p>
          <a:pPr rtl="0"/>
          <a:r>
            <a:rPr lang="en-AU" sz="2800">
              <a:latin typeface="Calibri"/>
              <a:cs typeface="Calibri"/>
            </a:rPr>
            <a:t>Equity ?</a:t>
          </a:r>
        </a:p>
      </dgm:t>
    </dgm:pt>
    <dgm:pt modelId="{03AC38BF-C9CA-4E01-98E9-0FAD2E256A2B}" type="parTrans" cxnId="{FB85288E-2325-4FF8-BCF8-FD8AD2E61C79}">
      <dgm:prSet/>
      <dgm:spPr/>
      <dgm:t>
        <a:bodyPr/>
        <a:lstStyle/>
        <a:p>
          <a:endParaRPr lang="en-AU" sz="2800"/>
        </a:p>
      </dgm:t>
    </dgm:pt>
    <dgm:pt modelId="{1CB392EE-8FE1-4371-9F15-A7FDBCF7072E}" type="sibTrans" cxnId="{FB85288E-2325-4FF8-BCF8-FD8AD2E61C79}">
      <dgm:prSet/>
      <dgm:spPr/>
      <dgm:t>
        <a:bodyPr/>
        <a:lstStyle/>
        <a:p>
          <a:endParaRPr lang="en-AU" sz="2800"/>
        </a:p>
      </dgm:t>
    </dgm:pt>
    <dgm:pt modelId="{E9CC3F7E-72C2-4A61-8187-C2BAA1A585A2}">
      <dgm:prSet phldr="0" custT="1"/>
      <dgm:spPr/>
      <dgm:t>
        <a:bodyPr/>
        <a:lstStyle/>
        <a:p>
          <a:pPr rtl="0"/>
          <a:r>
            <a:rPr lang="en-US" sz="2800">
              <a:latin typeface="Calibri"/>
              <a:cs typeface="Calibri"/>
            </a:rPr>
            <a:t>e.g. How Fiction Works </a:t>
          </a:r>
        </a:p>
      </dgm:t>
    </dgm:pt>
    <dgm:pt modelId="{F018E341-A2A5-4090-825C-E2DE1688BC18}" type="parTrans" cxnId="{953B260D-07A3-4D00-9F45-43F6E305704D}">
      <dgm:prSet/>
      <dgm:spPr/>
      <dgm:t>
        <a:bodyPr/>
        <a:lstStyle/>
        <a:p>
          <a:endParaRPr lang="en-AU" sz="2800"/>
        </a:p>
      </dgm:t>
    </dgm:pt>
    <dgm:pt modelId="{8E27D150-C800-48A0-873C-8BBC34F3CE4A}" type="sibTrans" cxnId="{953B260D-07A3-4D00-9F45-43F6E305704D}">
      <dgm:prSet/>
      <dgm:spPr/>
      <dgm:t>
        <a:bodyPr/>
        <a:lstStyle/>
        <a:p>
          <a:endParaRPr lang="en-AU" sz="2800"/>
        </a:p>
      </dgm:t>
    </dgm:pt>
    <dgm:pt modelId="{0D22E1AF-0ACE-425F-BDD3-A19661EABFF5}">
      <dgm:prSet phldr="0" custT="1"/>
      <dgm:spPr/>
      <dgm:t>
        <a:bodyPr/>
        <a:lstStyle/>
        <a:p>
          <a:r>
            <a:rPr lang="en-AU" sz="2800">
              <a:latin typeface="Calibri"/>
              <a:cs typeface="Calibri"/>
            </a:rPr>
            <a:t>Co-creation</a:t>
          </a:r>
          <a:endParaRPr lang="en-AU" sz="2800"/>
        </a:p>
      </dgm:t>
    </dgm:pt>
    <dgm:pt modelId="{A13C9D92-B9C7-44E8-9B21-1098D2C5756D}" type="parTrans" cxnId="{0B1B824F-8D98-49CC-9DB7-D3171AC0352A}">
      <dgm:prSet/>
      <dgm:spPr/>
      <dgm:t>
        <a:bodyPr/>
        <a:lstStyle/>
        <a:p>
          <a:endParaRPr lang="en-AU" sz="2800"/>
        </a:p>
      </dgm:t>
    </dgm:pt>
    <dgm:pt modelId="{23E5CBC8-078E-408D-9037-8154859C3F85}" type="sibTrans" cxnId="{0B1B824F-8D98-49CC-9DB7-D3171AC0352A}">
      <dgm:prSet/>
      <dgm:spPr/>
      <dgm:t>
        <a:bodyPr/>
        <a:lstStyle/>
        <a:p>
          <a:endParaRPr lang="en-AU" sz="2800"/>
        </a:p>
      </dgm:t>
    </dgm:pt>
    <dgm:pt modelId="{7A9A4954-FFF9-40DE-811C-32FE57B5EB3A}">
      <dgm:prSet phldr="0" custT="1"/>
      <dgm:spPr/>
      <dgm:t>
        <a:bodyPr/>
        <a:lstStyle/>
        <a:p>
          <a:pPr rtl="0"/>
          <a:r>
            <a:rPr lang="en-AU" sz="2800">
              <a:latin typeface="Calibri"/>
              <a:cs typeface="Calibri"/>
            </a:rPr>
            <a:t>Beyond reading -&gt; read-write!</a:t>
          </a:r>
        </a:p>
      </dgm:t>
    </dgm:pt>
    <dgm:pt modelId="{A4182247-1516-419F-99D4-8D9488BB48FB}" type="parTrans" cxnId="{97E582B8-542A-4D95-A833-D8282412A36D}">
      <dgm:prSet/>
      <dgm:spPr/>
      <dgm:t>
        <a:bodyPr/>
        <a:lstStyle/>
        <a:p>
          <a:endParaRPr lang="en-AU" sz="2800"/>
        </a:p>
      </dgm:t>
    </dgm:pt>
    <dgm:pt modelId="{3C72F146-BC99-45DC-955C-149A261775FC}" type="sibTrans" cxnId="{97E582B8-542A-4D95-A833-D8282412A36D}">
      <dgm:prSet/>
      <dgm:spPr/>
      <dgm:t>
        <a:bodyPr/>
        <a:lstStyle/>
        <a:p>
          <a:endParaRPr lang="en-AU" sz="2800"/>
        </a:p>
      </dgm:t>
    </dgm:pt>
    <dgm:pt modelId="{D1FFA6F0-9402-45A5-BF7D-698BBA894295}" type="pres">
      <dgm:prSet presAssocID="{27F1258E-07D5-486E-A04D-69C39CF801E4}" presName="Name0" presStyleCnt="0">
        <dgm:presLayoutVars>
          <dgm:dir/>
          <dgm:animLvl val="lvl"/>
          <dgm:resizeHandles val="exact"/>
        </dgm:presLayoutVars>
      </dgm:prSet>
      <dgm:spPr/>
    </dgm:pt>
    <dgm:pt modelId="{3477D5C9-29B8-4BBA-8923-01C5DCDE2D37}" type="pres">
      <dgm:prSet presAssocID="{80B81786-F45C-48D1-8BA2-7FE651EF2261}" presName="composite" presStyleCnt="0"/>
      <dgm:spPr/>
    </dgm:pt>
    <dgm:pt modelId="{0C70E119-08D6-45AC-8F37-5FFC5092BBE4}" type="pres">
      <dgm:prSet presAssocID="{80B81786-F45C-48D1-8BA2-7FE651EF2261}" presName="parTx" presStyleLbl="node1" presStyleIdx="0" presStyleCnt="4">
        <dgm:presLayoutVars>
          <dgm:chMax val="0"/>
          <dgm:chPref val="0"/>
          <dgm:bulletEnabled val="1"/>
        </dgm:presLayoutVars>
      </dgm:prSet>
      <dgm:spPr/>
    </dgm:pt>
    <dgm:pt modelId="{41320444-9D0E-4A01-9B0B-128D06E9D279}" type="pres">
      <dgm:prSet presAssocID="{80B81786-F45C-48D1-8BA2-7FE651EF2261}" presName="desTx" presStyleLbl="revTx" presStyleIdx="0" presStyleCnt="4">
        <dgm:presLayoutVars>
          <dgm:bulletEnabled val="1"/>
        </dgm:presLayoutVars>
      </dgm:prSet>
      <dgm:spPr/>
    </dgm:pt>
    <dgm:pt modelId="{2EED8AE3-1CAF-4A45-BD6B-3CDDBBD0C371}" type="pres">
      <dgm:prSet presAssocID="{AB6E3A2A-2202-4BF1-9155-F77B8B24C678}" presName="space" presStyleCnt="0"/>
      <dgm:spPr/>
    </dgm:pt>
    <dgm:pt modelId="{47FC2534-8919-452B-895B-9C16853F349D}" type="pres">
      <dgm:prSet presAssocID="{61B9F722-9C2C-42AF-91FE-777C615EBE25}" presName="composite" presStyleCnt="0"/>
      <dgm:spPr/>
    </dgm:pt>
    <dgm:pt modelId="{87318693-C4FD-4961-ABEB-73E59F7F011A}" type="pres">
      <dgm:prSet presAssocID="{61B9F722-9C2C-42AF-91FE-777C615EBE25}" presName="parTx" presStyleLbl="node1" presStyleIdx="1" presStyleCnt="4">
        <dgm:presLayoutVars>
          <dgm:chMax val="0"/>
          <dgm:chPref val="0"/>
          <dgm:bulletEnabled val="1"/>
        </dgm:presLayoutVars>
      </dgm:prSet>
      <dgm:spPr/>
    </dgm:pt>
    <dgm:pt modelId="{8D6D0CD4-13D5-4DB2-AF70-A56CA4B60A88}" type="pres">
      <dgm:prSet presAssocID="{61B9F722-9C2C-42AF-91FE-777C615EBE25}" presName="desTx" presStyleLbl="revTx" presStyleIdx="1" presStyleCnt="4">
        <dgm:presLayoutVars>
          <dgm:bulletEnabled val="1"/>
        </dgm:presLayoutVars>
      </dgm:prSet>
      <dgm:spPr/>
    </dgm:pt>
    <dgm:pt modelId="{2DC2A603-025E-401E-B7C0-1F275D17C8C3}" type="pres">
      <dgm:prSet presAssocID="{D28536F0-EBD6-4F53-9BE3-26BE372F028D}" presName="space" presStyleCnt="0"/>
      <dgm:spPr/>
    </dgm:pt>
    <dgm:pt modelId="{EB3D34B3-4F7C-4072-8EC7-4F726F87F4C5}" type="pres">
      <dgm:prSet presAssocID="{3F95A6AC-581E-4176-9207-C01A68BF19E0}" presName="composite" presStyleCnt="0"/>
      <dgm:spPr/>
    </dgm:pt>
    <dgm:pt modelId="{9A3E8F48-475C-48A7-86C9-D09E3D280683}" type="pres">
      <dgm:prSet presAssocID="{3F95A6AC-581E-4176-9207-C01A68BF19E0}" presName="parTx" presStyleLbl="node1" presStyleIdx="2" presStyleCnt="4">
        <dgm:presLayoutVars>
          <dgm:chMax val="0"/>
          <dgm:chPref val="0"/>
          <dgm:bulletEnabled val="1"/>
        </dgm:presLayoutVars>
      </dgm:prSet>
      <dgm:spPr/>
    </dgm:pt>
    <dgm:pt modelId="{6B2A207F-1323-4131-A58B-F02A1CC2431B}" type="pres">
      <dgm:prSet presAssocID="{3F95A6AC-581E-4176-9207-C01A68BF19E0}" presName="desTx" presStyleLbl="revTx" presStyleIdx="2" presStyleCnt="4">
        <dgm:presLayoutVars>
          <dgm:bulletEnabled val="1"/>
        </dgm:presLayoutVars>
      </dgm:prSet>
      <dgm:spPr/>
    </dgm:pt>
    <dgm:pt modelId="{8AD4CD7D-A950-41B1-AB20-1D370B4E5BE1}" type="pres">
      <dgm:prSet presAssocID="{A1C5B81A-D997-42BD-BFDD-0209C995BED0}" presName="space" presStyleCnt="0"/>
      <dgm:spPr/>
    </dgm:pt>
    <dgm:pt modelId="{5A5D1F7D-B92B-44F3-92E8-A86501C94AB8}" type="pres">
      <dgm:prSet presAssocID="{76CB6552-0FE8-4496-A5FD-1A0C76731AA9}" presName="composite" presStyleCnt="0"/>
      <dgm:spPr/>
    </dgm:pt>
    <dgm:pt modelId="{4F0AF9B6-DC57-4732-BA2E-791AF9CCB1B9}" type="pres">
      <dgm:prSet presAssocID="{76CB6552-0FE8-4496-A5FD-1A0C76731AA9}" presName="parTx" presStyleLbl="node1" presStyleIdx="3" presStyleCnt="4">
        <dgm:presLayoutVars>
          <dgm:chMax val="0"/>
          <dgm:chPref val="0"/>
          <dgm:bulletEnabled val="1"/>
        </dgm:presLayoutVars>
      </dgm:prSet>
      <dgm:spPr/>
    </dgm:pt>
    <dgm:pt modelId="{72E88874-AD7D-42FD-881E-14353AFB9EF9}" type="pres">
      <dgm:prSet presAssocID="{76CB6552-0FE8-4496-A5FD-1A0C76731AA9}" presName="desTx" presStyleLbl="revTx" presStyleIdx="3" presStyleCnt="4">
        <dgm:presLayoutVars>
          <dgm:bulletEnabled val="1"/>
        </dgm:presLayoutVars>
      </dgm:prSet>
      <dgm:spPr/>
    </dgm:pt>
  </dgm:ptLst>
  <dgm:cxnLst>
    <dgm:cxn modelId="{58983300-E23A-45F2-B531-7783C6678511}" type="presOf" srcId="{E9CC3F7E-72C2-4A61-8187-C2BAA1A585A2}" destId="{41320444-9D0E-4A01-9B0B-128D06E9D279}" srcOrd="0" destOrd="2" presId="urn:microsoft.com/office/officeart/2005/8/layout/chevron1"/>
    <dgm:cxn modelId="{953B260D-07A3-4D00-9F45-43F6E305704D}" srcId="{80B81786-F45C-48D1-8BA2-7FE651EF2261}" destId="{E9CC3F7E-72C2-4A61-8187-C2BAA1A585A2}" srcOrd="2" destOrd="0" parTransId="{F018E341-A2A5-4090-825C-E2DE1688BC18}" sibTransId="{8E27D150-C800-48A0-873C-8BBC34F3CE4A}"/>
    <dgm:cxn modelId="{51A4290F-3133-4026-A0EB-4B4D1AC423A1}" type="presOf" srcId="{0D22E1AF-0ACE-425F-BDD3-A19661EABFF5}" destId="{72E88874-AD7D-42FD-881E-14353AFB9EF9}" srcOrd="0" destOrd="0" presId="urn:microsoft.com/office/officeart/2005/8/layout/chevron1"/>
    <dgm:cxn modelId="{4D399717-9BFB-4F12-8F6C-D7D79EEACDEF}" type="presOf" srcId="{0274FA68-E662-4C4D-8A57-35CA96124C91}" destId="{41320444-9D0E-4A01-9B0B-128D06E9D279}" srcOrd="0" destOrd="1" presId="urn:microsoft.com/office/officeart/2005/8/layout/chevron1"/>
    <dgm:cxn modelId="{E818D418-A968-49DC-8E04-C7CA84C646F9}" srcId="{3F95A6AC-581E-4176-9207-C01A68BF19E0}" destId="{5714291C-CD39-4ABA-B0F2-3414A56741FC}" srcOrd="1" destOrd="0" parTransId="{B07833C2-F24F-470E-B03C-6DBCE5319C4F}" sibTransId="{A96D30D3-84FD-46FD-83A1-4FDAE9F8420A}"/>
    <dgm:cxn modelId="{91B02D22-9785-40E3-888D-02A0F94A2382}" srcId="{76CB6552-0FE8-4496-A5FD-1A0C76731AA9}" destId="{40286E96-B9E5-4151-98C1-94239782F0C0}" srcOrd="1" destOrd="0" parTransId="{D59BC2CF-109D-4B34-8986-B19E11B49069}" sibTransId="{20C6A6C6-C852-4D99-876E-E4B517DAE668}"/>
    <dgm:cxn modelId="{BBAB7829-01EF-4BDB-8B8A-B939EDCEB979}" type="presOf" srcId="{61B9F722-9C2C-42AF-91FE-777C615EBE25}" destId="{87318693-C4FD-4961-ABEB-73E59F7F011A}" srcOrd="0" destOrd="0" presId="urn:microsoft.com/office/officeart/2005/8/layout/chevron1"/>
    <dgm:cxn modelId="{774AD930-A4FA-464E-BC20-88F0505C8864}" type="presOf" srcId="{80B81786-F45C-48D1-8BA2-7FE651EF2261}" destId="{0C70E119-08D6-45AC-8F37-5FFC5092BBE4}" srcOrd="0" destOrd="0" presId="urn:microsoft.com/office/officeart/2005/8/layout/chevron1"/>
    <dgm:cxn modelId="{4171655F-D3F4-434F-8288-B7BA947A268E}" type="presOf" srcId="{76CB6552-0FE8-4496-A5FD-1A0C76731AA9}" destId="{4F0AF9B6-DC57-4732-BA2E-791AF9CCB1B9}" srcOrd="0" destOrd="0" presId="urn:microsoft.com/office/officeart/2005/8/layout/chevron1"/>
    <dgm:cxn modelId="{B0CF1441-430A-4C60-9AEE-35A587086E71}" srcId="{27F1258E-07D5-486E-A04D-69C39CF801E4}" destId="{3F95A6AC-581E-4176-9207-C01A68BF19E0}" srcOrd="2" destOrd="0" parTransId="{738F131E-358F-42E5-81C3-87E9494EA685}" sibTransId="{A1C5B81A-D997-42BD-BFDD-0209C995BED0}"/>
    <dgm:cxn modelId="{3243F943-3A26-491D-8057-0829A492D6DD}" type="presOf" srcId="{3F95A6AC-581E-4176-9207-C01A68BF19E0}" destId="{9A3E8F48-475C-48A7-86C9-D09E3D280683}" srcOrd="0" destOrd="0" presId="urn:microsoft.com/office/officeart/2005/8/layout/chevron1"/>
    <dgm:cxn modelId="{69E34E68-90EB-421B-9964-404243AEA6CE}" type="presOf" srcId="{7A9A4954-FFF9-40DE-811C-32FE57B5EB3A}" destId="{72E88874-AD7D-42FD-881E-14353AFB9EF9}" srcOrd="0" destOrd="2" presId="urn:microsoft.com/office/officeart/2005/8/layout/chevron1"/>
    <dgm:cxn modelId="{4313296C-FA86-428F-8774-0FDF52EAEF8A}" type="presOf" srcId="{52F29F00-C6CD-4AAF-8A93-3E1D883D850E}" destId="{8D6D0CD4-13D5-4DB2-AF70-A56CA4B60A88}" srcOrd="0" destOrd="0" presId="urn:microsoft.com/office/officeart/2005/8/layout/chevron1"/>
    <dgm:cxn modelId="{79E2836C-AC33-4A75-8063-A03A2C05198D}" type="presOf" srcId="{35F42313-5F76-4345-96E9-F8A0AA7681E5}" destId="{8D6D0CD4-13D5-4DB2-AF70-A56CA4B60A88}" srcOrd="0" destOrd="1" presId="urn:microsoft.com/office/officeart/2005/8/layout/chevron1"/>
    <dgm:cxn modelId="{C2FA8A4C-B3BB-4012-85FD-FBABEA4510F3}" srcId="{61B9F722-9C2C-42AF-91FE-777C615EBE25}" destId="{B96B5ED3-DA04-4DE3-8F80-83F6FF626AF2}" srcOrd="2" destOrd="0" parTransId="{B2C50B66-0897-47E1-853E-712CD86B282B}" sibTransId="{96CD1144-5DC9-49AD-BD15-8934128E2A65}"/>
    <dgm:cxn modelId="{268B534D-309D-48C4-B519-134BC7F3F0E9}" srcId="{3F95A6AC-581E-4176-9207-C01A68BF19E0}" destId="{4A631F08-6B0E-4731-9981-01C2100E5EDC}" srcOrd="0" destOrd="0" parTransId="{0BEC631B-76B7-4CEA-80F7-A07DEDFC5B10}" sibTransId="{1CFBE0D9-58A6-4F3C-8B70-8A53BE374BB0}"/>
    <dgm:cxn modelId="{0B1B824F-8D98-49CC-9DB7-D3171AC0352A}" srcId="{76CB6552-0FE8-4496-A5FD-1A0C76731AA9}" destId="{0D22E1AF-0ACE-425F-BDD3-A19661EABFF5}" srcOrd="0" destOrd="0" parTransId="{A13C9D92-B9C7-44E8-9B21-1098D2C5756D}" sibTransId="{23E5CBC8-078E-408D-9037-8154859C3F85}"/>
    <dgm:cxn modelId="{FB85288E-2325-4FF8-BCF8-FD8AD2E61C79}" srcId="{80B81786-F45C-48D1-8BA2-7FE651EF2261}" destId="{0274FA68-E662-4C4D-8A57-35CA96124C91}" srcOrd="1" destOrd="0" parTransId="{03AC38BF-C9CA-4E01-98E9-0FAD2E256A2B}" sibTransId="{1CB392EE-8FE1-4371-9F15-A7FDBCF7072E}"/>
    <dgm:cxn modelId="{023EFB8F-F9D7-42DD-A8B5-00DFFED599D8}" srcId="{61B9F722-9C2C-42AF-91FE-777C615EBE25}" destId="{35F42313-5F76-4345-96E9-F8A0AA7681E5}" srcOrd="1" destOrd="0" parTransId="{B920700A-DD90-4DF9-A795-7FF2A1CCA3FF}" sibTransId="{95DB957F-8C79-4053-A8E7-215799C86EBF}"/>
    <dgm:cxn modelId="{AE4CEE99-5CB1-4922-B3D8-CEA8B3FFB482}" srcId="{27F1258E-07D5-486E-A04D-69C39CF801E4}" destId="{61B9F722-9C2C-42AF-91FE-777C615EBE25}" srcOrd="1" destOrd="0" parTransId="{3DB4ED4C-B07C-488B-99F6-0F554867449E}" sibTransId="{D28536F0-EBD6-4F53-9BE3-26BE372F028D}"/>
    <dgm:cxn modelId="{91F356B6-24DB-4C57-805B-25978F78EE46}" srcId="{27F1258E-07D5-486E-A04D-69C39CF801E4}" destId="{80B81786-F45C-48D1-8BA2-7FE651EF2261}" srcOrd="0" destOrd="0" parTransId="{C31B29D2-7356-4214-82EC-20787A361AF0}" sibTransId="{AB6E3A2A-2202-4BF1-9155-F77B8B24C678}"/>
    <dgm:cxn modelId="{97E582B8-542A-4D95-A833-D8282412A36D}" srcId="{76CB6552-0FE8-4496-A5FD-1A0C76731AA9}" destId="{7A9A4954-FFF9-40DE-811C-32FE57B5EB3A}" srcOrd="2" destOrd="0" parTransId="{A4182247-1516-419F-99D4-8D9488BB48FB}" sibTransId="{3C72F146-BC99-45DC-955C-149A261775FC}"/>
    <dgm:cxn modelId="{D5612DBD-F1EC-4B0A-A9C8-7812CC32C555}" srcId="{80B81786-F45C-48D1-8BA2-7FE651EF2261}" destId="{8E941BBC-12B3-4E8C-B626-E3C0A5F3F68D}" srcOrd="0" destOrd="0" parTransId="{1BCE0D77-8289-48F1-A4E6-46B6E44A4762}" sibTransId="{FAF24E9C-3B75-4CDF-BC1D-2D8B35A56770}"/>
    <dgm:cxn modelId="{E97661BD-A86F-48E1-99D1-3608A12F078F}" type="presOf" srcId="{4A631F08-6B0E-4731-9981-01C2100E5EDC}" destId="{6B2A207F-1323-4131-A58B-F02A1CC2431B}" srcOrd="0" destOrd="0" presId="urn:microsoft.com/office/officeart/2005/8/layout/chevron1"/>
    <dgm:cxn modelId="{021EC7C2-5831-4C3F-8527-1506BE37FBA7}" type="presOf" srcId="{B96B5ED3-DA04-4DE3-8F80-83F6FF626AF2}" destId="{8D6D0CD4-13D5-4DB2-AF70-A56CA4B60A88}" srcOrd="0" destOrd="2" presId="urn:microsoft.com/office/officeart/2005/8/layout/chevron1"/>
    <dgm:cxn modelId="{41F127D5-1085-4A6C-8ED3-56E09690856F}" type="presOf" srcId="{40286E96-B9E5-4151-98C1-94239782F0C0}" destId="{72E88874-AD7D-42FD-881E-14353AFB9EF9}" srcOrd="0" destOrd="1" presId="urn:microsoft.com/office/officeart/2005/8/layout/chevron1"/>
    <dgm:cxn modelId="{2D825FE3-08AD-4CF5-8268-C6A8BE2E8C1C}" srcId="{27F1258E-07D5-486E-A04D-69C39CF801E4}" destId="{76CB6552-0FE8-4496-A5FD-1A0C76731AA9}" srcOrd="3" destOrd="0" parTransId="{491448A8-8E20-4856-9012-D868EB83624D}" sibTransId="{64DF2F06-5E0D-49CE-A758-928F377C2F20}"/>
    <dgm:cxn modelId="{D12BA2E7-CCF6-4450-926F-2ED97FA882BD}" type="presOf" srcId="{27F1258E-07D5-486E-A04D-69C39CF801E4}" destId="{D1FFA6F0-9402-45A5-BF7D-698BBA894295}" srcOrd="0" destOrd="0" presId="urn:microsoft.com/office/officeart/2005/8/layout/chevron1"/>
    <dgm:cxn modelId="{E13DE7F1-03E7-4511-9B0B-1DAAF4F0F50E}" type="presOf" srcId="{5714291C-CD39-4ABA-B0F2-3414A56741FC}" destId="{6B2A207F-1323-4131-A58B-F02A1CC2431B}" srcOrd="0" destOrd="1" presId="urn:microsoft.com/office/officeart/2005/8/layout/chevron1"/>
    <dgm:cxn modelId="{70D87FF5-B00B-4F17-96D3-B9FFFD549701}" type="presOf" srcId="{8E941BBC-12B3-4E8C-B626-E3C0A5F3F68D}" destId="{41320444-9D0E-4A01-9B0B-128D06E9D279}" srcOrd="0" destOrd="0" presId="urn:microsoft.com/office/officeart/2005/8/layout/chevron1"/>
    <dgm:cxn modelId="{2B8D4FFA-8925-4B0B-B3DA-09E44595BC40}" srcId="{61B9F722-9C2C-42AF-91FE-777C615EBE25}" destId="{52F29F00-C6CD-4AAF-8A93-3E1D883D850E}" srcOrd="0" destOrd="0" parTransId="{1E436298-DA17-40A6-81C1-D385210E7F50}" sibTransId="{141C02C6-A45E-469A-8CCD-375EABDCE85A}"/>
    <dgm:cxn modelId="{ABADC326-D587-4E96-8F1D-4D5ED151A63F}" type="presParOf" srcId="{D1FFA6F0-9402-45A5-BF7D-698BBA894295}" destId="{3477D5C9-29B8-4BBA-8923-01C5DCDE2D37}" srcOrd="0" destOrd="0" presId="urn:microsoft.com/office/officeart/2005/8/layout/chevron1"/>
    <dgm:cxn modelId="{7BD24F98-E62C-4B9D-A2B8-8054040963C0}" type="presParOf" srcId="{3477D5C9-29B8-4BBA-8923-01C5DCDE2D37}" destId="{0C70E119-08D6-45AC-8F37-5FFC5092BBE4}" srcOrd="0" destOrd="0" presId="urn:microsoft.com/office/officeart/2005/8/layout/chevron1"/>
    <dgm:cxn modelId="{694918BE-F9CB-4211-86C2-4F622A5F81B2}" type="presParOf" srcId="{3477D5C9-29B8-4BBA-8923-01C5DCDE2D37}" destId="{41320444-9D0E-4A01-9B0B-128D06E9D279}" srcOrd="1" destOrd="0" presId="urn:microsoft.com/office/officeart/2005/8/layout/chevron1"/>
    <dgm:cxn modelId="{D10BC192-D581-4833-A4A7-46E5314933C4}" type="presParOf" srcId="{D1FFA6F0-9402-45A5-BF7D-698BBA894295}" destId="{2EED8AE3-1CAF-4A45-BD6B-3CDDBBD0C371}" srcOrd="1" destOrd="0" presId="urn:microsoft.com/office/officeart/2005/8/layout/chevron1"/>
    <dgm:cxn modelId="{43BAD58A-54F4-498D-B079-68825B735E7B}" type="presParOf" srcId="{D1FFA6F0-9402-45A5-BF7D-698BBA894295}" destId="{47FC2534-8919-452B-895B-9C16853F349D}" srcOrd="2" destOrd="0" presId="urn:microsoft.com/office/officeart/2005/8/layout/chevron1"/>
    <dgm:cxn modelId="{AECD2FEF-1F84-4231-88B1-AA06662A53ED}" type="presParOf" srcId="{47FC2534-8919-452B-895B-9C16853F349D}" destId="{87318693-C4FD-4961-ABEB-73E59F7F011A}" srcOrd="0" destOrd="0" presId="urn:microsoft.com/office/officeart/2005/8/layout/chevron1"/>
    <dgm:cxn modelId="{02FC5B17-7E10-48AD-95C2-33236D08172B}" type="presParOf" srcId="{47FC2534-8919-452B-895B-9C16853F349D}" destId="{8D6D0CD4-13D5-4DB2-AF70-A56CA4B60A88}" srcOrd="1" destOrd="0" presId="urn:microsoft.com/office/officeart/2005/8/layout/chevron1"/>
    <dgm:cxn modelId="{686822B3-322B-44DC-9C9D-58F084C2E991}" type="presParOf" srcId="{D1FFA6F0-9402-45A5-BF7D-698BBA894295}" destId="{2DC2A603-025E-401E-B7C0-1F275D17C8C3}" srcOrd="3" destOrd="0" presId="urn:microsoft.com/office/officeart/2005/8/layout/chevron1"/>
    <dgm:cxn modelId="{D84D680E-358E-4FB9-8361-107BF78E5D5B}" type="presParOf" srcId="{D1FFA6F0-9402-45A5-BF7D-698BBA894295}" destId="{EB3D34B3-4F7C-4072-8EC7-4F726F87F4C5}" srcOrd="4" destOrd="0" presId="urn:microsoft.com/office/officeart/2005/8/layout/chevron1"/>
    <dgm:cxn modelId="{44EF8B4D-FE3C-4A19-973F-C1AB7D66DD28}" type="presParOf" srcId="{EB3D34B3-4F7C-4072-8EC7-4F726F87F4C5}" destId="{9A3E8F48-475C-48A7-86C9-D09E3D280683}" srcOrd="0" destOrd="0" presId="urn:microsoft.com/office/officeart/2005/8/layout/chevron1"/>
    <dgm:cxn modelId="{6B3E0360-E33C-4659-A31F-D8D12B34BF59}" type="presParOf" srcId="{EB3D34B3-4F7C-4072-8EC7-4F726F87F4C5}" destId="{6B2A207F-1323-4131-A58B-F02A1CC2431B}" srcOrd="1" destOrd="0" presId="urn:microsoft.com/office/officeart/2005/8/layout/chevron1"/>
    <dgm:cxn modelId="{2B454DD6-8EF9-416B-8A34-F294A8A27E4E}" type="presParOf" srcId="{D1FFA6F0-9402-45A5-BF7D-698BBA894295}" destId="{8AD4CD7D-A950-41B1-AB20-1D370B4E5BE1}" srcOrd="5" destOrd="0" presId="urn:microsoft.com/office/officeart/2005/8/layout/chevron1"/>
    <dgm:cxn modelId="{41ECB119-FBF6-45C6-A1A1-376B7484E1D2}" type="presParOf" srcId="{D1FFA6F0-9402-45A5-BF7D-698BBA894295}" destId="{5A5D1F7D-B92B-44F3-92E8-A86501C94AB8}" srcOrd="6" destOrd="0" presId="urn:microsoft.com/office/officeart/2005/8/layout/chevron1"/>
    <dgm:cxn modelId="{A58D0A72-C321-4C10-A1A7-22AE5B8E31C3}" type="presParOf" srcId="{5A5D1F7D-B92B-44F3-92E8-A86501C94AB8}" destId="{4F0AF9B6-DC57-4732-BA2E-791AF9CCB1B9}" srcOrd="0" destOrd="0" presId="urn:microsoft.com/office/officeart/2005/8/layout/chevron1"/>
    <dgm:cxn modelId="{71E7C461-2F02-4BC6-A998-E05D60BCAD9D}" type="presParOf" srcId="{5A5D1F7D-B92B-44F3-92E8-A86501C94AB8}" destId="{72E88874-AD7D-42FD-881E-14353AFB9EF9}"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9D61DD-C5B6-4C40-8414-FE64FD643E7A}" type="doc">
      <dgm:prSet loTypeId="urn:microsoft.com/office/officeart/2005/8/layout/vList5" loCatId="list" qsTypeId="urn:microsoft.com/office/officeart/2005/8/quickstyle/simple2" qsCatId="simple" csTypeId="urn:microsoft.com/office/officeart/2005/8/colors/accent3_2" csCatId="accent3" phldr="1"/>
      <dgm:spPr/>
      <dgm:t>
        <a:bodyPr/>
        <a:lstStyle/>
        <a:p>
          <a:endParaRPr lang="en-US"/>
        </a:p>
      </dgm:t>
    </dgm:pt>
    <dgm:pt modelId="{08E317FE-750F-4D75-907D-578DEAA0E9E1}">
      <dgm:prSet/>
      <dgm:spPr>
        <a:solidFill>
          <a:srgbClr val="E52212"/>
        </a:solidFill>
      </dgm:spPr>
      <dgm:t>
        <a:bodyPr/>
        <a:lstStyle/>
        <a:p>
          <a:pPr rtl="0"/>
          <a:r>
            <a:rPr lang="en-AU">
              <a:latin typeface="Calibri Light" panose="020F0302020204030204"/>
            </a:rPr>
            <a:t>Pitch a proposal to  La Trobe </a:t>
          </a:r>
          <a:r>
            <a:rPr lang="en-AU" err="1">
              <a:latin typeface="Calibri Light" panose="020F0302020204030204"/>
            </a:rPr>
            <a:t>eBureau</a:t>
          </a:r>
          <a:endParaRPr lang="en-US" err="1"/>
        </a:p>
      </dgm:t>
    </dgm:pt>
    <dgm:pt modelId="{0BBC583F-E61F-4D51-A3F0-F42F5B46DB7B}" type="parTrans" cxnId="{DA1C2179-EC3F-4DF1-8272-AB96FA189DC7}">
      <dgm:prSet/>
      <dgm:spPr/>
      <dgm:t>
        <a:bodyPr/>
        <a:lstStyle/>
        <a:p>
          <a:endParaRPr lang="en-US"/>
        </a:p>
      </dgm:t>
    </dgm:pt>
    <dgm:pt modelId="{4E92A6F0-D5B7-4CE7-A6E7-7CA48B27EF44}" type="sibTrans" cxnId="{DA1C2179-EC3F-4DF1-8272-AB96FA189DC7}">
      <dgm:prSet/>
      <dgm:spPr/>
      <dgm:t>
        <a:bodyPr/>
        <a:lstStyle/>
        <a:p>
          <a:endParaRPr lang="en-US"/>
        </a:p>
      </dgm:t>
    </dgm:pt>
    <dgm:pt modelId="{7EDB63AB-2CF8-42B9-8EDC-422EE9BBB14B}">
      <dgm:prSet/>
      <dgm:spPr>
        <a:solidFill>
          <a:srgbClr val="E52212"/>
        </a:solidFill>
      </dgm:spPr>
      <dgm:t>
        <a:bodyPr/>
        <a:lstStyle/>
        <a:p>
          <a:pPr rtl="0"/>
          <a:r>
            <a:rPr lang="en-AU">
              <a:latin typeface="Calibri Light" panose="020F0302020204030204"/>
            </a:rPr>
            <a:t>Publish an item on OPAL</a:t>
          </a:r>
          <a:endParaRPr lang="en-US"/>
        </a:p>
      </dgm:t>
    </dgm:pt>
    <dgm:pt modelId="{0A3FEF35-1A14-4604-B384-88D4AE91B2FB}" type="parTrans" cxnId="{4C344037-1DD7-4EE8-945E-F806ACEAED32}">
      <dgm:prSet/>
      <dgm:spPr/>
      <dgm:t>
        <a:bodyPr/>
        <a:lstStyle/>
        <a:p>
          <a:endParaRPr lang="en-US"/>
        </a:p>
      </dgm:t>
    </dgm:pt>
    <dgm:pt modelId="{034D554A-29D1-457F-B0CF-727556548FBE}" type="sibTrans" cxnId="{4C344037-1DD7-4EE8-945E-F806ACEAED32}">
      <dgm:prSet/>
      <dgm:spPr/>
      <dgm:t>
        <a:bodyPr/>
        <a:lstStyle/>
        <a:p>
          <a:endParaRPr lang="en-US"/>
        </a:p>
      </dgm:t>
    </dgm:pt>
    <dgm:pt modelId="{3CB29AE5-F6B9-4F0E-94ED-B0265EC88FC1}">
      <dgm:prSet/>
      <dgm:spPr>
        <a:solidFill>
          <a:srgbClr val="E52212"/>
        </a:solidFill>
      </dgm:spPr>
      <dgm:t>
        <a:bodyPr/>
        <a:lstStyle/>
        <a:p>
          <a:pPr rtl="0"/>
          <a:r>
            <a:rPr lang="en-AU">
              <a:latin typeface="Calibri Light" panose="020F0302020204030204"/>
            </a:rPr>
            <a:t>Attend OA week</a:t>
          </a:r>
          <a:endParaRPr lang="en-US"/>
        </a:p>
      </dgm:t>
    </dgm:pt>
    <dgm:pt modelId="{618FA05B-D46E-4C86-B22F-288B2580CE72}" type="parTrans" cxnId="{EC415C66-3760-4034-B78F-2F4D6EF23E63}">
      <dgm:prSet/>
      <dgm:spPr/>
      <dgm:t>
        <a:bodyPr/>
        <a:lstStyle/>
        <a:p>
          <a:endParaRPr lang="en-US"/>
        </a:p>
      </dgm:t>
    </dgm:pt>
    <dgm:pt modelId="{0B36DA68-E1D3-42EE-8DA3-CFD239EA32D5}" type="sibTrans" cxnId="{EC415C66-3760-4034-B78F-2F4D6EF23E63}">
      <dgm:prSet/>
      <dgm:spPr/>
      <dgm:t>
        <a:bodyPr/>
        <a:lstStyle/>
        <a:p>
          <a:endParaRPr lang="en-US"/>
        </a:p>
      </dgm:t>
    </dgm:pt>
    <dgm:pt modelId="{AA37C61A-9C16-41BE-9BB6-D70CCF7DDE8D}">
      <dgm:prSet phldr="0"/>
      <dgm:spPr/>
      <dgm:t>
        <a:bodyPr/>
        <a:lstStyle/>
        <a:p>
          <a:pPr rtl="0"/>
          <a:r>
            <a:rPr lang="en-AU">
              <a:latin typeface="Calibri Light" panose="020F0302020204030204"/>
            </a:rPr>
            <a:t>Talk/presentation? Conference/</a:t>
          </a:r>
          <a:r>
            <a:rPr lang="en-AU"/>
            <a:t>symposia</a:t>
          </a:r>
          <a:r>
            <a:rPr lang="en-AU">
              <a:latin typeface="Calibri Light" panose="020F0302020204030204"/>
            </a:rPr>
            <a:t> paper?  Thesis? Creative output?</a:t>
          </a:r>
          <a:endParaRPr lang="en-US"/>
        </a:p>
      </dgm:t>
    </dgm:pt>
    <dgm:pt modelId="{C2598101-F03A-4E82-BE02-02720770272D}" type="parTrans" cxnId="{B352B950-4692-407A-B9E9-A12D1B21836F}">
      <dgm:prSet/>
      <dgm:spPr/>
    </dgm:pt>
    <dgm:pt modelId="{136995B8-9F32-46C6-8B27-84F77D01D28B}" type="sibTrans" cxnId="{B352B950-4692-407A-B9E9-A12D1B21836F}">
      <dgm:prSet/>
      <dgm:spPr/>
    </dgm:pt>
    <dgm:pt modelId="{677B8471-8875-48DF-9C9F-3C13FD720B62}">
      <dgm:prSet phldr="0"/>
      <dgm:spPr/>
      <dgm:t>
        <a:bodyPr/>
        <a:lstStyle/>
        <a:p>
          <a:pPr rtl="0"/>
          <a:r>
            <a:rPr lang="en-AU">
              <a:latin typeface="Calibri Light" panose="020F0302020204030204"/>
            </a:rPr>
            <a:t>Book for teaching at La Trobe</a:t>
          </a:r>
        </a:p>
      </dgm:t>
    </dgm:pt>
    <dgm:pt modelId="{DB249BFA-85EF-4272-8010-DA2BFF97A2A9}" type="parTrans" cxnId="{CC00E5A3-50C8-4C1E-A27D-3EDD3B415C98}">
      <dgm:prSet/>
      <dgm:spPr/>
    </dgm:pt>
    <dgm:pt modelId="{7469AC3B-1567-4434-AD42-3A8C1170CBAD}" type="sibTrans" cxnId="{CC00E5A3-50C8-4C1E-A27D-3EDD3B415C98}">
      <dgm:prSet/>
      <dgm:spPr/>
    </dgm:pt>
    <dgm:pt modelId="{FC6E2ED6-6FFD-4362-B0B2-E02753ED5641}">
      <dgm:prSet phldr="0"/>
      <dgm:spPr/>
      <dgm:t>
        <a:bodyPr/>
        <a:lstStyle/>
        <a:p>
          <a:pPr rtl="0"/>
          <a:r>
            <a:rPr lang="en-AU">
              <a:latin typeface="Calibri Light" panose="020F0302020204030204"/>
            </a:rPr>
            <a:t>19-24 October</a:t>
          </a:r>
        </a:p>
      </dgm:t>
    </dgm:pt>
    <dgm:pt modelId="{977E9B35-CDBD-4F7A-B766-B266B2BB96FB}" type="parTrans" cxnId="{16667125-674A-4C70-958D-0518CF5297F2}">
      <dgm:prSet/>
      <dgm:spPr/>
    </dgm:pt>
    <dgm:pt modelId="{F3C35EF7-43B9-4580-B932-2A5A47937E57}" type="sibTrans" cxnId="{16667125-674A-4C70-958D-0518CF5297F2}">
      <dgm:prSet/>
      <dgm:spPr/>
    </dgm:pt>
    <dgm:pt modelId="{1C997BF7-3FE1-4AAB-94B5-757EC3EF092E}">
      <dgm:prSet phldr="0"/>
      <dgm:spPr/>
      <dgm:t>
        <a:bodyPr/>
        <a:lstStyle/>
        <a:p>
          <a:pPr rtl="0"/>
          <a:r>
            <a:rPr lang="en-AU">
              <a:latin typeface="Calibri Light" panose="020F0302020204030204"/>
            </a:rPr>
            <a:t>Further details to follow</a:t>
          </a:r>
        </a:p>
      </dgm:t>
    </dgm:pt>
    <dgm:pt modelId="{C9D7AD09-E50E-493F-BD11-6E0857D81612}" type="parTrans" cxnId="{A37FCF72-61A5-4B67-A8D9-2D3AFADFCB4F}">
      <dgm:prSet/>
      <dgm:spPr/>
    </dgm:pt>
    <dgm:pt modelId="{C76AA82B-8181-4635-98E9-CC1883E6AEF7}" type="sibTrans" cxnId="{A37FCF72-61A5-4B67-A8D9-2D3AFADFCB4F}">
      <dgm:prSet/>
      <dgm:spPr/>
    </dgm:pt>
    <dgm:pt modelId="{88AE23A9-444D-40E9-A5E2-75E532D3C27A}">
      <dgm:prSet phldr="0"/>
      <dgm:spPr/>
      <dgm:t>
        <a:bodyPr/>
        <a:lstStyle/>
        <a:p>
          <a:pPr rtl="0"/>
          <a:r>
            <a:rPr lang="en-AU">
              <a:latin typeface="Calibri Light" panose="020F0302020204030204"/>
            </a:rPr>
            <a:t>Includes open GLAM performance with Reid Marginalia </a:t>
          </a:r>
        </a:p>
      </dgm:t>
    </dgm:pt>
    <dgm:pt modelId="{79E49F04-7C65-4345-A07A-E32C7F13FB72}" type="parTrans" cxnId="{ED945D29-B660-43B6-9BF1-E44ACE1BD13A}">
      <dgm:prSet/>
      <dgm:spPr/>
    </dgm:pt>
    <dgm:pt modelId="{EB593929-9E68-4BD3-A1D2-CD4D5CE39DE8}" type="sibTrans" cxnId="{ED945D29-B660-43B6-9BF1-E44ACE1BD13A}">
      <dgm:prSet/>
      <dgm:spPr/>
    </dgm:pt>
    <dgm:pt modelId="{59322F06-2C6E-4EA2-ADB1-DFAA43D4F51A}">
      <dgm:prSet phldr="0"/>
      <dgm:spPr/>
      <dgm:t>
        <a:bodyPr/>
        <a:lstStyle/>
        <a:p>
          <a:pPr rtl="0"/>
          <a:r>
            <a:rPr lang="en-AU">
              <a:latin typeface="Calibri Light" panose="020F0302020204030204"/>
            </a:rPr>
            <a:t>Provide steering input for forthcoming Pulp Fiction title – use in your course</a:t>
          </a:r>
        </a:p>
      </dgm:t>
    </dgm:pt>
    <dgm:pt modelId="{953DEBC3-3AFE-4463-B34E-37E7F3631E7D}" type="parTrans" cxnId="{153FDC22-F121-46CB-A215-AEA15CB9CDF5}">
      <dgm:prSet/>
      <dgm:spPr/>
    </dgm:pt>
    <dgm:pt modelId="{233D9DB5-AAF4-4709-BC4A-B89710C9960A}" type="sibTrans" cxnId="{153FDC22-F121-46CB-A215-AEA15CB9CDF5}">
      <dgm:prSet/>
      <dgm:spPr/>
    </dgm:pt>
    <dgm:pt modelId="{15855151-9F8D-4D2A-9A2C-07E46A5C1E5F}" type="pres">
      <dgm:prSet presAssocID="{839D61DD-C5B6-4C40-8414-FE64FD643E7A}" presName="Name0" presStyleCnt="0">
        <dgm:presLayoutVars>
          <dgm:dir/>
          <dgm:animLvl val="lvl"/>
          <dgm:resizeHandles val="exact"/>
        </dgm:presLayoutVars>
      </dgm:prSet>
      <dgm:spPr/>
    </dgm:pt>
    <dgm:pt modelId="{DB97A1A4-4159-4514-AC29-FC2B0A2D8814}" type="pres">
      <dgm:prSet presAssocID="{08E317FE-750F-4D75-907D-578DEAA0E9E1}" presName="linNode" presStyleCnt="0"/>
      <dgm:spPr/>
    </dgm:pt>
    <dgm:pt modelId="{B097510D-AB28-4031-9930-4F2F51B9F5E3}" type="pres">
      <dgm:prSet presAssocID="{08E317FE-750F-4D75-907D-578DEAA0E9E1}" presName="parentText" presStyleLbl="node1" presStyleIdx="0" presStyleCnt="3">
        <dgm:presLayoutVars>
          <dgm:chMax val="1"/>
          <dgm:bulletEnabled val="1"/>
        </dgm:presLayoutVars>
      </dgm:prSet>
      <dgm:spPr/>
    </dgm:pt>
    <dgm:pt modelId="{68524798-C16F-4AFE-AD7F-E038FF196195}" type="pres">
      <dgm:prSet presAssocID="{08E317FE-750F-4D75-907D-578DEAA0E9E1}" presName="descendantText" presStyleLbl="alignAccFollowNode1" presStyleIdx="0" presStyleCnt="3">
        <dgm:presLayoutVars>
          <dgm:bulletEnabled val="1"/>
        </dgm:presLayoutVars>
      </dgm:prSet>
      <dgm:spPr/>
    </dgm:pt>
    <dgm:pt modelId="{32D573CF-3261-4691-A37E-517BB440D429}" type="pres">
      <dgm:prSet presAssocID="{4E92A6F0-D5B7-4CE7-A6E7-7CA48B27EF44}" presName="sp" presStyleCnt="0"/>
      <dgm:spPr/>
    </dgm:pt>
    <dgm:pt modelId="{2EDB22FD-3468-43EE-B4ED-2974D87ADC27}" type="pres">
      <dgm:prSet presAssocID="{7EDB63AB-2CF8-42B9-8EDC-422EE9BBB14B}" presName="linNode" presStyleCnt="0"/>
      <dgm:spPr/>
    </dgm:pt>
    <dgm:pt modelId="{9A816D9F-2AE1-4735-AD0A-64DA3829BB06}" type="pres">
      <dgm:prSet presAssocID="{7EDB63AB-2CF8-42B9-8EDC-422EE9BBB14B}" presName="parentText" presStyleLbl="node1" presStyleIdx="1" presStyleCnt="3">
        <dgm:presLayoutVars>
          <dgm:chMax val="1"/>
          <dgm:bulletEnabled val="1"/>
        </dgm:presLayoutVars>
      </dgm:prSet>
      <dgm:spPr/>
    </dgm:pt>
    <dgm:pt modelId="{F2C99F07-4B7B-450D-B2A6-DF1777A997A8}" type="pres">
      <dgm:prSet presAssocID="{7EDB63AB-2CF8-42B9-8EDC-422EE9BBB14B}" presName="descendantText" presStyleLbl="alignAccFollowNode1" presStyleIdx="1" presStyleCnt="3">
        <dgm:presLayoutVars>
          <dgm:bulletEnabled val="1"/>
        </dgm:presLayoutVars>
      </dgm:prSet>
      <dgm:spPr/>
    </dgm:pt>
    <dgm:pt modelId="{72B95457-58C1-4582-9A55-9A4CA244FA25}" type="pres">
      <dgm:prSet presAssocID="{034D554A-29D1-457F-B0CF-727556548FBE}" presName="sp" presStyleCnt="0"/>
      <dgm:spPr/>
    </dgm:pt>
    <dgm:pt modelId="{8F964008-77A6-411D-ACBF-5A93F14AB035}" type="pres">
      <dgm:prSet presAssocID="{3CB29AE5-F6B9-4F0E-94ED-B0265EC88FC1}" presName="linNode" presStyleCnt="0"/>
      <dgm:spPr/>
    </dgm:pt>
    <dgm:pt modelId="{51128077-E908-4C3D-B28D-E35AAC34E0D7}" type="pres">
      <dgm:prSet presAssocID="{3CB29AE5-F6B9-4F0E-94ED-B0265EC88FC1}" presName="parentText" presStyleLbl="node1" presStyleIdx="2" presStyleCnt="3">
        <dgm:presLayoutVars>
          <dgm:chMax val="1"/>
          <dgm:bulletEnabled val="1"/>
        </dgm:presLayoutVars>
      </dgm:prSet>
      <dgm:spPr/>
    </dgm:pt>
    <dgm:pt modelId="{B1664253-2488-420B-9E87-16A1D9CEC45B}" type="pres">
      <dgm:prSet presAssocID="{3CB29AE5-F6B9-4F0E-94ED-B0265EC88FC1}" presName="descendantText" presStyleLbl="alignAccFollowNode1" presStyleIdx="2" presStyleCnt="3">
        <dgm:presLayoutVars>
          <dgm:bulletEnabled val="1"/>
        </dgm:presLayoutVars>
      </dgm:prSet>
      <dgm:spPr/>
    </dgm:pt>
  </dgm:ptLst>
  <dgm:cxnLst>
    <dgm:cxn modelId="{612BA500-EA58-4BF1-A28B-206B46EA8369}" type="presOf" srcId="{7EDB63AB-2CF8-42B9-8EDC-422EE9BBB14B}" destId="{9A816D9F-2AE1-4735-AD0A-64DA3829BB06}" srcOrd="0" destOrd="0" presId="urn:microsoft.com/office/officeart/2005/8/layout/vList5"/>
    <dgm:cxn modelId="{C5DCE704-4F29-4749-8887-3D6DBEEAF704}" type="presOf" srcId="{FC6E2ED6-6FFD-4362-B0B2-E02753ED5641}" destId="{B1664253-2488-420B-9E87-16A1D9CEC45B}" srcOrd="0" destOrd="0" presId="urn:microsoft.com/office/officeart/2005/8/layout/vList5"/>
    <dgm:cxn modelId="{187C7518-6318-4B0C-923B-2BDDF36815AB}" type="presOf" srcId="{3CB29AE5-F6B9-4F0E-94ED-B0265EC88FC1}" destId="{51128077-E908-4C3D-B28D-E35AAC34E0D7}" srcOrd="0" destOrd="0" presId="urn:microsoft.com/office/officeart/2005/8/layout/vList5"/>
    <dgm:cxn modelId="{153FDC22-F121-46CB-A215-AEA15CB9CDF5}" srcId="{08E317FE-750F-4D75-907D-578DEAA0E9E1}" destId="{59322F06-2C6E-4EA2-ADB1-DFAA43D4F51A}" srcOrd="1" destOrd="0" parTransId="{953DEBC3-3AFE-4463-B34E-37E7F3631E7D}" sibTransId="{233D9DB5-AAF4-4709-BC4A-B89710C9960A}"/>
    <dgm:cxn modelId="{16667125-674A-4C70-958D-0518CF5297F2}" srcId="{3CB29AE5-F6B9-4F0E-94ED-B0265EC88FC1}" destId="{FC6E2ED6-6FFD-4362-B0B2-E02753ED5641}" srcOrd="0" destOrd="0" parTransId="{977E9B35-CDBD-4F7A-B766-B266B2BB96FB}" sibTransId="{F3C35EF7-43B9-4580-B932-2A5A47937E57}"/>
    <dgm:cxn modelId="{ED945D29-B660-43B6-9BF1-E44ACE1BD13A}" srcId="{3CB29AE5-F6B9-4F0E-94ED-B0265EC88FC1}" destId="{88AE23A9-444D-40E9-A5E2-75E532D3C27A}" srcOrd="1" destOrd="0" parTransId="{79E49F04-7C65-4345-A07A-E32C7F13FB72}" sibTransId="{EB593929-9E68-4BD3-A1D2-CD4D5CE39DE8}"/>
    <dgm:cxn modelId="{4C344037-1DD7-4EE8-945E-F806ACEAED32}" srcId="{839D61DD-C5B6-4C40-8414-FE64FD643E7A}" destId="{7EDB63AB-2CF8-42B9-8EDC-422EE9BBB14B}" srcOrd="1" destOrd="0" parTransId="{0A3FEF35-1A14-4604-B384-88D4AE91B2FB}" sibTransId="{034D554A-29D1-457F-B0CF-727556548FBE}"/>
    <dgm:cxn modelId="{16990E62-02B7-42AA-AD13-6F4386B8D4FB}" type="presOf" srcId="{1C997BF7-3FE1-4AAB-94B5-757EC3EF092E}" destId="{B1664253-2488-420B-9E87-16A1D9CEC45B}" srcOrd="0" destOrd="2" presId="urn:microsoft.com/office/officeart/2005/8/layout/vList5"/>
    <dgm:cxn modelId="{EC415C66-3760-4034-B78F-2F4D6EF23E63}" srcId="{839D61DD-C5B6-4C40-8414-FE64FD643E7A}" destId="{3CB29AE5-F6B9-4F0E-94ED-B0265EC88FC1}" srcOrd="2" destOrd="0" parTransId="{618FA05B-D46E-4C86-B22F-288B2580CE72}" sibTransId="{0B36DA68-E1D3-42EE-8DA3-CFD239EA32D5}"/>
    <dgm:cxn modelId="{B352B950-4692-407A-B9E9-A12D1B21836F}" srcId="{7EDB63AB-2CF8-42B9-8EDC-422EE9BBB14B}" destId="{AA37C61A-9C16-41BE-9BB6-D70CCF7DDE8D}" srcOrd="0" destOrd="0" parTransId="{C2598101-F03A-4E82-BE02-02720770272D}" sibTransId="{136995B8-9F32-46C6-8B27-84F77D01D28B}"/>
    <dgm:cxn modelId="{9C615C51-1114-4504-9532-187592F81855}" type="presOf" srcId="{59322F06-2C6E-4EA2-ADB1-DFAA43D4F51A}" destId="{68524798-C16F-4AFE-AD7F-E038FF196195}" srcOrd="0" destOrd="1" presId="urn:microsoft.com/office/officeart/2005/8/layout/vList5"/>
    <dgm:cxn modelId="{A37FCF72-61A5-4B67-A8D9-2D3AFADFCB4F}" srcId="{3CB29AE5-F6B9-4F0E-94ED-B0265EC88FC1}" destId="{1C997BF7-3FE1-4AAB-94B5-757EC3EF092E}" srcOrd="2" destOrd="0" parTransId="{C9D7AD09-E50E-493F-BD11-6E0857D81612}" sibTransId="{C76AA82B-8181-4635-98E9-CC1883E6AEF7}"/>
    <dgm:cxn modelId="{DA1C2179-EC3F-4DF1-8272-AB96FA189DC7}" srcId="{839D61DD-C5B6-4C40-8414-FE64FD643E7A}" destId="{08E317FE-750F-4D75-907D-578DEAA0E9E1}" srcOrd="0" destOrd="0" parTransId="{0BBC583F-E61F-4D51-A3F0-F42F5B46DB7B}" sibTransId="{4E92A6F0-D5B7-4CE7-A6E7-7CA48B27EF44}"/>
    <dgm:cxn modelId="{4C34538C-4C66-4BC4-8CA3-56738362F0A9}" type="presOf" srcId="{AA37C61A-9C16-41BE-9BB6-D70CCF7DDE8D}" destId="{F2C99F07-4B7B-450D-B2A6-DF1777A997A8}" srcOrd="0" destOrd="0" presId="urn:microsoft.com/office/officeart/2005/8/layout/vList5"/>
    <dgm:cxn modelId="{CC00E5A3-50C8-4C1E-A27D-3EDD3B415C98}" srcId="{08E317FE-750F-4D75-907D-578DEAA0E9E1}" destId="{677B8471-8875-48DF-9C9F-3C13FD720B62}" srcOrd="0" destOrd="0" parTransId="{DB249BFA-85EF-4272-8010-DA2BFF97A2A9}" sibTransId="{7469AC3B-1567-4434-AD42-3A8C1170CBAD}"/>
    <dgm:cxn modelId="{570785CB-9EFE-4AC2-B0FD-DBA253DDB60C}" type="presOf" srcId="{677B8471-8875-48DF-9C9F-3C13FD720B62}" destId="{68524798-C16F-4AFE-AD7F-E038FF196195}" srcOrd="0" destOrd="0" presId="urn:microsoft.com/office/officeart/2005/8/layout/vList5"/>
    <dgm:cxn modelId="{CF1541DA-A8F1-4EEB-AEE9-C404FAB86FD9}" type="presOf" srcId="{08E317FE-750F-4D75-907D-578DEAA0E9E1}" destId="{B097510D-AB28-4031-9930-4F2F51B9F5E3}" srcOrd="0" destOrd="0" presId="urn:microsoft.com/office/officeart/2005/8/layout/vList5"/>
    <dgm:cxn modelId="{44312CE2-FBCD-496A-A8E4-2C336265A71C}" type="presOf" srcId="{839D61DD-C5B6-4C40-8414-FE64FD643E7A}" destId="{15855151-9F8D-4D2A-9A2C-07E46A5C1E5F}" srcOrd="0" destOrd="0" presId="urn:microsoft.com/office/officeart/2005/8/layout/vList5"/>
    <dgm:cxn modelId="{3C1D14EC-FB81-4604-A655-536A28865698}" type="presOf" srcId="{88AE23A9-444D-40E9-A5E2-75E532D3C27A}" destId="{B1664253-2488-420B-9E87-16A1D9CEC45B}" srcOrd="0" destOrd="1" presId="urn:microsoft.com/office/officeart/2005/8/layout/vList5"/>
    <dgm:cxn modelId="{D1F0CF1A-BADF-47F4-8BC3-B51582561595}" type="presParOf" srcId="{15855151-9F8D-4D2A-9A2C-07E46A5C1E5F}" destId="{DB97A1A4-4159-4514-AC29-FC2B0A2D8814}" srcOrd="0" destOrd="0" presId="urn:microsoft.com/office/officeart/2005/8/layout/vList5"/>
    <dgm:cxn modelId="{0CBADAC5-45A9-466B-B064-52276F80CFD6}" type="presParOf" srcId="{DB97A1A4-4159-4514-AC29-FC2B0A2D8814}" destId="{B097510D-AB28-4031-9930-4F2F51B9F5E3}" srcOrd="0" destOrd="0" presId="urn:microsoft.com/office/officeart/2005/8/layout/vList5"/>
    <dgm:cxn modelId="{B4079A71-452F-41A1-B072-BC2B528354C3}" type="presParOf" srcId="{DB97A1A4-4159-4514-AC29-FC2B0A2D8814}" destId="{68524798-C16F-4AFE-AD7F-E038FF196195}" srcOrd="1" destOrd="0" presId="urn:microsoft.com/office/officeart/2005/8/layout/vList5"/>
    <dgm:cxn modelId="{359025CF-6E00-4EC8-B033-C112B9B79C04}" type="presParOf" srcId="{15855151-9F8D-4D2A-9A2C-07E46A5C1E5F}" destId="{32D573CF-3261-4691-A37E-517BB440D429}" srcOrd="1" destOrd="0" presId="urn:microsoft.com/office/officeart/2005/8/layout/vList5"/>
    <dgm:cxn modelId="{1B7C9F2C-4D97-4475-A838-50E11DDB00BD}" type="presParOf" srcId="{15855151-9F8D-4D2A-9A2C-07E46A5C1E5F}" destId="{2EDB22FD-3468-43EE-B4ED-2974D87ADC27}" srcOrd="2" destOrd="0" presId="urn:microsoft.com/office/officeart/2005/8/layout/vList5"/>
    <dgm:cxn modelId="{41118AB8-E838-43BD-AF70-F83534A4E994}" type="presParOf" srcId="{2EDB22FD-3468-43EE-B4ED-2974D87ADC27}" destId="{9A816D9F-2AE1-4735-AD0A-64DA3829BB06}" srcOrd="0" destOrd="0" presId="urn:microsoft.com/office/officeart/2005/8/layout/vList5"/>
    <dgm:cxn modelId="{C181F130-4DD0-4071-A634-F896534D41D2}" type="presParOf" srcId="{2EDB22FD-3468-43EE-B4ED-2974D87ADC27}" destId="{F2C99F07-4B7B-450D-B2A6-DF1777A997A8}" srcOrd="1" destOrd="0" presId="urn:microsoft.com/office/officeart/2005/8/layout/vList5"/>
    <dgm:cxn modelId="{470936B3-6B6C-4E41-8B3D-712936754D77}" type="presParOf" srcId="{15855151-9F8D-4D2A-9A2C-07E46A5C1E5F}" destId="{72B95457-58C1-4582-9A55-9A4CA244FA25}" srcOrd="3" destOrd="0" presId="urn:microsoft.com/office/officeart/2005/8/layout/vList5"/>
    <dgm:cxn modelId="{EAFDDED5-11AC-4DBA-8BCF-523AF7ABF1FC}" type="presParOf" srcId="{15855151-9F8D-4D2A-9A2C-07E46A5C1E5F}" destId="{8F964008-77A6-411D-ACBF-5A93F14AB035}" srcOrd="4" destOrd="0" presId="urn:microsoft.com/office/officeart/2005/8/layout/vList5"/>
    <dgm:cxn modelId="{A09F5ED3-DC77-45D4-83EF-ACFEF19530E5}" type="presParOf" srcId="{8F964008-77A6-411D-ACBF-5A93F14AB035}" destId="{51128077-E908-4C3D-B28D-E35AAC34E0D7}" srcOrd="0" destOrd="0" presId="urn:microsoft.com/office/officeart/2005/8/layout/vList5"/>
    <dgm:cxn modelId="{7A9FCDC9-5A0D-423C-9355-E6372E86CD34}" type="presParOf" srcId="{8F964008-77A6-411D-ACBF-5A93F14AB035}" destId="{B1664253-2488-420B-9E87-16A1D9CEC45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0E119-08D6-45AC-8F37-5FFC5092BBE4}">
      <dsp:nvSpPr>
        <dsp:cNvPr id="0" name=""/>
        <dsp:cNvSpPr/>
      </dsp:nvSpPr>
      <dsp:spPr>
        <a:xfrm>
          <a:off x="5767" y="387263"/>
          <a:ext cx="3068672" cy="1227469"/>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AU" sz="3200" kern="1200">
              <a:latin typeface="Calibri"/>
              <a:cs typeface="Calibri"/>
            </a:rPr>
            <a:t>Print</a:t>
          </a:r>
          <a:endParaRPr lang="en-AU" sz="3200" b="0" i="0" u="none" strike="noStrike" kern="1200" cap="none" baseline="0" noProof="0">
            <a:solidFill>
              <a:srgbClr val="010000"/>
            </a:solidFill>
            <a:latin typeface="Calibri"/>
            <a:cs typeface="Calibri"/>
          </a:endParaRPr>
        </a:p>
      </dsp:txBody>
      <dsp:txXfrm>
        <a:off x="619502" y="387263"/>
        <a:ext cx="1841203" cy="1227469"/>
      </dsp:txXfrm>
    </dsp:sp>
    <dsp:sp modelId="{41320444-9D0E-4A01-9B0B-128D06E9D279}">
      <dsp:nvSpPr>
        <dsp:cNvPr id="0" name=""/>
        <dsp:cNvSpPr/>
      </dsp:nvSpPr>
      <dsp:spPr>
        <a:xfrm>
          <a:off x="5767" y="1768166"/>
          <a:ext cx="2454938" cy="2474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244600">
            <a:lnSpc>
              <a:spcPct val="90000"/>
            </a:lnSpc>
            <a:spcBef>
              <a:spcPct val="0"/>
            </a:spcBef>
            <a:spcAft>
              <a:spcPct val="15000"/>
            </a:spcAft>
            <a:buChar char="•"/>
          </a:pPr>
          <a:r>
            <a:rPr lang="en-AU" sz="2800" kern="1200">
              <a:latin typeface="Calibri"/>
              <a:cs typeface="Calibri"/>
            </a:rPr>
            <a:t>Expensive</a:t>
          </a:r>
        </a:p>
        <a:p>
          <a:pPr marL="285750" lvl="1" indent="-285750" algn="l" defTabSz="1244600" rtl="0">
            <a:lnSpc>
              <a:spcPct val="90000"/>
            </a:lnSpc>
            <a:spcBef>
              <a:spcPct val="0"/>
            </a:spcBef>
            <a:spcAft>
              <a:spcPct val="15000"/>
            </a:spcAft>
            <a:buChar char="•"/>
          </a:pPr>
          <a:r>
            <a:rPr lang="en-AU" sz="2800" kern="1200">
              <a:latin typeface="Calibri"/>
              <a:cs typeface="Calibri"/>
            </a:rPr>
            <a:t>Equity ?</a:t>
          </a:r>
        </a:p>
        <a:p>
          <a:pPr marL="285750" lvl="1" indent="-285750" algn="l" defTabSz="1244600" rtl="0">
            <a:lnSpc>
              <a:spcPct val="90000"/>
            </a:lnSpc>
            <a:spcBef>
              <a:spcPct val="0"/>
            </a:spcBef>
            <a:spcAft>
              <a:spcPct val="15000"/>
            </a:spcAft>
            <a:buChar char="•"/>
          </a:pPr>
          <a:r>
            <a:rPr lang="en-US" sz="2800" kern="1200">
              <a:latin typeface="Calibri"/>
              <a:cs typeface="Calibri"/>
            </a:rPr>
            <a:t>e.g. How Fiction Works </a:t>
          </a:r>
        </a:p>
      </dsp:txBody>
      <dsp:txXfrm>
        <a:off x="5767" y="1768166"/>
        <a:ext cx="2454938" cy="2474305"/>
      </dsp:txXfrm>
    </dsp:sp>
    <dsp:sp modelId="{87318693-C4FD-4961-ABEB-73E59F7F011A}">
      <dsp:nvSpPr>
        <dsp:cNvPr id="0" name=""/>
        <dsp:cNvSpPr/>
      </dsp:nvSpPr>
      <dsp:spPr>
        <a:xfrm>
          <a:off x="2858440" y="387263"/>
          <a:ext cx="3068672" cy="1227469"/>
        </a:xfrm>
        <a:prstGeom prst="chevron">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AU" sz="3200" kern="1200">
              <a:latin typeface="Calibri"/>
              <a:cs typeface="Calibri"/>
            </a:rPr>
            <a:t>Electronic</a:t>
          </a:r>
        </a:p>
      </dsp:txBody>
      <dsp:txXfrm>
        <a:off x="3472175" y="387263"/>
        <a:ext cx="1841203" cy="1227469"/>
      </dsp:txXfrm>
    </dsp:sp>
    <dsp:sp modelId="{8D6D0CD4-13D5-4DB2-AF70-A56CA4B60A88}">
      <dsp:nvSpPr>
        <dsp:cNvPr id="0" name=""/>
        <dsp:cNvSpPr/>
      </dsp:nvSpPr>
      <dsp:spPr>
        <a:xfrm>
          <a:off x="2858440" y="1768166"/>
          <a:ext cx="2454938" cy="2474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244600">
            <a:lnSpc>
              <a:spcPct val="90000"/>
            </a:lnSpc>
            <a:spcBef>
              <a:spcPct val="0"/>
            </a:spcBef>
            <a:spcAft>
              <a:spcPct val="15000"/>
            </a:spcAft>
            <a:buChar char="•"/>
          </a:pPr>
          <a:r>
            <a:rPr lang="en-AU" sz="2800" kern="1200">
              <a:latin typeface="Calibri"/>
              <a:cs typeface="Calibri"/>
            </a:rPr>
            <a:t>Artificial scarcity</a:t>
          </a:r>
        </a:p>
        <a:p>
          <a:pPr marL="285750" lvl="1" indent="-285750" algn="l" defTabSz="1244600">
            <a:lnSpc>
              <a:spcPct val="90000"/>
            </a:lnSpc>
            <a:spcBef>
              <a:spcPct val="0"/>
            </a:spcBef>
            <a:spcAft>
              <a:spcPct val="15000"/>
            </a:spcAft>
            <a:buChar char="•"/>
          </a:pPr>
          <a:r>
            <a:rPr lang="en-AU" sz="2800" kern="1200">
              <a:latin typeface="Calibri"/>
              <a:cs typeface="Calibri"/>
            </a:rPr>
            <a:t>Paywalled</a:t>
          </a:r>
        </a:p>
        <a:p>
          <a:pPr marL="285750" lvl="1" indent="-285750" algn="l" defTabSz="1244600">
            <a:lnSpc>
              <a:spcPct val="90000"/>
            </a:lnSpc>
            <a:spcBef>
              <a:spcPct val="0"/>
            </a:spcBef>
            <a:spcAft>
              <a:spcPct val="15000"/>
            </a:spcAft>
            <a:buChar char="•"/>
          </a:pPr>
          <a:r>
            <a:rPr lang="en-AU" sz="2800" kern="1200">
              <a:latin typeface="Calibri"/>
              <a:cs typeface="Calibri"/>
            </a:rPr>
            <a:t>Strict limitations</a:t>
          </a:r>
        </a:p>
      </dsp:txBody>
      <dsp:txXfrm>
        <a:off x="2858440" y="1768166"/>
        <a:ext cx="2454938" cy="2474305"/>
      </dsp:txXfrm>
    </dsp:sp>
    <dsp:sp modelId="{9A3E8F48-475C-48A7-86C9-D09E3D280683}">
      <dsp:nvSpPr>
        <dsp:cNvPr id="0" name=""/>
        <dsp:cNvSpPr/>
      </dsp:nvSpPr>
      <dsp:spPr>
        <a:xfrm>
          <a:off x="5711113" y="387263"/>
          <a:ext cx="3068672" cy="1227469"/>
        </a:xfrm>
        <a:prstGeom prst="chevron">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AU" sz="3200" kern="1200">
              <a:latin typeface="Calibri"/>
              <a:cs typeface="Calibri"/>
            </a:rPr>
            <a:t>Free to read</a:t>
          </a:r>
        </a:p>
      </dsp:txBody>
      <dsp:txXfrm>
        <a:off x="6324848" y="387263"/>
        <a:ext cx="1841203" cy="1227469"/>
      </dsp:txXfrm>
    </dsp:sp>
    <dsp:sp modelId="{6B2A207F-1323-4131-A58B-F02A1CC2431B}">
      <dsp:nvSpPr>
        <dsp:cNvPr id="0" name=""/>
        <dsp:cNvSpPr/>
      </dsp:nvSpPr>
      <dsp:spPr>
        <a:xfrm>
          <a:off x="5711113" y="1768166"/>
          <a:ext cx="2454938" cy="2474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244600">
            <a:lnSpc>
              <a:spcPct val="90000"/>
            </a:lnSpc>
            <a:spcBef>
              <a:spcPct val="0"/>
            </a:spcBef>
            <a:spcAft>
              <a:spcPct val="15000"/>
            </a:spcAft>
            <a:buChar char="•"/>
          </a:pPr>
          <a:r>
            <a:rPr lang="en-AU" sz="2800" kern="1200">
              <a:latin typeface="Calibri"/>
              <a:cs typeface="Calibri"/>
            </a:rPr>
            <a:t>Restricted usage</a:t>
          </a:r>
        </a:p>
        <a:p>
          <a:pPr marL="285750" lvl="1" indent="-285750" algn="l" defTabSz="1244600">
            <a:lnSpc>
              <a:spcPct val="90000"/>
            </a:lnSpc>
            <a:spcBef>
              <a:spcPct val="0"/>
            </a:spcBef>
            <a:spcAft>
              <a:spcPct val="15000"/>
            </a:spcAft>
            <a:buChar char="•"/>
          </a:pPr>
          <a:r>
            <a:rPr lang="en-AU" sz="2800" kern="1200">
              <a:latin typeface="Calibri"/>
              <a:cs typeface="Calibri"/>
            </a:rPr>
            <a:t>Access isn’t enough</a:t>
          </a:r>
        </a:p>
      </dsp:txBody>
      <dsp:txXfrm>
        <a:off x="5711113" y="1768166"/>
        <a:ext cx="2454938" cy="2474305"/>
      </dsp:txXfrm>
    </dsp:sp>
    <dsp:sp modelId="{4F0AF9B6-DC57-4732-BA2E-791AF9CCB1B9}">
      <dsp:nvSpPr>
        <dsp:cNvPr id="0" name=""/>
        <dsp:cNvSpPr/>
      </dsp:nvSpPr>
      <dsp:spPr>
        <a:xfrm>
          <a:off x="8563785" y="387263"/>
          <a:ext cx="3068672" cy="1227469"/>
        </a:xfrm>
        <a:prstGeom prst="chevron">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AU" sz="3200" kern="1200">
              <a:latin typeface="Calibri"/>
              <a:cs typeface="Calibri"/>
            </a:rPr>
            <a:t>Open</a:t>
          </a:r>
        </a:p>
      </dsp:txBody>
      <dsp:txXfrm>
        <a:off x="9177520" y="387263"/>
        <a:ext cx="1841203" cy="1227469"/>
      </dsp:txXfrm>
    </dsp:sp>
    <dsp:sp modelId="{72E88874-AD7D-42FD-881E-14353AFB9EF9}">
      <dsp:nvSpPr>
        <dsp:cNvPr id="0" name=""/>
        <dsp:cNvSpPr/>
      </dsp:nvSpPr>
      <dsp:spPr>
        <a:xfrm>
          <a:off x="8563785" y="1768166"/>
          <a:ext cx="2454938" cy="2474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244600">
            <a:lnSpc>
              <a:spcPct val="90000"/>
            </a:lnSpc>
            <a:spcBef>
              <a:spcPct val="0"/>
            </a:spcBef>
            <a:spcAft>
              <a:spcPct val="15000"/>
            </a:spcAft>
            <a:buChar char="•"/>
          </a:pPr>
          <a:r>
            <a:rPr lang="en-AU" sz="2800" kern="1200">
              <a:latin typeface="Calibri"/>
              <a:cs typeface="Calibri"/>
            </a:rPr>
            <a:t>Co-creation</a:t>
          </a:r>
          <a:endParaRPr lang="en-AU" sz="2800" kern="1200"/>
        </a:p>
        <a:p>
          <a:pPr marL="285750" lvl="1" indent="-285750" algn="l" defTabSz="1244600">
            <a:lnSpc>
              <a:spcPct val="90000"/>
            </a:lnSpc>
            <a:spcBef>
              <a:spcPct val="0"/>
            </a:spcBef>
            <a:spcAft>
              <a:spcPct val="15000"/>
            </a:spcAft>
            <a:buChar char="•"/>
          </a:pPr>
          <a:r>
            <a:rPr lang="en-AU" sz="2800" kern="1200">
              <a:latin typeface="Calibri"/>
              <a:cs typeface="Calibri"/>
            </a:rPr>
            <a:t>Knowledge equity</a:t>
          </a:r>
        </a:p>
        <a:p>
          <a:pPr marL="285750" lvl="1" indent="-285750" algn="l" defTabSz="1244600" rtl="0">
            <a:lnSpc>
              <a:spcPct val="90000"/>
            </a:lnSpc>
            <a:spcBef>
              <a:spcPct val="0"/>
            </a:spcBef>
            <a:spcAft>
              <a:spcPct val="15000"/>
            </a:spcAft>
            <a:buChar char="•"/>
          </a:pPr>
          <a:r>
            <a:rPr lang="en-AU" sz="2800" kern="1200">
              <a:latin typeface="Calibri"/>
              <a:cs typeface="Calibri"/>
            </a:rPr>
            <a:t>Beyond reading -&gt; read-write!</a:t>
          </a:r>
        </a:p>
      </dsp:txBody>
      <dsp:txXfrm>
        <a:off x="8563785" y="1768166"/>
        <a:ext cx="2454938" cy="24743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24798-C16F-4AFE-AD7F-E038FF196195}">
      <dsp:nvSpPr>
        <dsp:cNvPr id="0" name=""/>
        <dsp:cNvSpPr/>
      </dsp:nvSpPr>
      <dsp:spPr>
        <a:xfrm rot="5400000">
          <a:off x="6711776" y="-2814790"/>
          <a:ext cx="877662" cy="6729984"/>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AU" sz="1500" kern="1200">
              <a:latin typeface="Calibri Light" panose="020F0302020204030204"/>
            </a:rPr>
            <a:t>Book for teaching at La Trobe</a:t>
          </a:r>
        </a:p>
        <a:p>
          <a:pPr marL="114300" lvl="1" indent="-114300" algn="l" defTabSz="666750" rtl="0">
            <a:lnSpc>
              <a:spcPct val="90000"/>
            </a:lnSpc>
            <a:spcBef>
              <a:spcPct val="0"/>
            </a:spcBef>
            <a:spcAft>
              <a:spcPct val="15000"/>
            </a:spcAft>
            <a:buChar char="•"/>
          </a:pPr>
          <a:r>
            <a:rPr lang="en-AU" sz="1500" kern="1200">
              <a:latin typeface="Calibri Light" panose="020F0302020204030204"/>
            </a:rPr>
            <a:t>Provide steering input for forthcoming Pulp Fiction title – use in your course</a:t>
          </a:r>
        </a:p>
      </dsp:txBody>
      <dsp:txXfrm rot="-5400000">
        <a:off x="3785615" y="154215"/>
        <a:ext cx="6687140" cy="791974"/>
      </dsp:txXfrm>
    </dsp:sp>
    <dsp:sp modelId="{B097510D-AB28-4031-9930-4F2F51B9F5E3}">
      <dsp:nvSpPr>
        <dsp:cNvPr id="0" name=""/>
        <dsp:cNvSpPr/>
      </dsp:nvSpPr>
      <dsp:spPr>
        <a:xfrm>
          <a:off x="0" y="1662"/>
          <a:ext cx="3785616" cy="1097077"/>
        </a:xfrm>
        <a:prstGeom prst="roundRect">
          <a:avLst/>
        </a:prstGeom>
        <a:solidFill>
          <a:srgbClr val="E5221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0">
            <a:lnSpc>
              <a:spcPct val="90000"/>
            </a:lnSpc>
            <a:spcBef>
              <a:spcPct val="0"/>
            </a:spcBef>
            <a:spcAft>
              <a:spcPct val="35000"/>
            </a:spcAft>
            <a:buNone/>
          </a:pPr>
          <a:r>
            <a:rPr lang="en-AU" sz="3100" kern="1200">
              <a:latin typeface="Calibri Light" panose="020F0302020204030204"/>
            </a:rPr>
            <a:t>Pitch a proposal to  La Trobe </a:t>
          </a:r>
          <a:r>
            <a:rPr lang="en-AU" sz="3100" kern="1200" err="1">
              <a:latin typeface="Calibri Light" panose="020F0302020204030204"/>
            </a:rPr>
            <a:t>eBureau</a:t>
          </a:r>
          <a:endParaRPr lang="en-US" sz="3100" kern="1200" err="1"/>
        </a:p>
      </dsp:txBody>
      <dsp:txXfrm>
        <a:off x="53555" y="55217"/>
        <a:ext cx="3678506" cy="989967"/>
      </dsp:txXfrm>
    </dsp:sp>
    <dsp:sp modelId="{F2C99F07-4B7B-450D-B2A6-DF1777A997A8}">
      <dsp:nvSpPr>
        <dsp:cNvPr id="0" name=""/>
        <dsp:cNvSpPr/>
      </dsp:nvSpPr>
      <dsp:spPr>
        <a:xfrm rot="5400000">
          <a:off x="6711776" y="-1662859"/>
          <a:ext cx="877662" cy="6729984"/>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AU" sz="1500" kern="1200">
              <a:latin typeface="Calibri Light" panose="020F0302020204030204"/>
            </a:rPr>
            <a:t>Talk/presentation? Conference/</a:t>
          </a:r>
          <a:r>
            <a:rPr lang="en-AU" sz="1500" kern="1200"/>
            <a:t>symposia</a:t>
          </a:r>
          <a:r>
            <a:rPr lang="en-AU" sz="1500" kern="1200">
              <a:latin typeface="Calibri Light" panose="020F0302020204030204"/>
            </a:rPr>
            <a:t> paper?  Thesis? Creative output?</a:t>
          </a:r>
          <a:endParaRPr lang="en-US" sz="1500" kern="1200"/>
        </a:p>
      </dsp:txBody>
      <dsp:txXfrm rot="-5400000">
        <a:off x="3785615" y="1306146"/>
        <a:ext cx="6687140" cy="791974"/>
      </dsp:txXfrm>
    </dsp:sp>
    <dsp:sp modelId="{9A816D9F-2AE1-4735-AD0A-64DA3829BB06}">
      <dsp:nvSpPr>
        <dsp:cNvPr id="0" name=""/>
        <dsp:cNvSpPr/>
      </dsp:nvSpPr>
      <dsp:spPr>
        <a:xfrm>
          <a:off x="0" y="1153593"/>
          <a:ext cx="3785616" cy="1097077"/>
        </a:xfrm>
        <a:prstGeom prst="roundRect">
          <a:avLst/>
        </a:prstGeom>
        <a:solidFill>
          <a:srgbClr val="E5221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0">
            <a:lnSpc>
              <a:spcPct val="90000"/>
            </a:lnSpc>
            <a:spcBef>
              <a:spcPct val="0"/>
            </a:spcBef>
            <a:spcAft>
              <a:spcPct val="35000"/>
            </a:spcAft>
            <a:buNone/>
          </a:pPr>
          <a:r>
            <a:rPr lang="en-AU" sz="3100" kern="1200">
              <a:latin typeface="Calibri Light" panose="020F0302020204030204"/>
            </a:rPr>
            <a:t>Publish an item on OPAL</a:t>
          </a:r>
          <a:endParaRPr lang="en-US" sz="3100" kern="1200"/>
        </a:p>
      </dsp:txBody>
      <dsp:txXfrm>
        <a:off x="53555" y="1207148"/>
        <a:ext cx="3678506" cy="989967"/>
      </dsp:txXfrm>
    </dsp:sp>
    <dsp:sp modelId="{B1664253-2488-420B-9E87-16A1D9CEC45B}">
      <dsp:nvSpPr>
        <dsp:cNvPr id="0" name=""/>
        <dsp:cNvSpPr/>
      </dsp:nvSpPr>
      <dsp:spPr>
        <a:xfrm rot="5400000">
          <a:off x="6711776" y="-510928"/>
          <a:ext cx="877662" cy="6729984"/>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AU" sz="1500" kern="1200">
              <a:latin typeface="Calibri Light" panose="020F0302020204030204"/>
            </a:rPr>
            <a:t>19-24 October</a:t>
          </a:r>
        </a:p>
        <a:p>
          <a:pPr marL="114300" lvl="1" indent="-114300" algn="l" defTabSz="666750" rtl="0">
            <a:lnSpc>
              <a:spcPct val="90000"/>
            </a:lnSpc>
            <a:spcBef>
              <a:spcPct val="0"/>
            </a:spcBef>
            <a:spcAft>
              <a:spcPct val="15000"/>
            </a:spcAft>
            <a:buChar char="•"/>
          </a:pPr>
          <a:r>
            <a:rPr lang="en-AU" sz="1500" kern="1200">
              <a:latin typeface="Calibri Light" panose="020F0302020204030204"/>
            </a:rPr>
            <a:t>Includes open GLAM performance with Reid Marginalia </a:t>
          </a:r>
        </a:p>
        <a:p>
          <a:pPr marL="114300" lvl="1" indent="-114300" algn="l" defTabSz="666750" rtl="0">
            <a:lnSpc>
              <a:spcPct val="90000"/>
            </a:lnSpc>
            <a:spcBef>
              <a:spcPct val="0"/>
            </a:spcBef>
            <a:spcAft>
              <a:spcPct val="15000"/>
            </a:spcAft>
            <a:buChar char="•"/>
          </a:pPr>
          <a:r>
            <a:rPr lang="en-AU" sz="1500" kern="1200">
              <a:latin typeface="Calibri Light" panose="020F0302020204030204"/>
            </a:rPr>
            <a:t>Further details to follow</a:t>
          </a:r>
        </a:p>
      </dsp:txBody>
      <dsp:txXfrm rot="-5400000">
        <a:off x="3785615" y="2458077"/>
        <a:ext cx="6687140" cy="791974"/>
      </dsp:txXfrm>
    </dsp:sp>
    <dsp:sp modelId="{51128077-E908-4C3D-B28D-E35AAC34E0D7}">
      <dsp:nvSpPr>
        <dsp:cNvPr id="0" name=""/>
        <dsp:cNvSpPr/>
      </dsp:nvSpPr>
      <dsp:spPr>
        <a:xfrm>
          <a:off x="0" y="2305525"/>
          <a:ext cx="3785616" cy="1097077"/>
        </a:xfrm>
        <a:prstGeom prst="roundRect">
          <a:avLst/>
        </a:prstGeom>
        <a:solidFill>
          <a:srgbClr val="E5221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0">
            <a:lnSpc>
              <a:spcPct val="90000"/>
            </a:lnSpc>
            <a:spcBef>
              <a:spcPct val="0"/>
            </a:spcBef>
            <a:spcAft>
              <a:spcPct val="35000"/>
            </a:spcAft>
            <a:buNone/>
          </a:pPr>
          <a:r>
            <a:rPr lang="en-AU" sz="3100" kern="1200">
              <a:latin typeface="Calibri Light" panose="020F0302020204030204"/>
            </a:rPr>
            <a:t>Attend OA week</a:t>
          </a:r>
          <a:endParaRPr lang="en-US" sz="3100" kern="1200"/>
        </a:p>
      </dsp:txBody>
      <dsp:txXfrm>
        <a:off x="53555" y="2359080"/>
        <a:ext cx="3678506" cy="98996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ACB76CB-9D91-4931-9B19-81E9EC39C120}" type="datetimeFigureOut">
              <a:rPr lang="en-US"/>
              <a:pPr>
                <a:defRPr/>
              </a:pPr>
              <a:t>9/2/2020</a:t>
            </a:fld>
            <a:endParaRPr lang="en-US"/>
          </a:p>
        </p:txBody>
      </p:sp>
      <p:sp>
        <p:nvSpPr>
          <p:cNvPr id="4" name="Footer Placeholder 3"/>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49688" y="9428163"/>
            <a:ext cx="2946400" cy="49847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804609D-BEAB-435E-8B23-B9ED016ECEF4}" type="slidenum">
              <a:rPr lang="en-US"/>
              <a:pPr>
                <a:defRPr/>
              </a:pPr>
              <a:t>‹#›</a:t>
            </a:fld>
            <a:endParaRPr lang="en-US"/>
          </a:p>
        </p:txBody>
      </p:sp>
    </p:spTree>
    <p:extLst>
      <p:ext uri="{BB962C8B-B14F-4D97-AF65-F5344CB8AC3E}">
        <p14:creationId xmlns:p14="http://schemas.microsoft.com/office/powerpoint/2010/main" val="3039816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7A063BE-DD0E-45A6-AB68-D8E2D910CEC4}" type="datetimeFigureOut">
              <a:rPr lang="en-US"/>
              <a:pPr>
                <a:defRPr/>
              </a:pPr>
              <a:t>9/2/2020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49688" y="9428163"/>
            <a:ext cx="2946400" cy="49847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1BA03A8-B7E6-4BBF-9068-BCF6C4272CF0}" type="slidenum">
              <a:rPr lang="en-US"/>
              <a:pPr>
                <a:defRPr/>
              </a:pPr>
              <a:t>‹#›</a:t>
            </a:fld>
            <a:endParaRPr lang="en-US"/>
          </a:p>
        </p:txBody>
      </p:sp>
    </p:spTree>
    <p:extLst>
      <p:ext uri="{BB962C8B-B14F-4D97-AF65-F5344CB8AC3E}">
        <p14:creationId xmlns:p14="http://schemas.microsoft.com/office/powerpoint/2010/main" val="30430889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osc.universityofcalifornia.edu/2015/12/a-social-networking-site-is-not-an-open-access-repository/"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kfitz.info/academia-not-edu/"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a:t>Last 30 years we’ve been through a slow, tentative, and incomplete Print to Electronic revolution</a:t>
            </a:r>
          </a:p>
          <a:p>
            <a:pPr marL="171450" indent="-171450">
              <a:buFont typeface="Arial" panose="020B0604020202020204" pitchFamily="34" charset="0"/>
              <a:buChar char="•"/>
            </a:pPr>
            <a:r>
              <a:rPr lang="en-AU"/>
              <a:t>Future of the book – what happened to that utopian dream?</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a:t>DRM happened</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a:t>Artificial scarcity happened</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a:t>More things are increasingly free to read – ABC comparison. You can’t do anything else with it than passively consume.</a:t>
            </a:r>
          </a:p>
          <a:p>
            <a:pPr marL="171450" indent="-171450">
              <a:buFont typeface="Arial" panose="020B0604020202020204" pitchFamily="34" charset="0"/>
              <a:buChar char="•"/>
            </a:pPr>
            <a:r>
              <a:rPr lang="en-AU"/>
              <a:t>We should aim high and aspire to “true open access” and the five Rs – where resources become dynamic sites of engagement, not just something you read.</a:t>
            </a:r>
          </a:p>
          <a:p>
            <a:pPr marL="171450" indent="-171450">
              <a:buFont typeface="Arial" panose="020B0604020202020204" pitchFamily="34" charset="0"/>
              <a:buChar char="•"/>
            </a:pPr>
            <a:r>
              <a:rPr lang="en-AU"/>
              <a:t>But there is a tension between idealism and pragmatism.</a:t>
            </a:r>
          </a:p>
          <a:p>
            <a:pPr marL="171450" indent="-171450">
              <a:buFont typeface="Arial" panose="020B0604020202020204" pitchFamily="34" charset="0"/>
              <a:buChar char="•"/>
            </a:pPr>
            <a:r>
              <a:rPr lang="en-AU"/>
              <a:t>Our pragmatist position at LTU: Zero Textbook Costs for students. Regardless of whether that involves library subscriptions to DRM-protected resources, DRM-free resources, or “true open access” resources. In reality it will be some combination of these.</a:t>
            </a:r>
          </a:p>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pPr>
              <a:defRPr/>
            </a:pPr>
            <a:fld id="{F1BA03A8-B7E6-4BBF-9068-BCF6C4272CF0}" type="slidenum">
              <a:rPr lang="en-US" smtClean="0"/>
              <a:pPr>
                <a:defRPr/>
              </a:pPr>
              <a:t>3</a:t>
            </a:fld>
            <a:endParaRPr lang="en-US"/>
          </a:p>
        </p:txBody>
      </p:sp>
    </p:spTree>
    <p:extLst>
      <p:ext uri="{BB962C8B-B14F-4D97-AF65-F5344CB8AC3E}">
        <p14:creationId xmlns:p14="http://schemas.microsoft.com/office/powerpoint/2010/main" val="2739962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718654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cs typeface="Calibri"/>
              </a:rPr>
              <a:t>Somewhat similar to Colloquy connected to la </a:t>
            </a:r>
            <a:r>
              <a:rPr lang="en-AU" err="1">
                <a:cs typeface="Calibri"/>
              </a:rPr>
              <a:t>trobe</a:t>
            </a:r>
            <a:r>
              <a:rPr lang="en-AU">
                <a:cs typeface="Calibri"/>
              </a:rPr>
              <a:t> – The Looking Glass and Screening the Past</a:t>
            </a:r>
          </a:p>
          <a:p>
            <a:r>
              <a:rPr lang="en-AU">
                <a:cs typeface="Calibri"/>
              </a:rPr>
              <a:t>Another good environmental humanities example is Landscapes journal by Edith Cowan Uni academics and hosted in their repository</a:t>
            </a:r>
          </a:p>
        </p:txBody>
      </p:sp>
      <p:sp>
        <p:nvSpPr>
          <p:cNvPr id="4" name="Slide Number Placeholder 3"/>
          <p:cNvSpPr>
            <a:spLocks noGrp="1"/>
          </p:cNvSpPr>
          <p:nvPr>
            <p:ph type="sldNum" sz="quarter" idx="5"/>
          </p:nvPr>
        </p:nvSpPr>
        <p:spPr/>
        <p:txBody>
          <a:bodyPr/>
          <a:lstStyle/>
          <a:p>
            <a:pPr>
              <a:defRPr/>
            </a:pPr>
            <a:fld id="{F1BA03A8-B7E6-4BBF-9068-BCF6C4272CF0}" type="slidenum">
              <a:rPr lang="en-US" smtClean="0"/>
              <a:pPr>
                <a:defRPr/>
              </a:pPr>
              <a:t>20</a:t>
            </a:fld>
            <a:endParaRPr lang="en-US"/>
          </a:p>
        </p:txBody>
      </p:sp>
    </p:spTree>
    <p:extLst>
      <p:ext uri="{BB962C8B-B14F-4D97-AF65-F5344CB8AC3E}">
        <p14:creationId xmlns:p14="http://schemas.microsoft.com/office/powerpoint/2010/main" val="1654412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F1BA03A8-B7E6-4BBF-9068-BCF6C4272CF0}" type="slidenum">
              <a:rPr lang="en-US" smtClean="0"/>
              <a:pPr>
                <a:defRPr/>
              </a:pPr>
              <a:t>21</a:t>
            </a:fld>
            <a:endParaRPr lang="en-US"/>
          </a:p>
        </p:txBody>
      </p:sp>
    </p:spTree>
    <p:extLst>
      <p:ext uri="{BB962C8B-B14F-4D97-AF65-F5344CB8AC3E}">
        <p14:creationId xmlns:p14="http://schemas.microsoft.com/office/powerpoint/2010/main" val="3677900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cs typeface="Calibri"/>
              </a:rPr>
              <a:t>AusStage</a:t>
            </a:r>
            <a:r>
              <a:rPr lang="en-AU" dirty="0">
                <a:cs typeface="Calibri"/>
              </a:rPr>
              <a:t> GLAM links to related la </a:t>
            </a:r>
            <a:r>
              <a:rPr lang="en-AU" dirty="0" err="1">
                <a:cs typeface="Calibri"/>
              </a:rPr>
              <a:t>trobe</a:t>
            </a:r>
            <a:r>
              <a:rPr lang="en-AU" dirty="0">
                <a:cs typeface="Calibri"/>
              </a:rPr>
              <a:t> </a:t>
            </a:r>
            <a:r>
              <a:rPr lang="en-AU" dirty="0" err="1">
                <a:cs typeface="Calibri"/>
              </a:rPr>
              <a:t>uni</a:t>
            </a:r>
            <a:r>
              <a:rPr lang="en-AU" dirty="0">
                <a:cs typeface="Calibri"/>
              </a:rPr>
              <a:t> library circus collections </a:t>
            </a:r>
            <a:r>
              <a:rPr lang="en-AU" dirty="0"/>
              <a:t>https://www.ausstage.edu.au/pages/learn/about/</a:t>
            </a:r>
          </a:p>
        </p:txBody>
      </p:sp>
      <p:sp>
        <p:nvSpPr>
          <p:cNvPr id="4" name="Slide Number Placeholder 3"/>
          <p:cNvSpPr>
            <a:spLocks noGrp="1"/>
          </p:cNvSpPr>
          <p:nvPr>
            <p:ph type="sldNum" sz="quarter" idx="5"/>
          </p:nvPr>
        </p:nvSpPr>
        <p:spPr/>
        <p:txBody>
          <a:bodyPr/>
          <a:lstStyle/>
          <a:p>
            <a:pPr>
              <a:defRPr/>
            </a:pPr>
            <a:fld id="{F1BA03A8-B7E6-4BBF-9068-BCF6C4272CF0}" type="slidenum">
              <a:rPr lang="en-US" smtClean="0"/>
              <a:pPr>
                <a:defRPr/>
              </a:pPr>
              <a:t>22</a:t>
            </a:fld>
            <a:endParaRPr lang="en-US"/>
          </a:p>
        </p:txBody>
      </p:sp>
    </p:spTree>
    <p:extLst>
      <p:ext uri="{BB962C8B-B14F-4D97-AF65-F5344CB8AC3E}">
        <p14:creationId xmlns:p14="http://schemas.microsoft.com/office/powerpoint/2010/main" val="3489136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hlinkClick r:id="rId3"/>
              </a:rPr>
              <a:t>https://osc.universityofcalifornia.edu/2015/12/a-social-networking-site-is-not-an-open-access-repository/</a:t>
            </a:r>
            <a:endParaRPr lang="en-AU">
              <a:hlinkClick r:id="rId4"/>
            </a:endParaRPr>
          </a:p>
          <a:p>
            <a:r>
              <a:rPr lang="en-AU">
                <a:hlinkClick r:id="rId4"/>
              </a:rPr>
              <a:t>https://kfitz.info/academia-not-edu/</a:t>
            </a:r>
            <a:endParaRPr lang="en-AU"/>
          </a:p>
        </p:txBody>
      </p:sp>
      <p:sp>
        <p:nvSpPr>
          <p:cNvPr id="4" name="Slide Number Placeholder 3"/>
          <p:cNvSpPr>
            <a:spLocks noGrp="1"/>
          </p:cNvSpPr>
          <p:nvPr>
            <p:ph type="sldNum" sz="quarter" idx="5"/>
          </p:nvPr>
        </p:nvSpPr>
        <p:spPr/>
        <p:txBody>
          <a:bodyPr/>
          <a:lstStyle/>
          <a:p>
            <a:pPr>
              <a:defRPr/>
            </a:pPr>
            <a:fld id="{F1BA03A8-B7E6-4BBF-9068-BCF6C4272CF0}" type="slidenum">
              <a:rPr lang="en-US" smtClean="0"/>
              <a:pPr>
                <a:defRPr/>
              </a:pPr>
              <a:t>23</a:t>
            </a:fld>
            <a:endParaRPr lang="en-US"/>
          </a:p>
        </p:txBody>
      </p:sp>
    </p:spTree>
    <p:extLst>
      <p:ext uri="{BB962C8B-B14F-4D97-AF65-F5344CB8AC3E}">
        <p14:creationId xmlns:p14="http://schemas.microsoft.com/office/powerpoint/2010/main" val="2696253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cs typeface="Calibri"/>
            </a:endParaRPr>
          </a:p>
        </p:txBody>
      </p:sp>
      <p:sp>
        <p:nvSpPr>
          <p:cNvPr id="4" name="Slide Number Placeholder 3"/>
          <p:cNvSpPr>
            <a:spLocks noGrp="1"/>
          </p:cNvSpPr>
          <p:nvPr>
            <p:ph type="sldNum" sz="quarter" idx="5"/>
          </p:nvPr>
        </p:nvSpPr>
        <p:spPr/>
        <p:txBody>
          <a:bodyPr/>
          <a:lstStyle/>
          <a:p>
            <a:pPr>
              <a:defRPr/>
            </a:pPr>
            <a:fld id="{F1BA03A8-B7E6-4BBF-9068-BCF6C4272CF0}" type="slidenum">
              <a:rPr lang="en-US" smtClean="0"/>
              <a:pPr>
                <a:defRPr/>
              </a:pPr>
              <a:t>24</a:t>
            </a:fld>
            <a:endParaRPr lang="en-US"/>
          </a:p>
        </p:txBody>
      </p:sp>
    </p:spTree>
    <p:extLst>
      <p:ext uri="{BB962C8B-B14F-4D97-AF65-F5344CB8AC3E}">
        <p14:creationId xmlns:p14="http://schemas.microsoft.com/office/powerpoint/2010/main" val="901297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AU" b="1"/>
              <a:t>(and </a:t>
            </a:r>
            <a:r>
              <a:rPr lang="en-AU" b="1" err="1"/>
              <a:t>clareifications</a:t>
            </a:r>
            <a:r>
              <a:rPr lang="en-AU" b="1"/>
              <a:t>)</a:t>
            </a:r>
            <a:endParaRPr lang="en-US"/>
          </a:p>
          <a:p>
            <a:endParaRPr lang="en-US">
              <a:cs typeface="Calibri"/>
            </a:endParaRPr>
          </a:p>
        </p:txBody>
      </p:sp>
      <p:sp>
        <p:nvSpPr>
          <p:cNvPr id="4" name="Slide Number Placeholder 3"/>
          <p:cNvSpPr>
            <a:spLocks noGrp="1"/>
          </p:cNvSpPr>
          <p:nvPr>
            <p:ph type="sldNum" sz="quarter" idx="5"/>
          </p:nvPr>
        </p:nvSpPr>
        <p:spPr/>
        <p:txBody>
          <a:bodyPr/>
          <a:lstStyle/>
          <a:p>
            <a:pPr>
              <a:defRPr/>
            </a:pPr>
            <a:fld id="{F1BA03A8-B7E6-4BBF-9068-BCF6C4272CF0}" type="slidenum">
              <a:rPr lang="en-US"/>
              <a:pPr>
                <a:defRPr/>
              </a:pPr>
              <a:t>25</a:t>
            </a:fld>
            <a:endParaRPr lang="en-US"/>
          </a:p>
        </p:txBody>
      </p:sp>
    </p:spTree>
    <p:extLst>
      <p:ext uri="{BB962C8B-B14F-4D97-AF65-F5344CB8AC3E}">
        <p14:creationId xmlns:p14="http://schemas.microsoft.com/office/powerpoint/2010/main" val="3282805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AU" sz="1200" kern="1200">
                <a:solidFill>
                  <a:schemeClr val="tx1"/>
                </a:solidFill>
                <a:effectLst/>
                <a:latin typeface="+mn-lt"/>
                <a:ea typeface="+mn-ea"/>
                <a:cs typeface="+mn-cs"/>
              </a:rPr>
              <a:t>COVID-19 is a chance to go back to the question of what was and is the original promise of digital education</a:t>
            </a:r>
          </a:p>
          <a:p>
            <a:pPr rtl="0" fontAlgn="ctr"/>
            <a:r>
              <a:rPr lang="en-AU" sz="1200" kern="1200">
                <a:solidFill>
                  <a:schemeClr val="tx1"/>
                </a:solidFill>
                <a:effectLst/>
                <a:latin typeface="+mn-lt"/>
                <a:ea typeface="+mn-ea"/>
                <a:cs typeface="+mn-cs"/>
              </a:rPr>
              <a:t>Optimism in the 90s about the promise of instant, digital, affordable access to education as well as new ways of engaging students where they have an interactive/co-creative relationship with learning resources rather than being passive recipients</a:t>
            </a:r>
          </a:p>
          <a:p>
            <a:pPr rtl="0" fontAlgn="ctr"/>
            <a:r>
              <a:rPr lang="en-AU" sz="1200" kern="1200">
                <a:solidFill>
                  <a:schemeClr val="tx1"/>
                </a:solidFill>
                <a:effectLst/>
                <a:latin typeface="+mn-lt"/>
                <a:ea typeface="+mn-ea"/>
                <a:cs typeface="+mn-cs"/>
              </a:rPr>
              <a:t>In many ways we've fallen short of the promise - there are still barriers to equity, to access, to engaging students</a:t>
            </a:r>
          </a:p>
          <a:p>
            <a:pPr rtl="0" fontAlgn="ctr"/>
            <a:r>
              <a:rPr lang="en-AU" sz="1200" kern="1200">
                <a:solidFill>
                  <a:schemeClr val="tx1"/>
                </a:solidFill>
                <a:effectLst/>
                <a:latin typeface="+mn-lt"/>
                <a:ea typeface="+mn-ea"/>
                <a:cs typeface="+mn-cs"/>
              </a:rPr>
              <a:t>The new COVID world is a double edged sword</a:t>
            </a:r>
          </a:p>
          <a:p>
            <a:pPr lvl="1" rtl="0" fontAlgn="ctr"/>
            <a:r>
              <a:rPr lang="en-AU" sz="1200" kern="1200">
                <a:solidFill>
                  <a:schemeClr val="tx1"/>
                </a:solidFill>
                <a:effectLst/>
                <a:latin typeface="+mn-lt"/>
                <a:ea typeface="+mn-ea"/>
                <a:cs typeface="+mn-cs"/>
              </a:rPr>
              <a:t>Sharpens existing inequities and barriers </a:t>
            </a:r>
          </a:p>
          <a:p>
            <a:pPr lvl="2" rtl="0" fontAlgn="ctr"/>
            <a:r>
              <a:rPr lang="en-AU" sz="1200" kern="1200">
                <a:solidFill>
                  <a:schemeClr val="tx1"/>
                </a:solidFill>
                <a:effectLst/>
                <a:latin typeface="+mn-lt"/>
                <a:ea typeface="+mn-ea"/>
                <a:cs typeface="+mn-cs"/>
              </a:rPr>
              <a:t>e.g. social distancing and the Library, and student unemployment crisis</a:t>
            </a:r>
          </a:p>
          <a:p>
            <a:pPr lvl="1" rtl="0" fontAlgn="ctr"/>
            <a:r>
              <a:rPr lang="en-AU" sz="1200" kern="1200">
                <a:solidFill>
                  <a:schemeClr val="tx1"/>
                </a:solidFill>
                <a:effectLst/>
                <a:latin typeface="+mn-lt"/>
                <a:ea typeface="+mn-ea"/>
                <a:cs typeface="+mn-cs"/>
              </a:rPr>
              <a:t>conversely, sudden transition to online forces us to rethink digital learning and do it better</a:t>
            </a:r>
          </a:p>
          <a:p>
            <a:pPr marL="457200" marR="0" lvl="1" indent="0" algn="l" defTabSz="914400" rtl="0" eaLnBrk="0" fontAlgn="ctr" latinLnBrk="0" hangingPunct="0">
              <a:lnSpc>
                <a:spcPct val="100000"/>
              </a:lnSpc>
              <a:spcBef>
                <a:spcPct val="30000"/>
              </a:spcBef>
              <a:spcAft>
                <a:spcPct val="0"/>
              </a:spcAft>
              <a:buClrTx/>
              <a:buSzTx/>
              <a:buFontTx/>
              <a:buNone/>
              <a:tabLst/>
              <a:defRPr/>
            </a:pPr>
            <a:r>
              <a:rPr lang="en-AU" sz="1200" kern="1200">
                <a:solidFill>
                  <a:schemeClr val="tx1"/>
                </a:solidFill>
                <a:effectLst/>
                <a:latin typeface="+mn-lt"/>
                <a:ea typeface="+mn-ea"/>
                <a:cs typeface="+mn-cs"/>
              </a:rPr>
              <a:t>A lot of the unsolved dilemmas come down to licensing. We can solve this with OEP.</a:t>
            </a:r>
          </a:p>
          <a:p>
            <a:pPr lvl="1" rtl="0" fontAlgn="ctr"/>
            <a:endParaRPr lang="en-AU" sz="1200" kern="1200">
              <a:solidFill>
                <a:schemeClr val="tx1"/>
              </a:solidFill>
              <a:effectLst/>
              <a:latin typeface="+mn-lt"/>
              <a:ea typeface="+mn-ea"/>
              <a:cs typeface="+mn-cs"/>
            </a:endParaRPr>
          </a:p>
          <a:p>
            <a:endParaRPr lang="en-AU"/>
          </a:p>
          <a:p>
            <a:endParaRPr lang="en-AU"/>
          </a:p>
        </p:txBody>
      </p:sp>
      <p:sp>
        <p:nvSpPr>
          <p:cNvPr id="4" name="Slide Number Placeholder 3"/>
          <p:cNvSpPr>
            <a:spLocks noGrp="1"/>
          </p:cNvSpPr>
          <p:nvPr>
            <p:ph type="sldNum" sz="quarter" idx="5"/>
          </p:nvPr>
        </p:nvSpPr>
        <p:spPr/>
        <p:txBody>
          <a:bodyPr/>
          <a:lstStyle/>
          <a:p>
            <a:pPr>
              <a:defRPr/>
            </a:pPr>
            <a:fld id="{F1BA03A8-B7E6-4BBF-9068-BCF6C4272CF0}" type="slidenum">
              <a:rPr lang="en-US" smtClean="0"/>
              <a:pPr>
                <a:defRPr/>
              </a:pPr>
              <a:t>4</a:t>
            </a:fld>
            <a:endParaRPr lang="en-US"/>
          </a:p>
        </p:txBody>
      </p:sp>
    </p:spTree>
    <p:extLst>
      <p:ext uri="{BB962C8B-B14F-4D97-AF65-F5344CB8AC3E}">
        <p14:creationId xmlns:p14="http://schemas.microsoft.com/office/powerpoint/2010/main" val="1648213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a:t>But principles can apply as wide as transparent criteria for performance assessment (e.g. DORA), strategy and decision making, </a:t>
            </a:r>
            <a:r>
              <a:rPr lang="en-AU" sz="1200" b="0" i="0" kern="1200">
                <a:solidFill>
                  <a:schemeClr val="tx1"/>
                </a:solidFill>
                <a:effectLst/>
                <a:latin typeface="+mn-lt"/>
                <a:ea typeface="+mn-ea"/>
                <a:cs typeface="+mn-cs"/>
              </a:rPr>
              <a:t>Open-book accounting,</a:t>
            </a:r>
            <a:r>
              <a:rPr lang="en-AU"/>
              <a:t> etc.</a:t>
            </a:r>
          </a:p>
        </p:txBody>
      </p:sp>
      <p:sp>
        <p:nvSpPr>
          <p:cNvPr id="4" name="Slide Number Placeholder 3"/>
          <p:cNvSpPr>
            <a:spLocks noGrp="1"/>
          </p:cNvSpPr>
          <p:nvPr>
            <p:ph type="sldNum" sz="quarter" idx="5"/>
          </p:nvPr>
        </p:nvSpPr>
        <p:spPr/>
        <p:txBody>
          <a:bodyPr/>
          <a:lstStyle/>
          <a:p>
            <a:pPr>
              <a:defRPr/>
            </a:pPr>
            <a:fld id="{F1BA03A8-B7E6-4BBF-9068-BCF6C4272CF0}" type="slidenum">
              <a:rPr lang="en-US" smtClean="0"/>
              <a:pPr>
                <a:defRPr/>
              </a:pPr>
              <a:t>5</a:t>
            </a:fld>
            <a:endParaRPr lang="en-US"/>
          </a:p>
        </p:txBody>
      </p:sp>
    </p:spTree>
    <p:extLst>
      <p:ext uri="{BB962C8B-B14F-4D97-AF65-F5344CB8AC3E}">
        <p14:creationId xmlns:p14="http://schemas.microsoft.com/office/powerpoint/2010/main" val="2954276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There are a variety of reasons why uptake isn't as high in Creative arts and humanities as it is in science, technology and medicine – and models for open scholarship and education don't always quite fit </a:t>
            </a:r>
            <a:r>
              <a:rPr lang="en-AU" dirty="0"/>
              <a:t>Creative arts and humanities as much as they could – creative arts and humanities often blur the lines between research and teaching a little more and don't rely on one single prescribed textbook as much.</a:t>
            </a:r>
            <a:endParaRPr lang="en-AU" dirty="0">
              <a:cs typeface="Calibri"/>
            </a:endParaRPr>
          </a:p>
          <a:p>
            <a:r>
              <a:rPr lang="en-AU" dirty="0">
                <a:cs typeface="+mn-lt"/>
              </a:rPr>
              <a:t>A nice legacy of open scholarship connected to CAE that make me (Clare) proud to work with you and that we can build on.</a:t>
            </a:r>
          </a:p>
          <a:p>
            <a:r>
              <a:rPr lang="en-AU" dirty="0">
                <a:cs typeface="+mn-lt"/>
              </a:rPr>
              <a:t>This open education as feminist praxis article and quote captures why I am passionate about open education and I thought it may resonate with you too</a:t>
            </a:r>
            <a:br>
              <a:rPr lang="en-AU" dirty="0">
                <a:cs typeface="+mn-lt"/>
              </a:rPr>
            </a:br>
            <a:endParaRPr lang="en-AU" sz="1200" b="0" i="0" kern="1200">
              <a:solidFill>
                <a:schemeClr val="tx1"/>
              </a:solidFill>
              <a:effectLst/>
              <a:latin typeface="+mn-lt"/>
              <a:cs typeface="Calibri"/>
            </a:endParaRPr>
          </a:p>
          <a:p>
            <a:endParaRPr lang="en-AU"/>
          </a:p>
        </p:txBody>
      </p:sp>
      <p:sp>
        <p:nvSpPr>
          <p:cNvPr id="4" name="Slide Number Placeholder 3"/>
          <p:cNvSpPr>
            <a:spLocks noGrp="1"/>
          </p:cNvSpPr>
          <p:nvPr>
            <p:ph type="sldNum" sz="quarter" idx="5"/>
          </p:nvPr>
        </p:nvSpPr>
        <p:spPr/>
        <p:txBody>
          <a:bodyPr/>
          <a:lstStyle/>
          <a:p>
            <a:pPr>
              <a:defRPr/>
            </a:pPr>
            <a:fld id="{F1BA03A8-B7E6-4BBF-9068-BCF6C4272CF0}" type="slidenum">
              <a:rPr lang="en-US" smtClean="0"/>
              <a:pPr>
                <a:defRPr/>
              </a:pPr>
              <a:t>7</a:t>
            </a:fld>
            <a:endParaRPr lang="en-US"/>
          </a:p>
        </p:txBody>
      </p:sp>
    </p:spTree>
    <p:extLst>
      <p:ext uri="{BB962C8B-B14F-4D97-AF65-F5344CB8AC3E}">
        <p14:creationId xmlns:p14="http://schemas.microsoft.com/office/powerpoint/2010/main" val="2305215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What can I do with this thing?</a:t>
            </a:r>
          </a:p>
          <a:p>
            <a:r>
              <a:rPr lang="en-AU"/>
              <a:t>An OER says: many things! Go for it – as long as your use adheres to the activities permitted by the license.</a:t>
            </a:r>
          </a:p>
          <a:p>
            <a:r>
              <a:rPr lang="en-AU"/>
              <a:t>A traditional commercial learning resource says: here is a long list of things you cannot do with this resource. A whole world of possibilities is ruled out a priori, by the terms of restrictive commercial licenses.</a:t>
            </a:r>
          </a:p>
          <a:p>
            <a:endParaRPr lang="en-AU"/>
          </a:p>
          <a:p>
            <a:r>
              <a:rPr lang="en-AU"/>
              <a:t>OER comes in many forms…</a:t>
            </a:r>
          </a:p>
          <a:p>
            <a:endParaRPr lang="en-AU"/>
          </a:p>
        </p:txBody>
      </p:sp>
      <p:sp>
        <p:nvSpPr>
          <p:cNvPr id="4" name="Slide Number Placeholder 3"/>
          <p:cNvSpPr>
            <a:spLocks noGrp="1"/>
          </p:cNvSpPr>
          <p:nvPr>
            <p:ph type="sldNum" sz="quarter" idx="5"/>
          </p:nvPr>
        </p:nvSpPr>
        <p:spPr/>
        <p:txBody>
          <a:bodyPr/>
          <a:lstStyle/>
          <a:p>
            <a:pPr>
              <a:defRPr/>
            </a:pPr>
            <a:fld id="{F1BA03A8-B7E6-4BBF-9068-BCF6C4272CF0}" type="slidenum">
              <a:rPr lang="en-US" smtClean="0"/>
              <a:pPr>
                <a:defRPr/>
              </a:pPr>
              <a:t>9</a:t>
            </a:fld>
            <a:endParaRPr lang="en-US"/>
          </a:p>
        </p:txBody>
      </p:sp>
    </p:spTree>
    <p:extLst>
      <p:ext uri="{BB962C8B-B14F-4D97-AF65-F5344CB8AC3E}">
        <p14:creationId xmlns:p14="http://schemas.microsoft.com/office/powerpoint/2010/main" val="1495242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AU" sz="1200" kern="1200">
                <a:solidFill>
                  <a:schemeClr val="tx1"/>
                </a:solidFill>
                <a:effectLst/>
                <a:latin typeface="+mn-lt"/>
                <a:ea typeface="+mn-ea"/>
                <a:cs typeface="+mn-cs"/>
              </a:rPr>
              <a:t>Levelling the playing field is profound. Access to education means access to knowledge, which means access to agency, access to means of change to improve society from different perspective.</a:t>
            </a:r>
          </a:p>
          <a:p>
            <a:pPr rtl="0" fontAlgn="ctr"/>
            <a:r>
              <a:rPr lang="en-AU" sz="1200" kern="1200">
                <a:solidFill>
                  <a:schemeClr val="tx1"/>
                </a:solidFill>
                <a:effectLst/>
                <a:latin typeface="+mn-lt"/>
                <a:ea typeface="+mn-ea"/>
                <a:cs typeface="+mn-cs"/>
              </a:rPr>
              <a:t>But it's not just all about costs. It's about new ways of learning altogether. </a:t>
            </a:r>
          </a:p>
          <a:p>
            <a:pPr rtl="0" fontAlgn="ctr"/>
            <a:r>
              <a:rPr lang="en-AU" sz="1200" kern="1200">
                <a:solidFill>
                  <a:schemeClr val="tx1"/>
                </a:solidFill>
                <a:effectLst/>
                <a:latin typeface="+mn-lt"/>
                <a:ea typeface="+mn-ea"/>
                <a:cs typeface="+mn-cs"/>
              </a:rPr>
              <a:t>Avoid reinventing the wheel. Millions of educators. Adapt existing open material, then localise it.</a:t>
            </a:r>
          </a:p>
          <a:p>
            <a:pPr rtl="0" fontAlgn="ctr"/>
            <a:r>
              <a:rPr lang="en-AU" sz="1200" kern="1200">
                <a:solidFill>
                  <a:schemeClr val="tx1"/>
                </a:solidFill>
                <a:effectLst/>
                <a:latin typeface="+mn-lt"/>
                <a:ea typeface="+mn-ea"/>
                <a:cs typeface="+mn-cs"/>
              </a:rPr>
              <a:t>Lifelong learning - we don't stop learning just because we've graduated. Revisiting past lessons.</a:t>
            </a:r>
          </a:p>
          <a:p>
            <a:pPr rtl="0" fontAlgn="ctr"/>
            <a:r>
              <a:rPr lang="en-AU" sz="1200" kern="1200">
                <a:solidFill>
                  <a:schemeClr val="tx1"/>
                </a:solidFill>
                <a:effectLst/>
                <a:latin typeface="+mn-lt"/>
                <a:ea typeface="+mn-ea"/>
                <a:cs typeface="+mn-cs"/>
              </a:rPr>
              <a:t>Highly adaptable in a changing world. When mega-events like COVID and GFC drop, you can instantly update content as a user/reader. </a:t>
            </a:r>
          </a:p>
          <a:p>
            <a:pPr lvl="1" rtl="0" fontAlgn="ctr"/>
            <a:r>
              <a:rPr lang="en-AU" sz="1200" kern="1200">
                <a:solidFill>
                  <a:schemeClr val="tx1"/>
                </a:solidFill>
                <a:effectLst/>
                <a:latin typeface="+mn-lt"/>
                <a:ea typeface="+mn-ea"/>
                <a:cs typeface="+mn-cs"/>
              </a:rPr>
              <a:t>Read-write relationship. Not read-only.</a:t>
            </a:r>
          </a:p>
        </p:txBody>
      </p:sp>
      <p:sp>
        <p:nvSpPr>
          <p:cNvPr id="4" name="Slide Number Placeholder 3"/>
          <p:cNvSpPr>
            <a:spLocks noGrp="1"/>
          </p:cNvSpPr>
          <p:nvPr>
            <p:ph type="sldNum" sz="quarter" idx="5"/>
          </p:nvPr>
        </p:nvSpPr>
        <p:spPr/>
        <p:txBody>
          <a:bodyPr/>
          <a:lstStyle/>
          <a:p>
            <a:pPr>
              <a:defRPr/>
            </a:pPr>
            <a:fld id="{F1BA03A8-B7E6-4BBF-9068-BCF6C4272CF0}" type="slidenum">
              <a:rPr lang="en-US" smtClean="0"/>
              <a:pPr>
                <a:defRPr/>
              </a:pPr>
              <a:t>10</a:t>
            </a:fld>
            <a:endParaRPr lang="en-US"/>
          </a:p>
        </p:txBody>
      </p:sp>
    </p:spTree>
    <p:extLst>
      <p:ext uri="{BB962C8B-B14F-4D97-AF65-F5344CB8AC3E}">
        <p14:creationId xmlns:p14="http://schemas.microsoft.com/office/powerpoint/2010/main" val="183645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AU" sz="1200" kern="1200">
                <a:solidFill>
                  <a:schemeClr val="tx1"/>
                </a:solidFill>
                <a:effectLst/>
                <a:latin typeface="+mn-lt"/>
                <a:ea typeface="+mn-ea"/>
                <a:cs typeface="+mn-cs"/>
              </a:rPr>
              <a:t>A common mistake librarians make is to narrowly focus on “open access” only. </a:t>
            </a:r>
          </a:p>
          <a:p>
            <a:pPr lvl="1" rtl="0" fontAlgn="ctr"/>
            <a:r>
              <a:rPr lang="en-AU" sz="1200" kern="1200">
                <a:solidFill>
                  <a:schemeClr val="tx1"/>
                </a:solidFill>
                <a:effectLst/>
                <a:latin typeface="+mn-lt"/>
                <a:ea typeface="+mn-ea"/>
                <a:cs typeface="+mn-cs"/>
              </a:rPr>
              <a:t>Firstly, open access means little to anyone except people who are already converts.</a:t>
            </a:r>
          </a:p>
          <a:p>
            <a:pPr lvl="1" rtl="0" fontAlgn="ctr"/>
            <a:r>
              <a:rPr lang="en-AU" sz="1200" kern="1200">
                <a:solidFill>
                  <a:schemeClr val="tx1"/>
                </a:solidFill>
                <a:effectLst/>
                <a:latin typeface="+mn-lt"/>
                <a:ea typeface="+mn-ea"/>
                <a:cs typeface="+mn-cs"/>
              </a:rPr>
              <a:t>But…open access as means to what? What is the “so what”?</a:t>
            </a:r>
          </a:p>
          <a:p>
            <a:pPr lvl="1" rtl="0" fontAlgn="ctr"/>
            <a:r>
              <a:rPr lang="en-AU" sz="1200" kern="1200">
                <a:solidFill>
                  <a:schemeClr val="tx1"/>
                </a:solidFill>
                <a:effectLst/>
                <a:latin typeface="+mn-lt"/>
                <a:ea typeface="+mn-ea"/>
                <a:cs typeface="+mn-cs"/>
              </a:rPr>
              <a:t>The answer you give here is the key to persuading stakeholders, but also thinking about why we're doing it, how do we get value out of it.</a:t>
            </a:r>
          </a:p>
          <a:p>
            <a:pPr rtl="0" fontAlgn="ctr"/>
            <a:r>
              <a:rPr lang="en-AU" sz="1200" kern="1200">
                <a:solidFill>
                  <a:schemeClr val="tx1"/>
                </a:solidFill>
                <a:effectLst/>
                <a:latin typeface="+mn-lt"/>
                <a:ea typeface="+mn-ea"/>
                <a:cs typeface="+mn-cs"/>
              </a:rPr>
              <a:t>One bridge between open access and So What is FAIR/the Five Rs</a:t>
            </a:r>
          </a:p>
          <a:p>
            <a:pPr lvl="1" rtl="0" fontAlgn="ctr"/>
            <a:r>
              <a:rPr lang="en-AU" sz="1200" kern="1200">
                <a:solidFill>
                  <a:schemeClr val="tx1"/>
                </a:solidFill>
                <a:effectLst/>
                <a:latin typeface="+mn-lt"/>
                <a:ea typeface="+mn-ea"/>
                <a:cs typeface="+mn-cs"/>
              </a:rPr>
              <a:t>e.g. Download an American open textbook chapter, adapt and edit it to contextualise it from an Australian perspective, and then remix it with your own authored chapters into comparative law open textbook of your own. Share with your students and Americans!</a:t>
            </a:r>
          </a:p>
        </p:txBody>
      </p:sp>
      <p:sp>
        <p:nvSpPr>
          <p:cNvPr id="4" name="Slide Number Placeholder 3"/>
          <p:cNvSpPr>
            <a:spLocks noGrp="1"/>
          </p:cNvSpPr>
          <p:nvPr>
            <p:ph type="sldNum" sz="quarter" idx="5"/>
          </p:nvPr>
        </p:nvSpPr>
        <p:spPr/>
        <p:txBody>
          <a:bodyPr/>
          <a:lstStyle/>
          <a:p>
            <a:pPr>
              <a:defRPr/>
            </a:pPr>
            <a:fld id="{F1BA03A8-B7E6-4BBF-9068-BCF6C4272CF0}" type="slidenum">
              <a:rPr lang="en-US" smtClean="0"/>
              <a:pPr>
                <a:defRPr/>
              </a:pPr>
              <a:t>11</a:t>
            </a:fld>
            <a:endParaRPr lang="en-US"/>
          </a:p>
        </p:txBody>
      </p:sp>
    </p:spTree>
    <p:extLst>
      <p:ext uri="{BB962C8B-B14F-4D97-AF65-F5344CB8AC3E}">
        <p14:creationId xmlns:p14="http://schemas.microsoft.com/office/powerpoint/2010/main" val="3426634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CC licensing is the tool</a:t>
            </a:r>
          </a:p>
        </p:txBody>
      </p:sp>
      <p:sp>
        <p:nvSpPr>
          <p:cNvPr id="4" name="Slide Number Placeholder 3"/>
          <p:cNvSpPr>
            <a:spLocks noGrp="1"/>
          </p:cNvSpPr>
          <p:nvPr>
            <p:ph type="sldNum" sz="quarter" idx="5"/>
          </p:nvPr>
        </p:nvSpPr>
        <p:spPr/>
        <p:txBody>
          <a:bodyPr/>
          <a:lstStyle/>
          <a:p>
            <a:pPr>
              <a:defRPr/>
            </a:pPr>
            <a:fld id="{F1BA03A8-B7E6-4BBF-9068-BCF6C4272CF0}" type="slidenum">
              <a:rPr lang="en-US" smtClean="0"/>
              <a:pPr>
                <a:defRPr/>
              </a:pPr>
              <a:t>12</a:t>
            </a:fld>
            <a:endParaRPr lang="en-US"/>
          </a:p>
        </p:txBody>
      </p:sp>
    </p:spTree>
    <p:extLst>
      <p:ext uri="{BB962C8B-B14F-4D97-AF65-F5344CB8AC3E}">
        <p14:creationId xmlns:p14="http://schemas.microsoft.com/office/powerpoint/2010/main" val="462177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F1BA03A8-B7E6-4BBF-9068-BCF6C4272CF0}" type="slidenum">
              <a:rPr lang="en-US" smtClean="0"/>
              <a:pPr>
                <a:defRPr/>
              </a:pPr>
              <a:t>14</a:t>
            </a:fld>
            <a:endParaRPr lang="en-US"/>
          </a:p>
        </p:txBody>
      </p:sp>
    </p:spTree>
    <p:extLst>
      <p:ext uri="{BB962C8B-B14F-4D97-AF65-F5344CB8AC3E}">
        <p14:creationId xmlns:p14="http://schemas.microsoft.com/office/powerpoint/2010/main" val="10215636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E52212"/>
        </a:solidFill>
        <a:effectLst/>
      </p:bgPr>
    </p:bg>
    <p:spTree>
      <p:nvGrpSpPr>
        <p:cNvPr id="1" name=""/>
        <p:cNvGrpSpPr/>
        <p:nvPr/>
      </p:nvGrpSpPr>
      <p:grpSpPr>
        <a:xfrm>
          <a:off x="0" y="0"/>
          <a:ext cx="0" cy="0"/>
          <a:chOff x="0" y="0"/>
          <a:chExt cx="0" cy="0"/>
        </a:xfrm>
      </p:grpSpPr>
      <p:sp>
        <p:nvSpPr>
          <p:cNvPr id="12" name="TextBox 32"/>
          <p:cNvSpPr txBox="1">
            <a:spLocks noChangeAspect="1" noChangeArrowheads="1"/>
          </p:cNvSpPr>
          <p:nvPr userDrawn="1"/>
        </p:nvSpPr>
        <p:spPr bwMode="auto">
          <a:xfrm>
            <a:off x="11001902" y="0"/>
            <a:ext cx="1190098" cy="303536"/>
          </a:xfrm>
          <a:prstGeom prst="rect">
            <a:avLst/>
          </a:prstGeom>
          <a:solidFill>
            <a:schemeClr val="tx1"/>
          </a:solidFill>
          <a:ln>
            <a:noFill/>
          </a:ln>
        </p:spPr>
        <p:txBody>
          <a:bodyPr wrap="none" lIns="144000" tIns="72000" rIns="144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defRPr/>
            </a:pPr>
            <a:r>
              <a:rPr lang="en-US" altLang="en-US" sz="12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latrobe.edu.au</a:t>
            </a:r>
          </a:p>
        </p:txBody>
      </p:sp>
      <p:sp>
        <p:nvSpPr>
          <p:cNvPr id="14" name="TextBox 13"/>
          <p:cNvSpPr txBox="1">
            <a:spLocks noChangeArrowheads="1"/>
          </p:cNvSpPr>
          <p:nvPr userDrawn="1"/>
        </p:nvSpPr>
        <p:spPr bwMode="auto">
          <a:xfrm>
            <a:off x="6991374" y="6477868"/>
            <a:ext cx="47345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defRPr/>
            </a:pPr>
            <a:r>
              <a:rPr lang="en-AU" sz="800" kern="1200" baseline="0">
                <a:solidFill>
                  <a:schemeClr val="bg1"/>
                </a:solidFill>
                <a:latin typeface="Roboto" panose="02000000000000000000" pitchFamily="2" charset="0"/>
                <a:ea typeface="Roboto" panose="02000000000000000000" pitchFamily="2" charset="0"/>
                <a:cs typeface="+mn-cs"/>
              </a:rPr>
              <a:t>La Trobe University CRICOS Provider Code Number 00115M</a:t>
            </a:r>
            <a:endParaRPr lang="en-US" altLang="en-US" sz="800" kern="1200" baseline="0">
              <a:solidFill>
                <a:schemeClr val="bg1"/>
              </a:solidFill>
              <a:latin typeface="Roboto" panose="02000000000000000000" pitchFamily="2" charset="0"/>
              <a:ea typeface="Roboto" panose="02000000000000000000" pitchFamily="2" charset="0"/>
              <a:cs typeface="+mn-cs"/>
            </a:endParaRPr>
          </a:p>
        </p:txBody>
      </p:sp>
      <p:sp>
        <p:nvSpPr>
          <p:cNvPr id="21" name="Title 1"/>
          <p:cNvSpPr>
            <a:spLocks noGrp="1"/>
          </p:cNvSpPr>
          <p:nvPr>
            <p:ph type="title" hasCustomPrompt="1"/>
          </p:nvPr>
        </p:nvSpPr>
        <p:spPr>
          <a:xfrm>
            <a:off x="1781387" y="2716107"/>
            <a:ext cx="8622453" cy="1737005"/>
          </a:xfrm>
        </p:spPr>
        <p:txBody>
          <a:bodyPr wrap="square" anchor="b" anchorCtr="1">
            <a:normAutofit/>
          </a:bodyPr>
          <a:lstStyle>
            <a:lvl1pPr algn="ctr">
              <a:lnSpc>
                <a:spcPct val="100000"/>
              </a:lnSpc>
              <a:defRPr sz="48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a:t>Presentation Title</a:t>
            </a:r>
          </a:p>
        </p:txBody>
      </p:sp>
      <p:sp>
        <p:nvSpPr>
          <p:cNvPr id="22" name="Text Placeholder 2"/>
          <p:cNvSpPr>
            <a:spLocks noGrp="1"/>
          </p:cNvSpPr>
          <p:nvPr>
            <p:ph type="body" idx="1" hasCustomPrompt="1"/>
          </p:nvPr>
        </p:nvSpPr>
        <p:spPr>
          <a:xfrm>
            <a:off x="1781387" y="4858004"/>
            <a:ext cx="8622453" cy="364236"/>
          </a:xfrm>
        </p:spPr>
        <p:txBody>
          <a:bodyPr wrap="square">
            <a:normAutofit/>
          </a:bodyPr>
          <a:lstStyle>
            <a:lvl1pPr marL="0" indent="0" algn="ctr">
              <a:lnSpc>
                <a:spcPct val="100000"/>
              </a:lnSpc>
              <a:spcBef>
                <a:spcPts val="0"/>
              </a:spcBef>
              <a:spcAft>
                <a:spcPts val="0"/>
              </a:spcAft>
              <a:buNone/>
              <a:defRPr sz="1800" b="0" baseline="0">
                <a:solidFill>
                  <a:schemeClr val="bg1"/>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Presenter Name – Presenter Title</a:t>
            </a:r>
          </a:p>
        </p:txBody>
      </p:sp>
      <p:sp>
        <p:nvSpPr>
          <p:cNvPr id="26" name="Text Placeholder 2"/>
          <p:cNvSpPr>
            <a:spLocks noGrp="1"/>
          </p:cNvSpPr>
          <p:nvPr>
            <p:ph type="body" idx="10" hasCustomPrompt="1"/>
          </p:nvPr>
        </p:nvSpPr>
        <p:spPr>
          <a:xfrm>
            <a:off x="1781386" y="5261033"/>
            <a:ext cx="8622453" cy="364236"/>
          </a:xfrm>
        </p:spPr>
        <p:txBody>
          <a:bodyPr wrap="square">
            <a:normAutofit/>
          </a:bodyPr>
          <a:lstStyle>
            <a:lvl1pPr marL="0" indent="0" algn="ctr">
              <a:lnSpc>
                <a:spcPct val="100000"/>
              </a:lnSpc>
              <a:spcBef>
                <a:spcPts val="0"/>
              </a:spcBef>
              <a:spcAft>
                <a:spcPts val="0"/>
              </a:spcAft>
              <a:buNone/>
              <a:defRPr sz="1800" b="0" baseline="0">
                <a:solidFill>
                  <a:schemeClr val="bg1"/>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Date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4628" y="766754"/>
            <a:ext cx="1322744" cy="1278134"/>
          </a:xfrm>
          <a:prstGeom prst="rect">
            <a:avLst/>
          </a:prstGeom>
        </p:spPr>
      </p:pic>
    </p:spTree>
    <p:extLst>
      <p:ext uri="{BB962C8B-B14F-4D97-AF65-F5344CB8AC3E}">
        <p14:creationId xmlns:p14="http://schemas.microsoft.com/office/powerpoint/2010/main" val="3014260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ing, Content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702924"/>
            <a:ext cx="10515600" cy="1325563"/>
          </a:xfrm>
        </p:spPr>
        <p:txBody>
          <a:bodyPr/>
          <a:lstStyle>
            <a:lvl1pPr>
              <a:defRPr/>
            </a:lvl1pPr>
          </a:lstStyle>
          <a:p>
            <a:r>
              <a:rPr lang="en-US"/>
              <a:t>Heading</a:t>
            </a:r>
          </a:p>
        </p:txBody>
      </p:sp>
      <p:sp>
        <p:nvSpPr>
          <p:cNvPr id="3" name="Text Placeholder 2"/>
          <p:cNvSpPr>
            <a:spLocks noGrp="1"/>
          </p:cNvSpPr>
          <p:nvPr>
            <p:ph type="body" idx="1" hasCustomPrompt="1"/>
          </p:nvPr>
        </p:nvSpPr>
        <p:spPr>
          <a:xfrm>
            <a:off x="839789" y="2772698"/>
            <a:ext cx="5157787" cy="3179751"/>
          </a:xfrm>
        </p:spPr>
        <p:txBody>
          <a:bodyPr/>
          <a:lstStyle>
            <a:lvl1pPr marL="0" indent="0" algn="l" rtl="0" eaLnBrk="1" fontAlgn="base" hangingPunct="1">
              <a:lnSpc>
                <a:spcPct val="100000"/>
              </a:lnSpc>
              <a:spcBef>
                <a:spcPct val="0"/>
              </a:spcBef>
              <a:spcAft>
                <a:spcPts val="1000"/>
              </a:spcAft>
              <a:buNone/>
              <a:defRPr lang="en-US" sz="1800" kern="1200" baseline="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 / Intro paragraph</a:t>
            </a:r>
          </a:p>
        </p:txBody>
      </p:sp>
      <p:sp>
        <p:nvSpPr>
          <p:cNvPr id="8" name="Text Placeholder 7"/>
          <p:cNvSpPr>
            <a:spLocks noGrp="1"/>
          </p:cNvSpPr>
          <p:nvPr>
            <p:ph type="body" sz="quarter" idx="10" hasCustomPrompt="1"/>
          </p:nvPr>
        </p:nvSpPr>
        <p:spPr>
          <a:xfrm>
            <a:off x="6172201" y="2772698"/>
            <a:ext cx="5183188" cy="3179751"/>
          </a:xfrm>
        </p:spPr>
        <p:txBody>
          <a:bodyPr/>
          <a:lstStyle>
            <a:lvl1pPr>
              <a:lnSpc>
                <a:spcPct val="100000"/>
              </a:lnSpc>
              <a:spcBef>
                <a:spcPts val="0"/>
              </a:spcBef>
              <a:defRPr/>
            </a:lvl1pPr>
            <a:lvl2pPr marL="176213" indent="0">
              <a:buNone/>
              <a:defRPr/>
            </a:lvl2pPr>
          </a:lstStyle>
          <a:p>
            <a:pPr lvl="0"/>
            <a:r>
              <a:rPr lang="en-US"/>
              <a:t>Bulleted list</a:t>
            </a:r>
          </a:p>
        </p:txBody>
      </p:sp>
    </p:spTree>
    <p:extLst>
      <p:ext uri="{BB962C8B-B14F-4D97-AF65-F5344CB8AC3E}">
        <p14:creationId xmlns:p14="http://schemas.microsoft.com/office/powerpoint/2010/main" val="1388467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ing, Content 1-Col + Medi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13492"/>
            <a:ext cx="10515600" cy="1325563"/>
          </a:xfrm>
        </p:spPr>
        <p:txBody>
          <a:bodyPr/>
          <a:lstStyle>
            <a:lvl1pPr>
              <a:defRPr/>
            </a:lvl1pPr>
          </a:lstStyle>
          <a:p>
            <a:r>
              <a:rPr lang="en-US"/>
              <a:t>Heading</a:t>
            </a:r>
          </a:p>
        </p:txBody>
      </p:sp>
      <p:sp>
        <p:nvSpPr>
          <p:cNvPr id="16" name="Text Placeholder 2"/>
          <p:cNvSpPr>
            <a:spLocks noGrp="1"/>
          </p:cNvSpPr>
          <p:nvPr>
            <p:ph type="body" idx="1" hasCustomPrompt="1"/>
          </p:nvPr>
        </p:nvSpPr>
        <p:spPr>
          <a:xfrm>
            <a:off x="839790" y="3535266"/>
            <a:ext cx="3524777" cy="2016498"/>
          </a:xfrm>
        </p:spPr>
        <p:txBody>
          <a:bodyPr/>
          <a:lstStyle>
            <a:lvl1pPr marL="0" indent="0" algn="l" rtl="0" eaLnBrk="1" fontAlgn="base" hangingPunct="1">
              <a:spcBef>
                <a:spcPct val="0"/>
              </a:spcBef>
              <a:spcAft>
                <a:spcPts val="1000"/>
              </a:spcAft>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17" name="Text Placeholder 2"/>
          <p:cNvSpPr>
            <a:spLocks noGrp="1"/>
          </p:cNvSpPr>
          <p:nvPr>
            <p:ph type="body" idx="11" hasCustomPrompt="1"/>
          </p:nvPr>
        </p:nvSpPr>
        <p:spPr>
          <a:xfrm>
            <a:off x="839790" y="2775228"/>
            <a:ext cx="3524777" cy="582561"/>
          </a:xfrm>
        </p:spPr>
        <p:txBody>
          <a:bodyPr/>
          <a:lstStyle>
            <a:lvl1pPr marL="0" indent="0" algn="l" rtl="0" eaLnBrk="1" fontAlgn="base" hangingPunct="1">
              <a:spcBef>
                <a:spcPct val="0"/>
              </a:spcBef>
              <a:spcAft>
                <a:spcPct val="0"/>
              </a:spcAft>
              <a:buNone/>
              <a:defRPr lang="en-US" sz="1800" kern="120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18" name="Media Placeholder 3"/>
          <p:cNvSpPr>
            <a:spLocks noGrp="1"/>
          </p:cNvSpPr>
          <p:nvPr>
            <p:ph type="media" sz="quarter" idx="10"/>
          </p:nvPr>
        </p:nvSpPr>
        <p:spPr>
          <a:xfrm>
            <a:off x="4849285" y="2781107"/>
            <a:ext cx="6580716" cy="2770657"/>
          </a:xfrm>
        </p:spPr>
        <p:txBody>
          <a:bodyPr/>
          <a:lstStyle/>
          <a:p>
            <a:pPr lvl="0"/>
            <a:r>
              <a:rPr lang="en-US" altLang="en-US" noProof="0"/>
              <a:t>Click icon to add media</a:t>
            </a:r>
            <a:endParaRPr lang="en-AU" altLang="en-US" noProof="0"/>
          </a:p>
        </p:txBody>
      </p:sp>
    </p:spTree>
    <p:extLst>
      <p:ext uri="{BB962C8B-B14F-4D97-AF65-F5344CB8AC3E}">
        <p14:creationId xmlns:p14="http://schemas.microsoft.com/office/powerpoint/2010/main" val="3606725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7" name="Media Placeholder 3"/>
          <p:cNvSpPr>
            <a:spLocks noGrp="1"/>
          </p:cNvSpPr>
          <p:nvPr>
            <p:ph type="media" sz="quarter" idx="10"/>
          </p:nvPr>
        </p:nvSpPr>
        <p:spPr>
          <a:xfrm>
            <a:off x="677334" y="1143000"/>
            <a:ext cx="10837333" cy="4572000"/>
          </a:xfrm>
        </p:spPr>
        <p:txBody>
          <a:bodyPr/>
          <a:lstStyle/>
          <a:p>
            <a:pPr lvl="0"/>
            <a:r>
              <a:rPr lang="en-US" altLang="en-US" noProof="0"/>
              <a:t>Click icon to add media</a:t>
            </a:r>
            <a:endParaRPr lang="en-AU" altLang="en-US" noProof="0"/>
          </a:p>
        </p:txBody>
      </p:sp>
    </p:spTree>
    <p:extLst>
      <p:ext uri="{BB962C8B-B14F-4D97-AF65-F5344CB8AC3E}">
        <p14:creationId xmlns:p14="http://schemas.microsoft.com/office/powerpoint/2010/main" val="3972925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Content 2-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13492"/>
            <a:ext cx="10515600" cy="1325563"/>
          </a:xfrm>
        </p:spPr>
        <p:txBody>
          <a:bodyPr/>
          <a:lstStyle>
            <a:lvl1pPr>
              <a:defRPr/>
            </a:lvl1pPr>
          </a:lstStyle>
          <a:p>
            <a:r>
              <a:rPr lang="en-US"/>
              <a:t>Heading</a:t>
            </a:r>
          </a:p>
        </p:txBody>
      </p:sp>
      <p:sp>
        <p:nvSpPr>
          <p:cNvPr id="17" name="Text Placeholder 2"/>
          <p:cNvSpPr>
            <a:spLocks noGrp="1"/>
          </p:cNvSpPr>
          <p:nvPr>
            <p:ph type="body" idx="11" hasCustomPrompt="1"/>
          </p:nvPr>
        </p:nvSpPr>
        <p:spPr>
          <a:xfrm>
            <a:off x="839789" y="2772699"/>
            <a:ext cx="5157788" cy="3232845"/>
          </a:xfrm>
        </p:spPr>
        <p:txBody>
          <a:bodyPr/>
          <a:lstStyle>
            <a:lvl1pPr marL="0" indent="0" algn="l" rtl="0" eaLnBrk="1" fontAlgn="base" hangingPunct="1">
              <a:spcBef>
                <a:spcPct val="0"/>
              </a:spcBef>
              <a:spcAft>
                <a:spcPts val="1000"/>
              </a:spcAft>
              <a:buNone/>
              <a:defRPr lang="en-US" sz="1800" kern="120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 </a:t>
            </a:r>
          </a:p>
        </p:txBody>
      </p:sp>
      <p:sp>
        <p:nvSpPr>
          <p:cNvPr id="9" name="Text Placeholder 2"/>
          <p:cNvSpPr>
            <a:spLocks noGrp="1"/>
          </p:cNvSpPr>
          <p:nvPr>
            <p:ph type="body" idx="12" hasCustomPrompt="1"/>
          </p:nvPr>
        </p:nvSpPr>
        <p:spPr>
          <a:xfrm>
            <a:off x="6172201" y="2772699"/>
            <a:ext cx="5181600" cy="3232845"/>
          </a:xfrm>
        </p:spPr>
        <p:txBody>
          <a:bodyPr/>
          <a:lstStyle>
            <a:lvl1pPr marL="0" indent="0" algn="l" rtl="0" eaLnBrk="1" fontAlgn="base" hangingPunct="1">
              <a:spcBef>
                <a:spcPct val="0"/>
              </a:spcBef>
              <a:spcAft>
                <a:spcPts val="1000"/>
              </a:spcAft>
              <a:buNone/>
              <a:defRPr lang="en-US" altLang="en-US" sz="1800" kern="120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Tree>
    <p:extLst>
      <p:ext uri="{BB962C8B-B14F-4D97-AF65-F5344CB8AC3E}">
        <p14:creationId xmlns:p14="http://schemas.microsoft.com/office/powerpoint/2010/main" val="346301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s + Content List Summary">
    <p:spTree>
      <p:nvGrpSpPr>
        <p:cNvPr id="1" name=""/>
        <p:cNvGrpSpPr/>
        <p:nvPr/>
      </p:nvGrpSpPr>
      <p:grpSpPr>
        <a:xfrm>
          <a:off x="0" y="0"/>
          <a:ext cx="0" cy="0"/>
          <a:chOff x="0" y="0"/>
          <a:chExt cx="0" cy="0"/>
        </a:xfrm>
      </p:grpSpPr>
      <p:sp>
        <p:nvSpPr>
          <p:cNvPr id="7" name="Text Placeholder 7"/>
          <p:cNvSpPr>
            <a:spLocks noGrp="1"/>
          </p:cNvSpPr>
          <p:nvPr>
            <p:ph type="body" sz="quarter" idx="12" hasCustomPrompt="1"/>
          </p:nvPr>
        </p:nvSpPr>
        <p:spPr>
          <a:xfrm>
            <a:off x="838202" y="1569463"/>
            <a:ext cx="2772205" cy="754063"/>
          </a:xfrm>
        </p:spPr>
        <p:txBody>
          <a:bodyPr/>
          <a:lstStyle>
            <a:lvl1pPr>
              <a:lnSpc>
                <a:spcPct val="100000"/>
              </a:lnSpc>
              <a:spcBef>
                <a:spcPts val="0"/>
              </a:spcBef>
              <a:defRPr>
                <a:solidFill>
                  <a:srgbClr val="E52212"/>
                </a:solidFill>
              </a:defRPr>
            </a:lvl1pPr>
            <a:lvl2pPr marL="176213" indent="0">
              <a:buNone/>
              <a:defRPr/>
            </a:lvl2pPr>
          </a:lstStyle>
          <a:p>
            <a:pPr lvl="0"/>
            <a:r>
              <a:rPr lang="en-US"/>
              <a:t>Bulleted subheading</a:t>
            </a:r>
          </a:p>
        </p:txBody>
      </p:sp>
      <p:sp>
        <p:nvSpPr>
          <p:cNvPr id="8" name="Text Placeholder 2"/>
          <p:cNvSpPr>
            <a:spLocks noGrp="1"/>
          </p:cNvSpPr>
          <p:nvPr>
            <p:ph type="body" idx="11" hasCustomPrompt="1"/>
          </p:nvPr>
        </p:nvSpPr>
        <p:spPr>
          <a:xfrm>
            <a:off x="4263268" y="1569462"/>
            <a:ext cx="7066721" cy="754064"/>
          </a:xfrm>
        </p:spPr>
        <p:txBody>
          <a:bodyPr/>
          <a:lstStyle>
            <a:lvl1pPr marL="0" indent="0" algn="l" rtl="0" eaLnBrk="1" fontAlgn="base" hangingPunct="1">
              <a:spcBef>
                <a:spcPct val="0"/>
              </a:spcBef>
              <a:spcAft>
                <a:spcPts val="1000"/>
              </a:spcAft>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12" name="Text Placeholder 7"/>
          <p:cNvSpPr>
            <a:spLocks noGrp="1"/>
          </p:cNvSpPr>
          <p:nvPr>
            <p:ph type="body" sz="quarter" idx="13" hasCustomPrompt="1"/>
          </p:nvPr>
        </p:nvSpPr>
        <p:spPr>
          <a:xfrm>
            <a:off x="838202" y="2677467"/>
            <a:ext cx="2772205" cy="754063"/>
          </a:xfrm>
        </p:spPr>
        <p:txBody>
          <a:bodyPr/>
          <a:lstStyle>
            <a:lvl1pPr marL="215900" marR="0" indent="-215900" algn="l" defTabSz="914400" rtl="0" eaLnBrk="0" fontAlgn="base" latinLnBrk="0" hangingPunct="0">
              <a:lnSpc>
                <a:spcPct val="100000"/>
              </a:lnSpc>
              <a:spcBef>
                <a:spcPts val="0"/>
              </a:spcBef>
              <a:spcAft>
                <a:spcPts val="1500"/>
              </a:spcAft>
              <a:buClr>
                <a:srgbClr val="E52212"/>
              </a:buClr>
              <a:buSzPct val="100000"/>
              <a:buFont typeface="Wingdings 2" panose="05020102010507070707" pitchFamily="18" charset="2"/>
              <a:buChar char=""/>
              <a:tabLst/>
              <a:defRPr>
                <a:solidFill>
                  <a:srgbClr val="E52212"/>
                </a:solidFill>
              </a:defRPr>
            </a:lvl1pPr>
            <a:lvl2pPr marL="176213" indent="0">
              <a:buNone/>
              <a:defRPr/>
            </a:lvl2pPr>
          </a:lstStyle>
          <a:p>
            <a:pPr marL="215900" marR="0" lvl="0" indent="-215900" algn="l" defTabSz="914400" rtl="0" eaLnBrk="0" fontAlgn="base" latinLnBrk="0" hangingPunct="0">
              <a:lnSpc>
                <a:spcPct val="100000"/>
              </a:lnSpc>
              <a:spcBef>
                <a:spcPts val="0"/>
              </a:spcBef>
              <a:spcAft>
                <a:spcPts val="1500"/>
              </a:spcAft>
              <a:buClr>
                <a:srgbClr val="E52212"/>
              </a:buClr>
              <a:buSzPct val="100000"/>
              <a:buFont typeface="Wingdings 2" panose="05020102010507070707" pitchFamily="18" charset="2"/>
              <a:buChar char=""/>
              <a:tabLst/>
              <a:defRPr/>
            </a:pPr>
            <a:r>
              <a:rPr lang="en-US"/>
              <a:t>Bulleted subheading</a:t>
            </a:r>
          </a:p>
          <a:p>
            <a:pPr lvl="0"/>
            <a:endParaRPr lang="en-US"/>
          </a:p>
        </p:txBody>
      </p:sp>
      <p:sp>
        <p:nvSpPr>
          <p:cNvPr id="13" name="Text Placeholder 2"/>
          <p:cNvSpPr>
            <a:spLocks noGrp="1"/>
          </p:cNvSpPr>
          <p:nvPr>
            <p:ph type="body" idx="14" hasCustomPrompt="1"/>
          </p:nvPr>
        </p:nvSpPr>
        <p:spPr>
          <a:xfrm>
            <a:off x="4263268" y="2677466"/>
            <a:ext cx="7066721" cy="754064"/>
          </a:xfrm>
        </p:spPr>
        <p:txBody>
          <a:bodyPr/>
          <a:lstStyle>
            <a:lvl1pPr marL="0" indent="0" algn="l" rtl="0" eaLnBrk="1" fontAlgn="base" hangingPunct="1">
              <a:spcBef>
                <a:spcPct val="0"/>
              </a:spcBef>
              <a:spcAft>
                <a:spcPts val="1000"/>
              </a:spcAft>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14" name="Text Placeholder 7"/>
          <p:cNvSpPr>
            <a:spLocks noGrp="1"/>
          </p:cNvSpPr>
          <p:nvPr>
            <p:ph type="body" sz="quarter" idx="15" hasCustomPrompt="1"/>
          </p:nvPr>
        </p:nvSpPr>
        <p:spPr>
          <a:xfrm>
            <a:off x="838202" y="3791602"/>
            <a:ext cx="2772205" cy="754063"/>
          </a:xfrm>
        </p:spPr>
        <p:txBody>
          <a:bodyPr/>
          <a:lstStyle>
            <a:lvl1pPr>
              <a:lnSpc>
                <a:spcPct val="100000"/>
              </a:lnSpc>
              <a:spcBef>
                <a:spcPts val="0"/>
              </a:spcBef>
              <a:defRPr>
                <a:solidFill>
                  <a:srgbClr val="E52212"/>
                </a:solidFill>
              </a:defRPr>
            </a:lvl1pPr>
            <a:lvl2pPr marL="176213" indent="0">
              <a:buNone/>
              <a:defRPr/>
            </a:lvl2pPr>
          </a:lstStyle>
          <a:p>
            <a:pPr lvl="0"/>
            <a:r>
              <a:rPr lang="en-US"/>
              <a:t>Bulleted subheading</a:t>
            </a:r>
          </a:p>
        </p:txBody>
      </p:sp>
      <p:sp>
        <p:nvSpPr>
          <p:cNvPr id="15" name="Text Placeholder 2"/>
          <p:cNvSpPr>
            <a:spLocks noGrp="1"/>
          </p:cNvSpPr>
          <p:nvPr>
            <p:ph type="body" idx="16" hasCustomPrompt="1"/>
          </p:nvPr>
        </p:nvSpPr>
        <p:spPr>
          <a:xfrm>
            <a:off x="4263268" y="3791602"/>
            <a:ext cx="7066721" cy="754064"/>
          </a:xfrm>
        </p:spPr>
        <p:txBody>
          <a:bodyPr/>
          <a:lstStyle>
            <a:lvl1pPr marL="0" indent="0" algn="l" rtl="0" eaLnBrk="1" fontAlgn="base" hangingPunct="1">
              <a:spcBef>
                <a:spcPct val="0"/>
              </a:spcBef>
              <a:spcAft>
                <a:spcPts val="1000"/>
              </a:spcAft>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16" name="Text Placeholder 7"/>
          <p:cNvSpPr>
            <a:spLocks noGrp="1"/>
          </p:cNvSpPr>
          <p:nvPr>
            <p:ph type="body" sz="quarter" idx="17" hasCustomPrompt="1"/>
          </p:nvPr>
        </p:nvSpPr>
        <p:spPr>
          <a:xfrm>
            <a:off x="838202" y="4899607"/>
            <a:ext cx="2772205" cy="754063"/>
          </a:xfrm>
        </p:spPr>
        <p:txBody>
          <a:bodyPr/>
          <a:lstStyle>
            <a:lvl1pPr>
              <a:lnSpc>
                <a:spcPct val="100000"/>
              </a:lnSpc>
              <a:spcBef>
                <a:spcPts val="0"/>
              </a:spcBef>
              <a:defRPr>
                <a:solidFill>
                  <a:srgbClr val="E52212"/>
                </a:solidFill>
              </a:defRPr>
            </a:lvl1pPr>
            <a:lvl2pPr marL="176213" indent="0">
              <a:buNone/>
              <a:defRPr/>
            </a:lvl2pPr>
          </a:lstStyle>
          <a:p>
            <a:pPr lvl="0"/>
            <a:r>
              <a:rPr lang="en-US"/>
              <a:t>Bulleted subheading</a:t>
            </a:r>
          </a:p>
        </p:txBody>
      </p:sp>
      <p:sp>
        <p:nvSpPr>
          <p:cNvPr id="18" name="Text Placeholder 2"/>
          <p:cNvSpPr>
            <a:spLocks noGrp="1"/>
          </p:cNvSpPr>
          <p:nvPr>
            <p:ph type="body" idx="18" hasCustomPrompt="1"/>
          </p:nvPr>
        </p:nvSpPr>
        <p:spPr>
          <a:xfrm>
            <a:off x="4263268" y="4899606"/>
            <a:ext cx="7066721" cy="754064"/>
          </a:xfrm>
        </p:spPr>
        <p:txBody>
          <a:bodyPr/>
          <a:lstStyle>
            <a:lvl1pPr marL="0" indent="0" algn="l" rtl="0" eaLnBrk="1" fontAlgn="base" hangingPunct="1">
              <a:spcBef>
                <a:spcPct val="0"/>
              </a:spcBef>
              <a:spcAft>
                <a:spcPts val="1000"/>
              </a:spcAft>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Tree>
    <p:extLst>
      <p:ext uri="{BB962C8B-B14F-4D97-AF65-F5344CB8AC3E}">
        <p14:creationId xmlns:p14="http://schemas.microsoft.com/office/powerpoint/2010/main" val="1800756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 Content List ">
    <p:spTree>
      <p:nvGrpSpPr>
        <p:cNvPr id="1" name=""/>
        <p:cNvGrpSpPr/>
        <p:nvPr/>
      </p:nvGrpSpPr>
      <p:grpSpPr>
        <a:xfrm>
          <a:off x="0" y="0"/>
          <a:ext cx="0" cy="0"/>
          <a:chOff x="0" y="0"/>
          <a:chExt cx="0" cy="0"/>
        </a:xfrm>
      </p:grpSpPr>
      <p:sp>
        <p:nvSpPr>
          <p:cNvPr id="7" name="Text Placeholder 7"/>
          <p:cNvSpPr>
            <a:spLocks noGrp="1"/>
          </p:cNvSpPr>
          <p:nvPr>
            <p:ph type="body" sz="quarter" idx="12" hasCustomPrompt="1"/>
          </p:nvPr>
        </p:nvSpPr>
        <p:spPr>
          <a:xfrm>
            <a:off x="838202" y="1569463"/>
            <a:ext cx="2772205" cy="754063"/>
          </a:xfrm>
        </p:spPr>
        <p:txBody>
          <a:bodyPr/>
          <a:lstStyle>
            <a:lvl1pPr>
              <a:lnSpc>
                <a:spcPct val="100000"/>
              </a:lnSpc>
              <a:spcBef>
                <a:spcPts val="0"/>
              </a:spcBef>
              <a:defRPr>
                <a:solidFill>
                  <a:srgbClr val="E52212"/>
                </a:solidFill>
              </a:defRPr>
            </a:lvl1pPr>
            <a:lvl2pPr marL="176213" indent="0">
              <a:buNone/>
              <a:defRPr/>
            </a:lvl2pPr>
          </a:lstStyle>
          <a:p>
            <a:pPr lvl="0"/>
            <a:r>
              <a:rPr lang="en-US"/>
              <a:t>Bulleted subheading</a:t>
            </a:r>
          </a:p>
        </p:txBody>
      </p:sp>
      <p:sp>
        <p:nvSpPr>
          <p:cNvPr id="8" name="Text Placeholder 2"/>
          <p:cNvSpPr>
            <a:spLocks noGrp="1"/>
          </p:cNvSpPr>
          <p:nvPr>
            <p:ph type="body" idx="11" hasCustomPrompt="1"/>
          </p:nvPr>
        </p:nvSpPr>
        <p:spPr>
          <a:xfrm>
            <a:off x="4263268" y="1569463"/>
            <a:ext cx="7066721" cy="4182409"/>
          </a:xfrm>
        </p:spPr>
        <p:txBody>
          <a:bodyPr/>
          <a:lstStyle>
            <a:lvl1pPr marL="0" indent="0" algn="l" rtl="0" eaLnBrk="1" fontAlgn="base" hangingPunct="1">
              <a:spcBef>
                <a:spcPct val="0"/>
              </a:spcBef>
              <a:spcAft>
                <a:spcPts val="1000"/>
              </a:spcAft>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Tree>
    <p:extLst>
      <p:ext uri="{BB962C8B-B14F-4D97-AF65-F5344CB8AC3E}">
        <p14:creationId xmlns:p14="http://schemas.microsoft.com/office/powerpoint/2010/main" val="2583214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 3 images (Positionals)">
    <p:spTree>
      <p:nvGrpSpPr>
        <p:cNvPr id="1" name=""/>
        <p:cNvGrpSpPr/>
        <p:nvPr/>
      </p:nvGrpSpPr>
      <p:grpSpPr>
        <a:xfrm>
          <a:off x="0" y="0"/>
          <a:ext cx="0" cy="0"/>
          <a:chOff x="0" y="0"/>
          <a:chExt cx="0" cy="0"/>
        </a:xfrm>
      </p:grpSpPr>
      <p:sp>
        <p:nvSpPr>
          <p:cNvPr id="7" name="Rectangle 6"/>
          <p:cNvSpPr/>
          <p:nvPr userDrawn="1"/>
        </p:nvSpPr>
        <p:spPr>
          <a:xfrm>
            <a:off x="0" y="3416122"/>
            <a:ext cx="6096000" cy="3441878"/>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Box 7"/>
          <p:cNvSpPr txBox="1">
            <a:spLocks noChangeArrowheads="1"/>
          </p:cNvSpPr>
          <p:nvPr userDrawn="1"/>
        </p:nvSpPr>
        <p:spPr bwMode="auto">
          <a:xfrm>
            <a:off x="11385551"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a:p>
        </p:txBody>
      </p:sp>
      <p:sp>
        <p:nvSpPr>
          <p:cNvPr id="20" name="Text Placeholder 19"/>
          <p:cNvSpPr>
            <a:spLocks noGrp="1"/>
          </p:cNvSpPr>
          <p:nvPr>
            <p:ph type="body" sz="quarter" idx="14" hasCustomPrompt="1"/>
          </p:nvPr>
        </p:nvSpPr>
        <p:spPr>
          <a:xfrm>
            <a:off x="590551" y="4275787"/>
            <a:ext cx="5024967" cy="2019064"/>
          </a:xfrm>
        </p:spPr>
        <p:txBody>
          <a:bodyPr/>
          <a:lstStyle>
            <a:lvl1pPr marL="0" indent="0">
              <a:buFontTx/>
              <a:buNone/>
              <a:defRPr lang="en-US" sz="1600"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a:t>Text</a:t>
            </a:r>
          </a:p>
        </p:txBody>
      </p:sp>
      <p:pic>
        <p:nvPicPr>
          <p:cNvPr id="13" name="Picture 25"/>
          <p:cNvPicPr>
            <a:picLocks noChangeAspect="1"/>
          </p:cNvPicPr>
          <p:nvPr userDrawn="1"/>
        </p:nvPicPr>
        <p:blipFill rotWithShape="1">
          <a:blip r:embed="rId2">
            <a:extLst>
              <a:ext uri="{28A0092B-C50C-407E-A947-70E740481C1C}">
                <a14:useLocalDpi xmlns:a14="http://schemas.microsoft.com/office/drawing/2010/main" val="0"/>
              </a:ext>
            </a:extLst>
          </a:blip>
          <a:srcRect l="2" t="-1" r="18089" b="30990"/>
          <a:stretch/>
        </p:blipFill>
        <p:spPr bwMode="auto">
          <a:xfrm>
            <a:off x="6096000" y="3405055"/>
            <a:ext cx="6096002" cy="345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p:cNvPicPr>
          <p:nvPr userDrawn="1"/>
        </p:nvPicPr>
        <p:blipFill rotWithShape="1">
          <a:blip r:embed="rId3">
            <a:extLst>
              <a:ext uri="{28A0092B-C50C-407E-A947-70E740481C1C}">
                <a14:useLocalDpi xmlns:a14="http://schemas.microsoft.com/office/drawing/2010/main" val="0"/>
              </a:ext>
            </a:extLst>
          </a:blip>
          <a:srcRect t="4159" b="21133"/>
          <a:stretch/>
        </p:blipFill>
        <p:spPr bwMode="auto">
          <a:xfrm>
            <a:off x="6095994" y="-1"/>
            <a:ext cx="6095998" cy="341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p:cNvPicPr>
            <a:picLocks noChangeAspect="1"/>
          </p:cNvPicPr>
          <p:nvPr userDrawn="1"/>
        </p:nvPicPr>
        <p:blipFill rotWithShape="1">
          <a:blip r:embed="rId4">
            <a:extLst>
              <a:ext uri="{28A0092B-C50C-407E-A947-70E740481C1C}">
                <a14:useLocalDpi xmlns:a14="http://schemas.microsoft.com/office/drawing/2010/main" val="0"/>
              </a:ext>
            </a:extLst>
          </a:blip>
          <a:srcRect l="15924" t="13270" r="2689" b="18676"/>
          <a:stretch/>
        </p:blipFill>
        <p:spPr bwMode="auto">
          <a:xfrm>
            <a:off x="-2" y="0"/>
            <a:ext cx="6095996" cy="341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userDrawn="1"/>
        </p:nvSpPr>
        <p:spPr>
          <a:xfrm>
            <a:off x="330802" y="6468703"/>
            <a:ext cx="2457814" cy="215444"/>
          </a:xfrm>
          <a:prstGeom prst="rect">
            <a:avLst/>
          </a:prstGeom>
          <a:noFill/>
        </p:spPr>
        <p:txBody>
          <a:bodyPr wrap="square" lIns="0" rtlCol="0">
            <a:spAutoFit/>
          </a:bodyPr>
          <a:lstStyle/>
          <a:p>
            <a:r>
              <a:rPr lang="en-AU" sz="800">
                <a:solidFill>
                  <a:schemeClr val="bg1"/>
                </a:solidFill>
              </a:rPr>
              <a:t>Slide </a:t>
            </a:r>
            <a:fld id="{6D2ABE8C-A05F-4256-939B-48D806335117}" type="slidenum">
              <a:rPr lang="en-AU" sz="800" smtClean="0">
                <a:solidFill>
                  <a:schemeClr val="bg1"/>
                </a:solidFill>
              </a:rPr>
              <a:t>‹#›</a:t>
            </a:fld>
            <a:r>
              <a:rPr lang="en-AU" sz="800">
                <a:solidFill>
                  <a:schemeClr val="bg1"/>
                </a:solidFill>
              </a:rPr>
              <a:t>  |  Version 2</a:t>
            </a:r>
          </a:p>
        </p:txBody>
      </p:sp>
    </p:spTree>
    <p:extLst>
      <p:ext uri="{BB962C8B-B14F-4D97-AF65-F5344CB8AC3E}">
        <p14:creationId xmlns:p14="http://schemas.microsoft.com/office/powerpoint/2010/main" val="2577602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 3 images">
    <p:spTree>
      <p:nvGrpSpPr>
        <p:cNvPr id="1" name=""/>
        <p:cNvGrpSpPr/>
        <p:nvPr/>
      </p:nvGrpSpPr>
      <p:grpSpPr>
        <a:xfrm>
          <a:off x="0" y="0"/>
          <a:ext cx="0" cy="0"/>
          <a:chOff x="0" y="0"/>
          <a:chExt cx="0" cy="0"/>
        </a:xfrm>
      </p:grpSpPr>
      <p:sp>
        <p:nvSpPr>
          <p:cNvPr id="7" name="Rectangle 6"/>
          <p:cNvSpPr/>
          <p:nvPr userDrawn="1"/>
        </p:nvSpPr>
        <p:spPr>
          <a:xfrm>
            <a:off x="0" y="3429001"/>
            <a:ext cx="6096000" cy="3433763"/>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Box 7"/>
          <p:cNvSpPr txBox="1">
            <a:spLocks noChangeArrowheads="1"/>
          </p:cNvSpPr>
          <p:nvPr userDrawn="1"/>
        </p:nvSpPr>
        <p:spPr bwMode="auto">
          <a:xfrm>
            <a:off x="11385551"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a:p>
        </p:txBody>
      </p:sp>
      <p:sp>
        <p:nvSpPr>
          <p:cNvPr id="16" name="Picture Placeholder 10"/>
          <p:cNvSpPr>
            <a:spLocks noGrp="1"/>
          </p:cNvSpPr>
          <p:nvPr>
            <p:ph type="pic" sz="quarter" idx="11"/>
          </p:nvPr>
        </p:nvSpPr>
        <p:spPr>
          <a:xfrm>
            <a:off x="6096000" y="3429000"/>
            <a:ext cx="6096000" cy="3429000"/>
          </a:xfrm>
        </p:spPr>
        <p:txBody>
          <a:bodyPr/>
          <a:lstStyle/>
          <a:p>
            <a:pPr lvl="0"/>
            <a:r>
              <a:rPr lang="en-US" altLang="en-US" noProof="0"/>
              <a:t>Click icon to add picture</a:t>
            </a:r>
            <a:endParaRPr lang="en-AU" altLang="en-US" noProof="0"/>
          </a:p>
        </p:txBody>
      </p:sp>
      <p:sp>
        <p:nvSpPr>
          <p:cNvPr id="17" name="Picture Placeholder 12"/>
          <p:cNvSpPr>
            <a:spLocks noGrp="1"/>
          </p:cNvSpPr>
          <p:nvPr>
            <p:ph type="pic" sz="quarter" idx="12"/>
          </p:nvPr>
        </p:nvSpPr>
        <p:spPr>
          <a:xfrm>
            <a:off x="6096000" y="0"/>
            <a:ext cx="6096000" cy="3429000"/>
          </a:xfrm>
        </p:spPr>
        <p:txBody>
          <a:bodyPr/>
          <a:lstStyle/>
          <a:p>
            <a:pPr lvl="0"/>
            <a:r>
              <a:rPr lang="en-US" altLang="en-US" noProof="0"/>
              <a:t>Click icon to add picture</a:t>
            </a:r>
            <a:endParaRPr lang="en-AU" altLang="en-US" noProof="0"/>
          </a:p>
        </p:txBody>
      </p:sp>
      <p:sp>
        <p:nvSpPr>
          <p:cNvPr id="18" name="Picture Placeholder 14"/>
          <p:cNvSpPr>
            <a:spLocks noGrp="1"/>
          </p:cNvSpPr>
          <p:nvPr>
            <p:ph type="pic" sz="quarter" idx="13"/>
          </p:nvPr>
        </p:nvSpPr>
        <p:spPr>
          <a:xfrm>
            <a:off x="0" y="0"/>
            <a:ext cx="6096000" cy="3429000"/>
          </a:xfrm>
        </p:spPr>
        <p:txBody>
          <a:bodyPr/>
          <a:lstStyle/>
          <a:p>
            <a:pPr lvl="0"/>
            <a:r>
              <a:rPr lang="en-US" altLang="en-US" noProof="0"/>
              <a:t>Click icon to add picture</a:t>
            </a:r>
            <a:endParaRPr lang="en-AU" altLang="en-US" noProof="0"/>
          </a:p>
        </p:txBody>
      </p:sp>
      <p:sp>
        <p:nvSpPr>
          <p:cNvPr id="9" name="Text Placeholder 19"/>
          <p:cNvSpPr>
            <a:spLocks noGrp="1"/>
          </p:cNvSpPr>
          <p:nvPr>
            <p:ph type="body" sz="quarter" idx="15" hasCustomPrompt="1"/>
          </p:nvPr>
        </p:nvSpPr>
        <p:spPr>
          <a:xfrm>
            <a:off x="590551" y="4275787"/>
            <a:ext cx="5024967" cy="2014300"/>
          </a:xfrm>
        </p:spPr>
        <p:txBody>
          <a:bodyPr/>
          <a:lstStyle>
            <a:lvl1pPr marL="0" indent="0">
              <a:buFontTx/>
              <a:buNone/>
              <a:defRPr lang="en-US" sz="1600"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a:t>Text</a:t>
            </a:r>
          </a:p>
        </p:txBody>
      </p:sp>
      <p:sp>
        <p:nvSpPr>
          <p:cNvPr id="10" name="TextBox 9"/>
          <p:cNvSpPr txBox="1"/>
          <p:nvPr userDrawn="1"/>
        </p:nvSpPr>
        <p:spPr>
          <a:xfrm>
            <a:off x="330802" y="6468703"/>
            <a:ext cx="2457814" cy="215444"/>
          </a:xfrm>
          <a:prstGeom prst="rect">
            <a:avLst/>
          </a:prstGeom>
          <a:noFill/>
        </p:spPr>
        <p:txBody>
          <a:bodyPr wrap="square" lIns="0" rtlCol="0">
            <a:spAutoFit/>
          </a:bodyPr>
          <a:lstStyle/>
          <a:p>
            <a:r>
              <a:rPr lang="en-AU" sz="800">
                <a:solidFill>
                  <a:schemeClr val="bg1"/>
                </a:solidFill>
              </a:rPr>
              <a:t>Slide </a:t>
            </a:r>
            <a:fld id="{6D2ABE8C-A05F-4256-939B-48D806335117}" type="slidenum">
              <a:rPr lang="en-AU" sz="800" smtClean="0">
                <a:solidFill>
                  <a:schemeClr val="bg1"/>
                </a:solidFill>
              </a:rPr>
              <a:t>‹#›</a:t>
            </a:fld>
            <a:r>
              <a:rPr lang="en-AU" sz="800">
                <a:solidFill>
                  <a:schemeClr val="bg1"/>
                </a:solidFill>
              </a:rPr>
              <a:t>  |  Version 2</a:t>
            </a:r>
          </a:p>
        </p:txBody>
      </p:sp>
    </p:spTree>
    <p:extLst>
      <p:ext uri="{BB962C8B-B14F-4D97-AF65-F5344CB8AC3E}">
        <p14:creationId xmlns:p14="http://schemas.microsoft.com/office/powerpoint/2010/main" val="195638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eading, Content + 3 images (Positionals)">
    <p:spTree>
      <p:nvGrpSpPr>
        <p:cNvPr id="1" name=""/>
        <p:cNvGrpSpPr/>
        <p:nvPr/>
      </p:nvGrpSpPr>
      <p:grpSpPr>
        <a:xfrm>
          <a:off x="0" y="0"/>
          <a:ext cx="0" cy="0"/>
          <a:chOff x="0" y="0"/>
          <a:chExt cx="0" cy="0"/>
        </a:xfrm>
      </p:grpSpPr>
      <p:sp>
        <p:nvSpPr>
          <p:cNvPr id="7" name="Rectangle 6"/>
          <p:cNvSpPr/>
          <p:nvPr userDrawn="1"/>
        </p:nvSpPr>
        <p:spPr>
          <a:xfrm>
            <a:off x="0" y="3405055"/>
            <a:ext cx="6096000" cy="3457709"/>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Box 7"/>
          <p:cNvSpPr txBox="1">
            <a:spLocks noChangeArrowheads="1"/>
          </p:cNvSpPr>
          <p:nvPr userDrawn="1"/>
        </p:nvSpPr>
        <p:spPr bwMode="auto">
          <a:xfrm>
            <a:off x="11385551"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a:p>
        </p:txBody>
      </p:sp>
      <p:sp>
        <p:nvSpPr>
          <p:cNvPr id="12" name="Text Placeholder 19"/>
          <p:cNvSpPr>
            <a:spLocks noGrp="1"/>
          </p:cNvSpPr>
          <p:nvPr>
            <p:ph type="body" sz="quarter" idx="14" hasCustomPrompt="1"/>
          </p:nvPr>
        </p:nvSpPr>
        <p:spPr>
          <a:xfrm>
            <a:off x="590551" y="4848781"/>
            <a:ext cx="5024967" cy="1441305"/>
          </a:xfrm>
        </p:spPr>
        <p:txBody>
          <a:bodyPr/>
          <a:lstStyle>
            <a:lvl1pPr marL="0" indent="0">
              <a:buFontTx/>
              <a:buNone/>
              <a:defRPr lang="en-US" sz="1600"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a:t>Text</a:t>
            </a:r>
          </a:p>
        </p:txBody>
      </p:sp>
      <p:sp>
        <p:nvSpPr>
          <p:cNvPr id="13" name="Text Placeholder 2"/>
          <p:cNvSpPr>
            <a:spLocks noGrp="1"/>
          </p:cNvSpPr>
          <p:nvPr>
            <p:ph type="body" idx="15" hasCustomPrompt="1"/>
          </p:nvPr>
        </p:nvSpPr>
        <p:spPr>
          <a:xfrm>
            <a:off x="590550" y="3847611"/>
            <a:ext cx="5024967" cy="582561"/>
          </a:xfrm>
        </p:spPr>
        <p:txBody>
          <a:bodyPr/>
          <a:lstStyle>
            <a:lvl1pPr marL="0" indent="0" algn="l" rtl="0" eaLnBrk="1" fontAlgn="base" hangingPunct="1">
              <a:lnSpc>
                <a:spcPts val="2500"/>
              </a:lnSpc>
              <a:spcBef>
                <a:spcPct val="0"/>
              </a:spcBef>
              <a:spcAft>
                <a:spcPct val="0"/>
              </a:spcAft>
              <a:buNone/>
              <a:defRPr lang="en-US" sz="2400" b="1"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Heading</a:t>
            </a:r>
          </a:p>
        </p:txBody>
      </p:sp>
      <p:pic>
        <p:nvPicPr>
          <p:cNvPr id="14" name="Picture 4"/>
          <p:cNvPicPr>
            <a:picLocks noChangeAspect="1"/>
          </p:cNvPicPr>
          <p:nvPr userDrawn="1"/>
        </p:nvPicPr>
        <p:blipFill rotWithShape="1">
          <a:blip r:embed="rId2">
            <a:extLst>
              <a:ext uri="{28A0092B-C50C-407E-A947-70E740481C1C}">
                <a14:useLocalDpi xmlns:a14="http://schemas.microsoft.com/office/drawing/2010/main" val="0"/>
              </a:ext>
            </a:extLst>
          </a:blip>
          <a:srcRect l="15924" t="13270" r="2689" b="18676"/>
          <a:stretch/>
        </p:blipFill>
        <p:spPr bwMode="auto">
          <a:xfrm>
            <a:off x="-2" y="0"/>
            <a:ext cx="6095996" cy="341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p:cNvPicPr>
            <a:picLocks noChangeAspect="1"/>
          </p:cNvPicPr>
          <p:nvPr userDrawn="1"/>
        </p:nvPicPr>
        <p:blipFill rotWithShape="1">
          <a:blip r:embed="rId3">
            <a:extLst>
              <a:ext uri="{28A0092B-C50C-407E-A947-70E740481C1C}">
                <a14:useLocalDpi xmlns:a14="http://schemas.microsoft.com/office/drawing/2010/main" val="0"/>
              </a:ext>
            </a:extLst>
          </a:blip>
          <a:srcRect t="4159" b="21133"/>
          <a:stretch/>
        </p:blipFill>
        <p:spPr bwMode="auto">
          <a:xfrm>
            <a:off x="6095994" y="-1"/>
            <a:ext cx="6095998" cy="341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5"/>
          <p:cNvPicPr>
            <a:picLocks noChangeAspect="1"/>
          </p:cNvPicPr>
          <p:nvPr userDrawn="1"/>
        </p:nvPicPr>
        <p:blipFill rotWithShape="1">
          <a:blip r:embed="rId4">
            <a:extLst>
              <a:ext uri="{28A0092B-C50C-407E-A947-70E740481C1C}">
                <a14:useLocalDpi xmlns:a14="http://schemas.microsoft.com/office/drawing/2010/main" val="0"/>
              </a:ext>
            </a:extLst>
          </a:blip>
          <a:srcRect l="2" t="-1" r="18089" b="30990"/>
          <a:stretch/>
        </p:blipFill>
        <p:spPr bwMode="auto">
          <a:xfrm>
            <a:off x="6096000" y="3405055"/>
            <a:ext cx="6096002" cy="345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userDrawn="1"/>
        </p:nvSpPr>
        <p:spPr>
          <a:xfrm>
            <a:off x="330802" y="6468703"/>
            <a:ext cx="2457814" cy="215444"/>
          </a:xfrm>
          <a:prstGeom prst="rect">
            <a:avLst/>
          </a:prstGeom>
          <a:noFill/>
        </p:spPr>
        <p:txBody>
          <a:bodyPr wrap="square" lIns="0" rtlCol="0">
            <a:spAutoFit/>
          </a:bodyPr>
          <a:lstStyle/>
          <a:p>
            <a:r>
              <a:rPr lang="en-AU" sz="800">
                <a:solidFill>
                  <a:schemeClr val="bg1"/>
                </a:solidFill>
              </a:rPr>
              <a:t>Slide </a:t>
            </a:r>
            <a:fld id="{6D2ABE8C-A05F-4256-939B-48D806335117}" type="slidenum">
              <a:rPr lang="en-AU" sz="800" smtClean="0">
                <a:solidFill>
                  <a:schemeClr val="bg1"/>
                </a:solidFill>
              </a:rPr>
              <a:t>‹#›</a:t>
            </a:fld>
            <a:r>
              <a:rPr lang="en-AU" sz="800">
                <a:solidFill>
                  <a:schemeClr val="bg1"/>
                </a:solidFill>
              </a:rPr>
              <a:t>  |  Version 2</a:t>
            </a:r>
          </a:p>
        </p:txBody>
      </p:sp>
    </p:spTree>
    <p:extLst>
      <p:ext uri="{BB962C8B-B14F-4D97-AF65-F5344CB8AC3E}">
        <p14:creationId xmlns:p14="http://schemas.microsoft.com/office/powerpoint/2010/main" val="3456715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eading, Content + 3 images">
    <p:spTree>
      <p:nvGrpSpPr>
        <p:cNvPr id="1" name=""/>
        <p:cNvGrpSpPr/>
        <p:nvPr/>
      </p:nvGrpSpPr>
      <p:grpSpPr>
        <a:xfrm>
          <a:off x="0" y="0"/>
          <a:ext cx="0" cy="0"/>
          <a:chOff x="0" y="0"/>
          <a:chExt cx="0" cy="0"/>
        </a:xfrm>
      </p:grpSpPr>
      <p:sp>
        <p:nvSpPr>
          <p:cNvPr id="7" name="Rectangle 6"/>
          <p:cNvSpPr/>
          <p:nvPr userDrawn="1"/>
        </p:nvSpPr>
        <p:spPr>
          <a:xfrm>
            <a:off x="0" y="3429001"/>
            <a:ext cx="6096000" cy="3433763"/>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Box 7"/>
          <p:cNvSpPr txBox="1">
            <a:spLocks noChangeArrowheads="1"/>
          </p:cNvSpPr>
          <p:nvPr userDrawn="1"/>
        </p:nvSpPr>
        <p:spPr bwMode="auto">
          <a:xfrm>
            <a:off x="11385551"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a:p>
        </p:txBody>
      </p:sp>
      <p:sp>
        <p:nvSpPr>
          <p:cNvPr id="16" name="Picture Placeholder 10"/>
          <p:cNvSpPr>
            <a:spLocks noGrp="1"/>
          </p:cNvSpPr>
          <p:nvPr>
            <p:ph type="pic" sz="quarter" idx="11"/>
          </p:nvPr>
        </p:nvSpPr>
        <p:spPr>
          <a:xfrm>
            <a:off x="6096000" y="3429000"/>
            <a:ext cx="6096000" cy="3429000"/>
          </a:xfrm>
        </p:spPr>
        <p:txBody>
          <a:bodyPr/>
          <a:lstStyle/>
          <a:p>
            <a:pPr lvl="0"/>
            <a:r>
              <a:rPr lang="en-US" altLang="en-US" noProof="0"/>
              <a:t>Click icon to add picture</a:t>
            </a:r>
            <a:endParaRPr lang="en-AU" altLang="en-US" noProof="0"/>
          </a:p>
        </p:txBody>
      </p:sp>
      <p:sp>
        <p:nvSpPr>
          <p:cNvPr id="17" name="Picture Placeholder 12"/>
          <p:cNvSpPr>
            <a:spLocks noGrp="1"/>
          </p:cNvSpPr>
          <p:nvPr>
            <p:ph type="pic" sz="quarter" idx="12"/>
          </p:nvPr>
        </p:nvSpPr>
        <p:spPr>
          <a:xfrm>
            <a:off x="6096000" y="0"/>
            <a:ext cx="6096000" cy="3429000"/>
          </a:xfrm>
        </p:spPr>
        <p:txBody>
          <a:bodyPr/>
          <a:lstStyle/>
          <a:p>
            <a:pPr lvl="0"/>
            <a:r>
              <a:rPr lang="en-US" altLang="en-US" noProof="0"/>
              <a:t>Click icon to add picture</a:t>
            </a:r>
            <a:endParaRPr lang="en-AU" altLang="en-US" noProof="0"/>
          </a:p>
        </p:txBody>
      </p:sp>
      <p:sp>
        <p:nvSpPr>
          <p:cNvPr id="18" name="Picture Placeholder 14"/>
          <p:cNvSpPr>
            <a:spLocks noGrp="1"/>
          </p:cNvSpPr>
          <p:nvPr>
            <p:ph type="pic" sz="quarter" idx="13"/>
          </p:nvPr>
        </p:nvSpPr>
        <p:spPr>
          <a:xfrm>
            <a:off x="0" y="0"/>
            <a:ext cx="6096000" cy="3429000"/>
          </a:xfrm>
        </p:spPr>
        <p:txBody>
          <a:bodyPr/>
          <a:lstStyle/>
          <a:p>
            <a:pPr lvl="0"/>
            <a:r>
              <a:rPr lang="en-US" altLang="en-US" noProof="0"/>
              <a:t>Click icon to add picture</a:t>
            </a:r>
            <a:endParaRPr lang="en-AU" altLang="en-US" noProof="0"/>
          </a:p>
        </p:txBody>
      </p:sp>
      <p:sp>
        <p:nvSpPr>
          <p:cNvPr id="20" name="Text Placeholder 19"/>
          <p:cNvSpPr>
            <a:spLocks noGrp="1"/>
          </p:cNvSpPr>
          <p:nvPr>
            <p:ph type="body" sz="quarter" idx="14" hasCustomPrompt="1"/>
          </p:nvPr>
        </p:nvSpPr>
        <p:spPr>
          <a:xfrm>
            <a:off x="590551" y="4848781"/>
            <a:ext cx="5024967" cy="1441305"/>
          </a:xfrm>
        </p:spPr>
        <p:txBody>
          <a:bodyPr/>
          <a:lstStyle>
            <a:lvl1pPr marL="0" indent="0">
              <a:buFontTx/>
              <a:buNone/>
              <a:defRPr lang="en-US" sz="1600"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a:t>Text</a:t>
            </a:r>
          </a:p>
        </p:txBody>
      </p:sp>
      <p:sp>
        <p:nvSpPr>
          <p:cNvPr id="11" name="Text Placeholder 2"/>
          <p:cNvSpPr>
            <a:spLocks noGrp="1"/>
          </p:cNvSpPr>
          <p:nvPr>
            <p:ph type="body" idx="15" hasCustomPrompt="1"/>
          </p:nvPr>
        </p:nvSpPr>
        <p:spPr>
          <a:xfrm>
            <a:off x="590550" y="3847611"/>
            <a:ext cx="5024967" cy="582561"/>
          </a:xfrm>
        </p:spPr>
        <p:txBody>
          <a:bodyPr/>
          <a:lstStyle>
            <a:lvl1pPr marL="0" indent="0" algn="l" rtl="0" eaLnBrk="1" fontAlgn="base" hangingPunct="1">
              <a:lnSpc>
                <a:spcPts val="2500"/>
              </a:lnSpc>
              <a:spcBef>
                <a:spcPct val="0"/>
              </a:spcBef>
              <a:spcAft>
                <a:spcPct val="0"/>
              </a:spcAft>
              <a:buNone/>
              <a:defRPr lang="en-US" sz="2400" b="1"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Heading</a:t>
            </a:r>
          </a:p>
        </p:txBody>
      </p:sp>
      <p:sp>
        <p:nvSpPr>
          <p:cNvPr id="9" name="TextBox 8"/>
          <p:cNvSpPr txBox="1"/>
          <p:nvPr userDrawn="1"/>
        </p:nvSpPr>
        <p:spPr>
          <a:xfrm>
            <a:off x="330802" y="6468703"/>
            <a:ext cx="2457814" cy="215444"/>
          </a:xfrm>
          <a:prstGeom prst="rect">
            <a:avLst/>
          </a:prstGeom>
          <a:noFill/>
        </p:spPr>
        <p:txBody>
          <a:bodyPr wrap="square" lIns="0" rtlCol="0">
            <a:spAutoFit/>
          </a:bodyPr>
          <a:lstStyle/>
          <a:p>
            <a:r>
              <a:rPr lang="en-AU" sz="800">
                <a:solidFill>
                  <a:schemeClr val="bg1"/>
                </a:solidFill>
              </a:rPr>
              <a:t>Slide </a:t>
            </a:r>
            <a:fld id="{6D2ABE8C-A05F-4256-939B-48D806335117}" type="slidenum">
              <a:rPr lang="en-AU" sz="800" smtClean="0">
                <a:solidFill>
                  <a:schemeClr val="bg1"/>
                </a:solidFill>
              </a:rPr>
              <a:t>‹#›</a:t>
            </a:fld>
            <a:r>
              <a:rPr lang="en-AU" sz="800">
                <a:solidFill>
                  <a:schemeClr val="bg1"/>
                </a:solidFill>
              </a:rPr>
              <a:t>  |  Version 2</a:t>
            </a:r>
          </a:p>
        </p:txBody>
      </p:sp>
    </p:spTree>
    <p:extLst>
      <p:ext uri="{BB962C8B-B14F-4D97-AF65-F5344CB8AC3E}">
        <p14:creationId xmlns:p14="http://schemas.microsoft.com/office/powerpoint/2010/main" val="1848106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ro slide (Optional)">
    <p:bg>
      <p:bgPr>
        <a:solidFill>
          <a:srgbClr val="E52212"/>
        </a:solidFill>
        <a:effectLst/>
      </p:bgPr>
    </p:bg>
    <p:spTree>
      <p:nvGrpSpPr>
        <p:cNvPr id="1" name=""/>
        <p:cNvGrpSpPr/>
        <p:nvPr/>
      </p:nvGrpSpPr>
      <p:grpSpPr>
        <a:xfrm>
          <a:off x="0" y="0"/>
          <a:ext cx="0" cy="0"/>
          <a:chOff x="0" y="0"/>
          <a:chExt cx="0" cy="0"/>
        </a:xfrm>
      </p:grpSpPr>
      <p:sp>
        <p:nvSpPr>
          <p:cNvPr id="9" name="Title 1"/>
          <p:cNvSpPr>
            <a:spLocks noGrp="1" noChangeAspect="1"/>
          </p:cNvSpPr>
          <p:nvPr>
            <p:ph type="title" hasCustomPrompt="1"/>
          </p:nvPr>
        </p:nvSpPr>
        <p:spPr>
          <a:xfrm>
            <a:off x="2631159" y="1393893"/>
            <a:ext cx="3681164" cy="1267458"/>
          </a:xfrm>
          <a:solidFill>
            <a:schemeClr val="bg1"/>
          </a:solidFill>
        </p:spPr>
        <p:txBody>
          <a:bodyPr wrap="none" lIns="144000" tIns="36000" rIns="144000" anchor="ctr">
            <a:spAutoFit/>
          </a:bodyPr>
          <a:lstStyle>
            <a:lvl1pPr algn="l">
              <a:lnSpc>
                <a:spcPct val="100000"/>
              </a:lnSpc>
              <a:defRPr sz="80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a:t>Heading</a:t>
            </a:r>
          </a:p>
        </p:txBody>
      </p:sp>
      <p:sp>
        <p:nvSpPr>
          <p:cNvPr id="10" name="Text Placeholder 2"/>
          <p:cNvSpPr>
            <a:spLocks noGrp="1" noChangeAspect="1"/>
          </p:cNvSpPr>
          <p:nvPr>
            <p:ph type="body" idx="1" hasCustomPrompt="1"/>
          </p:nvPr>
        </p:nvSpPr>
        <p:spPr>
          <a:xfrm>
            <a:off x="5119455" y="2764676"/>
            <a:ext cx="1786414" cy="1267458"/>
          </a:xfrm>
          <a:solidFill>
            <a:schemeClr val="bg1"/>
          </a:solidFill>
        </p:spPr>
        <p:txBody>
          <a:bodyPr wrap="none" lIns="144000" tIns="36000" rIns="144000" anchor="ctr">
            <a:spAutoFit/>
          </a:bodyPr>
          <a:lstStyle>
            <a:lvl1pPr marL="0" indent="0" algn="r">
              <a:lnSpc>
                <a:spcPct val="100000"/>
              </a:lnSpc>
              <a:spcBef>
                <a:spcPts val="0"/>
              </a:spcBef>
              <a:buNone/>
              <a:defRPr sz="8000" b="1">
                <a:solidFill>
                  <a:srgbClr val="E52212"/>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a:t>
            </a:r>
          </a:p>
        </p:txBody>
      </p:sp>
      <p:sp>
        <p:nvSpPr>
          <p:cNvPr id="17" name="Text Placeholder 2"/>
          <p:cNvSpPr>
            <a:spLocks noGrp="1" noChangeAspect="1"/>
          </p:cNvSpPr>
          <p:nvPr>
            <p:ph type="body" idx="10" hasCustomPrompt="1"/>
          </p:nvPr>
        </p:nvSpPr>
        <p:spPr>
          <a:xfrm>
            <a:off x="6864368" y="2997719"/>
            <a:ext cx="2086176" cy="1190514"/>
          </a:xfrm>
          <a:solidFill>
            <a:schemeClr val="bg1"/>
          </a:solidFill>
        </p:spPr>
        <p:txBody>
          <a:bodyPr wrap="none" lIns="144000" tIns="36000" rIns="144000" anchor="ctr">
            <a:spAutoFit/>
          </a:bodyPr>
          <a:lstStyle>
            <a:lvl1pPr marL="0" indent="0" algn="l">
              <a:lnSpc>
                <a:spcPct val="100000"/>
              </a:lnSpc>
              <a:spcBef>
                <a:spcPts val="0"/>
              </a:spcBef>
              <a:buNone/>
              <a:defRPr sz="7500" b="1" kern="1200" spc="-300" baseline="0">
                <a:solidFill>
                  <a:srgbClr val="E52212"/>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2018</a:t>
            </a:r>
          </a:p>
        </p:txBody>
      </p:sp>
      <p:sp>
        <p:nvSpPr>
          <p:cNvPr id="7" name="TextBox 6"/>
          <p:cNvSpPr txBox="1"/>
          <p:nvPr userDrawn="1"/>
        </p:nvSpPr>
        <p:spPr>
          <a:xfrm>
            <a:off x="330802" y="6468703"/>
            <a:ext cx="2457814" cy="215444"/>
          </a:xfrm>
          <a:prstGeom prst="rect">
            <a:avLst/>
          </a:prstGeom>
          <a:noFill/>
        </p:spPr>
        <p:txBody>
          <a:bodyPr wrap="square" lIns="0" rtlCol="0">
            <a:spAutoFit/>
          </a:bodyPr>
          <a:lstStyle/>
          <a:p>
            <a:r>
              <a:rPr lang="en-AU" sz="800">
                <a:solidFill>
                  <a:schemeClr val="bg1"/>
                </a:solidFill>
              </a:rPr>
              <a:t>Slide </a:t>
            </a:r>
            <a:fld id="{6D2ABE8C-A05F-4256-939B-48D806335117}" type="slidenum">
              <a:rPr lang="en-AU" sz="800" smtClean="0">
                <a:solidFill>
                  <a:schemeClr val="bg1"/>
                </a:solidFill>
              </a:rPr>
              <a:t>‹#›</a:t>
            </a:fld>
            <a:r>
              <a:rPr lang="en-AU" sz="800">
                <a:solidFill>
                  <a:schemeClr val="bg1"/>
                </a:solidFill>
              </a:rPr>
              <a:t>  |  Version 2</a:t>
            </a:r>
          </a:p>
        </p:txBody>
      </p:sp>
      <p:sp>
        <p:nvSpPr>
          <p:cNvPr id="8" name="TextBox 7"/>
          <p:cNvSpPr txBox="1">
            <a:spLocks noChangeArrowheads="1"/>
          </p:cNvSpPr>
          <p:nvPr userDrawn="1"/>
        </p:nvSpPr>
        <p:spPr bwMode="auto">
          <a:xfrm>
            <a:off x="8312251" y="6477868"/>
            <a:ext cx="35509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defRPr/>
            </a:pPr>
            <a:r>
              <a:rPr lang="en-AU" sz="800" kern="1200" baseline="0">
                <a:solidFill>
                  <a:schemeClr val="bg1"/>
                </a:solidFill>
                <a:latin typeface="Roboto" panose="02000000000000000000" pitchFamily="2" charset="0"/>
                <a:ea typeface="Roboto" panose="02000000000000000000" pitchFamily="2" charset="0"/>
                <a:cs typeface="+mn-cs"/>
              </a:rPr>
              <a:t>La Trobe University CRICOS Provider Code Number 00115M</a:t>
            </a:r>
            <a:endParaRPr lang="en-US" altLang="en-US" sz="800" kern="1200" baseline="0">
              <a:solidFill>
                <a:schemeClr val="bg1"/>
              </a:solidFill>
              <a:latin typeface="Roboto" panose="02000000000000000000" pitchFamily="2" charset="0"/>
              <a:ea typeface="Roboto" panose="02000000000000000000" pitchFamily="2" charset="0"/>
              <a:cs typeface="+mn-cs"/>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70588" y="4658095"/>
            <a:ext cx="1850824" cy="1505381"/>
          </a:xfrm>
          <a:prstGeom prst="rect">
            <a:avLst/>
          </a:prstGeom>
          <a:noFill/>
          <a:ln>
            <a:noFill/>
          </a:ln>
        </p:spPr>
      </p:pic>
    </p:spTree>
    <p:extLst>
      <p:ext uri="{BB962C8B-B14F-4D97-AF65-F5344CB8AC3E}">
        <p14:creationId xmlns:p14="http://schemas.microsoft.com/office/powerpoint/2010/main" val="769998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Heading + 3 images (Positionals)">
    <p:spTree>
      <p:nvGrpSpPr>
        <p:cNvPr id="1" name=""/>
        <p:cNvGrpSpPr/>
        <p:nvPr/>
      </p:nvGrpSpPr>
      <p:grpSpPr>
        <a:xfrm>
          <a:off x="0" y="0"/>
          <a:ext cx="0" cy="0"/>
          <a:chOff x="0" y="0"/>
          <a:chExt cx="0" cy="0"/>
        </a:xfrm>
      </p:grpSpPr>
      <p:sp>
        <p:nvSpPr>
          <p:cNvPr id="7" name="Rectangle 6"/>
          <p:cNvSpPr/>
          <p:nvPr userDrawn="1"/>
        </p:nvSpPr>
        <p:spPr>
          <a:xfrm>
            <a:off x="0" y="3405055"/>
            <a:ext cx="6096000" cy="3457709"/>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Box 7"/>
          <p:cNvSpPr txBox="1">
            <a:spLocks noChangeArrowheads="1"/>
          </p:cNvSpPr>
          <p:nvPr userDrawn="1"/>
        </p:nvSpPr>
        <p:spPr bwMode="auto">
          <a:xfrm>
            <a:off x="11385551"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a:p>
        </p:txBody>
      </p:sp>
      <p:sp>
        <p:nvSpPr>
          <p:cNvPr id="9" name="Title 1"/>
          <p:cNvSpPr>
            <a:spLocks noGrp="1" noChangeAspect="1"/>
          </p:cNvSpPr>
          <p:nvPr>
            <p:ph type="title" hasCustomPrompt="1"/>
          </p:nvPr>
        </p:nvSpPr>
        <p:spPr>
          <a:xfrm>
            <a:off x="1060073" y="4297561"/>
            <a:ext cx="2326626" cy="775015"/>
          </a:xfrm>
          <a:solidFill>
            <a:schemeClr val="bg1"/>
          </a:solidFill>
        </p:spPr>
        <p:txBody>
          <a:bodyPr wrap="none" lIns="144000" tIns="36000" rIns="144000" anchor="ctr">
            <a:spAutoFit/>
          </a:bodyPr>
          <a:lstStyle>
            <a:lvl1pPr algn="l">
              <a:lnSpc>
                <a:spcPct val="100000"/>
              </a:lnSpc>
              <a:defRPr sz="48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a:t>Heading</a:t>
            </a:r>
          </a:p>
        </p:txBody>
      </p:sp>
      <p:sp>
        <p:nvSpPr>
          <p:cNvPr id="10" name="Text Placeholder 2"/>
          <p:cNvSpPr>
            <a:spLocks noGrp="1" noChangeAspect="1"/>
          </p:cNvSpPr>
          <p:nvPr>
            <p:ph type="body" idx="1" hasCustomPrompt="1"/>
          </p:nvPr>
        </p:nvSpPr>
        <p:spPr>
          <a:xfrm>
            <a:off x="1933759" y="5189688"/>
            <a:ext cx="2326626"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Heading</a:t>
            </a:r>
          </a:p>
        </p:txBody>
      </p:sp>
      <p:pic>
        <p:nvPicPr>
          <p:cNvPr id="14" name="Picture 4"/>
          <p:cNvPicPr>
            <a:picLocks noChangeAspect="1"/>
          </p:cNvPicPr>
          <p:nvPr userDrawn="1"/>
        </p:nvPicPr>
        <p:blipFill rotWithShape="1">
          <a:blip r:embed="rId2">
            <a:extLst>
              <a:ext uri="{28A0092B-C50C-407E-A947-70E740481C1C}">
                <a14:useLocalDpi xmlns:a14="http://schemas.microsoft.com/office/drawing/2010/main" val="0"/>
              </a:ext>
            </a:extLst>
          </a:blip>
          <a:srcRect l="15924" t="13270" r="2689" b="18676"/>
          <a:stretch/>
        </p:blipFill>
        <p:spPr bwMode="auto">
          <a:xfrm>
            <a:off x="-2" y="0"/>
            <a:ext cx="6095996" cy="341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p:cNvPicPr>
            <a:picLocks noChangeAspect="1"/>
          </p:cNvPicPr>
          <p:nvPr userDrawn="1"/>
        </p:nvPicPr>
        <p:blipFill rotWithShape="1">
          <a:blip r:embed="rId3">
            <a:extLst>
              <a:ext uri="{28A0092B-C50C-407E-A947-70E740481C1C}">
                <a14:useLocalDpi xmlns:a14="http://schemas.microsoft.com/office/drawing/2010/main" val="0"/>
              </a:ext>
            </a:extLst>
          </a:blip>
          <a:srcRect t="4159" b="21133"/>
          <a:stretch/>
        </p:blipFill>
        <p:spPr bwMode="auto">
          <a:xfrm>
            <a:off x="6095994" y="-1"/>
            <a:ext cx="6095998" cy="341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5"/>
          <p:cNvPicPr>
            <a:picLocks noChangeAspect="1"/>
          </p:cNvPicPr>
          <p:nvPr userDrawn="1"/>
        </p:nvPicPr>
        <p:blipFill rotWithShape="1">
          <a:blip r:embed="rId4">
            <a:extLst>
              <a:ext uri="{28A0092B-C50C-407E-A947-70E740481C1C}">
                <a14:useLocalDpi xmlns:a14="http://schemas.microsoft.com/office/drawing/2010/main" val="0"/>
              </a:ext>
            </a:extLst>
          </a:blip>
          <a:srcRect l="2" t="-1" r="18089" b="30990"/>
          <a:stretch/>
        </p:blipFill>
        <p:spPr bwMode="auto">
          <a:xfrm>
            <a:off x="6096000" y="3405055"/>
            <a:ext cx="6096002" cy="345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userDrawn="1"/>
        </p:nvSpPr>
        <p:spPr>
          <a:xfrm>
            <a:off x="330802" y="6468703"/>
            <a:ext cx="2457814" cy="215444"/>
          </a:xfrm>
          <a:prstGeom prst="rect">
            <a:avLst/>
          </a:prstGeom>
          <a:noFill/>
        </p:spPr>
        <p:txBody>
          <a:bodyPr wrap="square" lIns="0" rtlCol="0">
            <a:spAutoFit/>
          </a:bodyPr>
          <a:lstStyle/>
          <a:p>
            <a:r>
              <a:rPr lang="en-AU" sz="800">
                <a:solidFill>
                  <a:schemeClr val="bg1"/>
                </a:solidFill>
              </a:rPr>
              <a:t>Slide </a:t>
            </a:r>
            <a:fld id="{6D2ABE8C-A05F-4256-939B-48D806335117}" type="slidenum">
              <a:rPr lang="en-AU" sz="800" smtClean="0">
                <a:solidFill>
                  <a:schemeClr val="bg1"/>
                </a:solidFill>
              </a:rPr>
              <a:t>‹#›</a:t>
            </a:fld>
            <a:r>
              <a:rPr lang="en-AU" sz="800">
                <a:solidFill>
                  <a:schemeClr val="bg1"/>
                </a:solidFill>
              </a:rPr>
              <a:t>  |  Version 2</a:t>
            </a:r>
          </a:p>
        </p:txBody>
      </p:sp>
    </p:spTree>
    <p:extLst>
      <p:ext uri="{BB962C8B-B14F-4D97-AF65-F5344CB8AC3E}">
        <p14:creationId xmlns:p14="http://schemas.microsoft.com/office/powerpoint/2010/main" val="117831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eading + 3 images">
    <p:spTree>
      <p:nvGrpSpPr>
        <p:cNvPr id="1" name=""/>
        <p:cNvGrpSpPr/>
        <p:nvPr/>
      </p:nvGrpSpPr>
      <p:grpSpPr>
        <a:xfrm>
          <a:off x="0" y="0"/>
          <a:ext cx="0" cy="0"/>
          <a:chOff x="0" y="0"/>
          <a:chExt cx="0" cy="0"/>
        </a:xfrm>
      </p:grpSpPr>
      <p:sp>
        <p:nvSpPr>
          <p:cNvPr id="7" name="Rectangle 6"/>
          <p:cNvSpPr/>
          <p:nvPr userDrawn="1"/>
        </p:nvSpPr>
        <p:spPr>
          <a:xfrm>
            <a:off x="0" y="3429001"/>
            <a:ext cx="6096000" cy="3433763"/>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Box 7"/>
          <p:cNvSpPr txBox="1">
            <a:spLocks noChangeArrowheads="1"/>
          </p:cNvSpPr>
          <p:nvPr userDrawn="1"/>
        </p:nvSpPr>
        <p:spPr bwMode="auto">
          <a:xfrm>
            <a:off x="11385551"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a:p>
        </p:txBody>
      </p:sp>
      <p:sp>
        <p:nvSpPr>
          <p:cNvPr id="16" name="Picture Placeholder 10"/>
          <p:cNvSpPr>
            <a:spLocks noGrp="1"/>
          </p:cNvSpPr>
          <p:nvPr>
            <p:ph type="pic" sz="quarter" idx="11"/>
          </p:nvPr>
        </p:nvSpPr>
        <p:spPr>
          <a:xfrm>
            <a:off x="6096000" y="3429000"/>
            <a:ext cx="6096000" cy="3429000"/>
          </a:xfrm>
        </p:spPr>
        <p:txBody>
          <a:bodyPr/>
          <a:lstStyle/>
          <a:p>
            <a:pPr lvl="0"/>
            <a:r>
              <a:rPr lang="en-US" altLang="en-US" noProof="0"/>
              <a:t>Click icon to add picture</a:t>
            </a:r>
            <a:endParaRPr lang="en-AU" altLang="en-US" noProof="0"/>
          </a:p>
        </p:txBody>
      </p:sp>
      <p:sp>
        <p:nvSpPr>
          <p:cNvPr id="17" name="Picture Placeholder 12"/>
          <p:cNvSpPr>
            <a:spLocks noGrp="1"/>
          </p:cNvSpPr>
          <p:nvPr>
            <p:ph type="pic" sz="quarter" idx="12"/>
          </p:nvPr>
        </p:nvSpPr>
        <p:spPr>
          <a:xfrm>
            <a:off x="6096000" y="0"/>
            <a:ext cx="6096000" cy="3429000"/>
          </a:xfrm>
        </p:spPr>
        <p:txBody>
          <a:bodyPr/>
          <a:lstStyle/>
          <a:p>
            <a:pPr lvl="0"/>
            <a:r>
              <a:rPr lang="en-US" altLang="en-US" noProof="0"/>
              <a:t>Click icon to add picture</a:t>
            </a:r>
            <a:endParaRPr lang="en-AU" altLang="en-US" noProof="0"/>
          </a:p>
        </p:txBody>
      </p:sp>
      <p:sp>
        <p:nvSpPr>
          <p:cNvPr id="18" name="Picture Placeholder 14"/>
          <p:cNvSpPr>
            <a:spLocks noGrp="1"/>
          </p:cNvSpPr>
          <p:nvPr>
            <p:ph type="pic" sz="quarter" idx="13"/>
          </p:nvPr>
        </p:nvSpPr>
        <p:spPr>
          <a:xfrm>
            <a:off x="0" y="0"/>
            <a:ext cx="6096000" cy="3429000"/>
          </a:xfrm>
        </p:spPr>
        <p:txBody>
          <a:bodyPr/>
          <a:lstStyle/>
          <a:p>
            <a:pPr lvl="0"/>
            <a:r>
              <a:rPr lang="en-US" altLang="en-US" noProof="0"/>
              <a:t>Click icon to add picture</a:t>
            </a:r>
            <a:endParaRPr lang="en-AU" altLang="en-US" noProof="0"/>
          </a:p>
        </p:txBody>
      </p:sp>
      <p:sp>
        <p:nvSpPr>
          <p:cNvPr id="12" name="Title 1"/>
          <p:cNvSpPr>
            <a:spLocks noGrp="1" noChangeAspect="1"/>
          </p:cNvSpPr>
          <p:nvPr>
            <p:ph type="title" hasCustomPrompt="1"/>
          </p:nvPr>
        </p:nvSpPr>
        <p:spPr>
          <a:xfrm>
            <a:off x="1060073" y="4297561"/>
            <a:ext cx="2326626" cy="775015"/>
          </a:xfrm>
          <a:solidFill>
            <a:schemeClr val="bg1"/>
          </a:solidFill>
        </p:spPr>
        <p:txBody>
          <a:bodyPr wrap="none" lIns="144000" tIns="36000" rIns="144000" anchor="ctr">
            <a:spAutoFit/>
          </a:bodyPr>
          <a:lstStyle>
            <a:lvl1pPr algn="l">
              <a:lnSpc>
                <a:spcPct val="100000"/>
              </a:lnSpc>
              <a:defRPr sz="48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a:t>Heading</a:t>
            </a:r>
          </a:p>
        </p:txBody>
      </p:sp>
      <p:sp>
        <p:nvSpPr>
          <p:cNvPr id="13" name="Text Placeholder 2"/>
          <p:cNvSpPr>
            <a:spLocks noGrp="1" noChangeAspect="1"/>
          </p:cNvSpPr>
          <p:nvPr>
            <p:ph type="body" idx="1" hasCustomPrompt="1"/>
          </p:nvPr>
        </p:nvSpPr>
        <p:spPr>
          <a:xfrm>
            <a:off x="1933759" y="5189688"/>
            <a:ext cx="2326626"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Heading</a:t>
            </a:r>
          </a:p>
        </p:txBody>
      </p:sp>
      <p:sp>
        <p:nvSpPr>
          <p:cNvPr id="9" name="TextBox 8"/>
          <p:cNvSpPr txBox="1"/>
          <p:nvPr userDrawn="1"/>
        </p:nvSpPr>
        <p:spPr>
          <a:xfrm>
            <a:off x="330802" y="6468703"/>
            <a:ext cx="2457814" cy="215444"/>
          </a:xfrm>
          <a:prstGeom prst="rect">
            <a:avLst/>
          </a:prstGeom>
          <a:noFill/>
        </p:spPr>
        <p:txBody>
          <a:bodyPr wrap="square" lIns="0" rtlCol="0">
            <a:spAutoFit/>
          </a:bodyPr>
          <a:lstStyle/>
          <a:p>
            <a:r>
              <a:rPr lang="en-AU" sz="800">
                <a:solidFill>
                  <a:schemeClr val="bg1"/>
                </a:solidFill>
              </a:rPr>
              <a:t>Slide </a:t>
            </a:r>
            <a:fld id="{6D2ABE8C-A05F-4256-939B-48D806335117}" type="slidenum">
              <a:rPr lang="en-AU" sz="800" smtClean="0">
                <a:solidFill>
                  <a:schemeClr val="bg1"/>
                </a:solidFill>
              </a:rPr>
              <a:t>‹#›</a:t>
            </a:fld>
            <a:r>
              <a:rPr lang="en-AU" sz="800">
                <a:solidFill>
                  <a:schemeClr val="bg1"/>
                </a:solidFill>
              </a:rPr>
              <a:t>  |  Version 2</a:t>
            </a:r>
          </a:p>
        </p:txBody>
      </p:sp>
    </p:spTree>
    <p:extLst>
      <p:ext uri="{BB962C8B-B14F-4D97-AF65-F5344CB8AC3E}">
        <p14:creationId xmlns:p14="http://schemas.microsoft.com/office/powerpoint/2010/main" val="2024477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Heading, Content, Call-to-Action + Image 1/2-page (Positional)">
    <p:spTree>
      <p:nvGrpSpPr>
        <p:cNvPr id="1" name=""/>
        <p:cNvGrpSpPr/>
        <p:nvPr/>
      </p:nvGrpSpPr>
      <p:grpSpPr>
        <a:xfrm>
          <a:off x="0" y="0"/>
          <a:ext cx="0" cy="0"/>
          <a:chOff x="0" y="0"/>
          <a:chExt cx="0" cy="0"/>
        </a:xfrm>
      </p:grpSpPr>
      <p:sp>
        <p:nvSpPr>
          <p:cNvPr id="6" name="Rectangle 5"/>
          <p:cNvSpPr/>
          <p:nvPr userDrawn="1"/>
        </p:nvSpPr>
        <p:spPr>
          <a:xfrm>
            <a:off x="0" y="0"/>
            <a:ext cx="6096000" cy="6858000"/>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6"/>
          <p:cNvSpPr txBox="1">
            <a:spLocks noChangeArrowheads="1"/>
          </p:cNvSpPr>
          <p:nvPr userDrawn="1"/>
        </p:nvSpPr>
        <p:spPr bwMode="auto">
          <a:xfrm>
            <a:off x="11385551"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a:p>
        </p:txBody>
      </p:sp>
      <p:sp>
        <p:nvSpPr>
          <p:cNvPr id="20" name="Text Placeholder 19"/>
          <p:cNvSpPr>
            <a:spLocks noGrp="1"/>
          </p:cNvSpPr>
          <p:nvPr>
            <p:ph type="body" sz="quarter" idx="14" hasCustomPrompt="1"/>
          </p:nvPr>
        </p:nvSpPr>
        <p:spPr>
          <a:xfrm>
            <a:off x="590551" y="5073446"/>
            <a:ext cx="5024967" cy="764735"/>
          </a:xfrm>
        </p:spPr>
        <p:txBody>
          <a:bodyPr/>
          <a:lstStyle>
            <a:lvl1pPr marL="0" indent="0">
              <a:lnSpc>
                <a:spcPts val="1900"/>
              </a:lnSpc>
              <a:buFontTx/>
              <a:buNone/>
              <a:defRPr lang="en-US" sz="1600" b="1" kern="1200" cap="all" baseline="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a:t>CALL-TO-ACTION</a:t>
            </a:r>
          </a:p>
        </p:txBody>
      </p:sp>
      <p:sp>
        <p:nvSpPr>
          <p:cNvPr id="11" name="Text Placeholder 7"/>
          <p:cNvSpPr>
            <a:spLocks noGrp="1"/>
          </p:cNvSpPr>
          <p:nvPr>
            <p:ph type="body" sz="quarter" idx="10" hasCustomPrompt="1"/>
          </p:nvPr>
        </p:nvSpPr>
        <p:spPr>
          <a:xfrm>
            <a:off x="590551" y="1775706"/>
            <a:ext cx="5024967" cy="3020468"/>
          </a:xfrm>
        </p:spPr>
        <p:txBody>
          <a:bodyPr/>
          <a:lstStyle>
            <a:lvl1pPr>
              <a:lnSpc>
                <a:spcPct val="100000"/>
              </a:lnSpc>
              <a:spcBef>
                <a:spcPts val="0"/>
              </a:spcBef>
              <a:buClr>
                <a:schemeClr val="bg1"/>
              </a:buClr>
              <a:defRPr baseline="0">
                <a:solidFill>
                  <a:schemeClr val="bg1"/>
                </a:solidFill>
              </a:defRPr>
            </a:lvl1pPr>
            <a:lvl2pPr marL="176213" indent="0">
              <a:buNone/>
              <a:defRPr/>
            </a:lvl2pPr>
          </a:lstStyle>
          <a:p>
            <a:pPr lvl="0"/>
            <a:r>
              <a:rPr lang="en-US"/>
              <a:t>Bulleted list</a:t>
            </a:r>
          </a:p>
        </p:txBody>
      </p:sp>
      <p:sp>
        <p:nvSpPr>
          <p:cNvPr id="13" name="Text Placeholder 2"/>
          <p:cNvSpPr>
            <a:spLocks noGrp="1"/>
          </p:cNvSpPr>
          <p:nvPr>
            <p:ph type="body" idx="15" hasCustomPrompt="1"/>
          </p:nvPr>
        </p:nvSpPr>
        <p:spPr>
          <a:xfrm>
            <a:off x="590551" y="857694"/>
            <a:ext cx="5024967" cy="582561"/>
          </a:xfrm>
        </p:spPr>
        <p:txBody>
          <a:bodyPr/>
          <a:lstStyle>
            <a:lvl1pPr marL="0" indent="0" algn="l" rtl="0" eaLnBrk="1" fontAlgn="base" hangingPunct="1">
              <a:lnSpc>
                <a:spcPts val="2500"/>
              </a:lnSpc>
              <a:spcBef>
                <a:spcPct val="0"/>
              </a:spcBef>
              <a:spcAft>
                <a:spcPct val="0"/>
              </a:spcAft>
              <a:buNone/>
              <a:defRPr lang="en-US" sz="2400" b="1"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Heading</a:t>
            </a:r>
          </a:p>
        </p:txBody>
      </p:sp>
      <p:pic>
        <p:nvPicPr>
          <p:cNvPr id="9" name="Picture 17"/>
          <p:cNvPicPr>
            <a:picLocks noChangeAspect="1"/>
          </p:cNvPicPr>
          <p:nvPr userDrawn="1"/>
        </p:nvPicPr>
        <p:blipFill rotWithShape="1">
          <a:blip r:embed="rId2">
            <a:extLst>
              <a:ext uri="{28A0092B-C50C-407E-A947-70E740481C1C}">
                <a14:useLocalDpi xmlns:a14="http://schemas.microsoft.com/office/drawing/2010/main" val="0"/>
              </a:ext>
            </a:extLst>
          </a:blip>
          <a:srcRect l="26056" t="507" r="29752" b="24592"/>
          <a:stretch/>
        </p:blipFill>
        <p:spPr bwMode="auto">
          <a:xfrm>
            <a:off x="6096000" y="0"/>
            <a:ext cx="6096000" cy="689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330802" y="6468703"/>
            <a:ext cx="2457814" cy="215444"/>
          </a:xfrm>
          <a:prstGeom prst="rect">
            <a:avLst/>
          </a:prstGeom>
          <a:noFill/>
        </p:spPr>
        <p:txBody>
          <a:bodyPr wrap="square" lIns="0" rtlCol="0">
            <a:spAutoFit/>
          </a:bodyPr>
          <a:lstStyle/>
          <a:p>
            <a:r>
              <a:rPr lang="en-AU" sz="800">
                <a:solidFill>
                  <a:schemeClr val="bg1"/>
                </a:solidFill>
              </a:rPr>
              <a:t>Slide </a:t>
            </a:r>
            <a:fld id="{6D2ABE8C-A05F-4256-939B-48D806335117}" type="slidenum">
              <a:rPr lang="en-AU" sz="800" smtClean="0">
                <a:solidFill>
                  <a:schemeClr val="bg1"/>
                </a:solidFill>
              </a:rPr>
              <a:t>‹#›</a:t>
            </a:fld>
            <a:r>
              <a:rPr lang="en-AU" sz="800">
                <a:solidFill>
                  <a:schemeClr val="bg1"/>
                </a:solidFill>
              </a:rPr>
              <a:t>  |  Version 2</a:t>
            </a:r>
          </a:p>
        </p:txBody>
      </p:sp>
    </p:spTree>
    <p:extLst>
      <p:ext uri="{BB962C8B-B14F-4D97-AF65-F5344CB8AC3E}">
        <p14:creationId xmlns:p14="http://schemas.microsoft.com/office/powerpoint/2010/main" val="3833287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Heading, Content, Call-to-Action + Image 1/2-page ">
    <p:spTree>
      <p:nvGrpSpPr>
        <p:cNvPr id="1" name=""/>
        <p:cNvGrpSpPr/>
        <p:nvPr/>
      </p:nvGrpSpPr>
      <p:grpSpPr>
        <a:xfrm>
          <a:off x="0" y="0"/>
          <a:ext cx="0" cy="0"/>
          <a:chOff x="0" y="0"/>
          <a:chExt cx="0" cy="0"/>
        </a:xfrm>
      </p:grpSpPr>
      <p:sp>
        <p:nvSpPr>
          <p:cNvPr id="6" name="Rectangle 5"/>
          <p:cNvSpPr/>
          <p:nvPr userDrawn="1"/>
        </p:nvSpPr>
        <p:spPr>
          <a:xfrm>
            <a:off x="0" y="0"/>
            <a:ext cx="6096000" cy="6858000"/>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6"/>
          <p:cNvSpPr txBox="1">
            <a:spLocks noChangeArrowheads="1"/>
          </p:cNvSpPr>
          <p:nvPr userDrawn="1"/>
        </p:nvSpPr>
        <p:spPr bwMode="auto">
          <a:xfrm>
            <a:off x="11385551"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a:p>
        </p:txBody>
      </p:sp>
      <p:sp>
        <p:nvSpPr>
          <p:cNvPr id="17" name="Picture Placeholder 12"/>
          <p:cNvSpPr>
            <a:spLocks noGrp="1"/>
          </p:cNvSpPr>
          <p:nvPr>
            <p:ph type="pic" sz="quarter" idx="12"/>
          </p:nvPr>
        </p:nvSpPr>
        <p:spPr>
          <a:xfrm>
            <a:off x="6096000" y="0"/>
            <a:ext cx="6096000" cy="6858000"/>
          </a:xfrm>
        </p:spPr>
        <p:txBody>
          <a:bodyPr/>
          <a:lstStyle/>
          <a:p>
            <a:pPr lvl="0"/>
            <a:r>
              <a:rPr lang="en-US" altLang="en-US" noProof="0"/>
              <a:t>Click icon to add picture</a:t>
            </a:r>
            <a:endParaRPr lang="en-AU" altLang="en-US" noProof="0"/>
          </a:p>
        </p:txBody>
      </p:sp>
      <p:sp>
        <p:nvSpPr>
          <p:cNvPr id="8" name="Text Placeholder 19"/>
          <p:cNvSpPr>
            <a:spLocks noGrp="1"/>
          </p:cNvSpPr>
          <p:nvPr>
            <p:ph type="body" sz="quarter" idx="14" hasCustomPrompt="1"/>
          </p:nvPr>
        </p:nvSpPr>
        <p:spPr>
          <a:xfrm>
            <a:off x="590551" y="5073446"/>
            <a:ext cx="5024967" cy="764735"/>
          </a:xfrm>
        </p:spPr>
        <p:txBody>
          <a:bodyPr/>
          <a:lstStyle>
            <a:lvl1pPr marL="0" indent="0">
              <a:lnSpc>
                <a:spcPts val="1900"/>
              </a:lnSpc>
              <a:buFontTx/>
              <a:buNone/>
              <a:defRPr lang="en-US" sz="1600" b="1" kern="1200" cap="all" baseline="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a:t>CALL-TO-ACTION</a:t>
            </a:r>
          </a:p>
        </p:txBody>
      </p:sp>
      <p:sp>
        <p:nvSpPr>
          <p:cNvPr id="9" name="Text Placeholder 7"/>
          <p:cNvSpPr>
            <a:spLocks noGrp="1"/>
          </p:cNvSpPr>
          <p:nvPr>
            <p:ph type="body" sz="quarter" idx="10" hasCustomPrompt="1"/>
          </p:nvPr>
        </p:nvSpPr>
        <p:spPr>
          <a:xfrm>
            <a:off x="590551" y="1775706"/>
            <a:ext cx="5024967" cy="3020468"/>
          </a:xfrm>
        </p:spPr>
        <p:txBody>
          <a:bodyPr/>
          <a:lstStyle>
            <a:lvl1pPr>
              <a:lnSpc>
                <a:spcPct val="100000"/>
              </a:lnSpc>
              <a:spcBef>
                <a:spcPts val="0"/>
              </a:spcBef>
              <a:buClr>
                <a:schemeClr val="bg1"/>
              </a:buClr>
              <a:defRPr baseline="0">
                <a:solidFill>
                  <a:schemeClr val="bg1"/>
                </a:solidFill>
              </a:defRPr>
            </a:lvl1pPr>
            <a:lvl2pPr marL="176213" indent="0">
              <a:buNone/>
              <a:defRPr/>
            </a:lvl2pPr>
          </a:lstStyle>
          <a:p>
            <a:pPr lvl="0"/>
            <a:r>
              <a:rPr lang="en-US"/>
              <a:t>Bulleted list</a:t>
            </a:r>
          </a:p>
        </p:txBody>
      </p:sp>
      <p:sp>
        <p:nvSpPr>
          <p:cNvPr id="10" name="Text Placeholder 2"/>
          <p:cNvSpPr>
            <a:spLocks noGrp="1"/>
          </p:cNvSpPr>
          <p:nvPr>
            <p:ph type="body" idx="15" hasCustomPrompt="1"/>
          </p:nvPr>
        </p:nvSpPr>
        <p:spPr>
          <a:xfrm>
            <a:off x="590551" y="857694"/>
            <a:ext cx="5024967" cy="582561"/>
          </a:xfrm>
        </p:spPr>
        <p:txBody>
          <a:bodyPr/>
          <a:lstStyle>
            <a:lvl1pPr marL="0" indent="0" algn="l" rtl="0" eaLnBrk="1" fontAlgn="base" hangingPunct="1">
              <a:lnSpc>
                <a:spcPts val="2500"/>
              </a:lnSpc>
              <a:spcBef>
                <a:spcPct val="0"/>
              </a:spcBef>
              <a:spcAft>
                <a:spcPct val="0"/>
              </a:spcAft>
              <a:buNone/>
              <a:defRPr lang="en-US" sz="2400" b="1"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Heading</a:t>
            </a:r>
          </a:p>
        </p:txBody>
      </p:sp>
      <p:sp>
        <p:nvSpPr>
          <p:cNvPr id="11" name="TextBox 10"/>
          <p:cNvSpPr txBox="1"/>
          <p:nvPr userDrawn="1"/>
        </p:nvSpPr>
        <p:spPr>
          <a:xfrm>
            <a:off x="330802" y="6468703"/>
            <a:ext cx="2457814" cy="215444"/>
          </a:xfrm>
          <a:prstGeom prst="rect">
            <a:avLst/>
          </a:prstGeom>
          <a:noFill/>
        </p:spPr>
        <p:txBody>
          <a:bodyPr wrap="square" lIns="0" rtlCol="0">
            <a:spAutoFit/>
          </a:bodyPr>
          <a:lstStyle/>
          <a:p>
            <a:r>
              <a:rPr lang="en-AU" sz="800">
                <a:solidFill>
                  <a:schemeClr val="bg1"/>
                </a:solidFill>
              </a:rPr>
              <a:t>Slide </a:t>
            </a:r>
            <a:fld id="{6D2ABE8C-A05F-4256-939B-48D806335117}" type="slidenum">
              <a:rPr lang="en-AU" sz="800" smtClean="0">
                <a:solidFill>
                  <a:schemeClr val="bg1"/>
                </a:solidFill>
              </a:rPr>
              <a:t>‹#›</a:t>
            </a:fld>
            <a:r>
              <a:rPr lang="en-AU" sz="800">
                <a:solidFill>
                  <a:schemeClr val="bg1"/>
                </a:solidFill>
              </a:rPr>
              <a:t>  |  Version 2</a:t>
            </a:r>
          </a:p>
        </p:txBody>
      </p:sp>
    </p:spTree>
    <p:extLst>
      <p:ext uri="{BB962C8B-B14F-4D97-AF65-F5344CB8AC3E}">
        <p14:creationId xmlns:p14="http://schemas.microsoft.com/office/powerpoint/2010/main" val="3045394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Heading + Image Full-page (Positional)">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3473" r="6767" b="41084"/>
          <a:stretch/>
        </p:blipFill>
        <p:spPr bwMode="auto">
          <a:xfrm flipH="1">
            <a:off x="0" y="0"/>
            <a:ext cx="12192000" cy="686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noChangeAspect="1"/>
          </p:cNvSpPr>
          <p:nvPr>
            <p:ph type="title" hasCustomPrompt="1"/>
          </p:nvPr>
        </p:nvSpPr>
        <p:spPr>
          <a:xfrm>
            <a:off x="717692" y="628829"/>
            <a:ext cx="3681164" cy="1267458"/>
          </a:xfrm>
          <a:solidFill>
            <a:srgbClr val="E52212"/>
          </a:solidFill>
        </p:spPr>
        <p:txBody>
          <a:bodyPr wrap="none" lIns="144000" tIns="36000" rIns="144000" anchor="ctr">
            <a:spAutoFit/>
          </a:bodyPr>
          <a:lstStyle>
            <a:lvl1pPr algn="l">
              <a:lnSpc>
                <a:spcPct val="100000"/>
              </a:lnSpc>
              <a:defRPr sz="80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a:t>Heading</a:t>
            </a:r>
          </a:p>
        </p:txBody>
      </p:sp>
      <p:sp>
        <p:nvSpPr>
          <p:cNvPr id="5" name="Text Placeholder 2"/>
          <p:cNvSpPr>
            <a:spLocks noGrp="1" noChangeAspect="1"/>
          </p:cNvSpPr>
          <p:nvPr>
            <p:ph type="body" idx="1" hasCustomPrompt="1"/>
          </p:nvPr>
        </p:nvSpPr>
        <p:spPr>
          <a:xfrm>
            <a:off x="717692" y="2018407"/>
            <a:ext cx="1786415" cy="1267458"/>
          </a:xfrm>
          <a:solidFill>
            <a:srgbClr val="E52212"/>
          </a:solidFill>
        </p:spPr>
        <p:txBody>
          <a:bodyPr wrap="none" lIns="144000" tIns="36000" rIns="144000" anchor="ctr">
            <a:spAutoFit/>
          </a:bodyPr>
          <a:lstStyle>
            <a:lvl1pPr marL="0" indent="0" algn="l">
              <a:lnSpc>
                <a:spcPct val="100000"/>
              </a:lnSpc>
              <a:spcBef>
                <a:spcPts val="0"/>
              </a:spcBef>
              <a:buNone/>
              <a:defRPr sz="8000" b="1">
                <a:solidFill>
                  <a:schemeClr val="bg1"/>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a:t>
            </a:r>
          </a:p>
        </p:txBody>
      </p:sp>
      <p:sp>
        <p:nvSpPr>
          <p:cNvPr id="6" name="Text Placeholder 2"/>
          <p:cNvSpPr>
            <a:spLocks noGrp="1" noChangeAspect="1"/>
          </p:cNvSpPr>
          <p:nvPr>
            <p:ph type="body" idx="10" hasCustomPrompt="1"/>
          </p:nvPr>
        </p:nvSpPr>
        <p:spPr>
          <a:xfrm>
            <a:off x="2408182" y="2204451"/>
            <a:ext cx="3411860" cy="1267458"/>
          </a:xfrm>
          <a:solidFill>
            <a:srgbClr val="E52212"/>
          </a:solidFill>
        </p:spPr>
        <p:txBody>
          <a:bodyPr wrap="none" lIns="144000" tIns="36000" rIns="144000" anchor="ctr">
            <a:spAutoFit/>
          </a:bodyPr>
          <a:lstStyle>
            <a:lvl1pPr marL="0" indent="0" algn="l">
              <a:lnSpc>
                <a:spcPct val="100000"/>
              </a:lnSpc>
              <a:spcBef>
                <a:spcPts val="0"/>
              </a:spcBef>
              <a:buNone/>
              <a:defRPr sz="8000" b="1" kern="1200" spc="-300" baseline="0">
                <a:solidFill>
                  <a:schemeClr val="bg1"/>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Heading</a:t>
            </a:r>
          </a:p>
        </p:txBody>
      </p:sp>
      <p:sp>
        <p:nvSpPr>
          <p:cNvPr id="7" name="TextBox 6"/>
          <p:cNvSpPr txBox="1"/>
          <p:nvPr userDrawn="1"/>
        </p:nvSpPr>
        <p:spPr>
          <a:xfrm>
            <a:off x="330802" y="6468703"/>
            <a:ext cx="2457814" cy="215444"/>
          </a:xfrm>
          <a:prstGeom prst="rect">
            <a:avLst/>
          </a:prstGeom>
          <a:noFill/>
        </p:spPr>
        <p:txBody>
          <a:bodyPr wrap="square" lIns="0" rtlCol="0">
            <a:spAutoFit/>
          </a:bodyPr>
          <a:lstStyle/>
          <a:p>
            <a:r>
              <a:rPr lang="en-AU" sz="800">
                <a:solidFill>
                  <a:schemeClr val="bg1"/>
                </a:solidFill>
              </a:rPr>
              <a:t>Slide </a:t>
            </a:r>
            <a:fld id="{6D2ABE8C-A05F-4256-939B-48D806335117}" type="slidenum">
              <a:rPr lang="en-AU" sz="800" smtClean="0">
                <a:solidFill>
                  <a:schemeClr val="bg1"/>
                </a:solidFill>
              </a:rPr>
              <a:t>‹#›</a:t>
            </a:fld>
            <a:r>
              <a:rPr lang="en-AU" sz="800">
                <a:solidFill>
                  <a:schemeClr val="bg1"/>
                </a:solidFill>
              </a:rPr>
              <a:t>  |  Version 2</a:t>
            </a:r>
          </a:p>
        </p:txBody>
      </p:sp>
    </p:spTree>
    <p:extLst>
      <p:ext uri="{BB962C8B-B14F-4D97-AF65-F5344CB8AC3E}">
        <p14:creationId xmlns:p14="http://schemas.microsoft.com/office/powerpoint/2010/main" val="34116689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eading + Image Full-page">
    <p:spTree>
      <p:nvGrpSpPr>
        <p:cNvPr id="1" name=""/>
        <p:cNvGrpSpPr/>
        <p:nvPr/>
      </p:nvGrpSpPr>
      <p:grpSpPr>
        <a:xfrm>
          <a:off x="0" y="0"/>
          <a:ext cx="0" cy="0"/>
          <a:chOff x="0" y="0"/>
          <a:chExt cx="0" cy="0"/>
        </a:xfrm>
      </p:grpSpPr>
      <p:sp>
        <p:nvSpPr>
          <p:cNvPr id="3" name="Picture Placeholder 12"/>
          <p:cNvSpPr>
            <a:spLocks noGrp="1"/>
          </p:cNvSpPr>
          <p:nvPr>
            <p:ph type="pic" sz="quarter" idx="12"/>
          </p:nvPr>
        </p:nvSpPr>
        <p:spPr>
          <a:xfrm>
            <a:off x="0" y="0"/>
            <a:ext cx="12192000" cy="6858000"/>
          </a:xfrm>
        </p:spPr>
        <p:txBody>
          <a:bodyPr/>
          <a:lstStyle/>
          <a:p>
            <a:pPr lvl="0"/>
            <a:r>
              <a:rPr lang="en-US" altLang="en-US" noProof="0"/>
              <a:t>Click icon to add picture</a:t>
            </a:r>
            <a:endParaRPr lang="en-AU" altLang="en-US" noProof="0"/>
          </a:p>
        </p:txBody>
      </p:sp>
      <p:sp>
        <p:nvSpPr>
          <p:cNvPr id="4" name="Title 1"/>
          <p:cNvSpPr>
            <a:spLocks noGrp="1" noChangeAspect="1"/>
          </p:cNvSpPr>
          <p:nvPr>
            <p:ph type="title" hasCustomPrompt="1"/>
          </p:nvPr>
        </p:nvSpPr>
        <p:spPr>
          <a:xfrm>
            <a:off x="717692" y="628829"/>
            <a:ext cx="3681164" cy="1267458"/>
          </a:xfrm>
          <a:solidFill>
            <a:srgbClr val="E52212"/>
          </a:solidFill>
        </p:spPr>
        <p:txBody>
          <a:bodyPr wrap="none" lIns="144000" tIns="36000" rIns="144000" anchor="ctr">
            <a:spAutoFit/>
          </a:bodyPr>
          <a:lstStyle>
            <a:lvl1pPr algn="l">
              <a:lnSpc>
                <a:spcPct val="100000"/>
              </a:lnSpc>
              <a:defRPr sz="80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a:t>Heading</a:t>
            </a:r>
          </a:p>
        </p:txBody>
      </p:sp>
      <p:sp>
        <p:nvSpPr>
          <p:cNvPr id="5" name="Text Placeholder 2"/>
          <p:cNvSpPr>
            <a:spLocks noGrp="1" noChangeAspect="1"/>
          </p:cNvSpPr>
          <p:nvPr>
            <p:ph type="body" idx="1" hasCustomPrompt="1"/>
          </p:nvPr>
        </p:nvSpPr>
        <p:spPr>
          <a:xfrm>
            <a:off x="717692" y="2018407"/>
            <a:ext cx="1786415" cy="1267458"/>
          </a:xfrm>
          <a:solidFill>
            <a:srgbClr val="E52212"/>
          </a:solidFill>
        </p:spPr>
        <p:txBody>
          <a:bodyPr wrap="none" lIns="144000" tIns="36000" rIns="144000" anchor="ctr">
            <a:spAutoFit/>
          </a:bodyPr>
          <a:lstStyle>
            <a:lvl1pPr marL="0" indent="0" algn="l">
              <a:lnSpc>
                <a:spcPct val="100000"/>
              </a:lnSpc>
              <a:spcBef>
                <a:spcPts val="0"/>
              </a:spcBef>
              <a:buNone/>
              <a:defRPr sz="8000" b="1">
                <a:solidFill>
                  <a:schemeClr val="bg1"/>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a:t>
            </a:r>
          </a:p>
        </p:txBody>
      </p:sp>
      <p:sp>
        <p:nvSpPr>
          <p:cNvPr id="8" name="Text Placeholder 2"/>
          <p:cNvSpPr>
            <a:spLocks noGrp="1" noChangeAspect="1"/>
          </p:cNvSpPr>
          <p:nvPr>
            <p:ph type="body" idx="10" hasCustomPrompt="1"/>
          </p:nvPr>
        </p:nvSpPr>
        <p:spPr>
          <a:xfrm>
            <a:off x="2408182" y="2204451"/>
            <a:ext cx="3411860" cy="1267458"/>
          </a:xfrm>
          <a:solidFill>
            <a:srgbClr val="E52212"/>
          </a:solidFill>
        </p:spPr>
        <p:txBody>
          <a:bodyPr wrap="none" lIns="144000" tIns="36000" rIns="144000" anchor="ctr">
            <a:spAutoFit/>
          </a:bodyPr>
          <a:lstStyle>
            <a:lvl1pPr marL="0" indent="0" algn="l">
              <a:lnSpc>
                <a:spcPct val="100000"/>
              </a:lnSpc>
              <a:spcBef>
                <a:spcPts val="0"/>
              </a:spcBef>
              <a:buNone/>
              <a:defRPr sz="8000" b="1" kern="1200" spc="-300" baseline="0">
                <a:solidFill>
                  <a:schemeClr val="bg1"/>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Heading</a:t>
            </a:r>
          </a:p>
        </p:txBody>
      </p:sp>
      <p:sp>
        <p:nvSpPr>
          <p:cNvPr id="6" name="TextBox 5"/>
          <p:cNvSpPr txBox="1"/>
          <p:nvPr userDrawn="1"/>
        </p:nvSpPr>
        <p:spPr>
          <a:xfrm>
            <a:off x="330802" y="6468703"/>
            <a:ext cx="2457814" cy="215444"/>
          </a:xfrm>
          <a:prstGeom prst="rect">
            <a:avLst/>
          </a:prstGeom>
          <a:noFill/>
        </p:spPr>
        <p:txBody>
          <a:bodyPr wrap="square" lIns="0" rtlCol="0">
            <a:spAutoFit/>
          </a:bodyPr>
          <a:lstStyle/>
          <a:p>
            <a:r>
              <a:rPr lang="en-AU" sz="800">
                <a:solidFill>
                  <a:schemeClr val="bg1"/>
                </a:solidFill>
              </a:rPr>
              <a:t>Slide </a:t>
            </a:r>
            <a:fld id="{6D2ABE8C-A05F-4256-939B-48D806335117}" type="slidenum">
              <a:rPr lang="en-AU" sz="800" smtClean="0">
                <a:solidFill>
                  <a:schemeClr val="bg1"/>
                </a:solidFill>
              </a:rPr>
              <a:pPr/>
              <a:t>‹#›</a:t>
            </a:fld>
            <a:r>
              <a:rPr lang="en-AU" sz="800">
                <a:solidFill>
                  <a:schemeClr val="bg1"/>
                </a:solidFill>
              </a:rPr>
              <a:t>  |  Version 2</a:t>
            </a:r>
          </a:p>
        </p:txBody>
      </p:sp>
    </p:spTree>
    <p:extLst>
      <p:ext uri="{BB962C8B-B14F-4D97-AF65-F5344CB8AC3E}">
        <p14:creationId xmlns:p14="http://schemas.microsoft.com/office/powerpoint/2010/main" val="21036013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Heading, Content + Image 1/2 page (Positional)">
    <p:spTree>
      <p:nvGrpSpPr>
        <p:cNvPr id="1" name=""/>
        <p:cNvGrpSpPr/>
        <p:nvPr/>
      </p:nvGrpSpPr>
      <p:grpSpPr>
        <a:xfrm>
          <a:off x="0" y="0"/>
          <a:ext cx="0" cy="0"/>
          <a:chOff x="0" y="0"/>
          <a:chExt cx="0" cy="0"/>
        </a:xfrm>
      </p:grpSpPr>
      <p:sp>
        <p:nvSpPr>
          <p:cNvPr id="5" name="Title 1"/>
          <p:cNvSpPr>
            <a:spLocks noGrp="1" noChangeAspect="1"/>
          </p:cNvSpPr>
          <p:nvPr>
            <p:ph type="title" hasCustomPrompt="1"/>
          </p:nvPr>
        </p:nvSpPr>
        <p:spPr>
          <a:xfrm>
            <a:off x="524765" y="1754386"/>
            <a:ext cx="2326626" cy="775015"/>
          </a:xfrm>
          <a:solidFill>
            <a:srgbClr val="E52212"/>
          </a:solidFill>
        </p:spPr>
        <p:txBody>
          <a:bodyPr wrap="none" lIns="144000" tIns="36000" rIns="144000" anchor="ctr">
            <a:spAutoFit/>
          </a:bodyPr>
          <a:lstStyle>
            <a:lvl1pPr algn="l">
              <a:lnSpc>
                <a:spcPct val="100000"/>
              </a:lnSpc>
              <a:defRPr sz="48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a:t>Heading</a:t>
            </a:r>
          </a:p>
        </p:txBody>
      </p:sp>
      <p:sp>
        <p:nvSpPr>
          <p:cNvPr id="6" name="Text Placeholder 2"/>
          <p:cNvSpPr>
            <a:spLocks noGrp="1" noChangeAspect="1"/>
          </p:cNvSpPr>
          <p:nvPr>
            <p:ph type="body" idx="1" hasCustomPrompt="1"/>
          </p:nvPr>
        </p:nvSpPr>
        <p:spPr>
          <a:xfrm>
            <a:off x="1398451" y="2646513"/>
            <a:ext cx="2326626" cy="775015"/>
          </a:xfrm>
          <a:solidFill>
            <a:srgbClr val="E52212"/>
          </a:solidFill>
        </p:spPr>
        <p:txBody>
          <a:bodyPr wrap="none" lIns="144000" tIns="36000" rIns="144000" anchor="ctr">
            <a:spAutoFit/>
          </a:bodyPr>
          <a:lstStyle>
            <a:lvl1pPr marL="0" indent="0" algn="l">
              <a:lnSpc>
                <a:spcPct val="100000"/>
              </a:lnSpc>
              <a:spcBef>
                <a:spcPts val="0"/>
              </a:spcBef>
              <a:buNone/>
              <a:defRPr sz="4800" b="1">
                <a:solidFill>
                  <a:schemeClr val="bg1"/>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Heading</a:t>
            </a:r>
          </a:p>
        </p:txBody>
      </p:sp>
      <p:sp>
        <p:nvSpPr>
          <p:cNvPr id="9" name="Text Placeholder 19"/>
          <p:cNvSpPr>
            <a:spLocks noGrp="1"/>
          </p:cNvSpPr>
          <p:nvPr>
            <p:ph type="body" sz="quarter" idx="14" hasCustomPrompt="1"/>
          </p:nvPr>
        </p:nvSpPr>
        <p:spPr>
          <a:xfrm>
            <a:off x="802312" y="3834581"/>
            <a:ext cx="3698307" cy="2464619"/>
          </a:xfrm>
        </p:spPr>
        <p:txBody>
          <a:bodyPr/>
          <a:lstStyle>
            <a:lvl1pPr marL="0" indent="0">
              <a:buFontTx/>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a:t>Text</a:t>
            </a:r>
          </a:p>
        </p:txBody>
      </p:sp>
      <p:pic>
        <p:nvPicPr>
          <p:cNvPr id="8" name="Picture 1"/>
          <p:cNvPicPr>
            <a:picLocks noChangeAspect="1"/>
          </p:cNvPicPr>
          <p:nvPr userDrawn="1"/>
        </p:nvPicPr>
        <p:blipFill rotWithShape="1">
          <a:blip r:embed="rId2">
            <a:extLst>
              <a:ext uri="{28A0092B-C50C-407E-A947-70E740481C1C}">
                <a14:useLocalDpi xmlns:a14="http://schemas.microsoft.com/office/drawing/2010/main" val="0"/>
              </a:ext>
            </a:extLst>
          </a:blip>
          <a:srcRect l="36719" t="12916" r="18887" b="11942"/>
          <a:stretch/>
        </p:blipFill>
        <p:spPr bwMode="auto">
          <a:xfrm>
            <a:off x="6096001" y="0"/>
            <a:ext cx="6095999" cy="6877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330802" y="6468703"/>
            <a:ext cx="2457814" cy="215444"/>
          </a:xfrm>
          <a:prstGeom prst="rect">
            <a:avLst/>
          </a:prstGeom>
          <a:noFill/>
        </p:spPr>
        <p:txBody>
          <a:bodyPr wrap="square" lIns="0" rtlCol="0">
            <a:spAutoFit/>
          </a:bodyPr>
          <a:lstStyle/>
          <a:p>
            <a:r>
              <a:rPr lang="en-AU" sz="800">
                <a:solidFill>
                  <a:srgbClr val="7F7F7F"/>
                </a:solidFill>
              </a:rPr>
              <a:t>Slide </a:t>
            </a:r>
            <a:fld id="{6D2ABE8C-A05F-4256-939B-48D806335117}" type="slidenum">
              <a:rPr lang="en-AU" sz="800" smtClean="0">
                <a:solidFill>
                  <a:srgbClr val="7F7F7F"/>
                </a:solidFill>
              </a:rPr>
              <a:t>‹#›</a:t>
            </a:fld>
            <a:r>
              <a:rPr lang="en-AU" sz="800">
                <a:solidFill>
                  <a:srgbClr val="7F7F7F"/>
                </a:solidFill>
              </a:rPr>
              <a:t>  |  Version 2</a:t>
            </a:r>
          </a:p>
        </p:txBody>
      </p:sp>
    </p:spTree>
    <p:extLst>
      <p:ext uri="{BB962C8B-B14F-4D97-AF65-F5344CB8AC3E}">
        <p14:creationId xmlns:p14="http://schemas.microsoft.com/office/powerpoint/2010/main" val="34899965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Heading, Content + Image 1/2 page">
    <p:spTree>
      <p:nvGrpSpPr>
        <p:cNvPr id="1" name=""/>
        <p:cNvGrpSpPr/>
        <p:nvPr/>
      </p:nvGrpSpPr>
      <p:grpSpPr>
        <a:xfrm>
          <a:off x="0" y="0"/>
          <a:ext cx="0" cy="0"/>
          <a:chOff x="0" y="0"/>
          <a:chExt cx="0" cy="0"/>
        </a:xfrm>
      </p:grpSpPr>
      <p:sp>
        <p:nvSpPr>
          <p:cNvPr id="5" name="Title 1"/>
          <p:cNvSpPr>
            <a:spLocks noGrp="1" noChangeAspect="1"/>
          </p:cNvSpPr>
          <p:nvPr>
            <p:ph type="title" hasCustomPrompt="1"/>
          </p:nvPr>
        </p:nvSpPr>
        <p:spPr>
          <a:xfrm>
            <a:off x="524765" y="1754386"/>
            <a:ext cx="2326626" cy="775015"/>
          </a:xfrm>
          <a:solidFill>
            <a:srgbClr val="E52212"/>
          </a:solidFill>
        </p:spPr>
        <p:txBody>
          <a:bodyPr wrap="none" lIns="144000" tIns="36000" rIns="144000" anchor="ctr">
            <a:spAutoFit/>
          </a:bodyPr>
          <a:lstStyle>
            <a:lvl1pPr algn="l">
              <a:lnSpc>
                <a:spcPct val="100000"/>
              </a:lnSpc>
              <a:defRPr sz="48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a:t>Heading</a:t>
            </a:r>
          </a:p>
        </p:txBody>
      </p:sp>
      <p:sp>
        <p:nvSpPr>
          <p:cNvPr id="6" name="Text Placeholder 2"/>
          <p:cNvSpPr>
            <a:spLocks noGrp="1" noChangeAspect="1"/>
          </p:cNvSpPr>
          <p:nvPr>
            <p:ph type="body" idx="1" hasCustomPrompt="1"/>
          </p:nvPr>
        </p:nvSpPr>
        <p:spPr>
          <a:xfrm>
            <a:off x="1398451" y="2646513"/>
            <a:ext cx="2326626" cy="775015"/>
          </a:xfrm>
          <a:solidFill>
            <a:srgbClr val="E52212"/>
          </a:solidFill>
        </p:spPr>
        <p:txBody>
          <a:bodyPr wrap="none" lIns="144000" tIns="36000" rIns="144000" anchor="ctr">
            <a:spAutoFit/>
          </a:bodyPr>
          <a:lstStyle>
            <a:lvl1pPr marL="0" indent="0" algn="l">
              <a:lnSpc>
                <a:spcPct val="100000"/>
              </a:lnSpc>
              <a:spcBef>
                <a:spcPts val="0"/>
              </a:spcBef>
              <a:buNone/>
              <a:defRPr sz="4800" b="1">
                <a:solidFill>
                  <a:schemeClr val="bg1"/>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Heading</a:t>
            </a:r>
          </a:p>
        </p:txBody>
      </p:sp>
      <p:sp>
        <p:nvSpPr>
          <p:cNvPr id="9" name="Text Placeholder 19"/>
          <p:cNvSpPr>
            <a:spLocks noGrp="1"/>
          </p:cNvSpPr>
          <p:nvPr>
            <p:ph type="body" sz="quarter" idx="14" hasCustomPrompt="1"/>
          </p:nvPr>
        </p:nvSpPr>
        <p:spPr>
          <a:xfrm>
            <a:off x="802312" y="3834581"/>
            <a:ext cx="3698307" cy="2478166"/>
          </a:xfrm>
        </p:spPr>
        <p:txBody>
          <a:bodyPr/>
          <a:lstStyle>
            <a:lvl1pPr marL="0" indent="0">
              <a:buFontTx/>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a:t>Text</a:t>
            </a:r>
          </a:p>
        </p:txBody>
      </p:sp>
      <p:sp>
        <p:nvSpPr>
          <p:cNvPr id="10" name="Picture Placeholder 12"/>
          <p:cNvSpPr>
            <a:spLocks noGrp="1"/>
          </p:cNvSpPr>
          <p:nvPr>
            <p:ph type="pic" sz="quarter" idx="12"/>
          </p:nvPr>
        </p:nvSpPr>
        <p:spPr>
          <a:xfrm>
            <a:off x="6096000" y="0"/>
            <a:ext cx="6096000" cy="6858000"/>
          </a:xfrm>
        </p:spPr>
        <p:txBody>
          <a:bodyPr/>
          <a:lstStyle/>
          <a:p>
            <a:pPr lvl="0"/>
            <a:r>
              <a:rPr lang="en-US" altLang="en-US" noProof="0"/>
              <a:t>Click icon to add picture</a:t>
            </a:r>
            <a:endParaRPr lang="en-AU" altLang="en-US" noProof="0"/>
          </a:p>
        </p:txBody>
      </p:sp>
      <p:sp>
        <p:nvSpPr>
          <p:cNvPr id="7" name="TextBox 6"/>
          <p:cNvSpPr txBox="1"/>
          <p:nvPr userDrawn="1"/>
        </p:nvSpPr>
        <p:spPr>
          <a:xfrm>
            <a:off x="330802" y="6468703"/>
            <a:ext cx="2457814" cy="215444"/>
          </a:xfrm>
          <a:prstGeom prst="rect">
            <a:avLst/>
          </a:prstGeom>
          <a:noFill/>
        </p:spPr>
        <p:txBody>
          <a:bodyPr wrap="square" lIns="0" rtlCol="0">
            <a:spAutoFit/>
          </a:bodyPr>
          <a:lstStyle/>
          <a:p>
            <a:r>
              <a:rPr lang="en-AU" sz="800">
                <a:solidFill>
                  <a:srgbClr val="7F7F7F"/>
                </a:solidFill>
              </a:rPr>
              <a:t>Slide </a:t>
            </a:r>
            <a:fld id="{6D2ABE8C-A05F-4256-939B-48D806335117}" type="slidenum">
              <a:rPr lang="en-AU" sz="800" smtClean="0">
                <a:solidFill>
                  <a:srgbClr val="7F7F7F"/>
                </a:solidFill>
              </a:rPr>
              <a:t>‹#›</a:t>
            </a:fld>
            <a:r>
              <a:rPr lang="en-AU" sz="800">
                <a:solidFill>
                  <a:srgbClr val="7F7F7F"/>
                </a:solidFill>
              </a:rPr>
              <a:t>  |  Version 2</a:t>
            </a:r>
          </a:p>
        </p:txBody>
      </p:sp>
    </p:spTree>
    <p:extLst>
      <p:ext uri="{BB962C8B-B14F-4D97-AF65-F5344CB8AC3E}">
        <p14:creationId xmlns:p14="http://schemas.microsoft.com/office/powerpoint/2010/main" val="10939086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E52212"/>
        </a:solidFill>
        <a:effectLst/>
      </p:bgPr>
    </p:bg>
    <p:spTree>
      <p:nvGrpSpPr>
        <p:cNvPr id="1" name=""/>
        <p:cNvGrpSpPr/>
        <p:nvPr/>
      </p:nvGrpSpPr>
      <p:grpSpPr>
        <a:xfrm>
          <a:off x="0" y="0"/>
          <a:ext cx="0" cy="0"/>
          <a:chOff x="0" y="0"/>
          <a:chExt cx="0" cy="0"/>
        </a:xfrm>
      </p:grpSpPr>
      <p:sp>
        <p:nvSpPr>
          <p:cNvPr id="8" name="Rectangle 7"/>
          <p:cNvSpPr/>
          <p:nvPr userDrawn="1"/>
        </p:nvSpPr>
        <p:spPr>
          <a:xfrm>
            <a:off x="345439" y="6158339"/>
            <a:ext cx="11534987" cy="492443"/>
          </a:xfrm>
          <a:prstGeom prst="rect">
            <a:avLst/>
          </a:prstGeom>
          <a:noFill/>
        </p:spPr>
        <p:txBody>
          <a:bodyPr wrap="square" lIns="0" rIns="0">
            <a:spAutoFit/>
          </a:bodyPr>
          <a:lstStyle/>
          <a:p>
            <a:r>
              <a:rPr lang="en-US" sz="1300">
                <a:solidFill>
                  <a:schemeClr val="bg1"/>
                </a:solidFill>
                <a:latin typeface="Roboto" panose="02000000000000000000" pitchFamily="2" charset="0"/>
                <a:ea typeface="Roboto" panose="02000000000000000000" pitchFamily="2" charset="0"/>
              </a:rPr>
              <a:t>La Trobe</a:t>
            </a:r>
            <a:r>
              <a:rPr lang="en-US" sz="1300" baseline="0">
                <a:solidFill>
                  <a:schemeClr val="bg1"/>
                </a:solidFill>
                <a:latin typeface="Roboto" panose="02000000000000000000" pitchFamily="2" charset="0"/>
                <a:ea typeface="Roboto" panose="02000000000000000000" pitchFamily="2" charset="0"/>
              </a:rPr>
              <a:t> University</a:t>
            </a:r>
          </a:p>
          <a:p>
            <a:pPr>
              <a:tabLst>
                <a:tab pos="11480800" algn="r"/>
              </a:tabLst>
            </a:pPr>
            <a:r>
              <a:rPr lang="en-US" sz="1300" baseline="0">
                <a:solidFill>
                  <a:schemeClr val="bg1"/>
                </a:solidFill>
                <a:latin typeface="Roboto" panose="02000000000000000000" pitchFamily="2" charset="0"/>
                <a:ea typeface="Roboto" panose="02000000000000000000" pitchFamily="2" charset="0"/>
              </a:rPr>
              <a:t>CRICOS Provider Code Number 00115M	</a:t>
            </a:r>
            <a:r>
              <a:rPr lang="en-US" sz="1300">
                <a:solidFill>
                  <a:schemeClr val="bg1"/>
                </a:solidFill>
                <a:latin typeface="Roboto" panose="02000000000000000000" pitchFamily="2" charset="0"/>
                <a:ea typeface="Roboto" panose="02000000000000000000" pitchFamily="2" charset="0"/>
              </a:rPr>
              <a:t>© Copyright La Trobe University 2018</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70588" y="539507"/>
            <a:ext cx="1850824" cy="1505381"/>
          </a:xfrm>
          <a:prstGeom prst="rect">
            <a:avLst/>
          </a:prstGeom>
          <a:noFill/>
          <a:ln>
            <a:noFill/>
          </a:ln>
        </p:spPr>
      </p:pic>
      <p:sp>
        <p:nvSpPr>
          <p:cNvPr id="13" name="Rectangle 12"/>
          <p:cNvSpPr/>
          <p:nvPr userDrawn="1"/>
        </p:nvSpPr>
        <p:spPr>
          <a:xfrm>
            <a:off x="1064795" y="4608096"/>
            <a:ext cx="10088479" cy="646331"/>
          </a:xfrm>
          <a:prstGeom prst="rect">
            <a:avLst/>
          </a:prstGeom>
        </p:spPr>
        <p:txBody>
          <a:bodyPr wrap="square">
            <a:spAutoFit/>
          </a:bodyPr>
          <a:lstStyle/>
          <a:p>
            <a:pPr algn="ctr"/>
            <a:r>
              <a:rPr lang="en-US" sz="3600">
                <a:solidFill>
                  <a:schemeClr val="bg1"/>
                </a:solidFill>
                <a:latin typeface="Roboto" panose="02000000000000000000" pitchFamily="2" charset="0"/>
                <a:ea typeface="Roboto" panose="02000000000000000000" pitchFamily="2" charset="0"/>
              </a:rPr>
              <a:t>latrobe.edu.au</a:t>
            </a:r>
            <a:endParaRPr lang="en-US" sz="2000">
              <a:solidFill>
                <a:schemeClr val="bg1"/>
              </a:solidFill>
              <a:latin typeface="Roboto" panose="02000000000000000000" pitchFamily="2" charset="0"/>
              <a:ea typeface="Roboto" panose="02000000000000000000" pitchFamily="2" charset="0"/>
            </a:endParaRPr>
          </a:p>
        </p:txBody>
      </p:sp>
      <p:sp>
        <p:nvSpPr>
          <p:cNvPr id="14" name="Text Placeholder 2"/>
          <p:cNvSpPr>
            <a:spLocks noGrp="1" noChangeAspect="1"/>
          </p:cNvSpPr>
          <p:nvPr>
            <p:ph type="body" idx="1" hasCustomPrompt="1"/>
          </p:nvPr>
        </p:nvSpPr>
        <p:spPr>
          <a:xfrm>
            <a:off x="3920011" y="2714201"/>
            <a:ext cx="2831573" cy="1267458"/>
          </a:xfrm>
          <a:solidFill>
            <a:schemeClr val="bg1"/>
          </a:solidFill>
        </p:spPr>
        <p:txBody>
          <a:bodyPr wrap="none" lIns="144000" tIns="36000" rIns="144000" anchor="ctr">
            <a:spAutoFit/>
          </a:bodyPr>
          <a:lstStyle>
            <a:lvl1pPr marL="0" indent="0" algn="l">
              <a:lnSpc>
                <a:spcPct val="100000"/>
              </a:lnSpc>
              <a:spcBef>
                <a:spcPts val="0"/>
              </a:spcBef>
              <a:buNone/>
              <a:defRPr sz="8000" b="1">
                <a:solidFill>
                  <a:srgbClr val="FF0000"/>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Thank</a:t>
            </a:r>
          </a:p>
        </p:txBody>
      </p:sp>
      <p:sp>
        <p:nvSpPr>
          <p:cNvPr id="15" name="Text Placeholder 2"/>
          <p:cNvSpPr>
            <a:spLocks noGrp="1" noChangeAspect="1"/>
          </p:cNvSpPr>
          <p:nvPr>
            <p:ph type="body" idx="10" hasCustomPrompt="1"/>
          </p:nvPr>
        </p:nvSpPr>
        <p:spPr>
          <a:xfrm>
            <a:off x="6636320" y="3016440"/>
            <a:ext cx="1648556" cy="1267458"/>
          </a:xfrm>
          <a:solidFill>
            <a:schemeClr val="bg1"/>
          </a:solidFill>
        </p:spPr>
        <p:txBody>
          <a:bodyPr wrap="none" lIns="144000" tIns="36000" rIns="144000" anchor="ctr">
            <a:spAutoFit/>
          </a:bodyPr>
          <a:lstStyle>
            <a:lvl1pPr marL="0" indent="0" algn="l">
              <a:lnSpc>
                <a:spcPct val="100000"/>
              </a:lnSpc>
              <a:spcBef>
                <a:spcPts val="0"/>
              </a:spcBef>
              <a:buNone/>
              <a:defRPr sz="8000" b="1" kern="1200" spc="-300" baseline="0">
                <a:solidFill>
                  <a:srgbClr val="FF0000"/>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you</a:t>
            </a:r>
          </a:p>
        </p:txBody>
      </p:sp>
    </p:spTree>
    <p:extLst>
      <p:ext uri="{BB962C8B-B14F-4D97-AF65-F5344CB8AC3E}">
        <p14:creationId xmlns:p14="http://schemas.microsoft.com/office/powerpoint/2010/main" val="2410160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_Section Number, Heading + Image 1/2-page">
    <p:spTree>
      <p:nvGrpSpPr>
        <p:cNvPr id="1" name=""/>
        <p:cNvGrpSpPr/>
        <p:nvPr/>
      </p:nvGrpSpPr>
      <p:grpSpPr>
        <a:xfrm>
          <a:off x="0" y="0"/>
          <a:ext cx="0" cy="0"/>
          <a:chOff x="0" y="0"/>
          <a:chExt cx="0" cy="0"/>
        </a:xfrm>
      </p:grpSpPr>
      <p:sp>
        <p:nvSpPr>
          <p:cNvPr id="7" name="Picture Placeholder 12"/>
          <p:cNvSpPr>
            <a:spLocks noGrp="1"/>
          </p:cNvSpPr>
          <p:nvPr>
            <p:ph type="pic" sz="quarter" idx="12"/>
          </p:nvPr>
        </p:nvSpPr>
        <p:spPr>
          <a:xfrm>
            <a:off x="6096000" y="0"/>
            <a:ext cx="6096000" cy="6858000"/>
          </a:xfrm>
        </p:spPr>
        <p:txBody>
          <a:bodyPr/>
          <a:lstStyle/>
          <a:p>
            <a:pPr lvl="0"/>
            <a:r>
              <a:rPr lang="en-US" altLang="en-US" noProof="0"/>
              <a:t>Click icon to add picture</a:t>
            </a:r>
            <a:endParaRPr lang="en-AU" altLang="en-US" noProof="0"/>
          </a:p>
        </p:txBody>
      </p:sp>
      <p:sp>
        <p:nvSpPr>
          <p:cNvPr id="5" name="Rectangle 4"/>
          <p:cNvSpPr/>
          <p:nvPr userDrawn="1"/>
        </p:nvSpPr>
        <p:spPr>
          <a:xfrm>
            <a:off x="-6350" y="0"/>
            <a:ext cx="6102351" cy="6858000"/>
          </a:xfrm>
          <a:prstGeom prst="rect">
            <a:avLst/>
          </a:prstGeom>
          <a:solidFill>
            <a:srgbClr val="E522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itle 1"/>
          <p:cNvSpPr>
            <a:spLocks noGrp="1" noChangeAspect="1"/>
          </p:cNvSpPr>
          <p:nvPr>
            <p:ph type="title" hasCustomPrompt="1"/>
          </p:nvPr>
        </p:nvSpPr>
        <p:spPr>
          <a:xfrm>
            <a:off x="833194" y="4173324"/>
            <a:ext cx="2770659" cy="959681"/>
          </a:xfrm>
          <a:solidFill>
            <a:schemeClr val="bg1"/>
          </a:solidFill>
        </p:spPr>
        <p:txBody>
          <a:bodyPr wrap="none" lIns="144000" tIns="36000" rIns="144000" anchor="ctr">
            <a:spAutoFit/>
          </a:bodyPr>
          <a:lstStyle>
            <a:lvl1pPr algn="l">
              <a:lnSpc>
                <a:spcPct val="100000"/>
              </a:lnSpc>
              <a:defRPr sz="60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a:t>Heading</a:t>
            </a:r>
          </a:p>
        </p:txBody>
      </p:sp>
      <p:sp>
        <p:nvSpPr>
          <p:cNvPr id="9" name="Text Placeholder 2"/>
          <p:cNvSpPr>
            <a:spLocks noGrp="1" noChangeAspect="1"/>
          </p:cNvSpPr>
          <p:nvPr>
            <p:ph type="body" idx="1" hasCustomPrompt="1"/>
          </p:nvPr>
        </p:nvSpPr>
        <p:spPr>
          <a:xfrm>
            <a:off x="6799146" y="240582"/>
            <a:ext cx="3665134"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More heading</a:t>
            </a:r>
          </a:p>
        </p:txBody>
      </p:sp>
      <p:sp>
        <p:nvSpPr>
          <p:cNvPr id="12" name="Text Placeholder 2"/>
          <p:cNvSpPr>
            <a:spLocks noGrp="1"/>
          </p:cNvSpPr>
          <p:nvPr>
            <p:ph type="body" idx="10" hasCustomPrompt="1"/>
          </p:nvPr>
        </p:nvSpPr>
        <p:spPr>
          <a:xfrm>
            <a:off x="-6350" y="372162"/>
            <a:ext cx="6102351" cy="3429000"/>
          </a:xfrm>
        </p:spPr>
        <p:txBody>
          <a:bodyPr lIns="144000" tIns="0" rIns="108000" anchor="ctr"/>
          <a:lstStyle>
            <a:lvl1pPr marL="0" indent="0" algn="l" rtl="0" eaLnBrk="1" fontAlgn="base" hangingPunct="1">
              <a:spcBef>
                <a:spcPct val="0"/>
              </a:spcBef>
              <a:spcAft>
                <a:spcPct val="0"/>
              </a:spcAft>
              <a:buNone/>
              <a:defRPr lang="en-US" sz="13400" b="1"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4" name="Text Placeholder 5">
            <a:extLst>
              <a:ext uri="{FF2B5EF4-FFF2-40B4-BE49-F238E27FC236}">
                <a16:creationId xmlns:a16="http://schemas.microsoft.com/office/drawing/2014/main" id="{F8071ADB-0988-482B-84C4-B699453E9315}"/>
              </a:ext>
            </a:extLst>
          </p:cNvPr>
          <p:cNvSpPr txBox="1">
            <a:spLocks/>
          </p:cNvSpPr>
          <p:nvPr userDrawn="1"/>
        </p:nvSpPr>
        <p:spPr bwMode="auto">
          <a:xfrm>
            <a:off x="359004" y="6226629"/>
            <a:ext cx="5371642" cy="66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fontScale="92500"/>
          </a:bodyPr>
          <a:lstStyle>
            <a:lvl1pPr marL="0" indent="0" algn="ctr" rtl="0" eaLnBrk="1" fontAlgn="base" hangingPunct="1">
              <a:lnSpc>
                <a:spcPct val="100000"/>
              </a:lnSpc>
              <a:spcBef>
                <a:spcPts val="0"/>
              </a:spcBef>
              <a:spcAft>
                <a:spcPts val="0"/>
              </a:spcAft>
              <a:buClr>
                <a:srgbClr val="E52212"/>
              </a:buClr>
              <a:buSzPct val="100000"/>
              <a:buFont typeface="Wingdings 2" panose="05020102010507070707" pitchFamily="18" charset="2"/>
              <a:buNone/>
              <a:defRPr lang="en-US" altLang="en-US" sz="1800" b="0" kern="1200" baseline="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rtl="0" eaLnBrk="1" fontAlgn="base" hangingPunct="1">
              <a:lnSpc>
                <a:spcPct val="90000"/>
              </a:lnSpc>
              <a:spcBef>
                <a:spcPts val="500"/>
              </a:spcBef>
              <a:spcAft>
                <a:spcPts val="1000"/>
              </a:spcAft>
              <a:buClrTx/>
              <a:buSzPct val="100000"/>
              <a:buFont typeface="Roboto Condensed" panose="02000000000000000000" pitchFamily="2" charset="0"/>
              <a:buNone/>
              <a:defRPr lang="en-US" altLang="en-US" sz="20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lgn="l" rtl="0" eaLnBrk="1" fontAlgn="base" hangingPunct="1">
              <a:lnSpc>
                <a:spcPct val="90000"/>
              </a:lnSpc>
              <a:spcBef>
                <a:spcPts val="500"/>
              </a:spcBef>
              <a:spcAft>
                <a:spcPts val="1000"/>
              </a:spcAft>
              <a:buClrTx/>
              <a:buSzPct val="100000"/>
              <a:buFont typeface="Arial" panose="020B0604020202020204" pitchFamily="34" charset="0"/>
              <a:buNone/>
              <a:tabLst>
                <a:tab pos="625475" algn="l"/>
              </a:tabLst>
              <a:defRPr lang="en-US" altLang="en-US" sz="18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lgn="l" rtl="0" eaLnBrk="1" fontAlgn="base" hangingPunct="1">
              <a:lnSpc>
                <a:spcPct val="90000"/>
              </a:lnSpc>
              <a:spcBef>
                <a:spcPts val="500"/>
              </a:spcBef>
              <a:spcAft>
                <a:spcPts val="1000"/>
              </a:spcAft>
              <a:buClr>
                <a:srgbClr val="E52212"/>
              </a:buClr>
              <a:buSzPct val="150000"/>
              <a:buFont typeface="Arial" panose="020B0604020202020204" pitchFamily="34" charset="0"/>
              <a:buNone/>
              <a:defRPr lang="en-US" altLang="en-US" sz="16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lgn="l" rtl="0" eaLnBrk="1" fontAlgn="base" hangingPunct="1">
              <a:lnSpc>
                <a:spcPct val="90000"/>
              </a:lnSpc>
              <a:spcBef>
                <a:spcPts val="500"/>
              </a:spcBef>
              <a:spcAft>
                <a:spcPts val="1000"/>
              </a:spcAft>
              <a:buClr>
                <a:srgbClr val="E52212"/>
              </a:buClr>
              <a:buSzPct val="150000"/>
              <a:buFont typeface="Arial" panose="020B0604020202020204" pitchFamily="34" charset="0"/>
              <a:buNone/>
              <a:defRPr lang="en-US" altLang="en-US" sz="16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AU"/>
              <a:t>http://doi.org/10.26181/5e58ad3146104</a:t>
            </a:r>
          </a:p>
          <a:p>
            <a:pPr algn="l"/>
            <a:r>
              <a:rPr lang="en-AU"/>
              <a:t>This presentation is sharable and reusable: CC BY 4.0</a:t>
            </a:r>
          </a:p>
        </p:txBody>
      </p:sp>
    </p:spTree>
    <p:extLst>
      <p:ext uri="{BB962C8B-B14F-4D97-AF65-F5344CB8AC3E}">
        <p14:creationId xmlns:p14="http://schemas.microsoft.com/office/powerpoint/2010/main" val="2290836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Number, Heading + Image 1/2-page (Positional)">
    <p:spTree>
      <p:nvGrpSpPr>
        <p:cNvPr id="1" name=""/>
        <p:cNvGrpSpPr/>
        <p:nvPr/>
      </p:nvGrpSpPr>
      <p:grpSpPr>
        <a:xfrm>
          <a:off x="0" y="0"/>
          <a:ext cx="0" cy="0"/>
          <a:chOff x="0" y="0"/>
          <a:chExt cx="0" cy="0"/>
        </a:xfrm>
      </p:grpSpPr>
      <p:pic>
        <p:nvPicPr>
          <p:cNvPr id="10" name="Picture 1"/>
          <p:cNvPicPr>
            <a:picLocks noChangeAspect="1"/>
          </p:cNvPicPr>
          <p:nvPr userDrawn="1"/>
        </p:nvPicPr>
        <p:blipFill rotWithShape="1">
          <a:blip r:embed="rId2">
            <a:extLst>
              <a:ext uri="{28A0092B-C50C-407E-A947-70E740481C1C}">
                <a14:useLocalDpi xmlns:a14="http://schemas.microsoft.com/office/drawing/2010/main" val="0"/>
              </a:ext>
            </a:extLst>
          </a:blip>
          <a:srcRect l="36719" t="12916" r="18887" b="11942"/>
          <a:stretch/>
        </p:blipFill>
        <p:spPr bwMode="auto">
          <a:xfrm>
            <a:off x="6096001" y="0"/>
            <a:ext cx="6095999" cy="6877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6350" y="0"/>
            <a:ext cx="6102351" cy="6858000"/>
          </a:xfrm>
          <a:prstGeom prst="rect">
            <a:avLst/>
          </a:prstGeom>
          <a:solidFill>
            <a:srgbClr val="E522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itle 1"/>
          <p:cNvSpPr>
            <a:spLocks noGrp="1" noChangeAspect="1"/>
          </p:cNvSpPr>
          <p:nvPr>
            <p:ph type="title" hasCustomPrompt="1"/>
          </p:nvPr>
        </p:nvSpPr>
        <p:spPr>
          <a:xfrm>
            <a:off x="6798565" y="2657712"/>
            <a:ext cx="2326626" cy="775015"/>
          </a:xfrm>
          <a:solidFill>
            <a:schemeClr val="bg1"/>
          </a:solidFill>
        </p:spPr>
        <p:txBody>
          <a:bodyPr wrap="none" lIns="144000" tIns="36000" rIns="144000" anchor="ctr">
            <a:spAutoFit/>
          </a:bodyPr>
          <a:lstStyle>
            <a:lvl1pPr algn="l">
              <a:lnSpc>
                <a:spcPct val="100000"/>
              </a:lnSpc>
              <a:defRPr sz="48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a:t>Heading</a:t>
            </a:r>
          </a:p>
        </p:txBody>
      </p:sp>
      <p:sp>
        <p:nvSpPr>
          <p:cNvPr id="9" name="Text Placeholder 2"/>
          <p:cNvSpPr>
            <a:spLocks noGrp="1" noChangeAspect="1"/>
          </p:cNvSpPr>
          <p:nvPr>
            <p:ph type="body" idx="1" hasCustomPrompt="1"/>
          </p:nvPr>
        </p:nvSpPr>
        <p:spPr>
          <a:xfrm>
            <a:off x="6799146" y="3549839"/>
            <a:ext cx="3665134"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More heading</a:t>
            </a:r>
          </a:p>
        </p:txBody>
      </p:sp>
      <p:sp>
        <p:nvSpPr>
          <p:cNvPr id="12" name="Text Placeholder 2"/>
          <p:cNvSpPr>
            <a:spLocks noGrp="1"/>
          </p:cNvSpPr>
          <p:nvPr>
            <p:ph type="body" idx="10" hasCustomPrompt="1"/>
          </p:nvPr>
        </p:nvSpPr>
        <p:spPr>
          <a:xfrm>
            <a:off x="-6350" y="0"/>
            <a:ext cx="6102351" cy="6864350"/>
          </a:xfrm>
        </p:spPr>
        <p:txBody>
          <a:bodyPr tIns="144000" anchor="ctr"/>
          <a:lstStyle>
            <a:lvl1pPr marL="0" indent="0" algn="ctr" rtl="0" eaLnBrk="1" fontAlgn="base" hangingPunct="1">
              <a:spcBef>
                <a:spcPct val="0"/>
              </a:spcBef>
              <a:spcAft>
                <a:spcPct val="0"/>
              </a:spcAft>
              <a:buNone/>
              <a:defRPr lang="en-US" sz="40000"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7" name="Text Placeholder 2"/>
          <p:cNvSpPr>
            <a:spLocks noGrp="1" noChangeAspect="1"/>
          </p:cNvSpPr>
          <p:nvPr>
            <p:ph type="body" idx="11" hasCustomPrompt="1"/>
          </p:nvPr>
        </p:nvSpPr>
        <p:spPr>
          <a:xfrm>
            <a:off x="6799146" y="4438563"/>
            <a:ext cx="3665134"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More heading</a:t>
            </a:r>
          </a:p>
        </p:txBody>
      </p:sp>
      <p:sp>
        <p:nvSpPr>
          <p:cNvPr id="13" name="TextBox 12"/>
          <p:cNvSpPr txBox="1"/>
          <p:nvPr userDrawn="1"/>
        </p:nvSpPr>
        <p:spPr>
          <a:xfrm>
            <a:off x="330802" y="6468703"/>
            <a:ext cx="2457814" cy="215444"/>
          </a:xfrm>
          <a:prstGeom prst="rect">
            <a:avLst/>
          </a:prstGeom>
          <a:noFill/>
        </p:spPr>
        <p:txBody>
          <a:bodyPr wrap="square" lIns="0" rtlCol="0">
            <a:spAutoFit/>
          </a:bodyPr>
          <a:lstStyle/>
          <a:p>
            <a:r>
              <a:rPr lang="en-AU" sz="800">
                <a:solidFill>
                  <a:schemeClr val="bg1"/>
                </a:solidFill>
              </a:rPr>
              <a:t>Slide </a:t>
            </a:r>
            <a:fld id="{6D2ABE8C-A05F-4256-939B-48D806335117}" type="slidenum">
              <a:rPr lang="en-AU" sz="800" smtClean="0">
                <a:solidFill>
                  <a:schemeClr val="bg1"/>
                </a:solidFill>
              </a:rPr>
              <a:t>‹#›</a:t>
            </a:fld>
            <a:r>
              <a:rPr lang="en-AU" sz="800">
                <a:solidFill>
                  <a:schemeClr val="bg1"/>
                </a:solidFill>
              </a:rPr>
              <a:t>  |  Version 2</a:t>
            </a:r>
          </a:p>
        </p:txBody>
      </p:sp>
    </p:spTree>
    <p:extLst>
      <p:ext uri="{BB962C8B-B14F-4D97-AF65-F5344CB8AC3E}">
        <p14:creationId xmlns:p14="http://schemas.microsoft.com/office/powerpoint/2010/main" val="4057089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ection Number, Heading + Image 1/2-page">
    <p:spTree>
      <p:nvGrpSpPr>
        <p:cNvPr id="1" name=""/>
        <p:cNvGrpSpPr/>
        <p:nvPr/>
      </p:nvGrpSpPr>
      <p:grpSpPr>
        <a:xfrm>
          <a:off x="0" y="0"/>
          <a:ext cx="0" cy="0"/>
          <a:chOff x="0" y="0"/>
          <a:chExt cx="0" cy="0"/>
        </a:xfrm>
      </p:grpSpPr>
      <p:sp>
        <p:nvSpPr>
          <p:cNvPr id="7" name="Picture Placeholder 12"/>
          <p:cNvSpPr>
            <a:spLocks noGrp="1"/>
          </p:cNvSpPr>
          <p:nvPr>
            <p:ph type="pic" sz="quarter" idx="12"/>
          </p:nvPr>
        </p:nvSpPr>
        <p:spPr>
          <a:xfrm>
            <a:off x="6096000" y="0"/>
            <a:ext cx="6096000" cy="6858000"/>
          </a:xfrm>
        </p:spPr>
        <p:txBody>
          <a:bodyPr/>
          <a:lstStyle/>
          <a:p>
            <a:pPr lvl="0"/>
            <a:r>
              <a:rPr lang="en-US" altLang="en-US" noProof="0"/>
              <a:t>Click icon to add picture</a:t>
            </a:r>
            <a:endParaRPr lang="en-AU" altLang="en-US" noProof="0"/>
          </a:p>
        </p:txBody>
      </p:sp>
      <p:sp>
        <p:nvSpPr>
          <p:cNvPr id="5" name="Rectangle 4"/>
          <p:cNvSpPr/>
          <p:nvPr userDrawn="1"/>
        </p:nvSpPr>
        <p:spPr>
          <a:xfrm>
            <a:off x="-6350" y="0"/>
            <a:ext cx="6102351" cy="6858000"/>
          </a:xfrm>
          <a:prstGeom prst="rect">
            <a:avLst/>
          </a:prstGeom>
          <a:solidFill>
            <a:srgbClr val="E522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itle 1"/>
          <p:cNvSpPr>
            <a:spLocks noGrp="1" noChangeAspect="1"/>
          </p:cNvSpPr>
          <p:nvPr>
            <p:ph type="title" hasCustomPrompt="1"/>
          </p:nvPr>
        </p:nvSpPr>
        <p:spPr>
          <a:xfrm>
            <a:off x="6798565" y="2657712"/>
            <a:ext cx="2326626" cy="775015"/>
          </a:xfrm>
          <a:solidFill>
            <a:schemeClr val="bg1"/>
          </a:solidFill>
        </p:spPr>
        <p:txBody>
          <a:bodyPr wrap="none" lIns="144000" tIns="36000" rIns="144000" anchor="ctr">
            <a:spAutoFit/>
          </a:bodyPr>
          <a:lstStyle>
            <a:lvl1pPr algn="l">
              <a:lnSpc>
                <a:spcPct val="100000"/>
              </a:lnSpc>
              <a:defRPr sz="48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a:t>Heading</a:t>
            </a:r>
          </a:p>
        </p:txBody>
      </p:sp>
      <p:sp>
        <p:nvSpPr>
          <p:cNvPr id="9" name="Text Placeholder 2"/>
          <p:cNvSpPr>
            <a:spLocks noGrp="1" noChangeAspect="1"/>
          </p:cNvSpPr>
          <p:nvPr>
            <p:ph type="body" idx="1" hasCustomPrompt="1"/>
          </p:nvPr>
        </p:nvSpPr>
        <p:spPr>
          <a:xfrm>
            <a:off x="6799146" y="3549839"/>
            <a:ext cx="3665134"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More heading</a:t>
            </a:r>
          </a:p>
        </p:txBody>
      </p:sp>
      <p:sp>
        <p:nvSpPr>
          <p:cNvPr id="12" name="Text Placeholder 2"/>
          <p:cNvSpPr>
            <a:spLocks noGrp="1"/>
          </p:cNvSpPr>
          <p:nvPr>
            <p:ph type="body" idx="10" hasCustomPrompt="1"/>
          </p:nvPr>
        </p:nvSpPr>
        <p:spPr>
          <a:xfrm>
            <a:off x="-6350" y="0"/>
            <a:ext cx="6102351" cy="6864350"/>
          </a:xfrm>
        </p:spPr>
        <p:txBody>
          <a:bodyPr tIns="144000" anchor="ctr"/>
          <a:lstStyle>
            <a:lvl1pPr marL="0" indent="0" algn="ctr" rtl="0" eaLnBrk="1" fontAlgn="base" hangingPunct="1">
              <a:spcBef>
                <a:spcPct val="0"/>
              </a:spcBef>
              <a:spcAft>
                <a:spcPct val="0"/>
              </a:spcAft>
              <a:buNone/>
              <a:defRPr lang="en-US" sz="40000"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0" name="Text Placeholder 2"/>
          <p:cNvSpPr>
            <a:spLocks noGrp="1" noChangeAspect="1"/>
          </p:cNvSpPr>
          <p:nvPr>
            <p:ph type="body" idx="11" hasCustomPrompt="1"/>
          </p:nvPr>
        </p:nvSpPr>
        <p:spPr>
          <a:xfrm>
            <a:off x="6799146" y="4438563"/>
            <a:ext cx="3665134"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More heading</a:t>
            </a:r>
          </a:p>
        </p:txBody>
      </p:sp>
      <p:sp>
        <p:nvSpPr>
          <p:cNvPr id="11" name="TextBox 10"/>
          <p:cNvSpPr txBox="1"/>
          <p:nvPr userDrawn="1"/>
        </p:nvSpPr>
        <p:spPr>
          <a:xfrm>
            <a:off x="330802" y="6468703"/>
            <a:ext cx="2457814" cy="215444"/>
          </a:xfrm>
          <a:prstGeom prst="rect">
            <a:avLst/>
          </a:prstGeom>
          <a:noFill/>
        </p:spPr>
        <p:txBody>
          <a:bodyPr wrap="square" lIns="0" rtlCol="0">
            <a:spAutoFit/>
          </a:bodyPr>
          <a:lstStyle/>
          <a:p>
            <a:r>
              <a:rPr lang="en-AU" sz="800">
                <a:solidFill>
                  <a:schemeClr val="bg1"/>
                </a:solidFill>
              </a:rPr>
              <a:t>Slide </a:t>
            </a:r>
            <a:fld id="{6D2ABE8C-A05F-4256-939B-48D806335117}" type="slidenum">
              <a:rPr lang="en-AU" sz="800" smtClean="0">
                <a:solidFill>
                  <a:schemeClr val="bg1"/>
                </a:solidFill>
              </a:rPr>
              <a:t>‹#›</a:t>
            </a:fld>
            <a:r>
              <a:rPr lang="en-AU" sz="800">
                <a:solidFill>
                  <a:schemeClr val="bg1"/>
                </a:solidFill>
              </a:rPr>
              <a:t>  |  Version 2</a:t>
            </a:r>
          </a:p>
        </p:txBody>
      </p:sp>
    </p:spTree>
    <p:extLst>
      <p:ext uri="{BB962C8B-B14F-4D97-AF65-F5344CB8AC3E}">
        <p14:creationId xmlns:p14="http://schemas.microsoft.com/office/powerpoint/2010/main" val="3797639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 Bulleted List / Content">
    <p:spTree>
      <p:nvGrpSpPr>
        <p:cNvPr id="1" name=""/>
        <p:cNvGrpSpPr/>
        <p:nvPr/>
      </p:nvGrpSpPr>
      <p:grpSpPr>
        <a:xfrm>
          <a:off x="0" y="0"/>
          <a:ext cx="0" cy="0"/>
          <a:chOff x="0" y="0"/>
          <a:chExt cx="0" cy="0"/>
        </a:xfrm>
      </p:grpSpPr>
      <p:sp>
        <p:nvSpPr>
          <p:cNvPr id="7" name="Text Placeholder 2"/>
          <p:cNvSpPr>
            <a:spLocks noGrp="1"/>
          </p:cNvSpPr>
          <p:nvPr>
            <p:ph idx="1" hasCustomPrompt="1"/>
          </p:nvPr>
        </p:nvSpPr>
        <p:spPr bwMode="auto">
          <a:xfrm>
            <a:off x="838200" y="2772699"/>
            <a:ext cx="10515600" cy="340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0">
                <a:solidFill>
                  <a:schemeClr val="tx1"/>
                </a:solidFill>
                <a:latin typeface="Roboto" panose="02000000000000000000" pitchFamily="2" charset="0"/>
                <a:ea typeface="Roboto" panose="02000000000000000000" pitchFamily="2" charset="0"/>
              </a:defRPr>
            </a:lvl1pPr>
            <a:lvl2pPr marL="460375" indent="-236538">
              <a:buFont typeface="Roboto Condensed" panose="02000000000000000000" pitchFamily="2" charset="0"/>
              <a:buChar char="–"/>
              <a:defRPr/>
            </a:lvl2pPr>
          </a:lstStyle>
          <a:p>
            <a:pPr lvl="0"/>
            <a:r>
              <a:rPr lang="en-US" altLang="en-US" noProof="0"/>
              <a:t>Bulleted list</a:t>
            </a:r>
          </a:p>
        </p:txBody>
      </p:sp>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009475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 Content">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838200" y="712801"/>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pPr lvl="0"/>
            <a:r>
              <a:rPr lang="en-US" altLang="en-US"/>
              <a:t>Heading</a:t>
            </a:r>
          </a:p>
        </p:txBody>
      </p:sp>
      <p:sp>
        <p:nvSpPr>
          <p:cNvPr id="7" name="Text Placeholder 2"/>
          <p:cNvSpPr>
            <a:spLocks noGrp="1"/>
          </p:cNvSpPr>
          <p:nvPr>
            <p:ph idx="1" hasCustomPrompt="1"/>
          </p:nvPr>
        </p:nvSpPr>
        <p:spPr bwMode="auto">
          <a:xfrm>
            <a:off x="838200" y="2772699"/>
            <a:ext cx="10515600" cy="340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buNone/>
              <a:defRPr>
                <a:solidFill>
                  <a:schemeClr val="tx1"/>
                </a:solidFill>
                <a:latin typeface="Roboto" panose="02000000000000000000" pitchFamily="2" charset="0"/>
                <a:ea typeface="Roboto" panose="02000000000000000000" pitchFamily="2" charset="0"/>
              </a:defRPr>
            </a:lvl1pPr>
            <a:lvl2pPr marL="460375" indent="-236538">
              <a:buFont typeface="Roboto Condensed" panose="02000000000000000000" pitchFamily="2" charset="0"/>
              <a:buChar char="–"/>
              <a:defRPr/>
            </a:lvl2pPr>
          </a:lstStyle>
          <a:p>
            <a:pPr lvl="0"/>
            <a:r>
              <a:rPr lang="en-US" altLang="en-US" noProof="0"/>
              <a:t>Text</a:t>
            </a:r>
          </a:p>
        </p:txBody>
      </p:sp>
    </p:spTree>
    <p:extLst>
      <p:ext uri="{BB962C8B-B14F-4D97-AF65-F5344CB8AC3E}">
        <p14:creationId xmlns:p14="http://schemas.microsoft.com/office/powerpoint/2010/main" val="290195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838200" y="712801"/>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0"/>
            </a:lvl1pPr>
          </a:lstStyle>
          <a:p>
            <a:pPr lvl="0"/>
            <a:r>
              <a:rPr lang="en-US"/>
              <a:t>Example of table style</a:t>
            </a:r>
            <a:endParaRPr lang="en-US" altLang="en-US"/>
          </a:p>
        </p:txBody>
      </p:sp>
    </p:spTree>
    <p:extLst>
      <p:ext uri="{BB962C8B-B14F-4D97-AF65-F5344CB8AC3E}">
        <p14:creationId xmlns:p14="http://schemas.microsoft.com/office/powerpoint/2010/main" val="1727082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 Content 2-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Heading</a:t>
            </a:r>
          </a:p>
        </p:txBody>
      </p:sp>
      <p:sp>
        <p:nvSpPr>
          <p:cNvPr id="3" name="Content Placeholder 2"/>
          <p:cNvSpPr>
            <a:spLocks noGrp="1"/>
          </p:cNvSpPr>
          <p:nvPr>
            <p:ph sz="half" idx="1" hasCustomPrompt="1"/>
          </p:nvPr>
        </p:nvSpPr>
        <p:spPr>
          <a:xfrm>
            <a:off x="838200" y="2772699"/>
            <a:ext cx="5181600" cy="3404264"/>
          </a:xfrm>
        </p:spPr>
        <p:txBody>
          <a:bodyPr/>
          <a:lstStyle>
            <a:lvl1pPr>
              <a:defRPr/>
            </a:lvl1pPr>
            <a:lvl4pPr marL="1371600" indent="0">
              <a:buNone/>
              <a:defRPr/>
            </a:lvl4pPr>
          </a:lstStyle>
          <a:p>
            <a:pPr lvl="0"/>
            <a:r>
              <a:rPr lang="en-US"/>
              <a:t>Bulleted list</a:t>
            </a:r>
          </a:p>
        </p:txBody>
      </p:sp>
      <p:sp>
        <p:nvSpPr>
          <p:cNvPr id="4" name="Content Placeholder 3"/>
          <p:cNvSpPr>
            <a:spLocks noGrp="1"/>
          </p:cNvSpPr>
          <p:nvPr>
            <p:ph sz="half" idx="2" hasCustomPrompt="1"/>
          </p:nvPr>
        </p:nvSpPr>
        <p:spPr>
          <a:xfrm>
            <a:off x="6172200" y="2772699"/>
            <a:ext cx="5181600" cy="3404264"/>
          </a:xfrm>
        </p:spPr>
        <p:txBody>
          <a:bodyPr/>
          <a:lstStyle>
            <a:lvl1pPr>
              <a:defRPr/>
            </a:lvl1pPr>
          </a:lstStyle>
          <a:p>
            <a:pPr lvl="0"/>
            <a:r>
              <a:rPr lang="en-US"/>
              <a:t>Bulleted list</a:t>
            </a:r>
          </a:p>
        </p:txBody>
      </p:sp>
    </p:spTree>
    <p:extLst>
      <p:ext uri="{BB962C8B-B14F-4D97-AF65-F5344CB8AC3E}">
        <p14:creationId xmlns:p14="http://schemas.microsoft.com/office/powerpoint/2010/main" val="3742471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Heading + Content 2-col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712801"/>
            <a:ext cx="10515600" cy="1325563"/>
          </a:xfrm>
        </p:spPr>
        <p:txBody>
          <a:bodyPr/>
          <a:lstStyle>
            <a:lvl1pPr>
              <a:defRPr/>
            </a:lvl1pPr>
          </a:lstStyle>
          <a:p>
            <a:r>
              <a:rPr lang="en-US"/>
              <a:t>Heading</a:t>
            </a:r>
          </a:p>
        </p:txBody>
      </p:sp>
      <p:sp>
        <p:nvSpPr>
          <p:cNvPr id="3" name="Text Placeholder 2"/>
          <p:cNvSpPr>
            <a:spLocks noGrp="1"/>
          </p:cNvSpPr>
          <p:nvPr>
            <p:ph type="body" idx="1" hasCustomPrompt="1"/>
          </p:nvPr>
        </p:nvSpPr>
        <p:spPr>
          <a:xfrm>
            <a:off x="839789" y="2772698"/>
            <a:ext cx="5157787" cy="513244"/>
          </a:xfrm>
        </p:spPr>
        <p:txBody>
          <a:bodyPr/>
          <a:lstStyle>
            <a:lvl1pPr marL="0" indent="0" algn="l" rtl="0" eaLnBrk="1" fontAlgn="base" hangingPunct="1">
              <a:spcBef>
                <a:spcPct val="0"/>
              </a:spcBef>
              <a:spcAft>
                <a:spcPct val="0"/>
              </a:spcAft>
              <a:buNone/>
              <a:defRPr lang="en-US" b="0" kern="120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4" name="Content Placeholder 3"/>
          <p:cNvSpPr>
            <a:spLocks noGrp="1"/>
          </p:cNvSpPr>
          <p:nvPr>
            <p:ph sz="half" idx="2" hasCustomPrompt="1"/>
          </p:nvPr>
        </p:nvSpPr>
        <p:spPr>
          <a:xfrm>
            <a:off x="839789" y="3429001"/>
            <a:ext cx="5157787" cy="2390477"/>
          </a:xfrm>
        </p:spPr>
        <p:txBody>
          <a:bodyPr/>
          <a:lstStyle>
            <a:lvl1pPr>
              <a:defRPr/>
            </a:lvl1pPr>
          </a:lstStyle>
          <a:p>
            <a:pPr lvl="0"/>
            <a:r>
              <a:rPr lang="en-US"/>
              <a:t>Bulleted list</a:t>
            </a:r>
          </a:p>
        </p:txBody>
      </p:sp>
      <p:sp>
        <p:nvSpPr>
          <p:cNvPr id="5" name="Text Placeholder 4"/>
          <p:cNvSpPr>
            <a:spLocks noGrp="1"/>
          </p:cNvSpPr>
          <p:nvPr>
            <p:ph type="body" sz="quarter" idx="3" hasCustomPrompt="1"/>
          </p:nvPr>
        </p:nvSpPr>
        <p:spPr>
          <a:xfrm>
            <a:off x="6172201" y="2772698"/>
            <a:ext cx="5183188" cy="513244"/>
          </a:xfrm>
        </p:spPr>
        <p:txBody>
          <a:bodyPr/>
          <a:lstStyle>
            <a:lvl1pPr marL="0" indent="0" algn="l" rtl="0" eaLnBrk="1" fontAlgn="base" hangingPunct="1">
              <a:spcBef>
                <a:spcPct val="0"/>
              </a:spcBef>
              <a:spcAft>
                <a:spcPct val="0"/>
              </a:spcAft>
              <a:buNone/>
              <a:defRPr lang="en-US" kern="120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6" name="Content Placeholder 5"/>
          <p:cNvSpPr>
            <a:spLocks noGrp="1"/>
          </p:cNvSpPr>
          <p:nvPr>
            <p:ph sz="quarter" idx="4" hasCustomPrompt="1"/>
          </p:nvPr>
        </p:nvSpPr>
        <p:spPr>
          <a:xfrm>
            <a:off x="6172201" y="3429001"/>
            <a:ext cx="5183188" cy="2390477"/>
          </a:xfrm>
        </p:spPr>
        <p:txBody>
          <a:bodyPr/>
          <a:lstStyle>
            <a:lvl1pPr>
              <a:defRPr/>
            </a:lvl1pPr>
          </a:lstStyle>
          <a:p>
            <a:pPr lvl="0"/>
            <a:r>
              <a:rPr lang="en-US"/>
              <a:t>Bulleted list</a:t>
            </a:r>
          </a:p>
        </p:txBody>
      </p:sp>
    </p:spTree>
    <p:extLst>
      <p:ext uri="{BB962C8B-B14F-4D97-AF65-F5344CB8AC3E}">
        <p14:creationId xmlns:p14="http://schemas.microsoft.com/office/powerpoint/2010/main" val="3634434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712788"/>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Heading</a:t>
            </a:r>
          </a:p>
        </p:txBody>
      </p:sp>
      <p:sp>
        <p:nvSpPr>
          <p:cNvPr id="1027" name="Text Placeholder 2"/>
          <p:cNvSpPr>
            <a:spLocks noGrp="1"/>
          </p:cNvSpPr>
          <p:nvPr>
            <p:ph type="body" idx="1"/>
          </p:nvPr>
        </p:nvSpPr>
        <p:spPr bwMode="auto">
          <a:xfrm>
            <a:off x="838200" y="2795589"/>
            <a:ext cx="105156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Bulleted list</a:t>
            </a:r>
          </a:p>
        </p:txBody>
      </p:sp>
      <p:sp>
        <p:nvSpPr>
          <p:cNvPr id="8" name="TextBox 32"/>
          <p:cNvSpPr txBox="1">
            <a:spLocks noChangeAspect="1" noChangeArrowheads="1"/>
          </p:cNvSpPr>
          <p:nvPr userDrawn="1"/>
        </p:nvSpPr>
        <p:spPr bwMode="auto">
          <a:xfrm>
            <a:off x="11001902" y="0"/>
            <a:ext cx="1190098" cy="303536"/>
          </a:xfrm>
          <a:prstGeom prst="rect">
            <a:avLst/>
          </a:prstGeom>
          <a:solidFill>
            <a:schemeClr val="tx1"/>
          </a:solidFill>
          <a:ln>
            <a:noFill/>
          </a:ln>
        </p:spPr>
        <p:txBody>
          <a:bodyPr wrap="none" lIns="144000" tIns="72000" rIns="144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defRPr/>
            </a:pPr>
            <a:r>
              <a:rPr lang="en-US" altLang="en-US" sz="12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latrobe.edu.au</a:t>
            </a:r>
          </a:p>
        </p:txBody>
      </p:sp>
      <p:sp>
        <p:nvSpPr>
          <p:cNvPr id="7" name="TextBox 6"/>
          <p:cNvSpPr txBox="1"/>
          <p:nvPr userDrawn="1"/>
        </p:nvSpPr>
        <p:spPr>
          <a:xfrm>
            <a:off x="330802" y="6468703"/>
            <a:ext cx="2457814" cy="215444"/>
          </a:xfrm>
          <a:prstGeom prst="rect">
            <a:avLst/>
          </a:prstGeom>
          <a:noFill/>
        </p:spPr>
        <p:txBody>
          <a:bodyPr wrap="square" lIns="0" rtlCol="0">
            <a:spAutoFit/>
          </a:bodyPr>
          <a:lstStyle/>
          <a:p>
            <a:r>
              <a:rPr lang="en-AU" sz="800">
                <a:solidFill>
                  <a:srgbClr val="7F7F7F"/>
                </a:solidFill>
              </a:rPr>
              <a:t>Slide </a:t>
            </a:r>
            <a:fld id="{6D2ABE8C-A05F-4256-939B-48D806335117}" type="slidenum">
              <a:rPr lang="en-AU" sz="800" smtClean="0">
                <a:solidFill>
                  <a:srgbClr val="7F7F7F"/>
                </a:solidFill>
              </a:rPr>
              <a:t>‹#›</a:t>
            </a:fld>
            <a:r>
              <a:rPr lang="en-AU" sz="800">
                <a:solidFill>
                  <a:srgbClr val="7F7F7F"/>
                </a:solidFill>
              </a:rPr>
              <a:t>  |  Version 2</a:t>
            </a:r>
          </a:p>
        </p:txBody>
      </p:sp>
      <p:grpSp>
        <p:nvGrpSpPr>
          <p:cNvPr id="9" name="Group 8"/>
          <p:cNvGrpSpPr/>
          <p:nvPr userDrawn="1"/>
        </p:nvGrpSpPr>
        <p:grpSpPr>
          <a:xfrm>
            <a:off x="9298604" y="6359525"/>
            <a:ext cx="2603439" cy="392113"/>
            <a:chOff x="6314772" y="6359525"/>
            <a:chExt cx="2603439" cy="392113"/>
          </a:xfrm>
        </p:grpSpPr>
        <p:pic>
          <p:nvPicPr>
            <p:cNvPr id="10" name="Picture 11"/>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7833949" y="6417675"/>
              <a:ext cx="108426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p:cNvPicPr>
              <a:picLocks noChangeAspect="1"/>
            </p:cNvPicPr>
            <p:nvPr userDrawn="1"/>
          </p:nvPicPr>
          <p:blipFill>
            <a:blip r:embed="rId32">
              <a:extLst>
                <a:ext uri="{28A0092B-C50C-407E-A947-70E740481C1C}">
                  <a14:useLocalDpi xmlns:a14="http://schemas.microsoft.com/office/drawing/2010/main" val="0"/>
                </a:ext>
              </a:extLst>
            </a:blip>
            <a:srcRect/>
            <a:stretch>
              <a:fillRect/>
            </a:stretch>
          </p:blipFill>
          <p:spPr bwMode="auto">
            <a:xfrm>
              <a:off x="6314772" y="6359525"/>
              <a:ext cx="13557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60" r:id="rId4"/>
    <p:sldLayoutId id="2147483836" r:id="rId5"/>
    <p:sldLayoutId id="2147483862" r:id="rId6"/>
    <p:sldLayoutId id="2147483861"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58" r:id="rId16"/>
    <p:sldLayoutId id="2147483857" r:id="rId17"/>
    <p:sldLayoutId id="2147483863" r:id="rId18"/>
    <p:sldLayoutId id="2147483848" r:id="rId19"/>
    <p:sldLayoutId id="2147483856" r:id="rId20"/>
    <p:sldLayoutId id="2147483855" r:id="rId21"/>
    <p:sldLayoutId id="2147483854" r:id="rId22"/>
    <p:sldLayoutId id="2147483849" r:id="rId23"/>
    <p:sldLayoutId id="2147483853" r:id="rId24"/>
    <p:sldLayoutId id="2147483850" r:id="rId25"/>
    <p:sldLayoutId id="2147483859" r:id="rId26"/>
    <p:sldLayoutId id="2147483851" r:id="rId27"/>
    <p:sldLayoutId id="2147483852" r:id="rId28"/>
    <p:sldLayoutId id="2147483864" r:id="rId29"/>
  </p:sldLayoutIdLst>
  <p:txStyles>
    <p:titleStyle>
      <a:lvl1pPr algn="l" rtl="0" eaLnBrk="1" fontAlgn="base" hangingPunct="1">
        <a:lnSpc>
          <a:spcPts val="5500"/>
        </a:lnSpc>
        <a:spcBef>
          <a:spcPct val="0"/>
        </a:spcBef>
        <a:spcAft>
          <a:spcPct val="0"/>
        </a:spcAft>
        <a:defRPr lang="en-US" altLang="en-US" sz="4800" b="1" kern="1200" dirty="0">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1pPr>
      <a:lvl2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2pPr>
      <a:lvl3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3pPr>
      <a:lvl4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4pPr>
      <a:lvl5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5pPr>
      <a:lvl6pPr marL="457200" algn="l" rtl="0" eaLnBrk="1" fontAlgn="base" hangingPunct="1">
        <a:lnSpc>
          <a:spcPct val="90000"/>
        </a:lnSpc>
        <a:spcBef>
          <a:spcPct val="0"/>
        </a:spcBef>
        <a:spcAft>
          <a:spcPct val="0"/>
        </a:spcAft>
        <a:defRPr sz="4400">
          <a:solidFill>
            <a:schemeClr val="tx1"/>
          </a:solidFill>
          <a:latin typeface="Calibri Light" charset="0"/>
        </a:defRPr>
      </a:lvl6pPr>
      <a:lvl7pPr marL="914400" algn="l" rtl="0" eaLnBrk="1" fontAlgn="base" hangingPunct="1">
        <a:lnSpc>
          <a:spcPct val="90000"/>
        </a:lnSpc>
        <a:spcBef>
          <a:spcPct val="0"/>
        </a:spcBef>
        <a:spcAft>
          <a:spcPct val="0"/>
        </a:spcAft>
        <a:defRPr sz="4400">
          <a:solidFill>
            <a:schemeClr val="tx1"/>
          </a:solidFill>
          <a:latin typeface="Calibri Light" charset="0"/>
        </a:defRPr>
      </a:lvl7pPr>
      <a:lvl8pPr marL="1371600" algn="l" rtl="0" eaLnBrk="1" fontAlgn="base" hangingPunct="1">
        <a:lnSpc>
          <a:spcPct val="90000"/>
        </a:lnSpc>
        <a:spcBef>
          <a:spcPct val="0"/>
        </a:spcBef>
        <a:spcAft>
          <a:spcPct val="0"/>
        </a:spcAft>
        <a:defRPr sz="4400">
          <a:solidFill>
            <a:schemeClr val="tx1"/>
          </a:solidFill>
          <a:latin typeface="Calibri Light" charset="0"/>
        </a:defRPr>
      </a:lvl8pPr>
      <a:lvl9pPr marL="1828800" algn="l" rtl="0" eaLnBrk="1" fontAlgn="base" hangingPunct="1">
        <a:lnSpc>
          <a:spcPct val="90000"/>
        </a:lnSpc>
        <a:spcBef>
          <a:spcPct val="0"/>
        </a:spcBef>
        <a:spcAft>
          <a:spcPct val="0"/>
        </a:spcAft>
        <a:defRPr sz="4400">
          <a:solidFill>
            <a:schemeClr val="tx1"/>
          </a:solidFill>
          <a:latin typeface="Calibri Light" charset="0"/>
        </a:defRPr>
      </a:lvl9pPr>
    </p:titleStyle>
    <p:bodyStyle>
      <a:lvl1pPr marL="215900" indent="-215900" algn="l" rtl="0" eaLnBrk="1" fontAlgn="base" hangingPunct="1">
        <a:spcBef>
          <a:spcPct val="0"/>
        </a:spcBef>
        <a:spcAft>
          <a:spcPts val="1500"/>
        </a:spcAft>
        <a:buClr>
          <a:srgbClr val="E52212"/>
        </a:buClr>
        <a:buSzPct val="100000"/>
        <a:buFont typeface="Wingdings 2" panose="05020102010507070707" pitchFamily="18" charset="2"/>
        <a:buChar char=""/>
        <a:defRPr lang="en-US" altLang="en-US" sz="160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71488" indent="-241300" algn="l" rtl="0" eaLnBrk="1" fontAlgn="base" hangingPunct="1">
        <a:lnSpc>
          <a:spcPct val="90000"/>
        </a:lnSpc>
        <a:spcBef>
          <a:spcPts val="500"/>
        </a:spcBef>
        <a:spcAft>
          <a:spcPts val="1000"/>
        </a:spcAft>
        <a:buClrTx/>
        <a:buSzPct val="100000"/>
        <a:buFont typeface="Roboto Condensed" panose="02000000000000000000" pitchFamily="2"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2pPr>
      <a:lvl3pPr marL="625475" indent="-176213" algn="l" rtl="0" eaLnBrk="1" fontAlgn="base" hangingPunct="1">
        <a:lnSpc>
          <a:spcPct val="90000"/>
        </a:lnSpc>
        <a:spcBef>
          <a:spcPts val="500"/>
        </a:spcBef>
        <a:spcAft>
          <a:spcPts val="1000"/>
        </a:spcAft>
        <a:buClrTx/>
        <a:buSzPct val="100000"/>
        <a:buFont typeface="Arial" panose="020B0604020202020204" pitchFamily="34" charset="0"/>
        <a:buChar char="•"/>
        <a:tabLst>
          <a:tab pos="625475" algn="l"/>
        </a:tabLst>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200" indent="-228600"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400" indent="-228600"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hyperlink" Target="https://www.flickr.com/photos/ellenmetter/37631415622" TargetMode="External"/><Relationship Id="rId3" Type="http://schemas.openxmlformats.org/officeDocument/2006/relationships/image" Target="../media/image13.png"/><Relationship Id="rId7"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commons.wikimedia.org/wiki/File:Creative_commons_license_spectrum.svg" TargetMode="External"/><Relationship Id="rId5" Type="http://schemas.openxmlformats.org/officeDocument/2006/relationships/hyperlink" Target="https://creativecommons.org/licenses/by/4.0/" TargetMode="Externa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8" Type="http://schemas.openxmlformats.org/officeDocument/2006/relationships/hyperlink" Target="https://oer.deepwebaccess.com/oer/desktop/en/search.html" TargetMode="External"/><Relationship Id="rId13" Type="http://schemas.openxmlformats.org/officeDocument/2006/relationships/hyperlink" Target="https://researchdata.edu.au/" TargetMode="External"/><Relationship Id="rId3" Type="http://schemas.openxmlformats.org/officeDocument/2006/relationships/hyperlink" Target="https://open.umn.edu/opentextbooks/" TargetMode="External"/><Relationship Id="rId7" Type="http://schemas.openxmlformats.org/officeDocument/2006/relationships/hyperlink" Target="http://www.oercommons.org/" TargetMode="External"/><Relationship Id="rId12" Type="http://schemas.openxmlformats.org/officeDocument/2006/relationships/hyperlink" Target="https://freemusicarchive.org/"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hyperlink" Target="http://www.merlot.org/merlot/index.htm" TargetMode="External"/><Relationship Id="rId11" Type="http://schemas.openxmlformats.org/officeDocument/2006/relationships/hyperlink" Target="https://www.slv.vic.gov.au/images" TargetMode="External"/><Relationship Id="rId5" Type="http://schemas.openxmlformats.org/officeDocument/2006/relationships/hyperlink" Target="https://open.bccampus.ca/browse-our-collection/find-open-textbooks/" TargetMode="External"/><Relationship Id="rId10" Type="http://schemas.openxmlformats.org/officeDocument/2006/relationships/hyperlink" Target="http://pixabay.com/" TargetMode="External"/><Relationship Id="rId4" Type="http://schemas.openxmlformats.org/officeDocument/2006/relationships/hyperlink" Target="https://openstax.org/subjects" TargetMode="External"/><Relationship Id="rId9" Type="http://schemas.openxmlformats.org/officeDocument/2006/relationships/hyperlink" Target="http://search.creativecommons.org/" TargetMode="External"/><Relationship Id="rId14" Type="http://schemas.openxmlformats.org/officeDocument/2006/relationships/hyperlink" Target="https://figshare.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gi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library.latrobe.edu.au/ebureau/ebook.html#democracyindifference" TargetMode="External"/><Relationship Id="rId2" Type="http://schemas.openxmlformats.org/officeDocument/2006/relationships/hyperlink" Target="https://open.spotify.com/playlist/3gKulKfvs3UQAF7L9sqgE7?si=APX-u8FmSYibm5vXCFBKkg" TargetMode="Externa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hyperlink" Target="https://library.latrobe.edu.au/ebureau/" TargetMode="Externa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library.latrobe.edu.au/ebureau/ebook.html#pulps"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press.rebus.community/openatthemargins" TargetMode="External"/><Relationship Id="rId2" Type="http://schemas.openxmlformats.org/officeDocument/2006/relationships/notesSlide" Target="../notesSlides/notesSlide16.xml"/><Relationship Id="rId1" Type="http://schemas.openxmlformats.org/officeDocument/2006/relationships/slideLayout" Target="../slideLayouts/slideLayout23.xml"/><Relationship Id="rId5" Type="http://schemas.openxmlformats.org/officeDocument/2006/relationships/hyperlink" Target="https://www.lib.uoguelph.ca/news/commercial-textbooks-present-challenges-virtual-environment" TargetMode="External"/><Relationship Id="rId4" Type="http://schemas.openxmlformats.org/officeDocument/2006/relationships/hyperlink" Target="https://kfitz.info/academia-not-edu/"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t.shafee@latrobe.edu.au" TargetMode="External"/><Relationship Id="rId2" Type="http://schemas.openxmlformats.org/officeDocument/2006/relationships/hyperlink" Target="mailto:s.chang@latrobe.edu.au" TargetMode="External"/><Relationship Id="rId1" Type="http://schemas.openxmlformats.org/officeDocument/2006/relationships/slideLayout" Target="../slideLayouts/slideLayout5.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hyperlink" Target="mailto:c.ohanlon@latrobe.edu.au"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herpa.ac.uk/romeo/search.php" TargetMode="External"/><Relationship Id="rId2" Type="http://schemas.openxmlformats.org/officeDocument/2006/relationships/hyperlink" Target="commons.wikimedia.org/wiki/File:Preprint_postprint_published.png"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Open_accecss_citation_advantage.png" TargetMode="External"/><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s://hcommons.org/"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hyperlink" Target="https://www.openlibhums.org/journals/&#8203;" TargetMode="External"/><Relationship Id="rId4" Type="http://schemas.openxmlformats.org/officeDocument/2006/relationships/hyperlink" Target="https://openhumanitiespress.org/"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theage.com.au/national/victoria/why-are-textbooks-so-expensive-in-australia-20160229-gn6djg.htm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hewlett.org/strategy/open-education/"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4537" y="1691995"/>
            <a:ext cx="10326606" cy="1737005"/>
          </a:xfrm>
        </p:spPr>
        <p:txBody>
          <a:bodyPr>
            <a:noAutofit/>
          </a:bodyPr>
          <a:lstStyle/>
          <a:p>
            <a:r>
              <a:rPr lang="en-US" altLang="en-US" sz="4000" dirty="0">
                <a:latin typeface="Roboto Condensed"/>
                <a:ea typeface="Roboto Condensed"/>
              </a:rPr>
              <a:t>Publishing Open Educational Resources and Scholarly Outputs in Creative Arts &amp; English</a:t>
            </a:r>
            <a:endParaRPr lang="en-AU" sz="4000" dirty="0"/>
          </a:p>
        </p:txBody>
      </p:sp>
      <p:sp>
        <p:nvSpPr>
          <p:cNvPr id="6" name="Text Placeholder 5"/>
          <p:cNvSpPr>
            <a:spLocks noGrp="1"/>
          </p:cNvSpPr>
          <p:nvPr>
            <p:ph type="body" idx="1"/>
          </p:nvPr>
        </p:nvSpPr>
        <p:spPr>
          <a:xfrm>
            <a:off x="1784773" y="3949758"/>
            <a:ext cx="8622453" cy="1501421"/>
          </a:xfrm>
        </p:spPr>
        <p:txBody>
          <a:bodyPr vert="horz" wrap="square" lIns="0" tIns="0" rIns="0" bIns="0" numCol="1" anchor="ctr" anchorCtr="0" compatLnSpc="1">
            <a:prstTxWarp prst="textNoShape">
              <a:avLst/>
            </a:prstTxWarp>
            <a:noAutofit/>
          </a:bodyPr>
          <a:lstStyle/>
          <a:p>
            <a:r>
              <a:rPr lang="en-AU">
                <a:latin typeface="Roboto"/>
                <a:ea typeface="Roboto"/>
              </a:rPr>
              <a:t>Steven Chang | Coordinator, Digital Literacies and Open Education (Library)</a:t>
            </a:r>
          </a:p>
          <a:p>
            <a:endParaRPr lang="en-AU"/>
          </a:p>
          <a:p>
            <a:r>
              <a:rPr lang="en-AU">
                <a:latin typeface="Roboto"/>
                <a:ea typeface="Roboto"/>
              </a:rPr>
              <a:t>Thomas Shafee | Senior Officer, Research Data Outputs (Library)</a:t>
            </a:r>
          </a:p>
          <a:p>
            <a:pPr>
              <a:spcBef>
                <a:spcPct val="0"/>
              </a:spcBef>
              <a:spcAft>
                <a:spcPts val="600"/>
              </a:spcAft>
            </a:pPr>
            <a:endParaRPr lang="en-AU">
              <a:latin typeface="Roboto"/>
              <a:ea typeface="Roboto"/>
            </a:endParaRPr>
          </a:p>
          <a:p>
            <a:pPr>
              <a:spcBef>
                <a:spcPct val="0"/>
              </a:spcBef>
              <a:spcAft>
                <a:spcPts val="600"/>
              </a:spcAft>
            </a:pPr>
            <a:r>
              <a:rPr lang="en-AU">
                <a:latin typeface="Roboto"/>
                <a:ea typeface="Roboto"/>
              </a:rPr>
              <a:t>Clare O’Hanlon | Senior Library Learning Advisor (Library)</a:t>
            </a:r>
            <a:endParaRPr lang="en-US">
              <a:latin typeface="Roboto"/>
              <a:ea typeface="Roboto"/>
            </a:endParaRPr>
          </a:p>
          <a:p>
            <a:endParaRPr lang="en-AU"/>
          </a:p>
        </p:txBody>
      </p:sp>
      <p:sp>
        <p:nvSpPr>
          <p:cNvPr id="8" name="TextBox 7">
            <a:extLst>
              <a:ext uri="{FF2B5EF4-FFF2-40B4-BE49-F238E27FC236}">
                <a16:creationId xmlns:a16="http://schemas.microsoft.com/office/drawing/2014/main" id="{0BB47D74-E562-4019-9E6B-06EB2361CEAA}"/>
              </a:ext>
            </a:extLst>
          </p:cNvPr>
          <p:cNvSpPr txBox="1"/>
          <p:nvPr/>
        </p:nvSpPr>
        <p:spPr>
          <a:xfrm>
            <a:off x="6522051" y="6132397"/>
            <a:ext cx="5112105" cy="369332"/>
          </a:xfrm>
          <a:prstGeom prst="rect">
            <a:avLst/>
          </a:prstGeom>
          <a:noFill/>
        </p:spPr>
        <p:txBody>
          <a:bodyPr wrap="none" rtlCol="0">
            <a:spAutoFit/>
          </a:bodyPr>
          <a:lstStyle/>
          <a:p>
            <a:pPr algn="r"/>
            <a:r>
              <a:rPr lang="en-AU">
                <a:solidFill>
                  <a:schemeClr val="bg1"/>
                </a:solidFill>
              </a:rPr>
              <a:t>This presentation is sharable and reusable: CC BY 4.0</a:t>
            </a:r>
          </a:p>
        </p:txBody>
      </p:sp>
    </p:spTree>
    <p:extLst>
      <p:ext uri="{BB962C8B-B14F-4D97-AF65-F5344CB8AC3E}">
        <p14:creationId xmlns:p14="http://schemas.microsoft.com/office/powerpoint/2010/main" val="1629357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EFFB02-D003-4BB2-ADBA-B6F87620E5C3}"/>
              </a:ext>
            </a:extLst>
          </p:cNvPr>
          <p:cNvSpPr>
            <a:spLocks noGrp="1"/>
          </p:cNvSpPr>
          <p:nvPr>
            <p:ph type="title"/>
          </p:nvPr>
        </p:nvSpPr>
        <p:spPr>
          <a:xfrm>
            <a:off x="838200" y="431179"/>
            <a:ext cx="10515600" cy="1325562"/>
          </a:xfrm>
        </p:spPr>
        <p:txBody>
          <a:bodyPr/>
          <a:lstStyle/>
          <a:p>
            <a:r>
              <a:rPr lang="en-AU"/>
              <a:t>Benefits of OER</a:t>
            </a:r>
          </a:p>
        </p:txBody>
      </p:sp>
      <p:sp>
        <p:nvSpPr>
          <p:cNvPr id="6" name="Rectangle 5">
            <a:extLst>
              <a:ext uri="{FF2B5EF4-FFF2-40B4-BE49-F238E27FC236}">
                <a16:creationId xmlns:a16="http://schemas.microsoft.com/office/drawing/2014/main" id="{AF6008D1-FD19-4A88-A0E3-6E70E8CD3E3C}"/>
              </a:ext>
            </a:extLst>
          </p:cNvPr>
          <p:cNvSpPr/>
          <p:nvPr/>
        </p:nvSpPr>
        <p:spPr>
          <a:xfrm>
            <a:off x="11851523" y="6603908"/>
            <a:ext cx="340477" cy="261610"/>
          </a:xfrm>
          <a:prstGeom prst="rect">
            <a:avLst/>
          </a:prstGeom>
        </p:spPr>
        <p:txBody>
          <a:bodyPr wrap="square">
            <a:spAutoFit/>
          </a:bodyPr>
          <a:lstStyle/>
          <a:p>
            <a:r>
              <a:rPr lang="en-US" sz="1100"/>
              <a:t>SC</a:t>
            </a:r>
          </a:p>
        </p:txBody>
      </p:sp>
      <p:pic>
        <p:nvPicPr>
          <p:cNvPr id="6146" name="Picture 2" descr="price Icon 2764066">
            <a:extLst>
              <a:ext uri="{FF2B5EF4-FFF2-40B4-BE49-F238E27FC236}">
                <a16:creationId xmlns:a16="http://schemas.microsoft.com/office/drawing/2014/main" id="{0C03174D-204B-4245-B337-14D6C9DF2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5257" y="1835393"/>
            <a:ext cx="920264" cy="92026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nnovation Icon 3151862">
            <a:extLst>
              <a:ext uri="{FF2B5EF4-FFF2-40B4-BE49-F238E27FC236}">
                <a16:creationId xmlns:a16="http://schemas.microsoft.com/office/drawing/2014/main" id="{0BC85608-E25F-42A1-9F8E-3034A7AC63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8784" y="2228507"/>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lifelong Icon 3088292">
            <a:extLst>
              <a:ext uri="{FF2B5EF4-FFF2-40B4-BE49-F238E27FC236}">
                <a16:creationId xmlns:a16="http://schemas.microsoft.com/office/drawing/2014/main" id="{E702BB01-A26D-44FD-B1B6-A753248A80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791" y="3616203"/>
            <a:ext cx="947005" cy="94700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5AF2A89-6279-4D18-8E37-B4C020719F61}"/>
              </a:ext>
            </a:extLst>
          </p:cNvPr>
          <p:cNvSpPr/>
          <p:nvPr/>
        </p:nvSpPr>
        <p:spPr>
          <a:xfrm>
            <a:off x="254977" y="1721286"/>
            <a:ext cx="3919170" cy="1200329"/>
          </a:xfrm>
          <a:prstGeom prst="rect">
            <a:avLst/>
          </a:prstGeom>
        </p:spPr>
        <p:txBody>
          <a:bodyPr wrap="square" lIns="91440" tIns="45720" rIns="91440" bIns="45720" anchor="t">
            <a:spAutoFit/>
          </a:bodyPr>
          <a:lstStyle/>
          <a:p>
            <a:pPr algn="r"/>
            <a:r>
              <a:rPr lang="en-AU" b="1">
                <a:latin typeface="Calibri"/>
                <a:cs typeface="Calibri"/>
              </a:rPr>
              <a:t>Reduce costs</a:t>
            </a:r>
          </a:p>
          <a:p>
            <a:pPr algn="r"/>
            <a:r>
              <a:rPr lang="en-AU">
                <a:latin typeface="Calibri"/>
                <a:cs typeface="Calibri"/>
              </a:rPr>
              <a:t>Cost of education is a key barrier to equitable learning. OER levels the playing field. </a:t>
            </a:r>
          </a:p>
        </p:txBody>
      </p:sp>
      <p:sp>
        <p:nvSpPr>
          <p:cNvPr id="8" name="Rectangle 7">
            <a:extLst>
              <a:ext uri="{FF2B5EF4-FFF2-40B4-BE49-F238E27FC236}">
                <a16:creationId xmlns:a16="http://schemas.microsoft.com/office/drawing/2014/main" id="{6C2A377C-9EBC-42CE-ACE6-C409320F4535}"/>
              </a:ext>
            </a:extLst>
          </p:cNvPr>
          <p:cNvSpPr/>
          <p:nvPr/>
        </p:nvSpPr>
        <p:spPr>
          <a:xfrm>
            <a:off x="6031522" y="1835393"/>
            <a:ext cx="3486152" cy="1477328"/>
          </a:xfrm>
          <a:prstGeom prst="rect">
            <a:avLst/>
          </a:prstGeom>
        </p:spPr>
        <p:txBody>
          <a:bodyPr wrap="square">
            <a:spAutoFit/>
          </a:bodyPr>
          <a:lstStyle/>
          <a:p>
            <a:pPr algn="r"/>
            <a:r>
              <a:rPr lang="en-AU" b="1"/>
              <a:t>Innovation</a:t>
            </a:r>
          </a:p>
          <a:p>
            <a:pPr algn="r"/>
            <a:r>
              <a:rPr lang="en-AU"/>
              <a:t>Opens new ways of learning and teaching through co-creation, participatory student engagement rather than passive consumption</a:t>
            </a:r>
          </a:p>
        </p:txBody>
      </p:sp>
      <p:sp>
        <p:nvSpPr>
          <p:cNvPr id="11" name="Rectangle 10">
            <a:extLst>
              <a:ext uri="{FF2B5EF4-FFF2-40B4-BE49-F238E27FC236}">
                <a16:creationId xmlns:a16="http://schemas.microsoft.com/office/drawing/2014/main" id="{54CE6991-2A1B-43E8-9C55-0FDBA005846A}"/>
              </a:ext>
            </a:extLst>
          </p:cNvPr>
          <p:cNvSpPr/>
          <p:nvPr/>
        </p:nvSpPr>
        <p:spPr>
          <a:xfrm>
            <a:off x="2171792" y="3438325"/>
            <a:ext cx="3393738" cy="1200329"/>
          </a:xfrm>
          <a:prstGeom prst="rect">
            <a:avLst/>
          </a:prstGeom>
        </p:spPr>
        <p:txBody>
          <a:bodyPr wrap="square">
            <a:spAutoFit/>
          </a:bodyPr>
          <a:lstStyle/>
          <a:p>
            <a:r>
              <a:rPr lang="en-AU" b="1"/>
              <a:t>Save time</a:t>
            </a:r>
          </a:p>
          <a:p>
            <a:r>
              <a:rPr lang="en-AU"/>
              <a:t>Don’t reinvent the wheel! Adapt, customise, and localise existing content to suit your course</a:t>
            </a:r>
          </a:p>
        </p:txBody>
      </p:sp>
      <p:sp>
        <p:nvSpPr>
          <p:cNvPr id="12" name="Rectangle 11">
            <a:extLst>
              <a:ext uri="{FF2B5EF4-FFF2-40B4-BE49-F238E27FC236}">
                <a16:creationId xmlns:a16="http://schemas.microsoft.com/office/drawing/2014/main" id="{9A3EDDCB-F590-475F-9EAE-3B8593E1BF69}"/>
              </a:ext>
            </a:extLst>
          </p:cNvPr>
          <p:cNvSpPr/>
          <p:nvPr/>
        </p:nvSpPr>
        <p:spPr>
          <a:xfrm>
            <a:off x="7442688" y="4320710"/>
            <a:ext cx="3297114" cy="1200329"/>
          </a:xfrm>
          <a:prstGeom prst="rect">
            <a:avLst/>
          </a:prstGeom>
        </p:spPr>
        <p:txBody>
          <a:bodyPr wrap="square">
            <a:spAutoFit/>
          </a:bodyPr>
          <a:lstStyle/>
          <a:p>
            <a:r>
              <a:rPr lang="en-AU" b="1"/>
              <a:t>Lifelong learning</a:t>
            </a:r>
          </a:p>
          <a:p>
            <a:r>
              <a:rPr lang="en-AU"/>
              <a:t>Students can freely use resources after graduation in their workplaces and communities</a:t>
            </a:r>
          </a:p>
        </p:txBody>
      </p:sp>
      <p:pic>
        <p:nvPicPr>
          <p:cNvPr id="6154" name="Picture 10" descr="student search Icon 936642">
            <a:extLst>
              <a:ext uri="{FF2B5EF4-FFF2-40B4-BE49-F238E27FC236}">
                <a16:creationId xmlns:a16="http://schemas.microsoft.com/office/drawing/2014/main" id="{179B9548-9AE5-49DB-A819-93AA7A2C55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1623" y="4413581"/>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rapid scaling Icon 2755465">
            <a:extLst>
              <a:ext uri="{FF2B5EF4-FFF2-40B4-BE49-F238E27FC236}">
                <a16:creationId xmlns:a16="http://schemas.microsoft.com/office/drawing/2014/main" id="{383FF277-8A0B-48C0-A74D-1817AF0760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0543" y="5184007"/>
            <a:ext cx="961205" cy="96120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D5C82D77-4C9E-4C9E-9EC5-035768EB7FCF}"/>
              </a:ext>
            </a:extLst>
          </p:cNvPr>
          <p:cNvSpPr/>
          <p:nvPr/>
        </p:nvSpPr>
        <p:spPr>
          <a:xfrm>
            <a:off x="503450" y="5341443"/>
            <a:ext cx="3919170" cy="923330"/>
          </a:xfrm>
          <a:prstGeom prst="rect">
            <a:avLst/>
          </a:prstGeom>
        </p:spPr>
        <p:txBody>
          <a:bodyPr wrap="square">
            <a:spAutoFit/>
          </a:bodyPr>
          <a:lstStyle/>
          <a:p>
            <a:pPr algn="r"/>
            <a:r>
              <a:rPr lang="en-AU" b="1"/>
              <a:t>Efficiency</a:t>
            </a:r>
          </a:p>
          <a:p>
            <a:pPr algn="r"/>
            <a:r>
              <a:rPr lang="en-AU"/>
              <a:t>Rapid circulation &amp; currency at scale. Keep pace with the changing world.</a:t>
            </a:r>
          </a:p>
        </p:txBody>
      </p:sp>
    </p:spTree>
    <p:extLst>
      <p:ext uri="{BB962C8B-B14F-4D97-AF65-F5344CB8AC3E}">
        <p14:creationId xmlns:p14="http://schemas.microsoft.com/office/powerpoint/2010/main" val="325489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8750"/>
            <a:ext cx="10515600" cy="749031"/>
          </a:xfrm>
        </p:spPr>
        <p:txBody>
          <a:bodyPr/>
          <a:lstStyle/>
          <a:p>
            <a:r>
              <a:rPr lang="en-AU"/>
              <a:t>Beyond open access</a:t>
            </a:r>
          </a:p>
        </p:txBody>
      </p:sp>
      <p:grpSp>
        <p:nvGrpSpPr>
          <p:cNvPr id="4" name="Group 3">
            <a:extLst>
              <a:ext uri="{FF2B5EF4-FFF2-40B4-BE49-F238E27FC236}">
                <a16:creationId xmlns:a16="http://schemas.microsoft.com/office/drawing/2014/main" id="{332FEB64-DDE6-40F5-BB31-DCCBFBEA8CC5}"/>
              </a:ext>
            </a:extLst>
          </p:cNvPr>
          <p:cNvGrpSpPr/>
          <p:nvPr/>
        </p:nvGrpSpPr>
        <p:grpSpPr>
          <a:xfrm>
            <a:off x="607906" y="2621014"/>
            <a:ext cx="5006916" cy="1364529"/>
            <a:chOff x="5769246" y="1819172"/>
            <a:chExt cx="3472137" cy="946259"/>
          </a:xfrm>
        </p:grpSpPr>
        <p:pic>
          <p:nvPicPr>
            <p:cNvPr id="5" name="Picture 14">
              <a:extLst>
                <a:ext uri="{FF2B5EF4-FFF2-40B4-BE49-F238E27FC236}">
                  <a16:creationId xmlns:a16="http://schemas.microsoft.com/office/drawing/2014/main" id="{5ABBF613-FE16-4E65-8294-1CBE541B45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625" y="1819172"/>
              <a:ext cx="660075" cy="660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a:extLst>
                <a:ext uri="{FF2B5EF4-FFF2-40B4-BE49-F238E27FC236}">
                  <a16:creationId xmlns:a16="http://schemas.microsoft.com/office/drawing/2014/main" id="{FB7BE453-C255-4FF8-91EB-30AA07B1E3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7702" y="1858245"/>
              <a:ext cx="660075" cy="6600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a:extLst>
                <a:ext uri="{FF2B5EF4-FFF2-40B4-BE49-F238E27FC236}">
                  <a16:creationId xmlns:a16="http://schemas.microsoft.com/office/drawing/2014/main" id="{4F6EEDB1-7FDD-4C55-9112-835032C663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0293" y="2151630"/>
              <a:ext cx="527226" cy="5272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0">
              <a:extLst>
                <a:ext uri="{FF2B5EF4-FFF2-40B4-BE49-F238E27FC236}">
                  <a16:creationId xmlns:a16="http://schemas.microsoft.com/office/drawing/2014/main" id="{05C80FF5-FD1B-4FF8-9DF0-A1EB7947D7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7053" y="2037022"/>
              <a:ext cx="660075" cy="66007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3">
              <a:extLst>
                <a:ext uri="{FF2B5EF4-FFF2-40B4-BE49-F238E27FC236}">
                  <a16:creationId xmlns:a16="http://schemas.microsoft.com/office/drawing/2014/main" id="{2B92A443-98F0-4E25-ACC6-EE5FBD8C1CB6}"/>
                </a:ext>
              </a:extLst>
            </p:cNvPr>
            <p:cNvSpPr txBox="1">
              <a:spLocks/>
            </p:cNvSpPr>
            <p:nvPr/>
          </p:nvSpPr>
          <p:spPr bwMode="auto">
            <a:xfrm>
              <a:off x="5769246" y="1910072"/>
              <a:ext cx="801816" cy="360775"/>
            </a:xfrm>
            <a:prstGeom prst="rect">
              <a:avLst/>
            </a:prstGeom>
            <a:noFill/>
            <a:ln>
              <a:noFill/>
            </a:ln>
          </p:spPr>
          <p:txBody>
            <a:bodyPr vert="horz" wrap="square" lIns="0" tIns="0" rIns="0" bIns="0" numCol="1" anchor="t" anchorCtr="0" compatLnSpc="1">
              <a:prstTxWarp prst="textNoShape">
                <a:avLst/>
              </a:prstTxWarp>
            </a:bodyPr>
            <a:lstStyle>
              <a:lvl1pPr marL="215895" indent="-215895" algn="l" rtl="0" eaLnBrk="1" fontAlgn="base" hangingPunct="1">
                <a:spcBef>
                  <a:spcPct val="0"/>
                </a:spcBef>
                <a:spcAft>
                  <a:spcPts val="1500"/>
                </a:spcAft>
                <a:buClr>
                  <a:srgbClr val="E52212"/>
                </a:buClr>
                <a:buSzPct val="100000"/>
                <a:buFont typeface="Wingdings 2" panose="05020102010507070707" pitchFamily="18" charset="2"/>
                <a:buChar char=""/>
                <a:defRPr lang="en-US" altLang="en-US" sz="16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71476" indent="-241294" algn="l" rtl="0" eaLnBrk="1" fontAlgn="base" hangingPunct="1">
                <a:lnSpc>
                  <a:spcPct val="90000"/>
                </a:lnSpc>
                <a:spcBef>
                  <a:spcPts val="500"/>
                </a:spcBef>
                <a:spcAft>
                  <a:spcPts val="1000"/>
                </a:spcAft>
                <a:buClr>
                  <a:srgbClr val="E52212"/>
                </a:buClr>
                <a:buSzPct val="100000"/>
                <a:buFont typeface="Roboto Condensed" panose="02000000000000000000" pitchFamily="2"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2pPr>
              <a:lvl3pPr marL="536561" indent="-176209" algn="l" rtl="0" eaLnBrk="1" fontAlgn="base" hangingPunct="1">
                <a:lnSpc>
                  <a:spcPct val="90000"/>
                </a:lnSpc>
                <a:spcBef>
                  <a:spcPts val="500"/>
                </a:spcBef>
                <a:spcAft>
                  <a:spcPts val="1000"/>
                </a:spcAft>
                <a:buClr>
                  <a:srgbClr val="E52212"/>
                </a:buClr>
                <a:buSzPct val="100000"/>
                <a:buFont typeface="Wingdings 2" panose="05020102010507070707" pitchFamily="18" charset="2"/>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160" indent="-228594"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349" indent="-228594"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 lvl="1" indent="0" algn="ctr">
                <a:lnSpc>
                  <a:spcPct val="100000"/>
                </a:lnSpc>
                <a:spcBef>
                  <a:spcPts val="0"/>
                </a:spcBef>
                <a:spcAft>
                  <a:spcPts val="0"/>
                </a:spcAft>
                <a:buNone/>
              </a:pPr>
              <a:r>
                <a:rPr lang="en-AU" altLang="en-US" sz="2400" b="1">
                  <a:solidFill>
                    <a:srgbClr val="E52212"/>
                  </a:solidFill>
                </a:rPr>
                <a:t>Findable</a:t>
              </a:r>
            </a:p>
          </p:txBody>
        </p:sp>
        <p:sp>
          <p:nvSpPr>
            <p:cNvPr id="10" name="Text Placeholder 3">
              <a:extLst>
                <a:ext uri="{FF2B5EF4-FFF2-40B4-BE49-F238E27FC236}">
                  <a16:creationId xmlns:a16="http://schemas.microsoft.com/office/drawing/2014/main" id="{0BD7EFBE-3362-46BB-BC73-08775E9CFBDB}"/>
                </a:ext>
              </a:extLst>
            </p:cNvPr>
            <p:cNvSpPr txBox="1">
              <a:spLocks/>
            </p:cNvSpPr>
            <p:nvPr/>
          </p:nvSpPr>
          <p:spPr bwMode="auto">
            <a:xfrm>
              <a:off x="6528967" y="2415243"/>
              <a:ext cx="949644" cy="350188"/>
            </a:xfrm>
            <a:prstGeom prst="rect">
              <a:avLst/>
            </a:prstGeom>
            <a:noFill/>
            <a:ln>
              <a:noFill/>
            </a:ln>
          </p:spPr>
          <p:txBody>
            <a:bodyPr vert="horz" wrap="square" lIns="0" tIns="0" rIns="0" bIns="0" numCol="1" anchor="t" anchorCtr="0" compatLnSpc="1">
              <a:prstTxWarp prst="textNoShape">
                <a:avLst/>
              </a:prstTxWarp>
            </a:bodyPr>
            <a:lstStyle>
              <a:lvl1pPr marL="215895" indent="-215895" algn="l" rtl="0" eaLnBrk="1" fontAlgn="base" hangingPunct="1">
                <a:spcBef>
                  <a:spcPct val="0"/>
                </a:spcBef>
                <a:spcAft>
                  <a:spcPts val="1500"/>
                </a:spcAft>
                <a:buClr>
                  <a:srgbClr val="E52212"/>
                </a:buClr>
                <a:buSzPct val="100000"/>
                <a:buFont typeface="Wingdings 2" panose="05020102010507070707" pitchFamily="18" charset="2"/>
                <a:buChar char=""/>
                <a:defRPr lang="en-US" altLang="en-US" sz="16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71476" indent="-241294" algn="l" rtl="0" eaLnBrk="1" fontAlgn="base" hangingPunct="1">
                <a:lnSpc>
                  <a:spcPct val="90000"/>
                </a:lnSpc>
                <a:spcBef>
                  <a:spcPts val="500"/>
                </a:spcBef>
                <a:spcAft>
                  <a:spcPts val="1000"/>
                </a:spcAft>
                <a:buClr>
                  <a:srgbClr val="E52212"/>
                </a:buClr>
                <a:buSzPct val="100000"/>
                <a:buFont typeface="Roboto Condensed" panose="02000000000000000000" pitchFamily="2"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2pPr>
              <a:lvl3pPr marL="536561" indent="-176209" algn="l" rtl="0" eaLnBrk="1" fontAlgn="base" hangingPunct="1">
                <a:lnSpc>
                  <a:spcPct val="90000"/>
                </a:lnSpc>
                <a:spcBef>
                  <a:spcPts val="500"/>
                </a:spcBef>
                <a:spcAft>
                  <a:spcPts val="1000"/>
                </a:spcAft>
                <a:buClr>
                  <a:srgbClr val="E52212"/>
                </a:buClr>
                <a:buSzPct val="100000"/>
                <a:buFont typeface="Wingdings 2" panose="05020102010507070707" pitchFamily="18" charset="2"/>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160" indent="-228594"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349" indent="-228594"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 lvl="1" indent="0" algn="ctr">
                <a:lnSpc>
                  <a:spcPct val="100000"/>
                </a:lnSpc>
                <a:spcBef>
                  <a:spcPts val="0"/>
                </a:spcBef>
                <a:spcAft>
                  <a:spcPts val="0"/>
                </a:spcAft>
                <a:buNone/>
              </a:pPr>
              <a:r>
                <a:rPr lang="en-AU" altLang="en-US" sz="2400" b="1">
                  <a:solidFill>
                    <a:srgbClr val="E52212"/>
                  </a:solidFill>
                </a:rPr>
                <a:t>Accessible</a:t>
              </a:r>
            </a:p>
          </p:txBody>
        </p:sp>
        <p:sp>
          <p:nvSpPr>
            <p:cNvPr id="11" name="Text Placeholder 3">
              <a:extLst>
                <a:ext uri="{FF2B5EF4-FFF2-40B4-BE49-F238E27FC236}">
                  <a16:creationId xmlns:a16="http://schemas.microsoft.com/office/drawing/2014/main" id="{8958B4FC-5139-4716-8E36-E8F596F70A1B}"/>
                </a:ext>
              </a:extLst>
            </p:cNvPr>
            <p:cNvSpPr txBox="1">
              <a:spLocks/>
            </p:cNvSpPr>
            <p:nvPr/>
          </p:nvSpPr>
          <p:spPr bwMode="auto">
            <a:xfrm>
              <a:off x="7262031" y="1839194"/>
              <a:ext cx="1458122" cy="253696"/>
            </a:xfrm>
            <a:prstGeom prst="rect">
              <a:avLst/>
            </a:prstGeom>
            <a:noFill/>
            <a:ln>
              <a:noFill/>
            </a:ln>
          </p:spPr>
          <p:txBody>
            <a:bodyPr vert="horz" wrap="square" lIns="0" tIns="0" rIns="0" bIns="0" numCol="1" anchor="t" anchorCtr="0" compatLnSpc="1">
              <a:prstTxWarp prst="textNoShape">
                <a:avLst/>
              </a:prstTxWarp>
            </a:bodyPr>
            <a:lstStyle>
              <a:lvl1pPr marL="215895" indent="-215895" algn="l" rtl="0" eaLnBrk="1" fontAlgn="base" hangingPunct="1">
                <a:spcBef>
                  <a:spcPct val="0"/>
                </a:spcBef>
                <a:spcAft>
                  <a:spcPts val="1500"/>
                </a:spcAft>
                <a:buClr>
                  <a:srgbClr val="E52212"/>
                </a:buClr>
                <a:buSzPct val="100000"/>
                <a:buFont typeface="Wingdings 2" panose="05020102010507070707" pitchFamily="18" charset="2"/>
                <a:buChar char=""/>
                <a:defRPr lang="en-US" altLang="en-US" sz="16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71476" indent="-241294" algn="l" rtl="0" eaLnBrk="1" fontAlgn="base" hangingPunct="1">
                <a:lnSpc>
                  <a:spcPct val="90000"/>
                </a:lnSpc>
                <a:spcBef>
                  <a:spcPts val="500"/>
                </a:spcBef>
                <a:spcAft>
                  <a:spcPts val="1000"/>
                </a:spcAft>
                <a:buClr>
                  <a:srgbClr val="E52212"/>
                </a:buClr>
                <a:buSzPct val="100000"/>
                <a:buFont typeface="Roboto Condensed" panose="02000000000000000000" pitchFamily="2"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2pPr>
              <a:lvl3pPr marL="536561" indent="-176209" algn="l" rtl="0" eaLnBrk="1" fontAlgn="base" hangingPunct="1">
                <a:lnSpc>
                  <a:spcPct val="90000"/>
                </a:lnSpc>
                <a:spcBef>
                  <a:spcPts val="500"/>
                </a:spcBef>
                <a:spcAft>
                  <a:spcPts val="1000"/>
                </a:spcAft>
                <a:buClr>
                  <a:srgbClr val="E52212"/>
                </a:buClr>
                <a:buSzPct val="100000"/>
                <a:buFont typeface="Wingdings 2" panose="05020102010507070707" pitchFamily="18" charset="2"/>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160" indent="-228594"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349" indent="-228594"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 lvl="1" indent="0" algn="ctr">
                <a:lnSpc>
                  <a:spcPct val="100000"/>
                </a:lnSpc>
                <a:spcBef>
                  <a:spcPts val="0"/>
                </a:spcBef>
                <a:spcAft>
                  <a:spcPts val="0"/>
                </a:spcAft>
                <a:buNone/>
              </a:pPr>
              <a:r>
                <a:rPr lang="en-AU" altLang="en-US" sz="2400" b="1">
                  <a:solidFill>
                    <a:srgbClr val="E52212"/>
                  </a:solidFill>
                </a:rPr>
                <a:t>Interoperable</a:t>
              </a:r>
            </a:p>
          </p:txBody>
        </p:sp>
        <p:sp>
          <p:nvSpPr>
            <p:cNvPr id="12" name="Text Placeholder 3">
              <a:extLst>
                <a:ext uri="{FF2B5EF4-FFF2-40B4-BE49-F238E27FC236}">
                  <a16:creationId xmlns:a16="http://schemas.microsoft.com/office/drawing/2014/main" id="{E2B7FEED-113F-49FD-9C23-FE89E168DEFB}"/>
                </a:ext>
              </a:extLst>
            </p:cNvPr>
            <p:cNvSpPr txBox="1">
              <a:spLocks/>
            </p:cNvSpPr>
            <p:nvPr/>
          </p:nvSpPr>
          <p:spPr bwMode="auto">
            <a:xfrm>
              <a:off x="8456821" y="2421645"/>
              <a:ext cx="784562" cy="189571"/>
            </a:xfrm>
            <a:prstGeom prst="rect">
              <a:avLst/>
            </a:prstGeom>
            <a:noFill/>
            <a:ln>
              <a:noFill/>
            </a:ln>
          </p:spPr>
          <p:txBody>
            <a:bodyPr vert="horz" wrap="square" lIns="0" tIns="0" rIns="0" bIns="0" numCol="1" anchor="t" anchorCtr="0" compatLnSpc="1">
              <a:prstTxWarp prst="textNoShape">
                <a:avLst/>
              </a:prstTxWarp>
            </a:bodyPr>
            <a:lstStyle>
              <a:lvl1pPr marL="215895" indent="-215895" algn="l" rtl="0" eaLnBrk="1" fontAlgn="base" hangingPunct="1">
                <a:spcBef>
                  <a:spcPct val="0"/>
                </a:spcBef>
                <a:spcAft>
                  <a:spcPts val="1500"/>
                </a:spcAft>
                <a:buClr>
                  <a:srgbClr val="E52212"/>
                </a:buClr>
                <a:buSzPct val="100000"/>
                <a:buFont typeface="Wingdings 2" panose="05020102010507070707" pitchFamily="18" charset="2"/>
                <a:buChar char=""/>
                <a:defRPr lang="en-US" altLang="en-US" sz="16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71476" indent="-241294" algn="l" rtl="0" eaLnBrk="1" fontAlgn="base" hangingPunct="1">
                <a:lnSpc>
                  <a:spcPct val="90000"/>
                </a:lnSpc>
                <a:spcBef>
                  <a:spcPts val="500"/>
                </a:spcBef>
                <a:spcAft>
                  <a:spcPts val="1000"/>
                </a:spcAft>
                <a:buClr>
                  <a:srgbClr val="E52212"/>
                </a:buClr>
                <a:buSzPct val="100000"/>
                <a:buFont typeface="Roboto Condensed" panose="02000000000000000000" pitchFamily="2"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2pPr>
              <a:lvl3pPr marL="536561" indent="-176209" algn="l" rtl="0" eaLnBrk="1" fontAlgn="base" hangingPunct="1">
                <a:lnSpc>
                  <a:spcPct val="90000"/>
                </a:lnSpc>
                <a:spcBef>
                  <a:spcPts val="500"/>
                </a:spcBef>
                <a:spcAft>
                  <a:spcPts val="1000"/>
                </a:spcAft>
                <a:buClr>
                  <a:srgbClr val="E52212"/>
                </a:buClr>
                <a:buSzPct val="100000"/>
                <a:buFont typeface="Wingdings 2" panose="05020102010507070707" pitchFamily="18" charset="2"/>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160" indent="-228594"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349" indent="-228594"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 lvl="1" indent="0" algn="ctr">
                <a:lnSpc>
                  <a:spcPct val="100000"/>
                </a:lnSpc>
                <a:spcBef>
                  <a:spcPts val="0"/>
                </a:spcBef>
                <a:spcAft>
                  <a:spcPts val="0"/>
                </a:spcAft>
                <a:buNone/>
              </a:pPr>
              <a:r>
                <a:rPr lang="en-AU" altLang="en-US" sz="2400" b="1">
                  <a:solidFill>
                    <a:srgbClr val="E52212"/>
                  </a:solidFill>
                </a:rPr>
                <a:t>Reusable</a:t>
              </a:r>
            </a:p>
          </p:txBody>
        </p:sp>
      </p:grpSp>
      <p:pic>
        <p:nvPicPr>
          <p:cNvPr id="15" name="Picture 14" descr="A close up of text on a white background&#10;&#10;Description automatically generated">
            <a:extLst>
              <a:ext uri="{FF2B5EF4-FFF2-40B4-BE49-F238E27FC236}">
                <a16:creationId xmlns:a16="http://schemas.microsoft.com/office/drawing/2014/main" id="{A2418921-D0C1-4BA9-B14E-882865DD45F4}"/>
              </a:ext>
            </a:extLst>
          </p:cNvPr>
          <p:cNvPicPr>
            <a:picLocks noChangeAspect="1"/>
          </p:cNvPicPr>
          <p:nvPr/>
        </p:nvPicPr>
        <p:blipFill rotWithShape="1">
          <a:blip r:embed="rId7"/>
          <a:srcRect l="3914" t="15171" r="3914" b="15171"/>
          <a:stretch/>
        </p:blipFill>
        <p:spPr>
          <a:xfrm>
            <a:off x="6833420" y="650274"/>
            <a:ext cx="5148662" cy="5034002"/>
          </a:xfrm>
          <a:prstGeom prst="rect">
            <a:avLst/>
          </a:prstGeom>
        </p:spPr>
      </p:pic>
      <p:sp>
        <p:nvSpPr>
          <p:cNvPr id="13" name="Trapezoid 12">
            <a:extLst>
              <a:ext uri="{FF2B5EF4-FFF2-40B4-BE49-F238E27FC236}">
                <a16:creationId xmlns:a16="http://schemas.microsoft.com/office/drawing/2014/main" id="{8723EA67-4AAA-48FC-82FF-D7F4BFDE1BD7}"/>
              </a:ext>
            </a:extLst>
          </p:cNvPr>
          <p:cNvSpPr/>
          <p:nvPr/>
        </p:nvSpPr>
        <p:spPr>
          <a:xfrm rot="16200000">
            <a:off x="3936948" y="2509706"/>
            <a:ext cx="4606712" cy="1250962"/>
          </a:xfrm>
          <a:prstGeom prst="trapezoid">
            <a:avLst>
              <a:gd name="adj" fmla="val 151141"/>
            </a:avLst>
          </a:prstGeom>
          <a:gradFill flip="none" rotWithShape="1">
            <a:gsLst>
              <a:gs pos="0">
                <a:srgbClr val="E52212"/>
              </a:gs>
              <a:gs pos="100000">
                <a:srgbClr val="E52212">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46626CBF-DB56-4D1B-8974-538F7EBA71F9}"/>
              </a:ext>
            </a:extLst>
          </p:cNvPr>
          <p:cNvSpPr txBox="1"/>
          <p:nvPr/>
        </p:nvSpPr>
        <p:spPr>
          <a:xfrm>
            <a:off x="4603790" y="6449250"/>
            <a:ext cx="5009640" cy="246221"/>
          </a:xfrm>
          <a:prstGeom prst="rect">
            <a:avLst/>
          </a:prstGeom>
          <a:noFill/>
        </p:spPr>
        <p:txBody>
          <a:bodyPr wrap="square" rtlCol="0">
            <a:spAutoFit/>
          </a:bodyPr>
          <a:lstStyle/>
          <a:p>
            <a:r>
              <a:rPr lang="en-AU" sz="1000" err="1"/>
              <a:t>Img</a:t>
            </a:r>
            <a:r>
              <a:rPr lang="en-AU" sz="1000"/>
              <a:t>: </a:t>
            </a:r>
            <a:r>
              <a:rPr lang="en-AU" sz="1000">
                <a:hlinkClick r:id="rId8"/>
              </a:rPr>
              <a:t>https://www.flickr.com/photos/ellenmetter/37631415622</a:t>
            </a:r>
            <a:r>
              <a:rPr lang="en-AU" sz="1000"/>
              <a:t> Ellen September, CC BY</a:t>
            </a:r>
          </a:p>
        </p:txBody>
      </p:sp>
      <p:sp>
        <p:nvSpPr>
          <p:cNvPr id="17" name="Rectangle 16">
            <a:extLst>
              <a:ext uri="{FF2B5EF4-FFF2-40B4-BE49-F238E27FC236}">
                <a16:creationId xmlns:a16="http://schemas.microsoft.com/office/drawing/2014/main" id="{93C08A17-7140-4072-A752-9CD4FF8CDCB5}"/>
              </a:ext>
            </a:extLst>
          </p:cNvPr>
          <p:cNvSpPr/>
          <p:nvPr/>
        </p:nvSpPr>
        <p:spPr>
          <a:xfrm>
            <a:off x="11851523" y="6603908"/>
            <a:ext cx="340477" cy="261610"/>
          </a:xfrm>
          <a:prstGeom prst="rect">
            <a:avLst/>
          </a:prstGeom>
        </p:spPr>
        <p:txBody>
          <a:bodyPr wrap="square">
            <a:spAutoFit/>
          </a:bodyPr>
          <a:lstStyle/>
          <a:p>
            <a:r>
              <a:rPr lang="en-US" sz="1100"/>
              <a:t>SC</a:t>
            </a:r>
          </a:p>
        </p:txBody>
      </p:sp>
    </p:spTree>
    <p:extLst>
      <p:ext uri="{BB962C8B-B14F-4D97-AF65-F5344CB8AC3E}">
        <p14:creationId xmlns:p14="http://schemas.microsoft.com/office/powerpoint/2010/main" val="399901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25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79C798-1830-4A18-8F7C-87105923DD4A}"/>
              </a:ext>
            </a:extLst>
          </p:cNvPr>
          <p:cNvSpPr>
            <a:spLocks noGrp="1"/>
          </p:cNvSpPr>
          <p:nvPr>
            <p:ph idx="1"/>
          </p:nvPr>
        </p:nvSpPr>
        <p:spPr>
          <a:xfrm>
            <a:off x="838200" y="2517059"/>
            <a:ext cx="6921843" cy="3659906"/>
          </a:xfrm>
        </p:spPr>
        <p:txBody>
          <a:bodyPr/>
          <a:lstStyle/>
          <a:p>
            <a:pPr marL="0" indent="0">
              <a:buNone/>
            </a:pPr>
            <a:r>
              <a:rPr lang="en-AU">
                <a:latin typeface="Roboto"/>
                <a:ea typeface="Roboto"/>
              </a:rPr>
              <a:t>Creative Commons licensing is the engine of Open publishing</a:t>
            </a:r>
            <a:endParaRPr lang="en-AU"/>
          </a:p>
          <a:p>
            <a:pPr>
              <a:spcBef>
                <a:spcPts val="600"/>
              </a:spcBef>
              <a:spcAft>
                <a:spcPts val="600"/>
              </a:spcAft>
            </a:pPr>
            <a:r>
              <a:rPr lang="en-AU">
                <a:latin typeface="Roboto"/>
                <a:ea typeface="Roboto"/>
              </a:rPr>
              <a:t>Clear usage </a:t>
            </a:r>
            <a:r>
              <a:rPr lang="en-AU" b="1">
                <a:latin typeface="Roboto"/>
                <a:ea typeface="Roboto"/>
              </a:rPr>
              <a:t>rights</a:t>
            </a:r>
            <a:r>
              <a:rPr lang="en-AU">
                <a:latin typeface="Roboto"/>
                <a:ea typeface="Roboto"/>
              </a:rPr>
              <a:t>:</a:t>
            </a:r>
          </a:p>
          <a:p>
            <a:pPr lvl="1" indent="-236220">
              <a:spcAft>
                <a:spcPts val="0"/>
              </a:spcAft>
            </a:pPr>
            <a:r>
              <a:rPr lang="en-US" altLang="en-US" i="1">
                <a:solidFill>
                  <a:schemeClr val="tx1"/>
                </a:solidFill>
                <a:latin typeface="Roboto Condensed"/>
                <a:ea typeface="Roboto Condensed"/>
              </a:rPr>
              <a:t>Share</a:t>
            </a:r>
            <a:r>
              <a:rPr lang="en-US" altLang="en-US">
                <a:solidFill>
                  <a:schemeClr val="tx1"/>
                </a:solidFill>
                <a:latin typeface="Roboto Condensed"/>
                <a:ea typeface="Roboto Condensed"/>
              </a:rPr>
              <a:t> : copy and redistribute the material in any medium or format</a:t>
            </a:r>
          </a:p>
          <a:p>
            <a:pPr lvl="1" indent="-236220"/>
            <a:r>
              <a:rPr lang="en-US" altLang="en-US" i="1">
                <a:solidFill>
                  <a:schemeClr val="tx1"/>
                </a:solidFill>
                <a:latin typeface="Roboto Condensed"/>
                <a:ea typeface="Roboto Condensed"/>
              </a:rPr>
              <a:t>Adapt</a:t>
            </a:r>
            <a:r>
              <a:rPr lang="en-US" altLang="en-US">
                <a:solidFill>
                  <a:schemeClr val="tx1"/>
                </a:solidFill>
                <a:latin typeface="Roboto Condensed"/>
                <a:ea typeface="Roboto Condensed"/>
              </a:rPr>
              <a:t> : remix, transform, and build upon the material for any purpose</a:t>
            </a:r>
            <a:endParaRPr lang="en-AU">
              <a:solidFill>
                <a:schemeClr val="tx1"/>
              </a:solidFill>
              <a:latin typeface="Roboto Condensed"/>
              <a:ea typeface="Roboto Condensed"/>
            </a:endParaRPr>
          </a:p>
          <a:p>
            <a:pPr>
              <a:spcBef>
                <a:spcPts val="600"/>
              </a:spcBef>
              <a:spcAft>
                <a:spcPts val="600"/>
              </a:spcAft>
            </a:pPr>
            <a:r>
              <a:rPr lang="en-AU">
                <a:latin typeface="Roboto"/>
                <a:ea typeface="Roboto"/>
              </a:rPr>
              <a:t>Clear </a:t>
            </a:r>
            <a:r>
              <a:rPr lang="en-AU" b="1">
                <a:latin typeface="Roboto"/>
                <a:ea typeface="Roboto"/>
              </a:rPr>
              <a:t>requirements</a:t>
            </a:r>
            <a:r>
              <a:rPr lang="en-AU">
                <a:latin typeface="Roboto"/>
                <a:ea typeface="Roboto"/>
              </a:rPr>
              <a:t>:</a:t>
            </a:r>
          </a:p>
          <a:p>
            <a:pPr lvl="1" indent="-236220"/>
            <a:r>
              <a:rPr lang="en-US" i="1">
                <a:solidFill>
                  <a:schemeClr val="tx1"/>
                </a:solidFill>
                <a:latin typeface="Roboto Condensed"/>
                <a:ea typeface="Roboto Condensed"/>
              </a:rPr>
              <a:t>Attribute</a:t>
            </a:r>
            <a:r>
              <a:rPr lang="en-US">
                <a:solidFill>
                  <a:schemeClr val="tx1"/>
                </a:solidFill>
                <a:latin typeface="Roboto Condensed"/>
                <a:ea typeface="Roboto Condensed"/>
              </a:rPr>
              <a:t> : You must give appropriate credit, provide a link to the license, and indicate if changes were made. You may do so in any reasonable manner, but not in any way that suggests the licensor endorses you or your use.</a:t>
            </a:r>
            <a:endParaRPr lang="en-AU">
              <a:solidFill>
                <a:schemeClr val="tx1"/>
              </a:solidFill>
              <a:latin typeface="Roboto Condensed"/>
              <a:ea typeface="Roboto Condensed"/>
            </a:endParaRPr>
          </a:p>
          <a:p>
            <a:pPr>
              <a:spcBef>
                <a:spcPts val="600"/>
              </a:spcBef>
              <a:spcAft>
                <a:spcPts val="600"/>
              </a:spcAft>
            </a:pPr>
            <a:r>
              <a:rPr lang="en-AU">
                <a:latin typeface="Roboto"/>
                <a:ea typeface="Roboto"/>
              </a:rPr>
              <a:t>Enables use at scale without seeking case-by-case permissions</a:t>
            </a:r>
          </a:p>
        </p:txBody>
      </p:sp>
      <p:sp>
        <p:nvSpPr>
          <p:cNvPr id="3" name="Title 2">
            <a:extLst>
              <a:ext uri="{FF2B5EF4-FFF2-40B4-BE49-F238E27FC236}">
                <a16:creationId xmlns:a16="http://schemas.microsoft.com/office/drawing/2014/main" id="{5299B9CE-3D34-4FC8-8939-A0A22A75F54D}"/>
              </a:ext>
            </a:extLst>
          </p:cNvPr>
          <p:cNvSpPr>
            <a:spLocks noGrp="1"/>
          </p:cNvSpPr>
          <p:nvPr>
            <p:ph type="title"/>
          </p:nvPr>
        </p:nvSpPr>
        <p:spPr/>
        <p:txBody>
          <a:bodyPr/>
          <a:lstStyle/>
          <a:p>
            <a:r>
              <a:rPr lang="en-AU">
                <a:latin typeface="Roboto Condensed"/>
                <a:ea typeface="Roboto Condensed"/>
              </a:rPr>
              <a:t>Creative Commons</a:t>
            </a:r>
          </a:p>
        </p:txBody>
      </p:sp>
      <p:pic>
        <p:nvPicPr>
          <p:cNvPr id="8194" name="Picture 2">
            <a:extLst>
              <a:ext uri="{FF2B5EF4-FFF2-40B4-BE49-F238E27FC236}">
                <a16:creationId xmlns:a16="http://schemas.microsoft.com/office/drawing/2014/main" id="{41D183BA-FD5D-4C30-BAED-EE2D5CB7F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638" y="0"/>
            <a:ext cx="4257362" cy="68827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152F1F9-9C64-4B2D-93D8-4DCAC51D8156}"/>
              </a:ext>
            </a:extLst>
          </p:cNvPr>
          <p:cNvSpPr/>
          <p:nvPr/>
        </p:nvSpPr>
        <p:spPr>
          <a:xfrm>
            <a:off x="8721212" y="5869859"/>
            <a:ext cx="1995949" cy="99321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A14DCB51-362F-4DA4-B6C3-923D4F339567}"/>
              </a:ext>
            </a:extLst>
          </p:cNvPr>
          <p:cNvSpPr/>
          <p:nvPr/>
        </p:nvSpPr>
        <p:spPr>
          <a:xfrm>
            <a:off x="9792928" y="1137931"/>
            <a:ext cx="2222091" cy="8088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2">
            <a:extLst>
              <a:ext uri="{FF2B5EF4-FFF2-40B4-BE49-F238E27FC236}">
                <a16:creationId xmlns:a16="http://schemas.microsoft.com/office/drawing/2014/main" id="{709A64ED-17DF-443C-A025-2332964DD8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8149" y="6085093"/>
            <a:ext cx="632032" cy="6320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084B6308-67CC-4C34-BFE2-9F1B2491CA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11247968" y="1226343"/>
            <a:ext cx="632032" cy="6320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D6A0EA5-6C19-4A61-A943-5154047CFCB2}"/>
              </a:ext>
            </a:extLst>
          </p:cNvPr>
          <p:cNvSpPr/>
          <p:nvPr/>
        </p:nvSpPr>
        <p:spPr>
          <a:xfrm>
            <a:off x="86795" y="6259770"/>
            <a:ext cx="7350474" cy="523220"/>
          </a:xfrm>
          <a:prstGeom prst="rect">
            <a:avLst/>
          </a:prstGeom>
          <a:solidFill>
            <a:schemeClr val="bg1"/>
          </a:solidFill>
        </p:spPr>
        <p:txBody>
          <a:bodyPr wrap="none">
            <a:spAutoFit/>
          </a:bodyPr>
          <a:lstStyle/>
          <a:p>
            <a:r>
              <a:rPr lang="en-AU" sz="1400">
                <a:hlinkClick r:id="rId5">
                  <a:extLst>
                    <a:ext uri="{A12FA001-AC4F-418D-AE19-62706E023703}">
                      <ahyp:hlinkClr xmlns:ahyp="http://schemas.microsoft.com/office/drawing/2018/hyperlinkcolor" val="tx"/>
                    </a:ext>
                  </a:extLst>
                </a:hlinkClick>
              </a:rPr>
              <a:t>https://creativecommons.org/licenses/by/4.0/</a:t>
            </a:r>
          </a:p>
          <a:p>
            <a:r>
              <a:rPr lang="en-AU" sz="1400" err="1"/>
              <a:t>Img</a:t>
            </a:r>
            <a:r>
              <a:rPr lang="en-AU" sz="1400"/>
              <a:t>: </a:t>
            </a:r>
            <a:r>
              <a:rPr lang="en-AU" sz="1400">
                <a:hlinkClick r:id="rId6">
                  <a:extLst>
                    <a:ext uri="{A12FA001-AC4F-418D-AE19-62706E023703}">
                      <ahyp:hlinkClr xmlns:ahyp="http://schemas.microsoft.com/office/drawing/2018/hyperlinkcolor" val="tx"/>
                    </a:ext>
                  </a:extLst>
                </a:hlinkClick>
              </a:rPr>
              <a:t>commons.wikimedia.org/wiki/File:Creative_commons_license_spectrum.svg</a:t>
            </a:r>
            <a:r>
              <a:rPr lang="en-AU" sz="1400"/>
              <a:t>, </a:t>
            </a:r>
            <a:r>
              <a:rPr lang="en-AU" sz="1400" err="1"/>
              <a:t>Shaddim</a:t>
            </a:r>
            <a:r>
              <a:rPr lang="en-AU" sz="1400"/>
              <a:t>, CC BY</a:t>
            </a:r>
            <a:endParaRPr lang="en-AU"/>
          </a:p>
        </p:txBody>
      </p:sp>
      <p:sp>
        <p:nvSpPr>
          <p:cNvPr id="13" name="Rectangle 12">
            <a:extLst>
              <a:ext uri="{FF2B5EF4-FFF2-40B4-BE49-F238E27FC236}">
                <a16:creationId xmlns:a16="http://schemas.microsoft.com/office/drawing/2014/main" id="{12FECE97-6966-4EE2-A344-D4346419AF7F}"/>
              </a:ext>
            </a:extLst>
          </p:cNvPr>
          <p:cNvSpPr/>
          <p:nvPr/>
        </p:nvSpPr>
        <p:spPr>
          <a:xfrm>
            <a:off x="11851523" y="6603908"/>
            <a:ext cx="340477" cy="261610"/>
          </a:xfrm>
          <a:prstGeom prst="rect">
            <a:avLst/>
          </a:prstGeom>
        </p:spPr>
        <p:txBody>
          <a:bodyPr wrap="square">
            <a:spAutoFit/>
          </a:bodyPr>
          <a:lstStyle/>
          <a:p>
            <a:r>
              <a:rPr lang="en-US" sz="1100"/>
              <a:t>TS</a:t>
            </a:r>
          </a:p>
        </p:txBody>
      </p:sp>
    </p:spTree>
    <p:extLst>
      <p:ext uri="{BB962C8B-B14F-4D97-AF65-F5344CB8AC3E}">
        <p14:creationId xmlns:p14="http://schemas.microsoft.com/office/powerpoint/2010/main" val="238635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25CBB-AC28-4DCF-BBFC-7ED8EEC1E0CA}"/>
              </a:ext>
            </a:extLst>
          </p:cNvPr>
          <p:cNvSpPr>
            <a:spLocks noGrp="1"/>
          </p:cNvSpPr>
          <p:nvPr>
            <p:ph type="title"/>
          </p:nvPr>
        </p:nvSpPr>
        <p:spPr>
          <a:xfrm>
            <a:off x="524765" y="1754386"/>
            <a:ext cx="5245695" cy="775015"/>
          </a:xfrm>
        </p:spPr>
        <p:txBody>
          <a:bodyPr/>
          <a:lstStyle/>
          <a:p>
            <a:r>
              <a:rPr lang="en-AU">
                <a:latin typeface="Roboto Condensed"/>
                <a:ea typeface="Roboto Condensed"/>
              </a:rPr>
              <a:t>Putting into practice</a:t>
            </a:r>
            <a:endParaRPr lang="en-AU"/>
          </a:p>
        </p:txBody>
      </p:sp>
      <p:sp>
        <p:nvSpPr>
          <p:cNvPr id="5" name="Text Placeholder 4">
            <a:extLst>
              <a:ext uri="{FF2B5EF4-FFF2-40B4-BE49-F238E27FC236}">
                <a16:creationId xmlns:a16="http://schemas.microsoft.com/office/drawing/2014/main" id="{7BD4E7F5-244F-46D3-BABA-1383CF64841E}"/>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945827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2EFB0-71DF-496D-A417-DBFA575F9026}"/>
              </a:ext>
            </a:extLst>
          </p:cNvPr>
          <p:cNvSpPr>
            <a:spLocks noGrp="1"/>
          </p:cNvSpPr>
          <p:nvPr>
            <p:ph type="title"/>
          </p:nvPr>
        </p:nvSpPr>
        <p:spPr/>
        <p:txBody>
          <a:bodyPr/>
          <a:lstStyle/>
          <a:p>
            <a:r>
              <a:rPr lang="en-AU"/>
              <a:t>Where to find OER</a:t>
            </a:r>
          </a:p>
        </p:txBody>
      </p:sp>
      <p:sp>
        <p:nvSpPr>
          <p:cNvPr id="5" name="Content Placeholder 4">
            <a:extLst>
              <a:ext uri="{FF2B5EF4-FFF2-40B4-BE49-F238E27FC236}">
                <a16:creationId xmlns:a16="http://schemas.microsoft.com/office/drawing/2014/main" id="{B7A59811-0C05-44B0-8E71-56C9F2F866B6}"/>
              </a:ext>
            </a:extLst>
          </p:cNvPr>
          <p:cNvSpPr>
            <a:spLocks noGrp="1"/>
          </p:cNvSpPr>
          <p:nvPr>
            <p:ph sz="half" idx="1"/>
          </p:nvPr>
        </p:nvSpPr>
        <p:spPr>
          <a:xfrm>
            <a:off x="838200" y="2038350"/>
            <a:ext cx="5181600" cy="3834912"/>
          </a:xfrm>
        </p:spPr>
        <p:txBody>
          <a:bodyPr/>
          <a:lstStyle/>
          <a:p>
            <a:pPr marL="0" indent="0">
              <a:spcAft>
                <a:spcPts val="600"/>
              </a:spcAft>
              <a:buNone/>
            </a:pPr>
            <a:r>
              <a:rPr lang="en-AU" altLang="en-US" sz="1800"/>
              <a:t>Textbooks:</a:t>
            </a:r>
          </a:p>
          <a:p>
            <a:pPr marL="0" indent="0">
              <a:spcAft>
                <a:spcPts val="600"/>
              </a:spcAft>
              <a:buNone/>
            </a:pPr>
            <a:endParaRPr lang="en-AU" altLang="en-US" sz="1800"/>
          </a:p>
          <a:p>
            <a:pPr marL="0" indent="0">
              <a:spcAft>
                <a:spcPts val="600"/>
              </a:spcAft>
              <a:buNone/>
            </a:pPr>
            <a:r>
              <a:rPr lang="en-AU" altLang="en-US" sz="1800">
                <a:hlinkClick r:id="rId3"/>
              </a:rPr>
              <a:t>Open Textbook Library</a:t>
            </a:r>
            <a:endParaRPr lang="en-AU" altLang="en-US" sz="1800"/>
          </a:p>
          <a:p>
            <a:pPr marL="0" indent="0">
              <a:spcAft>
                <a:spcPts val="600"/>
              </a:spcAft>
              <a:buNone/>
            </a:pPr>
            <a:r>
              <a:rPr lang="en-AU" altLang="en-US" sz="1800">
                <a:hlinkClick r:id="rId4"/>
              </a:rPr>
              <a:t>OpenStax</a:t>
            </a:r>
            <a:endParaRPr lang="en-AU" altLang="en-US" sz="1800"/>
          </a:p>
          <a:p>
            <a:pPr marL="0" indent="0">
              <a:spcAft>
                <a:spcPts val="600"/>
              </a:spcAft>
              <a:buNone/>
            </a:pPr>
            <a:r>
              <a:rPr lang="en-AU" altLang="en-US" sz="1800" err="1">
                <a:hlinkClick r:id="rId5"/>
              </a:rPr>
              <a:t>BCCampus</a:t>
            </a:r>
            <a:r>
              <a:rPr lang="en-AU" altLang="en-US" sz="1800">
                <a:hlinkClick r:id="rId5"/>
              </a:rPr>
              <a:t> open textbooks</a:t>
            </a:r>
            <a:endParaRPr lang="en-AU" altLang="en-US" sz="1800"/>
          </a:p>
          <a:p>
            <a:pPr marL="0" indent="0">
              <a:buNone/>
            </a:pPr>
            <a:endParaRPr lang="en-AU" altLang="en-US" sz="1800"/>
          </a:p>
          <a:p>
            <a:pPr marL="0" indent="0">
              <a:spcAft>
                <a:spcPts val="600"/>
              </a:spcAft>
              <a:buNone/>
            </a:pPr>
            <a:r>
              <a:rPr lang="en-AU" altLang="en-US" sz="1800"/>
              <a:t>Federated search: search everything open!</a:t>
            </a:r>
          </a:p>
          <a:p>
            <a:pPr marL="0" indent="0">
              <a:spcAft>
                <a:spcPts val="600"/>
              </a:spcAft>
              <a:buNone/>
            </a:pPr>
            <a:endParaRPr lang="en-AU" altLang="en-US" sz="1800"/>
          </a:p>
          <a:p>
            <a:pPr marL="0" indent="0">
              <a:spcAft>
                <a:spcPts val="600"/>
              </a:spcAft>
              <a:buNone/>
            </a:pPr>
            <a:r>
              <a:rPr lang="en-AU" altLang="en-US" sz="1800">
                <a:hlinkClick r:id="rId6"/>
              </a:rPr>
              <a:t>MERLOT</a:t>
            </a:r>
            <a:endParaRPr lang="en-AU" altLang="en-US" sz="1800"/>
          </a:p>
          <a:p>
            <a:pPr marL="0" indent="0">
              <a:spcAft>
                <a:spcPts val="600"/>
              </a:spcAft>
              <a:buNone/>
            </a:pPr>
            <a:r>
              <a:rPr lang="en-AU" altLang="en-US" sz="1800">
                <a:hlinkClick r:id="rId7"/>
              </a:rPr>
              <a:t>OER Commons</a:t>
            </a:r>
            <a:endParaRPr lang="en-AU" altLang="en-US" sz="1800"/>
          </a:p>
          <a:p>
            <a:pPr marL="0" indent="0">
              <a:spcAft>
                <a:spcPts val="600"/>
              </a:spcAft>
              <a:buNone/>
            </a:pPr>
            <a:r>
              <a:rPr lang="en-AU" altLang="en-US" sz="1800">
                <a:hlinkClick r:id="rId8"/>
              </a:rPr>
              <a:t>Mason OER </a:t>
            </a:r>
            <a:r>
              <a:rPr lang="en-AU" altLang="en-US" sz="1800" err="1">
                <a:hlinkClick r:id="rId8"/>
              </a:rPr>
              <a:t>MetaFinder</a:t>
            </a:r>
            <a:endParaRPr lang="en-AU" altLang="en-US" sz="1800"/>
          </a:p>
          <a:p>
            <a:pPr marL="0" indent="0">
              <a:buNone/>
            </a:pPr>
            <a:endParaRPr lang="en-AU" sz="1800"/>
          </a:p>
        </p:txBody>
      </p:sp>
      <p:sp>
        <p:nvSpPr>
          <p:cNvPr id="6" name="Content Placeholder 5">
            <a:extLst>
              <a:ext uri="{FF2B5EF4-FFF2-40B4-BE49-F238E27FC236}">
                <a16:creationId xmlns:a16="http://schemas.microsoft.com/office/drawing/2014/main" id="{F058332E-F2D2-4054-B5E1-338EA67F28F8}"/>
              </a:ext>
            </a:extLst>
          </p:cNvPr>
          <p:cNvSpPr>
            <a:spLocks noGrp="1"/>
          </p:cNvSpPr>
          <p:nvPr>
            <p:ph sz="half" idx="2"/>
          </p:nvPr>
        </p:nvSpPr>
        <p:spPr>
          <a:xfrm>
            <a:off x="7010400" y="2038350"/>
            <a:ext cx="5181600" cy="3404264"/>
          </a:xfrm>
        </p:spPr>
        <p:txBody>
          <a:bodyPr/>
          <a:lstStyle/>
          <a:p>
            <a:pPr marL="0" indent="0">
              <a:spcAft>
                <a:spcPts val="600"/>
              </a:spcAft>
              <a:buNone/>
            </a:pPr>
            <a:r>
              <a:rPr lang="en-AU" altLang="en-US" sz="1800"/>
              <a:t>Audio-visual</a:t>
            </a:r>
          </a:p>
          <a:p>
            <a:pPr marL="0" indent="0">
              <a:spcAft>
                <a:spcPts val="600"/>
              </a:spcAft>
              <a:buNone/>
            </a:pPr>
            <a:endParaRPr lang="en-AU" altLang="en-US" sz="1800"/>
          </a:p>
          <a:p>
            <a:pPr marL="0" indent="0">
              <a:spcAft>
                <a:spcPts val="600"/>
              </a:spcAft>
              <a:buNone/>
            </a:pPr>
            <a:r>
              <a:rPr lang="en-AU" altLang="en-US" sz="1800">
                <a:hlinkClick r:id="rId9"/>
              </a:rPr>
              <a:t>Creative Commons Search</a:t>
            </a:r>
            <a:endParaRPr lang="en-AU" altLang="en-US" sz="1800"/>
          </a:p>
          <a:p>
            <a:pPr marL="0" indent="0">
              <a:spcAft>
                <a:spcPts val="600"/>
              </a:spcAft>
              <a:buNone/>
            </a:pPr>
            <a:r>
              <a:rPr lang="en-AU" altLang="en-US" sz="1800" err="1">
                <a:hlinkClick r:id="rId10"/>
              </a:rPr>
              <a:t>Pixabay</a:t>
            </a:r>
            <a:endParaRPr lang="en-AU" altLang="en-US" sz="1800"/>
          </a:p>
          <a:p>
            <a:pPr marL="0" indent="0">
              <a:spcAft>
                <a:spcPts val="600"/>
              </a:spcAft>
              <a:buNone/>
            </a:pPr>
            <a:r>
              <a:rPr lang="en-AU" altLang="en-US" sz="1800">
                <a:hlinkClick r:id="rId11"/>
              </a:rPr>
              <a:t>State Library of Victoria Digital Image Pool</a:t>
            </a:r>
            <a:endParaRPr lang="en-AU" altLang="en-US" sz="1800"/>
          </a:p>
          <a:p>
            <a:pPr marL="0" indent="0">
              <a:spcAft>
                <a:spcPts val="600"/>
              </a:spcAft>
              <a:buNone/>
            </a:pPr>
            <a:r>
              <a:rPr lang="en-AU" sz="1800">
                <a:hlinkClick r:id="rId12"/>
              </a:rPr>
              <a:t>Free Music Archive</a:t>
            </a:r>
            <a:endParaRPr lang="en-AU" sz="1800"/>
          </a:p>
          <a:p>
            <a:pPr marL="0" indent="0">
              <a:spcAft>
                <a:spcPts val="600"/>
              </a:spcAft>
              <a:buNone/>
            </a:pPr>
            <a:endParaRPr lang="en-AU" sz="1800"/>
          </a:p>
          <a:p>
            <a:pPr marL="0" indent="0">
              <a:spcAft>
                <a:spcPts val="600"/>
              </a:spcAft>
              <a:buNone/>
            </a:pPr>
            <a:r>
              <a:rPr lang="en-AU" sz="1800"/>
              <a:t>Open datasets:</a:t>
            </a:r>
          </a:p>
          <a:p>
            <a:pPr marL="0" indent="0">
              <a:spcAft>
                <a:spcPts val="600"/>
              </a:spcAft>
              <a:buNone/>
            </a:pPr>
            <a:endParaRPr lang="en-AU" sz="1800"/>
          </a:p>
          <a:p>
            <a:pPr marL="0" indent="0">
              <a:spcAft>
                <a:spcPts val="600"/>
              </a:spcAft>
              <a:buNone/>
            </a:pPr>
            <a:r>
              <a:rPr lang="en-AU" sz="1800">
                <a:hlinkClick r:id="rId13"/>
              </a:rPr>
              <a:t>Research Data Australia</a:t>
            </a:r>
            <a:endParaRPr lang="en-AU" sz="1800"/>
          </a:p>
          <a:p>
            <a:pPr marL="0" indent="0">
              <a:spcAft>
                <a:spcPts val="600"/>
              </a:spcAft>
              <a:buNone/>
            </a:pPr>
            <a:r>
              <a:rPr lang="en-AU" sz="1800">
                <a:hlinkClick r:id="rId14"/>
              </a:rPr>
              <a:t>Figshare</a:t>
            </a:r>
            <a:endParaRPr lang="en-AU" sz="1800"/>
          </a:p>
        </p:txBody>
      </p:sp>
      <p:sp>
        <p:nvSpPr>
          <p:cNvPr id="7" name="Rectangle 6">
            <a:extLst>
              <a:ext uri="{FF2B5EF4-FFF2-40B4-BE49-F238E27FC236}">
                <a16:creationId xmlns:a16="http://schemas.microsoft.com/office/drawing/2014/main" id="{7FE76919-4D6F-45A9-B470-5D67678AAD5D}"/>
              </a:ext>
            </a:extLst>
          </p:cNvPr>
          <p:cNvSpPr/>
          <p:nvPr/>
        </p:nvSpPr>
        <p:spPr>
          <a:xfrm>
            <a:off x="11851523" y="6603908"/>
            <a:ext cx="340477" cy="261610"/>
          </a:xfrm>
          <a:prstGeom prst="rect">
            <a:avLst/>
          </a:prstGeom>
        </p:spPr>
        <p:txBody>
          <a:bodyPr wrap="square">
            <a:spAutoFit/>
          </a:bodyPr>
          <a:lstStyle/>
          <a:p>
            <a:r>
              <a:rPr lang="en-US" sz="1100"/>
              <a:t>SC</a:t>
            </a:r>
          </a:p>
        </p:txBody>
      </p:sp>
    </p:spTree>
    <p:extLst>
      <p:ext uri="{BB962C8B-B14F-4D97-AF65-F5344CB8AC3E}">
        <p14:creationId xmlns:p14="http://schemas.microsoft.com/office/powerpoint/2010/main" val="1220588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a Trobe eBureau logo">
            <a:extLst>
              <a:ext uri="{FF2B5EF4-FFF2-40B4-BE49-F238E27FC236}">
                <a16:creationId xmlns:a16="http://schemas.microsoft.com/office/drawing/2014/main" id="{54B54B5D-6819-4B27-802D-A72B16F37A76}"/>
              </a:ext>
            </a:extLst>
          </p:cNvPr>
          <p:cNvPicPr>
            <a:picLocks noChangeAspect="1"/>
          </p:cNvPicPr>
          <p:nvPr/>
        </p:nvPicPr>
        <p:blipFill>
          <a:blip r:embed="rId2"/>
          <a:stretch>
            <a:fillRect/>
          </a:stretch>
        </p:blipFill>
        <p:spPr>
          <a:xfrm>
            <a:off x="498251" y="118374"/>
            <a:ext cx="5181600" cy="2037707"/>
          </a:xfrm>
          <a:prstGeom prst="rect">
            <a:avLst/>
          </a:prstGeom>
          <a:noFill/>
        </p:spPr>
      </p:pic>
      <p:sp>
        <p:nvSpPr>
          <p:cNvPr id="8" name="Content Placeholder 7">
            <a:extLst>
              <a:ext uri="{FF2B5EF4-FFF2-40B4-BE49-F238E27FC236}">
                <a16:creationId xmlns:a16="http://schemas.microsoft.com/office/drawing/2014/main" id="{8E527958-CB29-421A-BB5B-01E351AD42F4}"/>
              </a:ext>
            </a:extLst>
          </p:cNvPr>
          <p:cNvSpPr>
            <a:spLocks noGrp="1"/>
          </p:cNvSpPr>
          <p:nvPr>
            <p:ph sz="half" idx="2"/>
          </p:nvPr>
        </p:nvSpPr>
        <p:spPr>
          <a:xfrm>
            <a:off x="6326909" y="797367"/>
            <a:ext cx="5748867" cy="4651354"/>
          </a:xfrm>
        </p:spPr>
        <p:txBody>
          <a:bodyPr wrap="square" anchor="t">
            <a:normAutofit lnSpcReduction="10000"/>
          </a:bodyPr>
          <a:lstStyle/>
          <a:p>
            <a:pPr marL="342900" indent="0" fontAlgn="ctr">
              <a:lnSpc>
                <a:spcPct val="200000"/>
              </a:lnSpc>
              <a:spcBef>
                <a:spcPts val="0"/>
              </a:spcBef>
              <a:spcAft>
                <a:spcPts val="0"/>
              </a:spcAft>
              <a:buNone/>
            </a:pPr>
            <a:r>
              <a:rPr lang="en-AU" sz="2000" b="1"/>
              <a:t>Library as publisher</a:t>
            </a:r>
          </a:p>
          <a:p>
            <a:pPr marL="342900" indent="0" fontAlgn="ctr">
              <a:lnSpc>
                <a:spcPct val="200000"/>
              </a:lnSpc>
              <a:spcBef>
                <a:spcPts val="0"/>
              </a:spcBef>
              <a:spcAft>
                <a:spcPts val="0"/>
              </a:spcAft>
              <a:buNone/>
            </a:pPr>
            <a:endParaRPr lang="en-AU" sz="2000" b="1"/>
          </a:p>
          <a:p>
            <a:pPr marL="628650" indent="-285750" fontAlgn="ctr">
              <a:lnSpc>
                <a:spcPct val="200000"/>
              </a:lnSpc>
              <a:spcBef>
                <a:spcPts val="0"/>
              </a:spcBef>
              <a:spcAft>
                <a:spcPts val="0"/>
              </a:spcAft>
              <a:buFont typeface="Arial" panose="020B0604020202020204" pitchFamily="34" charset="0"/>
              <a:buChar char="•"/>
            </a:pPr>
            <a:r>
              <a:rPr lang="en-AU" sz="2000"/>
              <a:t>11 titles in a variety of disciplines so far </a:t>
            </a:r>
          </a:p>
          <a:p>
            <a:pPr marL="628650" indent="-285750" fontAlgn="ctr">
              <a:lnSpc>
                <a:spcPct val="200000"/>
              </a:lnSpc>
              <a:spcBef>
                <a:spcPts val="0"/>
              </a:spcBef>
              <a:spcAft>
                <a:spcPts val="0"/>
              </a:spcAft>
              <a:buFont typeface="Arial" panose="020B0604020202020204" pitchFamily="34" charset="0"/>
              <a:buChar char="•"/>
            </a:pPr>
            <a:r>
              <a:rPr lang="en-AU" sz="2000"/>
              <a:t>Open access</a:t>
            </a:r>
          </a:p>
          <a:p>
            <a:pPr marL="628650" indent="-285750" fontAlgn="ctr">
              <a:lnSpc>
                <a:spcPct val="200000"/>
              </a:lnSpc>
              <a:spcBef>
                <a:spcPts val="0"/>
              </a:spcBef>
              <a:spcAft>
                <a:spcPts val="0"/>
              </a:spcAft>
              <a:buFont typeface="Arial" panose="020B0604020202020204" pitchFamily="34" charset="0"/>
              <a:buChar char="•"/>
            </a:pPr>
            <a:r>
              <a:rPr lang="en-AU" sz="2000"/>
              <a:t>Peer-reviewed</a:t>
            </a:r>
          </a:p>
          <a:p>
            <a:pPr marL="628650" indent="-285750" fontAlgn="ctr">
              <a:lnSpc>
                <a:spcPct val="200000"/>
              </a:lnSpc>
              <a:spcBef>
                <a:spcPts val="0"/>
              </a:spcBef>
              <a:spcAft>
                <a:spcPts val="0"/>
              </a:spcAft>
              <a:buFont typeface="Arial" panose="020B0604020202020204" pitchFamily="34" charset="0"/>
              <a:buChar char="•"/>
            </a:pPr>
            <a:r>
              <a:rPr lang="en-AU" sz="2000"/>
              <a:t>Professionally edited and designed</a:t>
            </a:r>
          </a:p>
          <a:p>
            <a:pPr marL="628650" indent="-285750" fontAlgn="ctr">
              <a:lnSpc>
                <a:spcPct val="200000"/>
              </a:lnSpc>
              <a:spcBef>
                <a:spcPts val="0"/>
              </a:spcBef>
              <a:spcAft>
                <a:spcPts val="0"/>
              </a:spcAft>
              <a:buFont typeface="Arial" panose="020B0604020202020204" pitchFamily="34" charset="0"/>
              <a:buChar char="•"/>
            </a:pPr>
            <a:r>
              <a:rPr lang="en-AU" sz="2000"/>
              <a:t>Visually rich: multimodal learning</a:t>
            </a:r>
          </a:p>
          <a:p>
            <a:pPr marL="628650" indent="-285750" fontAlgn="ctr">
              <a:lnSpc>
                <a:spcPct val="200000"/>
              </a:lnSpc>
              <a:spcBef>
                <a:spcPts val="0"/>
              </a:spcBef>
              <a:spcAft>
                <a:spcPts val="0"/>
              </a:spcAft>
              <a:buFont typeface="Arial" panose="020B0604020202020204" pitchFamily="34" charset="0"/>
              <a:buChar char="•"/>
            </a:pPr>
            <a:r>
              <a:rPr lang="en-AU" sz="2000">
                <a:latin typeface="Roboto"/>
                <a:ea typeface="Roboto"/>
              </a:rPr>
              <a:t>Beauty is in the open licensing </a:t>
            </a:r>
            <a:endParaRPr lang="en-AU" sz="2000"/>
          </a:p>
        </p:txBody>
      </p:sp>
      <p:pic>
        <p:nvPicPr>
          <p:cNvPr id="2" name="Picture 2" descr="A screenshot of a cell phone&#10;&#10;Description automatically generated">
            <a:extLst>
              <a:ext uri="{FF2B5EF4-FFF2-40B4-BE49-F238E27FC236}">
                <a16:creationId xmlns:a16="http://schemas.microsoft.com/office/drawing/2014/main" id="{0F1222AF-9F31-4AD9-8CBE-344B8C6FD41E}"/>
              </a:ext>
            </a:extLst>
          </p:cNvPr>
          <p:cNvPicPr>
            <a:picLocks noChangeAspect="1"/>
          </p:cNvPicPr>
          <p:nvPr/>
        </p:nvPicPr>
        <p:blipFill>
          <a:blip r:embed="rId3"/>
          <a:stretch>
            <a:fillRect/>
          </a:stretch>
        </p:blipFill>
        <p:spPr>
          <a:xfrm>
            <a:off x="793173" y="2187808"/>
            <a:ext cx="4884881" cy="4231520"/>
          </a:xfrm>
          <a:prstGeom prst="rect">
            <a:avLst/>
          </a:prstGeom>
        </p:spPr>
      </p:pic>
    </p:spTree>
    <p:extLst>
      <p:ext uri="{BB962C8B-B14F-4D97-AF65-F5344CB8AC3E}">
        <p14:creationId xmlns:p14="http://schemas.microsoft.com/office/powerpoint/2010/main" val="3927704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7FAA6F-9AE4-40EE-BEEA-55C4011591E7}"/>
              </a:ext>
            </a:extLst>
          </p:cNvPr>
          <p:cNvSpPr>
            <a:spLocks noGrp="1"/>
          </p:cNvSpPr>
          <p:nvPr>
            <p:ph idx="1"/>
          </p:nvPr>
        </p:nvSpPr>
        <p:spPr>
          <a:xfrm>
            <a:off x="6224154" y="711836"/>
            <a:ext cx="5533737" cy="4899401"/>
          </a:xfrm>
        </p:spPr>
        <p:txBody>
          <a:bodyPr/>
          <a:lstStyle/>
          <a:p>
            <a:pPr marL="0" indent="0">
              <a:buNone/>
            </a:pPr>
            <a:r>
              <a:rPr lang="en-AU" sz="1400" b="1">
                <a:latin typeface="Roboto"/>
                <a:ea typeface="Roboto"/>
              </a:rPr>
              <a:t>The Library will:</a:t>
            </a:r>
          </a:p>
          <a:p>
            <a:pPr marL="0" indent="0">
              <a:buNone/>
            </a:pPr>
            <a:endParaRPr lang="en-AU" sz="1400">
              <a:latin typeface="Roboto"/>
              <a:ea typeface="Roboto"/>
            </a:endParaRPr>
          </a:p>
          <a:p>
            <a:pPr>
              <a:buFont typeface="Wingdings 2"/>
              <a:buChar char=""/>
            </a:pPr>
            <a:r>
              <a:rPr lang="en-AU" sz="1400">
                <a:latin typeface="Roboto"/>
                <a:ea typeface="Roboto"/>
              </a:rPr>
              <a:t>Deliver and direct the publication</a:t>
            </a:r>
          </a:p>
          <a:p>
            <a:pPr>
              <a:buFont typeface="Wingdings 2"/>
              <a:buChar char=""/>
            </a:pPr>
            <a:r>
              <a:rPr lang="en-AU" sz="1400">
                <a:latin typeface="Roboto"/>
                <a:ea typeface="Roboto"/>
              </a:rPr>
              <a:t>Coordinate visual design</a:t>
            </a:r>
          </a:p>
          <a:p>
            <a:pPr>
              <a:buFont typeface="Wingdings 2"/>
              <a:buChar char=""/>
            </a:pPr>
            <a:r>
              <a:rPr lang="en-AU" sz="1400">
                <a:latin typeface="Roboto"/>
                <a:ea typeface="Roboto"/>
              </a:rPr>
              <a:t>Engage external editors</a:t>
            </a:r>
          </a:p>
          <a:p>
            <a:pPr>
              <a:buFont typeface="Wingdings 2"/>
              <a:buChar char=""/>
            </a:pPr>
            <a:r>
              <a:rPr lang="en-AU" sz="1400">
                <a:latin typeface="Roboto"/>
                <a:ea typeface="Roboto"/>
              </a:rPr>
              <a:t>Advise on any necessary structural edits</a:t>
            </a:r>
          </a:p>
          <a:p>
            <a:pPr>
              <a:buFont typeface="Wingdings 2"/>
              <a:buChar char=""/>
            </a:pPr>
            <a:r>
              <a:rPr lang="en-AU" sz="1400">
                <a:latin typeface="Roboto"/>
                <a:ea typeface="Roboto"/>
              </a:rPr>
              <a:t>Facilitate peer review</a:t>
            </a:r>
          </a:p>
          <a:p>
            <a:pPr>
              <a:buFont typeface="Wingdings 2"/>
              <a:buChar char=""/>
            </a:pPr>
            <a:r>
              <a:rPr lang="en-AU" sz="1400">
                <a:latin typeface="Roboto"/>
                <a:ea typeface="Roboto"/>
              </a:rPr>
              <a:t>Collect and collate images, graphics, and multimedia</a:t>
            </a:r>
          </a:p>
          <a:p>
            <a:pPr>
              <a:buFont typeface="Wingdings 2"/>
              <a:buChar char=""/>
            </a:pPr>
            <a:r>
              <a:rPr lang="en-AU" sz="1400">
                <a:latin typeface="Roboto"/>
                <a:ea typeface="Roboto"/>
              </a:rPr>
              <a:t>Comprehensively check copyright for third-party images/material</a:t>
            </a:r>
          </a:p>
          <a:p>
            <a:pPr>
              <a:buFont typeface="Wingdings 2"/>
              <a:buChar char=""/>
            </a:pPr>
            <a:r>
              <a:rPr lang="en-AU" sz="1400">
                <a:latin typeface="Roboto"/>
                <a:ea typeface="Roboto"/>
              </a:rPr>
              <a:t>Digitally publish ebook and mint DOI</a:t>
            </a:r>
          </a:p>
          <a:p>
            <a:pPr>
              <a:buFont typeface="Wingdings 2"/>
              <a:buChar char=""/>
            </a:pPr>
            <a:r>
              <a:rPr lang="en-AU" sz="1400">
                <a:latin typeface="Roboto"/>
                <a:ea typeface="Roboto"/>
              </a:rPr>
              <a:t>Conduct advocacy and promotion campaign</a:t>
            </a:r>
          </a:p>
          <a:p>
            <a:pPr>
              <a:buFont typeface="Wingdings 2"/>
              <a:buChar char=""/>
            </a:pPr>
            <a:r>
              <a:rPr lang="en-AU" sz="1400">
                <a:latin typeface="Roboto"/>
                <a:ea typeface="Roboto"/>
              </a:rPr>
              <a:t>Determine a reasonable publishing timeframe for each publication </a:t>
            </a:r>
            <a:endParaRPr lang="en-AU" sz="1400"/>
          </a:p>
        </p:txBody>
      </p:sp>
      <p:pic>
        <p:nvPicPr>
          <p:cNvPr id="4" name="Picture 3">
            <a:extLst>
              <a:ext uri="{FF2B5EF4-FFF2-40B4-BE49-F238E27FC236}">
                <a16:creationId xmlns:a16="http://schemas.microsoft.com/office/drawing/2014/main" id="{BE10CD10-90EB-429D-B305-E8FD9245715C}"/>
              </a:ext>
            </a:extLst>
          </p:cNvPr>
          <p:cNvPicPr>
            <a:picLocks noChangeAspect="1"/>
          </p:cNvPicPr>
          <p:nvPr/>
        </p:nvPicPr>
        <p:blipFill>
          <a:blip r:embed="rId2"/>
          <a:stretch>
            <a:fillRect/>
          </a:stretch>
        </p:blipFill>
        <p:spPr>
          <a:xfrm>
            <a:off x="-1" y="0"/>
            <a:ext cx="5349614" cy="6858000"/>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B5E66C9D-7D5C-4CD1-82ED-FD8F17CAB5CA}"/>
              </a:ext>
            </a:extLst>
          </p:cNvPr>
          <p:cNvSpPr/>
          <p:nvPr/>
        </p:nvSpPr>
        <p:spPr>
          <a:xfrm>
            <a:off x="11851523" y="6603908"/>
            <a:ext cx="340477" cy="261610"/>
          </a:xfrm>
          <a:prstGeom prst="rect">
            <a:avLst/>
          </a:prstGeom>
        </p:spPr>
        <p:txBody>
          <a:bodyPr wrap="square">
            <a:spAutoFit/>
          </a:bodyPr>
          <a:lstStyle/>
          <a:p>
            <a:r>
              <a:rPr lang="en-US" sz="1100"/>
              <a:t>SC</a:t>
            </a:r>
          </a:p>
        </p:txBody>
      </p:sp>
    </p:spTree>
    <p:extLst>
      <p:ext uri="{BB962C8B-B14F-4D97-AF65-F5344CB8AC3E}">
        <p14:creationId xmlns:p14="http://schemas.microsoft.com/office/powerpoint/2010/main" val="648541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7FAA6F-9AE4-40EE-BEEA-55C4011591E7}"/>
              </a:ext>
            </a:extLst>
          </p:cNvPr>
          <p:cNvSpPr>
            <a:spLocks noGrp="1"/>
          </p:cNvSpPr>
          <p:nvPr>
            <p:ph idx="1"/>
          </p:nvPr>
        </p:nvSpPr>
        <p:spPr>
          <a:xfrm>
            <a:off x="838200" y="2772699"/>
            <a:ext cx="7357918" cy="4091218"/>
          </a:xfrm>
        </p:spPr>
        <p:txBody>
          <a:bodyPr/>
          <a:lstStyle/>
          <a:p>
            <a:pPr marL="0" indent="0">
              <a:buNone/>
            </a:pPr>
            <a:r>
              <a:rPr lang="en-AU" sz="1400" i="1">
                <a:latin typeface="Roboto"/>
                <a:ea typeface="Roboto"/>
              </a:rPr>
              <a:t>"Democracy in difference: Debating key terms of gender, sexuality, race and identity </a:t>
            </a:r>
            <a:r>
              <a:rPr lang="en-AU" sz="1400">
                <a:latin typeface="Roboto"/>
                <a:ea typeface="Roboto"/>
              </a:rPr>
              <a:t>focuses on concepts and analytical frames we use when discussing how marginalised identities navigate their place in an assumed common culture."</a:t>
            </a:r>
            <a:endParaRPr lang="en-US" sz="1400"/>
          </a:p>
          <a:p>
            <a:r>
              <a:rPr lang="en-AU">
                <a:latin typeface="Roboto"/>
                <a:ea typeface="Roboto"/>
              </a:rPr>
              <a:t>Beyond text: artworks from La Trobe Art Institute featured</a:t>
            </a:r>
            <a:endParaRPr lang="en-AU"/>
          </a:p>
          <a:p>
            <a:r>
              <a:rPr lang="en-AU">
                <a:latin typeface="Roboto"/>
                <a:ea typeface="Roboto"/>
              </a:rPr>
              <a:t>Embedded video links</a:t>
            </a:r>
          </a:p>
          <a:p>
            <a:r>
              <a:rPr lang="en-AU">
                <a:latin typeface="Roboto"/>
                <a:ea typeface="Roboto"/>
              </a:rPr>
              <a:t>Music – check out </a:t>
            </a:r>
            <a:r>
              <a:rPr lang="en-AU">
                <a:latin typeface="Roboto"/>
                <a:ea typeface="Roboto"/>
                <a:hlinkClick r:id="rId2"/>
              </a:rPr>
              <a:t>this playlist</a:t>
            </a:r>
          </a:p>
          <a:p>
            <a:r>
              <a:rPr lang="en-AU">
                <a:latin typeface="Roboto"/>
                <a:ea typeface="Roboto"/>
              </a:rPr>
              <a:t>Internally linked key concepts</a:t>
            </a:r>
          </a:p>
          <a:p>
            <a:pPr marL="0" indent="0">
              <a:buNone/>
            </a:pPr>
            <a:endParaRPr lang="en-AU">
              <a:latin typeface="Roboto"/>
              <a:ea typeface="Roboto"/>
            </a:endParaRPr>
          </a:p>
          <a:p>
            <a:pPr marL="0" indent="0">
              <a:buNone/>
            </a:pPr>
            <a:r>
              <a:rPr lang="en-AU">
                <a:latin typeface="Roboto"/>
                <a:ea typeface="Roboto"/>
                <a:hlinkClick r:id="rId3"/>
              </a:rPr>
              <a:t>https://library.latrobe.edu.au/ebureau/ebook.html#democracyindifference</a:t>
            </a:r>
            <a:r>
              <a:rPr lang="en-AU">
                <a:latin typeface="Roboto"/>
                <a:ea typeface="Roboto"/>
              </a:rPr>
              <a:t> </a:t>
            </a:r>
            <a:endParaRPr lang="en-AU"/>
          </a:p>
          <a:p>
            <a:endParaRPr lang="en-AU">
              <a:latin typeface="Roboto"/>
              <a:ea typeface="Roboto"/>
            </a:endParaRPr>
          </a:p>
        </p:txBody>
      </p:sp>
      <p:sp>
        <p:nvSpPr>
          <p:cNvPr id="3" name="Title 2">
            <a:extLst>
              <a:ext uri="{FF2B5EF4-FFF2-40B4-BE49-F238E27FC236}">
                <a16:creationId xmlns:a16="http://schemas.microsoft.com/office/drawing/2014/main" id="{CBFB3683-7680-46D3-B496-1245EC087519}"/>
              </a:ext>
            </a:extLst>
          </p:cNvPr>
          <p:cNvSpPr>
            <a:spLocks noGrp="1"/>
          </p:cNvSpPr>
          <p:nvPr>
            <p:ph type="title"/>
          </p:nvPr>
        </p:nvSpPr>
        <p:spPr/>
        <p:txBody>
          <a:bodyPr/>
          <a:lstStyle/>
          <a:p>
            <a:r>
              <a:rPr lang="en-AU">
                <a:latin typeface="Roboto Condensed"/>
                <a:ea typeface="Roboto Condensed"/>
              </a:rPr>
              <a:t>Democracy in Difference</a:t>
            </a:r>
            <a:br>
              <a:rPr lang="en-AU">
                <a:latin typeface="Roboto Condensed"/>
                <a:ea typeface="Roboto Condensed"/>
              </a:rPr>
            </a:br>
            <a:r>
              <a:rPr lang="en-AU">
                <a:latin typeface="Roboto Condensed"/>
                <a:ea typeface="Roboto Condensed"/>
              </a:rPr>
              <a:t>by Carolyn D'Cruz (2020)</a:t>
            </a:r>
            <a:endParaRPr lang="en-AU"/>
          </a:p>
        </p:txBody>
      </p:sp>
      <p:sp>
        <p:nvSpPr>
          <p:cNvPr id="6" name="Rectangle 5">
            <a:extLst>
              <a:ext uri="{FF2B5EF4-FFF2-40B4-BE49-F238E27FC236}">
                <a16:creationId xmlns:a16="http://schemas.microsoft.com/office/drawing/2014/main" id="{B5E66C9D-7D5C-4CD1-82ED-FD8F17CAB5CA}"/>
              </a:ext>
            </a:extLst>
          </p:cNvPr>
          <p:cNvSpPr/>
          <p:nvPr/>
        </p:nvSpPr>
        <p:spPr>
          <a:xfrm>
            <a:off x="11851523" y="6603908"/>
            <a:ext cx="340477" cy="261610"/>
          </a:xfrm>
          <a:prstGeom prst="rect">
            <a:avLst/>
          </a:prstGeom>
        </p:spPr>
        <p:txBody>
          <a:bodyPr wrap="square">
            <a:spAutoFit/>
          </a:bodyPr>
          <a:lstStyle/>
          <a:p>
            <a:r>
              <a:rPr lang="en-US" sz="1100"/>
              <a:t>SC</a:t>
            </a:r>
          </a:p>
        </p:txBody>
      </p:sp>
      <p:pic>
        <p:nvPicPr>
          <p:cNvPr id="7" name="Picture 7" descr="A close up of a logo&#10;&#10;Description automatically generated">
            <a:extLst>
              <a:ext uri="{FF2B5EF4-FFF2-40B4-BE49-F238E27FC236}">
                <a16:creationId xmlns:a16="http://schemas.microsoft.com/office/drawing/2014/main" id="{D7C5C053-0770-456F-85EB-C80DB7DD3F0C}"/>
              </a:ext>
            </a:extLst>
          </p:cNvPr>
          <p:cNvPicPr>
            <a:picLocks noChangeAspect="1"/>
          </p:cNvPicPr>
          <p:nvPr/>
        </p:nvPicPr>
        <p:blipFill>
          <a:blip r:embed="rId4"/>
          <a:stretch>
            <a:fillRect/>
          </a:stretch>
        </p:blipFill>
        <p:spPr>
          <a:xfrm>
            <a:off x="8280400" y="1369005"/>
            <a:ext cx="3914422" cy="5432325"/>
          </a:xfrm>
          <a:prstGeom prst="rect">
            <a:avLst/>
          </a:prstGeom>
        </p:spPr>
      </p:pic>
    </p:spTree>
    <p:extLst>
      <p:ext uri="{BB962C8B-B14F-4D97-AF65-F5344CB8AC3E}">
        <p14:creationId xmlns:p14="http://schemas.microsoft.com/office/powerpoint/2010/main" val="331977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97AEC6-44C6-497B-A611-1DC40412065C}"/>
              </a:ext>
            </a:extLst>
          </p:cNvPr>
          <p:cNvPicPr>
            <a:picLocks noChangeAspect="1"/>
          </p:cNvPicPr>
          <p:nvPr/>
        </p:nvPicPr>
        <p:blipFill>
          <a:blip r:embed="rId3"/>
          <a:stretch>
            <a:fillRect/>
          </a:stretch>
        </p:blipFill>
        <p:spPr>
          <a:xfrm>
            <a:off x="6341419" y="2687444"/>
            <a:ext cx="5769269" cy="4170556"/>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6492A13C-7887-42E1-B790-139F4AE85B8E}"/>
              </a:ext>
            </a:extLst>
          </p:cNvPr>
          <p:cNvPicPr>
            <a:picLocks noChangeAspect="1"/>
          </p:cNvPicPr>
          <p:nvPr/>
        </p:nvPicPr>
        <p:blipFill>
          <a:blip r:embed="rId4"/>
          <a:stretch>
            <a:fillRect/>
          </a:stretch>
        </p:blipFill>
        <p:spPr>
          <a:xfrm>
            <a:off x="81312" y="156116"/>
            <a:ext cx="6057661" cy="4371279"/>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0E60F17E-A8F6-47D8-9BF4-34AB5FAD2B98}"/>
              </a:ext>
            </a:extLst>
          </p:cNvPr>
          <p:cNvSpPr/>
          <p:nvPr/>
        </p:nvSpPr>
        <p:spPr>
          <a:xfrm>
            <a:off x="857666" y="5407001"/>
            <a:ext cx="4504951" cy="400110"/>
          </a:xfrm>
          <a:prstGeom prst="rect">
            <a:avLst/>
          </a:prstGeom>
        </p:spPr>
        <p:txBody>
          <a:bodyPr wrap="none">
            <a:spAutoFit/>
          </a:bodyPr>
          <a:lstStyle/>
          <a:p>
            <a:r>
              <a:rPr lang="en-AU" sz="2000" b="1">
                <a:hlinkClick r:id="rId5"/>
              </a:rPr>
              <a:t>https://library.latrobe.edu.au/ebureau/</a:t>
            </a:r>
            <a:r>
              <a:rPr lang="en-AU" sz="2000" b="1"/>
              <a:t> </a:t>
            </a:r>
          </a:p>
        </p:txBody>
      </p:sp>
      <p:sp>
        <p:nvSpPr>
          <p:cNvPr id="8" name="Rectangle 7">
            <a:extLst>
              <a:ext uri="{FF2B5EF4-FFF2-40B4-BE49-F238E27FC236}">
                <a16:creationId xmlns:a16="http://schemas.microsoft.com/office/drawing/2014/main" id="{3A9360A1-B093-4EFD-8A3D-E1570CDC88D4}"/>
              </a:ext>
            </a:extLst>
          </p:cNvPr>
          <p:cNvSpPr/>
          <p:nvPr/>
        </p:nvSpPr>
        <p:spPr>
          <a:xfrm>
            <a:off x="11851523" y="6603908"/>
            <a:ext cx="340477" cy="261610"/>
          </a:xfrm>
          <a:prstGeom prst="rect">
            <a:avLst/>
          </a:prstGeom>
        </p:spPr>
        <p:txBody>
          <a:bodyPr wrap="square">
            <a:spAutoFit/>
          </a:bodyPr>
          <a:lstStyle/>
          <a:p>
            <a:r>
              <a:rPr lang="en-US" sz="1100"/>
              <a:t>SC</a:t>
            </a:r>
          </a:p>
        </p:txBody>
      </p:sp>
    </p:spTree>
    <p:extLst>
      <p:ext uri="{BB962C8B-B14F-4D97-AF65-F5344CB8AC3E}">
        <p14:creationId xmlns:p14="http://schemas.microsoft.com/office/powerpoint/2010/main" val="2818545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7FAA6F-9AE4-40EE-BEEA-55C4011591E7}"/>
              </a:ext>
            </a:extLst>
          </p:cNvPr>
          <p:cNvSpPr>
            <a:spLocks noGrp="1"/>
          </p:cNvSpPr>
          <p:nvPr>
            <p:ph idx="1"/>
          </p:nvPr>
        </p:nvSpPr>
        <p:spPr>
          <a:xfrm>
            <a:off x="838200" y="1750926"/>
            <a:ext cx="7132782" cy="3404265"/>
          </a:xfrm>
        </p:spPr>
        <p:txBody>
          <a:bodyPr/>
          <a:lstStyle/>
          <a:p>
            <a:pPr marL="0" indent="0">
              <a:buNone/>
            </a:pPr>
            <a:r>
              <a:rPr lang="en-AU" i="1">
                <a:latin typeface="Roboto"/>
                <a:ea typeface="Roboto"/>
              </a:rPr>
              <a:t>Australian pulps 1939–1959: You go high, we go low </a:t>
            </a:r>
            <a:endParaRPr lang="en-US" i="1">
              <a:latin typeface="Roboto"/>
              <a:ea typeface="Roboto"/>
            </a:endParaRPr>
          </a:p>
          <a:p>
            <a:pPr marL="0" indent="0">
              <a:buNone/>
            </a:pPr>
            <a:r>
              <a:rPr lang="en-AU" sz="1200">
                <a:latin typeface="Roboto"/>
                <a:ea typeface="Roboto"/>
              </a:rPr>
              <a:t>by Stuart </a:t>
            </a:r>
            <a:r>
              <a:rPr lang="en-AU" sz="1200" err="1">
                <a:latin typeface="Roboto"/>
                <a:ea typeface="Roboto"/>
              </a:rPr>
              <a:t>Kells</a:t>
            </a:r>
            <a:endParaRPr lang="en-US" sz="1200" i="1">
              <a:latin typeface="Roboto"/>
              <a:ea typeface="Roboto"/>
            </a:endParaRPr>
          </a:p>
          <a:p>
            <a:pPr marL="0" indent="0">
              <a:buNone/>
            </a:pPr>
            <a:endParaRPr lang="en-AU">
              <a:latin typeface="Roboto"/>
              <a:ea typeface="Roboto"/>
            </a:endParaRPr>
          </a:p>
          <a:p>
            <a:r>
              <a:rPr lang="en-AU">
                <a:latin typeface="Roboto"/>
                <a:ea typeface="Roboto"/>
              </a:rPr>
              <a:t>Currently in development</a:t>
            </a:r>
          </a:p>
          <a:p>
            <a:r>
              <a:rPr lang="en-AU">
                <a:latin typeface="Roboto"/>
                <a:ea typeface="Roboto"/>
              </a:rPr>
              <a:t>Highly visual – pulp covers through history</a:t>
            </a:r>
          </a:p>
          <a:p>
            <a:r>
              <a:rPr lang="en-AU">
                <a:latin typeface="Roboto"/>
                <a:ea typeface="Roboto"/>
              </a:rPr>
              <a:t>Open manuscript – seeking </a:t>
            </a:r>
            <a:r>
              <a:rPr lang="en-AU" b="1">
                <a:latin typeface="Roboto"/>
                <a:ea typeface="Roboto"/>
              </a:rPr>
              <a:t>ways to use this in CAE learning and teaching</a:t>
            </a:r>
            <a:endParaRPr lang="en-AU" b="1"/>
          </a:p>
          <a:p>
            <a:endParaRPr lang="en-AU" sz="1400"/>
          </a:p>
          <a:p>
            <a:pPr marL="0" indent="0">
              <a:buNone/>
            </a:pPr>
            <a:r>
              <a:rPr lang="en-AU" sz="1400" i="1">
                <a:latin typeface="Roboto"/>
                <a:ea typeface="Roboto"/>
              </a:rPr>
              <a:t>This book explores the pulp publishing scene in Australia from 1939 to 1959. It examines the circumstances that gave rise to this field of ‘low literature’; the major participants in it – publishers, authors and artists – and the different expressions of the pulp genre available to readers, including crime pulps, westerns, sci-fi, romance and ‘weird tales’.</a:t>
            </a:r>
          </a:p>
          <a:p>
            <a:pPr marL="0" indent="0">
              <a:buNone/>
            </a:pPr>
            <a:endParaRPr lang="en-AU" sz="1400" i="1">
              <a:latin typeface="Roboto"/>
              <a:ea typeface="Roboto"/>
            </a:endParaRPr>
          </a:p>
          <a:p>
            <a:pPr marL="0" indent="0">
              <a:buNone/>
            </a:pPr>
            <a:r>
              <a:rPr lang="en-AU">
                <a:latin typeface="Roboto"/>
                <a:ea typeface="Roboto"/>
              </a:rPr>
              <a:t>Early preview: </a:t>
            </a:r>
            <a:r>
              <a:rPr lang="en-AU">
                <a:latin typeface="Roboto"/>
                <a:ea typeface="Roboto"/>
                <a:hlinkClick r:id="rId2"/>
              </a:rPr>
              <a:t>https://library.latrobe.edu.au/ebureau/ebook.html#pulps</a:t>
            </a:r>
            <a:r>
              <a:rPr lang="en-AU">
                <a:latin typeface="Roboto"/>
                <a:ea typeface="Roboto"/>
              </a:rPr>
              <a:t> </a:t>
            </a:r>
            <a:endParaRPr lang="en-AU"/>
          </a:p>
        </p:txBody>
      </p:sp>
      <p:sp>
        <p:nvSpPr>
          <p:cNvPr id="3" name="Title 2">
            <a:extLst>
              <a:ext uri="{FF2B5EF4-FFF2-40B4-BE49-F238E27FC236}">
                <a16:creationId xmlns:a16="http://schemas.microsoft.com/office/drawing/2014/main" id="{CBFB3683-7680-46D3-B496-1245EC087519}"/>
              </a:ext>
            </a:extLst>
          </p:cNvPr>
          <p:cNvSpPr>
            <a:spLocks noGrp="1"/>
          </p:cNvSpPr>
          <p:nvPr>
            <p:ph type="title"/>
          </p:nvPr>
        </p:nvSpPr>
        <p:spPr/>
        <p:txBody>
          <a:bodyPr/>
          <a:lstStyle/>
          <a:p>
            <a:r>
              <a:rPr lang="en-AU">
                <a:latin typeface="Roboto Condensed"/>
                <a:ea typeface="Roboto Condensed"/>
              </a:rPr>
              <a:t>Pulp fiction title (forthcoming, 2020)</a:t>
            </a:r>
            <a:endParaRPr lang="en-US"/>
          </a:p>
        </p:txBody>
      </p:sp>
      <p:sp>
        <p:nvSpPr>
          <p:cNvPr id="6" name="Rectangle 5">
            <a:extLst>
              <a:ext uri="{FF2B5EF4-FFF2-40B4-BE49-F238E27FC236}">
                <a16:creationId xmlns:a16="http://schemas.microsoft.com/office/drawing/2014/main" id="{B5E66C9D-7D5C-4CD1-82ED-FD8F17CAB5CA}"/>
              </a:ext>
            </a:extLst>
          </p:cNvPr>
          <p:cNvSpPr/>
          <p:nvPr/>
        </p:nvSpPr>
        <p:spPr>
          <a:xfrm>
            <a:off x="11851523" y="6603908"/>
            <a:ext cx="340477" cy="261610"/>
          </a:xfrm>
          <a:prstGeom prst="rect">
            <a:avLst/>
          </a:prstGeom>
        </p:spPr>
        <p:txBody>
          <a:bodyPr wrap="square">
            <a:spAutoFit/>
          </a:bodyPr>
          <a:lstStyle/>
          <a:p>
            <a:r>
              <a:rPr lang="en-US" sz="1100"/>
              <a:t>SC</a:t>
            </a:r>
          </a:p>
        </p:txBody>
      </p:sp>
      <p:pic>
        <p:nvPicPr>
          <p:cNvPr id="4" name="Picture 4" descr="A picture containing text, person, book, person&#10;&#10;Description automatically generated">
            <a:extLst>
              <a:ext uri="{FF2B5EF4-FFF2-40B4-BE49-F238E27FC236}">
                <a16:creationId xmlns:a16="http://schemas.microsoft.com/office/drawing/2014/main" id="{B53C302A-7611-4B66-876B-418576B9F1C7}"/>
              </a:ext>
            </a:extLst>
          </p:cNvPr>
          <p:cNvPicPr>
            <a:picLocks noChangeAspect="1"/>
          </p:cNvPicPr>
          <p:nvPr/>
        </p:nvPicPr>
        <p:blipFill>
          <a:blip r:embed="rId3"/>
          <a:stretch>
            <a:fillRect/>
          </a:stretch>
        </p:blipFill>
        <p:spPr>
          <a:xfrm>
            <a:off x="8573129" y="1712191"/>
            <a:ext cx="2677289" cy="4374572"/>
          </a:xfrm>
          <a:prstGeom prst="rect">
            <a:avLst/>
          </a:prstGeom>
          <a:ln>
            <a:noFill/>
          </a:ln>
          <a:effectLst>
            <a:softEdge rad="112500"/>
          </a:effectLst>
        </p:spPr>
      </p:pic>
    </p:spTree>
    <p:extLst>
      <p:ext uri="{BB962C8B-B14F-4D97-AF65-F5344CB8AC3E}">
        <p14:creationId xmlns:p14="http://schemas.microsoft.com/office/powerpoint/2010/main" val="2290638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25CBB-AC28-4DCF-BBFC-7ED8EEC1E0CA}"/>
              </a:ext>
            </a:extLst>
          </p:cNvPr>
          <p:cNvSpPr>
            <a:spLocks noGrp="1"/>
          </p:cNvSpPr>
          <p:nvPr>
            <p:ph type="title"/>
          </p:nvPr>
        </p:nvSpPr>
        <p:spPr>
          <a:xfrm>
            <a:off x="524765" y="1754386"/>
            <a:ext cx="3131334" cy="775015"/>
          </a:xfrm>
        </p:spPr>
        <p:txBody>
          <a:bodyPr/>
          <a:lstStyle/>
          <a:p>
            <a:r>
              <a:rPr lang="en-AU"/>
              <a:t>Background</a:t>
            </a:r>
          </a:p>
        </p:txBody>
      </p:sp>
      <p:sp>
        <p:nvSpPr>
          <p:cNvPr id="4" name="Text Placeholder 3">
            <a:extLst>
              <a:ext uri="{FF2B5EF4-FFF2-40B4-BE49-F238E27FC236}">
                <a16:creationId xmlns:a16="http://schemas.microsoft.com/office/drawing/2014/main" id="{AAFC4054-50F5-45C5-9E50-51BEFAECCAF1}"/>
              </a:ext>
            </a:extLst>
          </p:cNvPr>
          <p:cNvSpPr>
            <a:spLocks noGrp="1"/>
          </p:cNvSpPr>
          <p:nvPr>
            <p:ph type="body" sz="quarter" idx="14"/>
          </p:nvPr>
        </p:nvSpPr>
        <p:spPr>
          <a:xfrm>
            <a:off x="813857" y="3592126"/>
            <a:ext cx="3698307" cy="2464619"/>
          </a:xfrm>
        </p:spPr>
        <p:txBody>
          <a:bodyPr/>
          <a:lstStyle/>
          <a:p>
            <a:pPr marL="285750" indent="-285750">
              <a:buFont typeface="Arial" panose="020B0604020202020204" pitchFamily="34" charset="0"/>
              <a:buChar char="•"/>
            </a:pPr>
            <a:r>
              <a:rPr lang="en-AU">
                <a:latin typeface="Roboto"/>
                <a:ea typeface="Roboto"/>
              </a:rPr>
              <a:t>The future of the book</a:t>
            </a:r>
          </a:p>
          <a:p>
            <a:pPr marL="285750" indent="-285750">
              <a:buFont typeface="Arial" panose="020B0604020202020204" pitchFamily="34" charset="0"/>
              <a:buChar char="•"/>
            </a:pPr>
            <a:r>
              <a:rPr lang="en-AU">
                <a:latin typeface="Roboto"/>
                <a:ea typeface="Roboto"/>
              </a:rPr>
              <a:t>Print </a:t>
            </a:r>
            <a:r>
              <a:rPr lang="en-AU">
                <a:latin typeface="Calibri"/>
                <a:ea typeface="Roboto"/>
                <a:cs typeface="Calibri"/>
              </a:rPr>
              <a:t>→</a:t>
            </a:r>
            <a:r>
              <a:rPr lang="en-AU">
                <a:latin typeface="Roboto"/>
                <a:ea typeface="Roboto"/>
              </a:rPr>
              <a:t> electronic revolution</a:t>
            </a:r>
            <a:endParaRPr lang="en-US"/>
          </a:p>
          <a:p>
            <a:pPr marL="285750" indent="-285750">
              <a:buFont typeface="Arial" panose="020B0604020202020204" pitchFamily="34" charset="0"/>
              <a:buChar char="•"/>
            </a:pPr>
            <a:r>
              <a:rPr lang="en-AU"/>
              <a:t>COVID-19 impact and opportunities</a:t>
            </a:r>
          </a:p>
          <a:p>
            <a:pPr marL="285750" indent="-285750">
              <a:buFont typeface="Arial,Sans-Serif" panose="020B0604020202020204" pitchFamily="34" charset="0"/>
              <a:buChar char="•"/>
            </a:pPr>
            <a:r>
              <a:rPr lang="en-AU"/>
              <a:t>Open education resources</a:t>
            </a:r>
          </a:p>
          <a:p>
            <a:pPr marL="285750" indent="-285750">
              <a:buFont typeface="Arial,Sans-Serif" panose="020B0604020202020204" pitchFamily="34" charset="0"/>
              <a:buChar char="•"/>
            </a:pPr>
            <a:r>
              <a:rPr lang="en-AU">
                <a:latin typeface="Roboto"/>
                <a:ea typeface="Roboto"/>
              </a:rPr>
              <a:t>Open scholarship</a:t>
            </a:r>
          </a:p>
        </p:txBody>
      </p:sp>
    </p:spTree>
    <p:extLst>
      <p:ext uri="{BB962C8B-B14F-4D97-AF65-F5344CB8AC3E}">
        <p14:creationId xmlns:p14="http://schemas.microsoft.com/office/powerpoint/2010/main" val="2891599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atin typeface="Roboto Condensed"/>
                <a:ea typeface="Roboto Condensed"/>
              </a:rPr>
              <a:t>Open success stories:</a:t>
            </a:r>
            <a:br>
              <a:rPr lang="en-AU"/>
            </a:br>
            <a:r>
              <a:rPr lang="en-AU">
                <a:latin typeface="Roboto Condensed"/>
                <a:ea typeface="Roboto Condensed"/>
              </a:rPr>
              <a:t>CAE faculty as publisher </a:t>
            </a:r>
            <a:endParaRPr lang="en-AU"/>
          </a:p>
        </p:txBody>
      </p:sp>
      <p:sp>
        <p:nvSpPr>
          <p:cNvPr id="3" name="Content Placeholder 2"/>
          <p:cNvSpPr>
            <a:spLocks noGrp="1"/>
          </p:cNvSpPr>
          <p:nvPr>
            <p:ph type="body" idx="11"/>
          </p:nvPr>
        </p:nvSpPr>
        <p:spPr>
          <a:xfrm>
            <a:off x="839789" y="2343392"/>
            <a:ext cx="4160993" cy="3258062"/>
          </a:xfrm>
        </p:spPr>
        <p:txBody>
          <a:bodyPr/>
          <a:lstStyle/>
          <a:p>
            <a:r>
              <a:rPr lang="en-AU" b="1" i="1">
                <a:latin typeface="Roboto"/>
                <a:ea typeface="Roboto"/>
              </a:rPr>
              <a:t>Writing from below </a:t>
            </a:r>
            <a:r>
              <a:rPr lang="en-AU" b="1">
                <a:latin typeface="Roboto"/>
                <a:ea typeface="Roboto"/>
              </a:rPr>
              <a:t>(La Trobe)</a:t>
            </a:r>
            <a:endParaRPr lang="en-US"/>
          </a:p>
          <a:p>
            <a:pPr marL="285750" indent="-285750">
              <a:buFont typeface="Arial" panose="020B0604020202020204" pitchFamily="34" charset="0"/>
              <a:buChar char="•"/>
            </a:pPr>
            <a:r>
              <a:rPr lang="en-AU">
                <a:latin typeface="Roboto"/>
                <a:ea typeface="Roboto"/>
              </a:rPr>
              <a:t>Platform: Custom</a:t>
            </a:r>
          </a:p>
          <a:p>
            <a:pPr marL="285750" indent="-285750">
              <a:buFont typeface="Arial" panose="020B0604020202020204" pitchFamily="34" charset="0"/>
              <a:buChar char="•"/>
            </a:pPr>
            <a:r>
              <a:rPr lang="en-AU">
                <a:latin typeface="Roboto"/>
                <a:ea typeface="Roboto"/>
              </a:rPr>
              <a:t>Editors: academics in School of Humanities and Social Sciences</a:t>
            </a:r>
          </a:p>
          <a:p>
            <a:pPr marL="285750" indent="-285750">
              <a:buFont typeface="Arial" panose="020B0604020202020204" pitchFamily="34" charset="0"/>
              <a:buChar char="•"/>
            </a:pPr>
            <a:r>
              <a:rPr lang="en-AU">
                <a:latin typeface="Roboto"/>
                <a:ea typeface="Roboto"/>
              </a:rPr>
              <a:t>Frequency: twice annually</a:t>
            </a:r>
          </a:p>
          <a:p>
            <a:pPr marL="285750" indent="-285750">
              <a:buFont typeface="Arial" panose="020B0604020202020204" pitchFamily="34" charset="0"/>
              <a:buChar char="•"/>
            </a:pPr>
            <a:r>
              <a:rPr lang="en-AU">
                <a:latin typeface="Roboto"/>
                <a:ea typeface="Roboto"/>
              </a:rPr>
              <a:t>Topics: gender, sexuality and diversity and  intersecting issues that shape their social expression.</a:t>
            </a:r>
          </a:p>
          <a:p>
            <a:pPr marL="285750" indent="-285750">
              <a:buFont typeface="Arial" panose="020B0604020202020204" pitchFamily="34" charset="0"/>
              <a:buChar char="•"/>
            </a:pPr>
            <a:r>
              <a:rPr lang="en-AU">
                <a:latin typeface="Roboto"/>
                <a:ea typeface="Roboto"/>
              </a:rPr>
              <a:t>Peer review: double-blind (except book reviews, interviews and commissioned works)</a:t>
            </a:r>
          </a:p>
        </p:txBody>
      </p:sp>
      <p:sp>
        <p:nvSpPr>
          <p:cNvPr id="5" name="Text Placeholder 4">
            <a:extLst>
              <a:ext uri="{FF2B5EF4-FFF2-40B4-BE49-F238E27FC236}">
                <a16:creationId xmlns:a16="http://schemas.microsoft.com/office/drawing/2014/main" id="{E8C169F3-98E7-4754-AC11-82781726C87A}"/>
              </a:ext>
            </a:extLst>
          </p:cNvPr>
          <p:cNvSpPr>
            <a:spLocks noGrp="1"/>
          </p:cNvSpPr>
          <p:nvPr>
            <p:ph type="body" idx="12"/>
          </p:nvPr>
        </p:nvSpPr>
        <p:spPr>
          <a:xfrm>
            <a:off x="6172201" y="2343392"/>
            <a:ext cx="4757858" cy="3356198"/>
          </a:xfrm>
        </p:spPr>
        <p:txBody>
          <a:bodyPr/>
          <a:lstStyle/>
          <a:p>
            <a:r>
              <a:rPr lang="en-AU" b="1" i="1">
                <a:latin typeface="Roboto"/>
                <a:ea typeface="Roboto"/>
              </a:rPr>
              <a:t>Colloquy</a:t>
            </a:r>
            <a:r>
              <a:rPr lang="en-AU" b="1">
                <a:latin typeface="Roboto"/>
                <a:ea typeface="Roboto"/>
              </a:rPr>
              <a:t> (Monash)</a:t>
            </a:r>
            <a:endParaRPr lang="en-US" b="1"/>
          </a:p>
          <a:p>
            <a:pPr marL="285750" indent="-285750">
              <a:buFont typeface="Arial" panose="020B0604020202020204" pitchFamily="34" charset="0"/>
              <a:buChar char="•"/>
            </a:pPr>
            <a:r>
              <a:rPr lang="en-AU">
                <a:latin typeface="Roboto"/>
                <a:ea typeface="Roboto"/>
              </a:rPr>
              <a:t>Platform: Figshare</a:t>
            </a:r>
          </a:p>
          <a:p>
            <a:pPr marL="285750" indent="-285750">
              <a:buFont typeface="Arial" panose="020B0604020202020204" pitchFamily="34" charset="0"/>
              <a:buChar char="•"/>
            </a:pPr>
            <a:r>
              <a:rPr lang="en-AU">
                <a:latin typeface="Roboto"/>
                <a:ea typeface="Roboto"/>
              </a:rPr>
              <a:t>Editors: postgrad students in the Literary and Cultural Studies Program</a:t>
            </a:r>
            <a:endParaRPr lang="en-AU"/>
          </a:p>
          <a:p>
            <a:pPr marL="285750" indent="-285750">
              <a:buFont typeface="Arial" panose="020B0604020202020204" pitchFamily="34" charset="0"/>
              <a:buChar char="•"/>
            </a:pPr>
            <a:r>
              <a:rPr lang="en-AU">
                <a:latin typeface="Roboto"/>
                <a:ea typeface="Roboto"/>
              </a:rPr>
              <a:t>Frequency: twice annually</a:t>
            </a:r>
            <a:endParaRPr lang="en-AU"/>
          </a:p>
          <a:p>
            <a:pPr marL="285750" indent="-285750">
              <a:buFont typeface="Arial" panose="020B0604020202020204" pitchFamily="34" charset="0"/>
              <a:buChar char="•"/>
            </a:pPr>
            <a:r>
              <a:rPr lang="en-AU">
                <a:latin typeface="Roboto"/>
                <a:ea typeface="Roboto"/>
              </a:rPr>
              <a:t>Topics: theoretical humanities, literary and cultural studies, critical theory, continental philosophy, film and television studies, communication and media studies, performance studies, translations, creative writing and book reviews</a:t>
            </a:r>
            <a:endParaRPr lang="en-AU"/>
          </a:p>
          <a:p>
            <a:pPr marL="285750" indent="-285750">
              <a:buFont typeface="Arial" panose="020B0604020202020204" pitchFamily="34" charset="0"/>
              <a:buChar char="•"/>
            </a:pPr>
            <a:r>
              <a:rPr lang="en-AU">
                <a:latin typeface="Roboto"/>
                <a:ea typeface="Roboto"/>
              </a:rPr>
              <a:t>Peer review: double-blind (except book reviews)</a:t>
            </a:r>
            <a:endParaRPr lang="en-AU"/>
          </a:p>
        </p:txBody>
      </p:sp>
      <p:sp>
        <p:nvSpPr>
          <p:cNvPr id="6" name="Rectangle 5">
            <a:extLst>
              <a:ext uri="{FF2B5EF4-FFF2-40B4-BE49-F238E27FC236}">
                <a16:creationId xmlns:a16="http://schemas.microsoft.com/office/drawing/2014/main" id="{5F9496D1-84C5-48D6-9969-BF56279D8CB5}"/>
              </a:ext>
            </a:extLst>
          </p:cNvPr>
          <p:cNvSpPr/>
          <p:nvPr/>
        </p:nvSpPr>
        <p:spPr>
          <a:xfrm>
            <a:off x="6170612" y="4818946"/>
            <a:ext cx="5181599" cy="276999"/>
          </a:xfrm>
          <a:prstGeom prst="rect">
            <a:avLst/>
          </a:prstGeom>
        </p:spPr>
        <p:txBody>
          <a:bodyPr wrap="square">
            <a:spAutoFit/>
          </a:bodyPr>
          <a:lstStyle/>
          <a:p>
            <a:endParaRPr lang="en-AU" sz="1200"/>
          </a:p>
        </p:txBody>
      </p:sp>
      <p:sp>
        <p:nvSpPr>
          <p:cNvPr id="7" name="Rectangle 6">
            <a:extLst>
              <a:ext uri="{FF2B5EF4-FFF2-40B4-BE49-F238E27FC236}">
                <a16:creationId xmlns:a16="http://schemas.microsoft.com/office/drawing/2014/main" id="{2B085F1A-5EA8-416C-995B-CEACEB5D7A4F}"/>
              </a:ext>
            </a:extLst>
          </p:cNvPr>
          <p:cNvSpPr/>
          <p:nvPr/>
        </p:nvSpPr>
        <p:spPr>
          <a:xfrm>
            <a:off x="11856038" y="6603908"/>
            <a:ext cx="335962" cy="261610"/>
          </a:xfrm>
          <a:prstGeom prst="rect">
            <a:avLst/>
          </a:prstGeom>
        </p:spPr>
        <p:txBody>
          <a:bodyPr wrap="square" lIns="91440" tIns="45720" rIns="91440" bIns="45720" anchor="t">
            <a:spAutoFit/>
          </a:bodyPr>
          <a:lstStyle/>
          <a:p>
            <a:r>
              <a:rPr lang="en-US" sz="1100">
                <a:latin typeface="Calibri"/>
                <a:cs typeface="Calibri"/>
              </a:rPr>
              <a:t>TS</a:t>
            </a:r>
          </a:p>
        </p:txBody>
      </p:sp>
    </p:spTree>
    <p:extLst>
      <p:ext uri="{BB962C8B-B14F-4D97-AF65-F5344CB8AC3E}">
        <p14:creationId xmlns:p14="http://schemas.microsoft.com/office/powerpoint/2010/main" val="3194491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8A8A19-D8B7-4A8A-88B1-ADB6939B9FFE}"/>
              </a:ext>
            </a:extLst>
          </p:cNvPr>
          <p:cNvSpPr/>
          <p:nvPr/>
        </p:nvSpPr>
        <p:spPr>
          <a:xfrm>
            <a:off x="11851523" y="6603908"/>
            <a:ext cx="340477" cy="261610"/>
          </a:xfrm>
          <a:prstGeom prst="rect">
            <a:avLst/>
          </a:prstGeom>
        </p:spPr>
        <p:txBody>
          <a:bodyPr wrap="square">
            <a:spAutoFit/>
          </a:bodyPr>
          <a:lstStyle/>
          <a:p>
            <a:r>
              <a:rPr lang="en-US" sz="1100"/>
              <a:t>TS</a:t>
            </a:r>
          </a:p>
        </p:txBody>
      </p:sp>
      <p:grpSp>
        <p:nvGrpSpPr>
          <p:cNvPr id="388" name="Group 387">
            <a:extLst>
              <a:ext uri="{FF2B5EF4-FFF2-40B4-BE49-F238E27FC236}">
                <a16:creationId xmlns:a16="http://schemas.microsoft.com/office/drawing/2014/main" id="{5E8F4C77-7865-4AD1-A887-194111BA317D}"/>
              </a:ext>
            </a:extLst>
          </p:cNvPr>
          <p:cNvGrpSpPr/>
          <p:nvPr/>
        </p:nvGrpSpPr>
        <p:grpSpPr>
          <a:xfrm>
            <a:off x="3414109" y="3142095"/>
            <a:ext cx="5642656" cy="3009093"/>
            <a:chOff x="6429828" y="409634"/>
            <a:chExt cx="5464597" cy="2914138"/>
          </a:xfrm>
        </p:grpSpPr>
        <p:pic>
          <p:nvPicPr>
            <p:cNvPr id="389" name="Picture 388">
              <a:extLst>
                <a:ext uri="{FF2B5EF4-FFF2-40B4-BE49-F238E27FC236}">
                  <a16:creationId xmlns:a16="http://schemas.microsoft.com/office/drawing/2014/main" id="{DD818DA9-56A2-4562-B670-6B2C84D43C5F}"/>
                </a:ext>
              </a:extLst>
            </p:cNvPr>
            <p:cNvPicPr>
              <a:picLocks noChangeAspect="1"/>
            </p:cNvPicPr>
            <p:nvPr/>
          </p:nvPicPr>
          <p:blipFill rotWithShape="1">
            <a:blip r:embed="rId3"/>
            <a:srcRect l="1470" b="25569"/>
            <a:stretch/>
          </p:blipFill>
          <p:spPr>
            <a:xfrm>
              <a:off x="6429828" y="409634"/>
              <a:ext cx="4879273" cy="2914138"/>
            </a:xfrm>
            <a:prstGeom prst="rect">
              <a:avLst/>
            </a:prstGeom>
          </p:spPr>
        </p:pic>
        <p:pic>
          <p:nvPicPr>
            <p:cNvPr id="390" name="Picture 389">
              <a:extLst>
                <a:ext uri="{FF2B5EF4-FFF2-40B4-BE49-F238E27FC236}">
                  <a16:creationId xmlns:a16="http://schemas.microsoft.com/office/drawing/2014/main" id="{F2078834-C501-47D1-AF89-B16650D1384F}"/>
                </a:ext>
              </a:extLst>
            </p:cNvPr>
            <p:cNvPicPr>
              <a:picLocks noChangeAspect="1"/>
            </p:cNvPicPr>
            <p:nvPr/>
          </p:nvPicPr>
          <p:blipFill rotWithShape="1">
            <a:blip r:embed="rId4"/>
            <a:srcRect t="14377" r="29962"/>
            <a:stretch/>
          </p:blipFill>
          <p:spPr>
            <a:xfrm>
              <a:off x="9011384" y="501455"/>
              <a:ext cx="2883041" cy="2822317"/>
            </a:xfrm>
            <a:prstGeom prst="rect">
              <a:avLst/>
            </a:prstGeom>
          </p:spPr>
        </p:pic>
      </p:grpSp>
      <p:sp>
        <p:nvSpPr>
          <p:cNvPr id="391" name="Text Placeholder 28">
            <a:extLst>
              <a:ext uri="{FF2B5EF4-FFF2-40B4-BE49-F238E27FC236}">
                <a16:creationId xmlns:a16="http://schemas.microsoft.com/office/drawing/2014/main" id="{9BAED909-940F-4723-938D-3A2DABE7AD49}"/>
              </a:ext>
            </a:extLst>
          </p:cNvPr>
          <p:cNvSpPr txBox="1">
            <a:spLocks/>
          </p:cNvSpPr>
          <p:nvPr/>
        </p:nvSpPr>
        <p:spPr bwMode="auto">
          <a:xfrm>
            <a:off x="3114644" y="1494173"/>
            <a:ext cx="3098706" cy="519706"/>
          </a:xfrm>
          <a:prstGeom prst="rect">
            <a:avLst/>
          </a:prstGeom>
          <a:solidFill>
            <a:srgbClr val="E52212"/>
          </a:solidFill>
          <a:ln>
            <a:noFill/>
          </a:ln>
        </p:spPr>
        <p:txBody>
          <a:bodyPr vert="horz" wrap="none" lIns="108000" tIns="27000" rIns="108000" bIns="0" numCol="1" anchor="ctr" anchorCtr="0" compatLnSpc="1">
            <a:prstTxWarp prst="textNoShape">
              <a:avLst/>
            </a:prstTxWarp>
            <a:spAutoFit/>
          </a:bodyPr>
          <a:lstStyle>
            <a:lvl1pPr marL="0" indent="0" algn="l" rtl="0" eaLnBrk="1" fontAlgn="base" hangingPunct="1">
              <a:lnSpc>
                <a:spcPct val="100000"/>
              </a:lnSpc>
              <a:spcBef>
                <a:spcPts val="0"/>
              </a:spcBef>
              <a:spcAft>
                <a:spcPts val="1500"/>
              </a:spcAft>
              <a:buClr>
                <a:srgbClr val="E52212"/>
              </a:buClr>
              <a:buSzPct val="100000"/>
              <a:buFont typeface="Wingdings 2" panose="05020102010507070707" pitchFamily="18" charset="2"/>
              <a:buNone/>
              <a:defRPr lang="en-US" altLang="en-US" sz="4800" b="1" kern="1200">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vl2pPr marL="457200" indent="0" algn="l" rtl="0" eaLnBrk="1" fontAlgn="base" hangingPunct="1">
              <a:lnSpc>
                <a:spcPct val="90000"/>
              </a:lnSpc>
              <a:spcBef>
                <a:spcPts val="500"/>
              </a:spcBef>
              <a:spcAft>
                <a:spcPts val="1000"/>
              </a:spcAft>
              <a:buClrTx/>
              <a:buSzPct val="100000"/>
              <a:buFont typeface="Roboto Condensed" panose="02000000000000000000" pitchFamily="2" charset="0"/>
              <a:buNone/>
              <a:defRPr lang="en-US" altLang="en-US" sz="20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lgn="l" rtl="0" eaLnBrk="1" fontAlgn="base" hangingPunct="1">
              <a:lnSpc>
                <a:spcPct val="90000"/>
              </a:lnSpc>
              <a:spcBef>
                <a:spcPts val="500"/>
              </a:spcBef>
              <a:spcAft>
                <a:spcPts val="1000"/>
              </a:spcAft>
              <a:buClrTx/>
              <a:buSzPct val="100000"/>
              <a:buFont typeface="Arial" panose="020B0604020202020204" pitchFamily="34" charset="0"/>
              <a:buNone/>
              <a:tabLst>
                <a:tab pos="625475" algn="l"/>
              </a:tabLst>
              <a:defRPr lang="en-US" altLang="en-US" sz="18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lgn="l" rtl="0" eaLnBrk="1" fontAlgn="base" hangingPunct="1">
              <a:lnSpc>
                <a:spcPct val="90000"/>
              </a:lnSpc>
              <a:spcBef>
                <a:spcPts val="500"/>
              </a:spcBef>
              <a:spcAft>
                <a:spcPts val="1000"/>
              </a:spcAft>
              <a:buClr>
                <a:srgbClr val="E52212"/>
              </a:buClr>
              <a:buSzPct val="150000"/>
              <a:buFont typeface="Arial" panose="020B0604020202020204" pitchFamily="34" charset="0"/>
              <a:buNone/>
              <a:defRPr lang="en-US" altLang="en-US" sz="16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lgn="l" rtl="0" eaLnBrk="1" fontAlgn="base" hangingPunct="1">
              <a:lnSpc>
                <a:spcPct val="90000"/>
              </a:lnSpc>
              <a:spcBef>
                <a:spcPts val="500"/>
              </a:spcBef>
              <a:spcAft>
                <a:spcPts val="1000"/>
              </a:spcAft>
              <a:buClr>
                <a:srgbClr val="E52212"/>
              </a:buClr>
              <a:buSzPct val="150000"/>
              <a:buFont typeface="Arial" panose="020B0604020202020204" pitchFamily="34" charset="0"/>
              <a:buNone/>
              <a:defRPr lang="en-US" altLang="en-US" sz="16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AU" sz="3200">
                <a:solidFill>
                  <a:schemeClr val="bg1"/>
                </a:solidFill>
              </a:rPr>
              <a:t>Open publications</a:t>
            </a:r>
          </a:p>
        </p:txBody>
      </p:sp>
      <p:sp>
        <p:nvSpPr>
          <p:cNvPr id="392" name="Text Placeholder 28">
            <a:extLst>
              <a:ext uri="{FF2B5EF4-FFF2-40B4-BE49-F238E27FC236}">
                <a16:creationId xmlns:a16="http://schemas.microsoft.com/office/drawing/2014/main" id="{5573EDF4-C727-4CE7-A093-AD09D63294EF}"/>
              </a:ext>
            </a:extLst>
          </p:cNvPr>
          <p:cNvSpPr txBox="1">
            <a:spLocks/>
          </p:cNvSpPr>
          <p:nvPr/>
        </p:nvSpPr>
        <p:spPr bwMode="auto">
          <a:xfrm>
            <a:off x="1814434" y="2171848"/>
            <a:ext cx="1833936" cy="519706"/>
          </a:xfrm>
          <a:prstGeom prst="rect">
            <a:avLst/>
          </a:prstGeom>
          <a:solidFill>
            <a:srgbClr val="E52212"/>
          </a:solidFill>
          <a:ln>
            <a:noFill/>
          </a:ln>
        </p:spPr>
        <p:txBody>
          <a:bodyPr vert="horz" wrap="none" lIns="108000" tIns="27000" rIns="108000" bIns="0" numCol="1" anchor="ctr" anchorCtr="0" compatLnSpc="1">
            <a:prstTxWarp prst="textNoShape">
              <a:avLst/>
            </a:prstTxWarp>
            <a:spAutoFit/>
          </a:bodyPr>
          <a:lstStyle>
            <a:lvl1pPr marL="0" indent="0" algn="l" rtl="0" eaLnBrk="1" fontAlgn="base" hangingPunct="1">
              <a:lnSpc>
                <a:spcPct val="100000"/>
              </a:lnSpc>
              <a:spcBef>
                <a:spcPts val="0"/>
              </a:spcBef>
              <a:spcAft>
                <a:spcPts val="1500"/>
              </a:spcAft>
              <a:buClr>
                <a:srgbClr val="E52212"/>
              </a:buClr>
              <a:buSzPct val="100000"/>
              <a:buFont typeface="Wingdings 2" panose="05020102010507070707" pitchFamily="18" charset="2"/>
              <a:buNone/>
              <a:defRPr lang="en-US" altLang="en-US" sz="4800" b="1" kern="1200">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vl2pPr marL="457200" indent="0" algn="l" rtl="0" eaLnBrk="1" fontAlgn="base" hangingPunct="1">
              <a:lnSpc>
                <a:spcPct val="90000"/>
              </a:lnSpc>
              <a:spcBef>
                <a:spcPts val="500"/>
              </a:spcBef>
              <a:spcAft>
                <a:spcPts val="1000"/>
              </a:spcAft>
              <a:buClrTx/>
              <a:buSzPct val="100000"/>
              <a:buFont typeface="Roboto Condensed" panose="02000000000000000000" pitchFamily="2" charset="0"/>
              <a:buNone/>
              <a:defRPr lang="en-US" altLang="en-US" sz="20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lgn="l" rtl="0" eaLnBrk="1" fontAlgn="base" hangingPunct="1">
              <a:lnSpc>
                <a:spcPct val="90000"/>
              </a:lnSpc>
              <a:spcBef>
                <a:spcPts val="500"/>
              </a:spcBef>
              <a:spcAft>
                <a:spcPts val="1000"/>
              </a:spcAft>
              <a:buClrTx/>
              <a:buSzPct val="100000"/>
              <a:buFont typeface="Arial" panose="020B0604020202020204" pitchFamily="34" charset="0"/>
              <a:buNone/>
              <a:tabLst>
                <a:tab pos="625475" algn="l"/>
              </a:tabLst>
              <a:defRPr lang="en-US" altLang="en-US" sz="18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lgn="l" rtl="0" eaLnBrk="1" fontAlgn="base" hangingPunct="1">
              <a:lnSpc>
                <a:spcPct val="90000"/>
              </a:lnSpc>
              <a:spcBef>
                <a:spcPts val="500"/>
              </a:spcBef>
              <a:spcAft>
                <a:spcPts val="1000"/>
              </a:spcAft>
              <a:buClr>
                <a:srgbClr val="E52212"/>
              </a:buClr>
              <a:buSzPct val="150000"/>
              <a:buFont typeface="Arial" panose="020B0604020202020204" pitchFamily="34" charset="0"/>
              <a:buNone/>
              <a:defRPr lang="en-US" altLang="en-US" sz="16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lgn="l" rtl="0" eaLnBrk="1" fontAlgn="base" hangingPunct="1">
              <a:lnSpc>
                <a:spcPct val="90000"/>
              </a:lnSpc>
              <a:spcBef>
                <a:spcPts val="500"/>
              </a:spcBef>
              <a:spcAft>
                <a:spcPts val="1000"/>
              </a:spcAft>
              <a:buClr>
                <a:srgbClr val="E52212"/>
              </a:buClr>
              <a:buSzPct val="150000"/>
              <a:buFont typeface="Arial" panose="020B0604020202020204" pitchFamily="34" charset="0"/>
              <a:buNone/>
              <a:defRPr lang="en-US" altLang="en-US" sz="16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AU" sz="3200">
                <a:solidFill>
                  <a:schemeClr val="bg1"/>
                </a:solidFill>
              </a:rPr>
              <a:t>Open data</a:t>
            </a:r>
          </a:p>
        </p:txBody>
      </p:sp>
      <p:sp>
        <p:nvSpPr>
          <p:cNvPr id="393" name="Text Placeholder 28">
            <a:extLst>
              <a:ext uri="{FF2B5EF4-FFF2-40B4-BE49-F238E27FC236}">
                <a16:creationId xmlns:a16="http://schemas.microsoft.com/office/drawing/2014/main" id="{95AC7AB0-5AF4-4871-ACBC-65FE0FAADFC1}"/>
              </a:ext>
            </a:extLst>
          </p:cNvPr>
          <p:cNvSpPr txBox="1">
            <a:spLocks/>
          </p:cNvSpPr>
          <p:nvPr/>
        </p:nvSpPr>
        <p:spPr bwMode="auto">
          <a:xfrm>
            <a:off x="6422111" y="1494173"/>
            <a:ext cx="2186597" cy="519706"/>
          </a:xfrm>
          <a:prstGeom prst="rect">
            <a:avLst/>
          </a:prstGeom>
          <a:solidFill>
            <a:srgbClr val="E52212"/>
          </a:solidFill>
          <a:ln>
            <a:noFill/>
          </a:ln>
        </p:spPr>
        <p:txBody>
          <a:bodyPr vert="horz" wrap="none" lIns="108000" tIns="27000" rIns="108000" bIns="0" numCol="1" anchor="ctr" anchorCtr="0" compatLnSpc="1">
            <a:prstTxWarp prst="textNoShape">
              <a:avLst/>
            </a:prstTxWarp>
            <a:spAutoFit/>
          </a:bodyPr>
          <a:lstStyle>
            <a:lvl1pPr marL="0" indent="0" algn="l" rtl="0" eaLnBrk="1" fontAlgn="base" hangingPunct="1">
              <a:lnSpc>
                <a:spcPct val="100000"/>
              </a:lnSpc>
              <a:spcBef>
                <a:spcPts val="0"/>
              </a:spcBef>
              <a:spcAft>
                <a:spcPts val="1500"/>
              </a:spcAft>
              <a:buClr>
                <a:srgbClr val="E52212"/>
              </a:buClr>
              <a:buSzPct val="100000"/>
              <a:buFont typeface="Wingdings 2" panose="05020102010507070707" pitchFamily="18" charset="2"/>
              <a:buNone/>
              <a:defRPr lang="en-US" altLang="en-US" sz="4800" b="1" kern="1200">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vl2pPr marL="457200" indent="0" algn="l" rtl="0" eaLnBrk="1" fontAlgn="base" hangingPunct="1">
              <a:lnSpc>
                <a:spcPct val="90000"/>
              </a:lnSpc>
              <a:spcBef>
                <a:spcPts val="500"/>
              </a:spcBef>
              <a:spcAft>
                <a:spcPts val="1000"/>
              </a:spcAft>
              <a:buClrTx/>
              <a:buSzPct val="100000"/>
              <a:buFont typeface="Roboto Condensed" panose="02000000000000000000" pitchFamily="2" charset="0"/>
              <a:buNone/>
              <a:defRPr lang="en-US" altLang="en-US" sz="20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lgn="l" rtl="0" eaLnBrk="1" fontAlgn="base" hangingPunct="1">
              <a:lnSpc>
                <a:spcPct val="90000"/>
              </a:lnSpc>
              <a:spcBef>
                <a:spcPts val="500"/>
              </a:spcBef>
              <a:spcAft>
                <a:spcPts val="1000"/>
              </a:spcAft>
              <a:buClrTx/>
              <a:buSzPct val="100000"/>
              <a:buFont typeface="Arial" panose="020B0604020202020204" pitchFamily="34" charset="0"/>
              <a:buNone/>
              <a:tabLst>
                <a:tab pos="625475" algn="l"/>
              </a:tabLst>
              <a:defRPr lang="en-US" altLang="en-US" sz="18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lgn="l" rtl="0" eaLnBrk="1" fontAlgn="base" hangingPunct="1">
              <a:lnSpc>
                <a:spcPct val="90000"/>
              </a:lnSpc>
              <a:spcBef>
                <a:spcPts val="500"/>
              </a:spcBef>
              <a:spcAft>
                <a:spcPts val="1000"/>
              </a:spcAft>
              <a:buClr>
                <a:srgbClr val="E52212"/>
              </a:buClr>
              <a:buSzPct val="150000"/>
              <a:buFont typeface="Arial" panose="020B0604020202020204" pitchFamily="34" charset="0"/>
              <a:buNone/>
              <a:defRPr lang="en-US" altLang="en-US" sz="16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lgn="l" rtl="0" eaLnBrk="1" fontAlgn="base" hangingPunct="1">
              <a:lnSpc>
                <a:spcPct val="90000"/>
              </a:lnSpc>
              <a:spcBef>
                <a:spcPts val="500"/>
              </a:spcBef>
              <a:spcAft>
                <a:spcPts val="1000"/>
              </a:spcAft>
              <a:buClr>
                <a:srgbClr val="E52212"/>
              </a:buClr>
              <a:buSzPct val="150000"/>
              <a:buFont typeface="Arial" panose="020B0604020202020204" pitchFamily="34" charset="0"/>
              <a:buNone/>
              <a:defRPr lang="en-US" altLang="en-US" sz="16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AU" sz="3200">
                <a:solidFill>
                  <a:schemeClr val="bg1"/>
                </a:solidFill>
              </a:rPr>
              <a:t>Open theses</a:t>
            </a:r>
          </a:p>
        </p:txBody>
      </p:sp>
      <p:sp>
        <p:nvSpPr>
          <p:cNvPr id="394" name="Text Placeholder 28">
            <a:extLst>
              <a:ext uri="{FF2B5EF4-FFF2-40B4-BE49-F238E27FC236}">
                <a16:creationId xmlns:a16="http://schemas.microsoft.com/office/drawing/2014/main" id="{A36AEBA4-ED64-4DE7-AAEB-EC6A1690EC46}"/>
              </a:ext>
            </a:extLst>
          </p:cNvPr>
          <p:cNvSpPr txBox="1">
            <a:spLocks/>
          </p:cNvSpPr>
          <p:nvPr/>
        </p:nvSpPr>
        <p:spPr bwMode="auto">
          <a:xfrm>
            <a:off x="3899166" y="2171848"/>
            <a:ext cx="3406483" cy="519706"/>
          </a:xfrm>
          <a:prstGeom prst="rect">
            <a:avLst/>
          </a:prstGeom>
          <a:solidFill>
            <a:srgbClr val="E52212"/>
          </a:solidFill>
          <a:ln>
            <a:noFill/>
          </a:ln>
        </p:spPr>
        <p:txBody>
          <a:bodyPr vert="horz" wrap="none" lIns="108000" tIns="27000" rIns="108000" bIns="0" numCol="1" anchor="ctr" anchorCtr="0" compatLnSpc="1">
            <a:prstTxWarp prst="textNoShape">
              <a:avLst/>
            </a:prstTxWarp>
            <a:spAutoFit/>
          </a:bodyPr>
          <a:lstStyle>
            <a:lvl1pPr marL="0" indent="0" algn="l" rtl="0" eaLnBrk="1" fontAlgn="base" hangingPunct="1">
              <a:lnSpc>
                <a:spcPct val="100000"/>
              </a:lnSpc>
              <a:spcBef>
                <a:spcPts val="0"/>
              </a:spcBef>
              <a:spcAft>
                <a:spcPts val="1500"/>
              </a:spcAft>
              <a:buClr>
                <a:srgbClr val="E52212"/>
              </a:buClr>
              <a:buSzPct val="100000"/>
              <a:buFont typeface="Wingdings 2" panose="05020102010507070707" pitchFamily="18" charset="2"/>
              <a:buNone/>
              <a:defRPr lang="en-US" altLang="en-US" sz="4800" b="1" kern="1200">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vl2pPr marL="457200" indent="0" algn="l" rtl="0" eaLnBrk="1" fontAlgn="base" hangingPunct="1">
              <a:lnSpc>
                <a:spcPct val="90000"/>
              </a:lnSpc>
              <a:spcBef>
                <a:spcPts val="500"/>
              </a:spcBef>
              <a:spcAft>
                <a:spcPts val="1000"/>
              </a:spcAft>
              <a:buClrTx/>
              <a:buSzPct val="100000"/>
              <a:buFont typeface="Roboto Condensed" panose="02000000000000000000" pitchFamily="2" charset="0"/>
              <a:buNone/>
              <a:defRPr lang="en-US" altLang="en-US" sz="20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lgn="l" rtl="0" eaLnBrk="1" fontAlgn="base" hangingPunct="1">
              <a:lnSpc>
                <a:spcPct val="90000"/>
              </a:lnSpc>
              <a:spcBef>
                <a:spcPts val="500"/>
              </a:spcBef>
              <a:spcAft>
                <a:spcPts val="1000"/>
              </a:spcAft>
              <a:buClrTx/>
              <a:buSzPct val="100000"/>
              <a:buFont typeface="Arial" panose="020B0604020202020204" pitchFamily="34" charset="0"/>
              <a:buNone/>
              <a:tabLst>
                <a:tab pos="625475" algn="l"/>
              </a:tabLst>
              <a:defRPr lang="en-US" altLang="en-US" sz="18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lgn="l" rtl="0" eaLnBrk="1" fontAlgn="base" hangingPunct="1">
              <a:lnSpc>
                <a:spcPct val="90000"/>
              </a:lnSpc>
              <a:spcBef>
                <a:spcPts val="500"/>
              </a:spcBef>
              <a:spcAft>
                <a:spcPts val="1000"/>
              </a:spcAft>
              <a:buClr>
                <a:srgbClr val="E52212"/>
              </a:buClr>
              <a:buSzPct val="150000"/>
              <a:buFont typeface="Arial" panose="020B0604020202020204" pitchFamily="34" charset="0"/>
              <a:buNone/>
              <a:defRPr lang="en-US" altLang="en-US" sz="16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lgn="l" rtl="0" eaLnBrk="1" fontAlgn="base" hangingPunct="1">
              <a:lnSpc>
                <a:spcPct val="90000"/>
              </a:lnSpc>
              <a:spcBef>
                <a:spcPts val="500"/>
              </a:spcBef>
              <a:spcAft>
                <a:spcPts val="1000"/>
              </a:spcAft>
              <a:buClr>
                <a:srgbClr val="E52212"/>
              </a:buClr>
              <a:buSzPct val="150000"/>
              <a:buFont typeface="Arial" panose="020B0604020202020204" pitchFamily="34" charset="0"/>
              <a:buNone/>
              <a:defRPr lang="en-US" altLang="en-US" sz="16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AU" sz="3200">
                <a:solidFill>
                  <a:schemeClr val="bg1"/>
                </a:solidFill>
              </a:rPr>
              <a:t>Open education res.</a:t>
            </a:r>
          </a:p>
        </p:txBody>
      </p:sp>
      <p:sp>
        <p:nvSpPr>
          <p:cNvPr id="395" name="Text Placeholder 28">
            <a:extLst>
              <a:ext uri="{FF2B5EF4-FFF2-40B4-BE49-F238E27FC236}">
                <a16:creationId xmlns:a16="http://schemas.microsoft.com/office/drawing/2014/main" id="{B5830194-94A3-4CB5-B762-2255E3B77EA9}"/>
              </a:ext>
            </a:extLst>
          </p:cNvPr>
          <p:cNvSpPr txBox="1">
            <a:spLocks/>
          </p:cNvSpPr>
          <p:nvPr/>
        </p:nvSpPr>
        <p:spPr bwMode="auto">
          <a:xfrm>
            <a:off x="3335120" y="439404"/>
            <a:ext cx="5088601" cy="775015"/>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144000" tIns="36000" rIns="144000" bIns="0" numCol="1" anchor="ctr" anchorCtr="0" compatLnSpc="1">
            <a:prstTxWarp prst="textNoShape">
              <a:avLst/>
            </a:prstTxWarp>
            <a:spAutoFit/>
          </a:bodyPr>
          <a:lstStyle>
            <a:lvl1pPr marL="0" indent="0" algn="l" rtl="0" eaLnBrk="1" fontAlgn="base" hangingPunct="1">
              <a:lnSpc>
                <a:spcPct val="100000"/>
              </a:lnSpc>
              <a:spcBef>
                <a:spcPts val="0"/>
              </a:spcBef>
              <a:spcAft>
                <a:spcPts val="1500"/>
              </a:spcAft>
              <a:buClr>
                <a:srgbClr val="E52212"/>
              </a:buClr>
              <a:buSzPct val="100000"/>
              <a:buFont typeface="Wingdings 2" panose="05020102010507070707" pitchFamily="18" charset="2"/>
              <a:buNone/>
              <a:defRPr lang="en-US" altLang="en-US" sz="4800" b="1" kern="1200">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vl2pPr marL="457200" indent="0" algn="l" rtl="0" eaLnBrk="1" fontAlgn="base" hangingPunct="1">
              <a:lnSpc>
                <a:spcPct val="90000"/>
              </a:lnSpc>
              <a:spcBef>
                <a:spcPts val="500"/>
              </a:spcBef>
              <a:spcAft>
                <a:spcPts val="1000"/>
              </a:spcAft>
              <a:buClrTx/>
              <a:buSzPct val="100000"/>
              <a:buFont typeface="Roboto Condensed" panose="02000000000000000000" pitchFamily="2" charset="0"/>
              <a:buNone/>
              <a:defRPr lang="en-US" altLang="en-US" sz="20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lgn="l" rtl="0" eaLnBrk="1" fontAlgn="base" hangingPunct="1">
              <a:lnSpc>
                <a:spcPct val="90000"/>
              </a:lnSpc>
              <a:spcBef>
                <a:spcPts val="500"/>
              </a:spcBef>
              <a:spcAft>
                <a:spcPts val="1000"/>
              </a:spcAft>
              <a:buClrTx/>
              <a:buSzPct val="100000"/>
              <a:buFont typeface="Arial" panose="020B0604020202020204" pitchFamily="34" charset="0"/>
              <a:buNone/>
              <a:tabLst>
                <a:tab pos="625475" algn="l"/>
              </a:tabLst>
              <a:defRPr lang="en-US" altLang="en-US" sz="18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lgn="l" rtl="0" eaLnBrk="1" fontAlgn="base" hangingPunct="1">
              <a:lnSpc>
                <a:spcPct val="90000"/>
              </a:lnSpc>
              <a:spcBef>
                <a:spcPts val="500"/>
              </a:spcBef>
              <a:spcAft>
                <a:spcPts val="1000"/>
              </a:spcAft>
              <a:buClr>
                <a:srgbClr val="E52212"/>
              </a:buClr>
              <a:buSzPct val="150000"/>
              <a:buFont typeface="Arial" panose="020B0604020202020204" pitchFamily="34" charset="0"/>
              <a:buNone/>
              <a:defRPr lang="en-US" altLang="en-US" sz="16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lgn="l" rtl="0" eaLnBrk="1" fontAlgn="base" hangingPunct="1">
              <a:lnSpc>
                <a:spcPct val="90000"/>
              </a:lnSpc>
              <a:spcBef>
                <a:spcPts val="500"/>
              </a:spcBef>
              <a:spcAft>
                <a:spcPts val="1000"/>
              </a:spcAft>
              <a:buClr>
                <a:srgbClr val="E52212"/>
              </a:buClr>
              <a:buSzPct val="150000"/>
              <a:buFont typeface="Arial" panose="020B0604020202020204" pitchFamily="34" charset="0"/>
              <a:buNone/>
              <a:defRPr lang="en-US" altLang="en-US" sz="16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AU" altLang="en-US"/>
              <a:t>opal.</a:t>
            </a:r>
            <a:r>
              <a:rPr kumimoji="0" lang="en-AU" altLang="en-US" sz="4800" b="1" i="0" u="none" strike="noStrike" kern="1200" cap="none" spc="0" normalizeH="0" baseline="0" noProof="0">
                <a:ln>
                  <a:noFill/>
                </a:ln>
                <a:solidFill>
                  <a:srgbClr val="E52212"/>
                </a:solidFill>
                <a:effectLst/>
                <a:uLnTx/>
                <a:uFillTx/>
                <a:latin typeface="Roboto Condensed" panose="02000000000000000000" pitchFamily="2" charset="0"/>
                <a:ea typeface="Roboto Condensed" panose="02000000000000000000" pitchFamily="2" charset="0"/>
                <a:cs typeface="Roboto" panose="02000000000000000000" pitchFamily="2" charset="0"/>
              </a:rPr>
              <a:t>latrobe.com.au</a:t>
            </a:r>
          </a:p>
        </p:txBody>
      </p:sp>
      <p:sp>
        <p:nvSpPr>
          <p:cNvPr id="11" name="Text Placeholder 28">
            <a:extLst>
              <a:ext uri="{FF2B5EF4-FFF2-40B4-BE49-F238E27FC236}">
                <a16:creationId xmlns:a16="http://schemas.microsoft.com/office/drawing/2014/main" id="{4CB32280-4FCD-4C8D-99E1-0177E91159DD}"/>
              </a:ext>
            </a:extLst>
          </p:cNvPr>
          <p:cNvSpPr txBox="1">
            <a:spLocks/>
          </p:cNvSpPr>
          <p:nvPr/>
        </p:nvSpPr>
        <p:spPr bwMode="auto">
          <a:xfrm>
            <a:off x="7521834" y="2171847"/>
            <a:ext cx="2245882" cy="519706"/>
          </a:xfrm>
          <a:prstGeom prst="rect">
            <a:avLst/>
          </a:prstGeom>
          <a:solidFill>
            <a:srgbClr val="E52212"/>
          </a:solidFill>
          <a:ln>
            <a:noFill/>
          </a:ln>
        </p:spPr>
        <p:txBody>
          <a:bodyPr vert="horz" wrap="square" lIns="108000" tIns="27000" rIns="108000" bIns="0" numCol="1" anchor="ctr" anchorCtr="0" compatLnSpc="1">
            <a:prstTxWarp prst="textNoShape">
              <a:avLst/>
            </a:prstTxWarp>
            <a:spAutoFit/>
          </a:bodyPr>
          <a:lstStyle>
            <a:lvl1pPr marL="0" indent="0" algn="l" rtl="0" eaLnBrk="1" fontAlgn="base" hangingPunct="1">
              <a:lnSpc>
                <a:spcPct val="100000"/>
              </a:lnSpc>
              <a:spcBef>
                <a:spcPts val="0"/>
              </a:spcBef>
              <a:spcAft>
                <a:spcPts val="1500"/>
              </a:spcAft>
              <a:buClr>
                <a:srgbClr val="E52212"/>
              </a:buClr>
              <a:buSzPct val="100000"/>
              <a:buFont typeface="Wingdings 2" panose="05020102010507070707" pitchFamily="18" charset="2"/>
              <a:buNone/>
              <a:defRPr lang="en-US" altLang="en-US" sz="4800" b="1" kern="1200">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vl2pPr marL="457200" indent="0" algn="l" rtl="0" eaLnBrk="1" fontAlgn="base" hangingPunct="1">
              <a:lnSpc>
                <a:spcPct val="90000"/>
              </a:lnSpc>
              <a:spcBef>
                <a:spcPts val="500"/>
              </a:spcBef>
              <a:spcAft>
                <a:spcPts val="1000"/>
              </a:spcAft>
              <a:buClrTx/>
              <a:buSzPct val="100000"/>
              <a:buFont typeface="Roboto Condensed" panose="02000000000000000000" pitchFamily="2" charset="0"/>
              <a:buNone/>
              <a:defRPr lang="en-US" altLang="en-US" sz="20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lgn="l" rtl="0" eaLnBrk="1" fontAlgn="base" hangingPunct="1">
              <a:lnSpc>
                <a:spcPct val="90000"/>
              </a:lnSpc>
              <a:spcBef>
                <a:spcPts val="500"/>
              </a:spcBef>
              <a:spcAft>
                <a:spcPts val="1000"/>
              </a:spcAft>
              <a:buClrTx/>
              <a:buSzPct val="100000"/>
              <a:buFont typeface="Arial" panose="020B0604020202020204" pitchFamily="34" charset="0"/>
              <a:buNone/>
              <a:tabLst>
                <a:tab pos="625475" algn="l"/>
              </a:tabLst>
              <a:defRPr lang="en-US" altLang="en-US" sz="18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lgn="l" rtl="0" eaLnBrk="1" fontAlgn="base" hangingPunct="1">
              <a:lnSpc>
                <a:spcPct val="90000"/>
              </a:lnSpc>
              <a:spcBef>
                <a:spcPts val="500"/>
              </a:spcBef>
              <a:spcAft>
                <a:spcPts val="1000"/>
              </a:spcAft>
              <a:buClr>
                <a:srgbClr val="E52212"/>
              </a:buClr>
              <a:buSzPct val="150000"/>
              <a:buFont typeface="Arial" panose="020B0604020202020204" pitchFamily="34" charset="0"/>
              <a:buNone/>
              <a:defRPr lang="en-US" altLang="en-US" sz="16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lgn="l" rtl="0" eaLnBrk="1" fontAlgn="base" hangingPunct="1">
              <a:lnSpc>
                <a:spcPct val="90000"/>
              </a:lnSpc>
              <a:spcBef>
                <a:spcPts val="500"/>
              </a:spcBef>
              <a:spcAft>
                <a:spcPts val="1000"/>
              </a:spcAft>
              <a:buClr>
                <a:srgbClr val="E52212"/>
              </a:buClr>
              <a:buSzPct val="150000"/>
              <a:buFont typeface="Arial" panose="020B0604020202020204" pitchFamily="34" charset="0"/>
              <a:buNone/>
              <a:defRPr lang="en-US" altLang="en-US" sz="16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AU" sz="3200">
                <a:solidFill>
                  <a:schemeClr val="bg1"/>
                </a:solidFill>
                <a:latin typeface="Roboto Condensed"/>
                <a:ea typeface="Roboto Condensed"/>
              </a:rPr>
              <a:t>Open GLAM</a:t>
            </a:r>
          </a:p>
        </p:txBody>
      </p:sp>
    </p:spTree>
    <p:extLst>
      <p:ext uri="{BB962C8B-B14F-4D97-AF65-F5344CB8AC3E}">
        <p14:creationId xmlns:p14="http://schemas.microsoft.com/office/powerpoint/2010/main" val="2477167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8A8A19-D8B7-4A8A-88B1-ADB6939B9FFE}"/>
              </a:ext>
            </a:extLst>
          </p:cNvPr>
          <p:cNvSpPr/>
          <p:nvPr/>
        </p:nvSpPr>
        <p:spPr>
          <a:xfrm>
            <a:off x="11851523" y="6603908"/>
            <a:ext cx="340477" cy="261610"/>
          </a:xfrm>
          <a:prstGeom prst="rect">
            <a:avLst/>
          </a:prstGeom>
        </p:spPr>
        <p:txBody>
          <a:bodyPr wrap="square">
            <a:spAutoFit/>
          </a:bodyPr>
          <a:lstStyle/>
          <a:p>
            <a:r>
              <a:rPr lang="en-US" sz="1100"/>
              <a:t>TS</a:t>
            </a:r>
          </a:p>
        </p:txBody>
      </p:sp>
      <p:sp>
        <p:nvSpPr>
          <p:cNvPr id="391" name="Text Placeholder 28">
            <a:extLst>
              <a:ext uri="{FF2B5EF4-FFF2-40B4-BE49-F238E27FC236}">
                <a16:creationId xmlns:a16="http://schemas.microsoft.com/office/drawing/2014/main" id="{9BAED909-940F-4723-938D-3A2DABE7AD49}"/>
              </a:ext>
            </a:extLst>
          </p:cNvPr>
          <p:cNvSpPr txBox="1">
            <a:spLocks/>
          </p:cNvSpPr>
          <p:nvPr/>
        </p:nvSpPr>
        <p:spPr bwMode="auto">
          <a:xfrm>
            <a:off x="3114644" y="1494173"/>
            <a:ext cx="3098706" cy="519706"/>
          </a:xfrm>
          <a:prstGeom prst="rect">
            <a:avLst/>
          </a:prstGeom>
          <a:solidFill>
            <a:srgbClr val="E52212"/>
          </a:solidFill>
          <a:ln>
            <a:noFill/>
          </a:ln>
        </p:spPr>
        <p:txBody>
          <a:bodyPr vert="horz" wrap="none" lIns="108000" tIns="27000" rIns="108000" bIns="0" numCol="1" anchor="ctr" anchorCtr="0" compatLnSpc="1">
            <a:prstTxWarp prst="textNoShape">
              <a:avLst/>
            </a:prstTxWarp>
            <a:spAutoFit/>
          </a:bodyPr>
          <a:lstStyle>
            <a:lvl1pPr marL="0" indent="0" algn="l" rtl="0" eaLnBrk="1" fontAlgn="base" hangingPunct="1">
              <a:lnSpc>
                <a:spcPct val="100000"/>
              </a:lnSpc>
              <a:spcBef>
                <a:spcPts val="0"/>
              </a:spcBef>
              <a:spcAft>
                <a:spcPts val="1500"/>
              </a:spcAft>
              <a:buClr>
                <a:srgbClr val="E52212"/>
              </a:buClr>
              <a:buSzPct val="100000"/>
              <a:buFont typeface="Wingdings 2" panose="05020102010507070707" pitchFamily="18" charset="2"/>
              <a:buNone/>
              <a:defRPr lang="en-US" altLang="en-US" sz="4800" b="1" kern="1200">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vl2pPr marL="457200" indent="0" algn="l" rtl="0" eaLnBrk="1" fontAlgn="base" hangingPunct="1">
              <a:lnSpc>
                <a:spcPct val="90000"/>
              </a:lnSpc>
              <a:spcBef>
                <a:spcPts val="500"/>
              </a:spcBef>
              <a:spcAft>
                <a:spcPts val="1000"/>
              </a:spcAft>
              <a:buClrTx/>
              <a:buSzPct val="100000"/>
              <a:buFont typeface="Roboto Condensed" panose="02000000000000000000" pitchFamily="2" charset="0"/>
              <a:buNone/>
              <a:defRPr lang="en-US" altLang="en-US" sz="20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lgn="l" rtl="0" eaLnBrk="1" fontAlgn="base" hangingPunct="1">
              <a:lnSpc>
                <a:spcPct val="90000"/>
              </a:lnSpc>
              <a:spcBef>
                <a:spcPts val="500"/>
              </a:spcBef>
              <a:spcAft>
                <a:spcPts val="1000"/>
              </a:spcAft>
              <a:buClrTx/>
              <a:buSzPct val="100000"/>
              <a:buFont typeface="Arial" panose="020B0604020202020204" pitchFamily="34" charset="0"/>
              <a:buNone/>
              <a:tabLst>
                <a:tab pos="625475" algn="l"/>
              </a:tabLst>
              <a:defRPr lang="en-US" altLang="en-US" sz="18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lgn="l" rtl="0" eaLnBrk="1" fontAlgn="base" hangingPunct="1">
              <a:lnSpc>
                <a:spcPct val="90000"/>
              </a:lnSpc>
              <a:spcBef>
                <a:spcPts val="500"/>
              </a:spcBef>
              <a:spcAft>
                <a:spcPts val="1000"/>
              </a:spcAft>
              <a:buClr>
                <a:srgbClr val="E52212"/>
              </a:buClr>
              <a:buSzPct val="150000"/>
              <a:buFont typeface="Arial" panose="020B0604020202020204" pitchFamily="34" charset="0"/>
              <a:buNone/>
              <a:defRPr lang="en-US" altLang="en-US" sz="16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lgn="l" rtl="0" eaLnBrk="1" fontAlgn="base" hangingPunct="1">
              <a:lnSpc>
                <a:spcPct val="90000"/>
              </a:lnSpc>
              <a:spcBef>
                <a:spcPts val="500"/>
              </a:spcBef>
              <a:spcAft>
                <a:spcPts val="1000"/>
              </a:spcAft>
              <a:buClr>
                <a:srgbClr val="E52212"/>
              </a:buClr>
              <a:buSzPct val="150000"/>
              <a:buFont typeface="Arial" panose="020B0604020202020204" pitchFamily="34" charset="0"/>
              <a:buNone/>
              <a:defRPr lang="en-US" altLang="en-US" sz="16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AU" sz="3200">
                <a:solidFill>
                  <a:schemeClr val="bg1"/>
                </a:solidFill>
              </a:rPr>
              <a:t>Open publications</a:t>
            </a:r>
          </a:p>
        </p:txBody>
      </p:sp>
      <p:sp>
        <p:nvSpPr>
          <p:cNvPr id="392" name="Text Placeholder 28">
            <a:extLst>
              <a:ext uri="{FF2B5EF4-FFF2-40B4-BE49-F238E27FC236}">
                <a16:creationId xmlns:a16="http://schemas.microsoft.com/office/drawing/2014/main" id="{5573EDF4-C727-4CE7-A093-AD09D63294EF}"/>
              </a:ext>
            </a:extLst>
          </p:cNvPr>
          <p:cNvSpPr txBox="1">
            <a:spLocks/>
          </p:cNvSpPr>
          <p:nvPr/>
        </p:nvSpPr>
        <p:spPr bwMode="auto">
          <a:xfrm>
            <a:off x="1814434" y="2171848"/>
            <a:ext cx="1833936" cy="519706"/>
          </a:xfrm>
          <a:prstGeom prst="rect">
            <a:avLst/>
          </a:prstGeom>
          <a:solidFill>
            <a:srgbClr val="E52212"/>
          </a:solidFill>
          <a:ln>
            <a:noFill/>
          </a:ln>
        </p:spPr>
        <p:txBody>
          <a:bodyPr vert="horz" wrap="none" lIns="108000" tIns="27000" rIns="108000" bIns="0" numCol="1" anchor="ctr" anchorCtr="0" compatLnSpc="1">
            <a:prstTxWarp prst="textNoShape">
              <a:avLst/>
            </a:prstTxWarp>
            <a:spAutoFit/>
          </a:bodyPr>
          <a:lstStyle>
            <a:lvl1pPr marL="0" indent="0" algn="l" rtl="0" eaLnBrk="1" fontAlgn="base" hangingPunct="1">
              <a:lnSpc>
                <a:spcPct val="100000"/>
              </a:lnSpc>
              <a:spcBef>
                <a:spcPts val="0"/>
              </a:spcBef>
              <a:spcAft>
                <a:spcPts val="1500"/>
              </a:spcAft>
              <a:buClr>
                <a:srgbClr val="E52212"/>
              </a:buClr>
              <a:buSzPct val="100000"/>
              <a:buFont typeface="Wingdings 2" panose="05020102010507070707" pitchFamily="18" charset="2"/>
              <a:buNone/>
              <a:defRPr lang="en-US" altLang="en-US" sz="4800" b="1" kern="1200">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vl2pPr marL="457200" indent="0" algn="l" rtl="0" eaLnBrk="1" fontAlgn="base" hangingPunct="1">
              <a:lnSpc>
                <a:spcPct val="90000"/>
              </a:lnSpc>
              <a:spcBef>
                <a:spcPts val="500"/>
              </a:spcBef>
              <a:spcAft>
                <a:spcPts val="1000"/>
              </a:spcAft>
              <a:buClrTx/>
              <a:buSzPct val="100000"/>
              <a:buFont typeface="Roboto Condensed" panose="02000000000000000000" pitchFamily="2" charset="0"/>
              <a:buNone/>
              <a:defRPr lang="en-US" altLang="en-US" sz="20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lgn="l" rtl="0" eaLnBrk="1" fontAlgn="base" hangingPunct="1">
              <a:lnSpc>
                <a:spcPct val="90000"/>
              </a:lnSpc>
              <a:spcBef>
                <a:spcPts val="500"/>
              </a:spcBef>
              <a:spcAft>
                <a:spcPts val="1000"/>
              </a:spcAft>
              <a:buClrTx/>
              <a:buSzPct val="100000"/>
              <a:buFont typeface="Arial" panose="020B0604020202020204" pitchFamily="34" charset="0"/>
              <a:buNone/>
              <a:tabLst>
                <a:tab pos="625475" algn="l"/>
              </a:tabLst>
              <a:defRPr lang="en-US" altLang="en-US" sz="18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lgn="l" rtl="0" eaLnBrk="1" fontAlgn="base" hangingPunct="1">
              <a:lnSpc>
                <a:spcPct val="90000"/>
              </a:lnSpc>
              <a:spcBef>
                <a:spcPts val="500"/>
              </a:spcBef>
              <a:spcAft>
                <a:spcPts val="1000"/>
              </a:spcAft>
              <a:buClr>
                <a:srgbClr val="E52212"/>
              </a:buClr>
              <a:buSzPct val="150000"/>
              <a:buFont typeface="Arial" panose="020B0604020202020204" pitchFamily="34" charset="0"/>
              <a:buNone/>
              <a:defRPr lang="en-US" altLang="en-US" sz="16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lgn="l" rtl="0" eaLnBrk="1" fontAlgn="base" hangingPunct="1">
              <a:lnSpc>
                <a:spcPct val="90000"/>
              </a:lnSpc>
              <a:spcBef>
                <a:spcPts val="500"/>
              </a:spcBef>
              <a:spcAft>
                <a:spcPts val="1000"/>
              </a:spcAft>
              <a:buClr>
                <a:srgbClr val="E52212"/>
              </a:buClr>
              <a:buSzPct val="150000"/>
              <a:buFont typeface="Arial" panose="020B0604020202020204" pitchFamily="34" charset="0"/>
              <a:buNone/>
              <a:defRPr lang="en-US" altLang="en-US" sz="16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AU" sz="3200">
                <a:solidFill>
                  <a:schemeClr val="bg1"/>
                </a:solidFill>
              </a:rPr>
              <a:t>Open data</a:t>
            </a:r>
          </a:p>
        </p:txBody>
      </p:sp>
      <p:sp>
        <p:nvSpPr>
          <p:cNvPr id="393" name="Text Placeholder 28">
            <a:extLst>
              <a:ext uri="{FF2B5EF4-FFF2-40B4-BE49-F238E27FC236}">
                <a16:creationId xmlns:a16="http://schemas.microsoft.com/office/drawing/2014/main" id="{95AC7AB0-5AF4-4871-ACBC-65FE0FAADFC1}"/>
              </a:ext>
            </a:extLst>
          </p:cNvPr>
          <p:cNvSpPr txBox="1">
            <a:spLocks/>
          </p:cNvSpPr>
          <p:nvPr/>
        </p:nvSpPr>
        <p:spPr bwMode="auto">
          <a:xfrm>
            <a:off x="6422111" y="1494173"/>
            <a:ext cx="2186597" cy="519706"/>
          </a:xfrm>
          <a:prstGeom prst="rect">
            <a:avLst/>
          </a:prstGeom>
          <a:solidFill>
            <a:srgbClr val="E52212"/>
          </a:solidFill>
          <a:ln>
            <a:noFill/>
          </a:ln>
        </p:spPr>
        <p:txBody>
          <a:bodyPr vert="horz" wrap="none" lIns="108000" tIns="27000" rIns="108000" bIns="0" numCol="1" anchor="ctr" anchorCtr="0" compatLnSpc="1">
            <a:prstTxWarp prst="textNoShape">
              <a:avLst/>
            </a:prstTxWarp>
            <a:spAutoFit/>
          </a:bodyPr>
          <a:lstStyle>
            <a:lvl1pPr marL="0" indent="0" algn="l" rtl="0" eaLnBrk="1" fontAlgn="base" hangingPunct="1">
              <a:lnSpc>
                <a:spcPct val="100000"/>
              </a:lnSpc>
              <a:spcBef>
                <a:spcPts val="0"/>
              </a:spcBef>
              <a:spcAft>
                <a:spcPts val="1500"/>
              </a:spcAft>
              <a:buClr>
                <a:srgbClr val="E52212"/>
              </a:buClr>
              <a:buSzPct val="100000"/>
              <a:buFont typeface="Wingdings 2" panose="05020102010507070707" pitchFamily="18" charset="2"/>
              <a:buNone/>
              <a:defRPr lang="en-US" altLang="en-US" sz="4800" b="1" kern="1200">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vl2pPr marL="457200" indent="0" algn="l" rtl="0" eaLnBrk="1" fontAlgn="base" hangingPunct="1">
              <a:lnSpc>
                <a:spcPct val="90000"/>
              </a:lnSpc>
              <a:spcBef>
                <a:spcPts val="500"/>
              </a:spcBef>
              <a:spcAft>
                <a:spcPts val="1000"/>
              </a:spcAft>
              <a:buClrTx/>
              <a:buSzPct val="100000"/>
              <a:buFont typeface="Roboto Condensed" panose="02000000000000000000" pitchFamily="2" charset="0"/>
              <a:buNone/>
              <a:defRPr lang="en-US" altLang="en-US" sz="20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lgn="l" rtl="0" eaLnBrk="1" fontAlgn="base" hangingPunct="1">
              <a:lnSpc>
                <a:spcPct val="90000"/>
              </a:lnSpc>
              <a:spcBef>
                <a:spcPts val="500"/>
              </a:spcBef>
              <a:spcAft>
                <a:spcPts val="1000"/>
              </a:spcAft>
              <a:buClrTx/>
              <a:buSzPct val="100000"/>
              <a:buFont typeface="Arial" panose="020B0604020202020204" pitchFamily="34" charset="0"/>
              <a:buNone/>
              <a:tabLst>
                <a:tab pos="625475" algn="l"/>
              </a:tabLst>
              <a:defRPr lang="en-US" altLang="en-US" sz="18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lgn="l" rtl="0" eaLnBrk="1" fontAlgn="base" hangingPunct="1">
              <a:lnSpc>
                <a:spcPct val="90000"/>
              </a:lnSpc>
              <a:spcBef>
                <a:spcPts val="500"/>
              </a:spcBef>
              <a:spcAft>
                <a:spcPts val="1000"/>
              </a:spcAft>
              <a:buClr>
                <a:srgbClr val="E52212"/>
              </a:buClr>
              <a:buSzPct val="150000"/>
              <a:buFont typeface="Arial" panose="020B0604020202020204" pitchFamily="34" charset="0"/>
              <a:buNone/>
              <a:defRPr lang="en-US" altLang="en-US" sz="16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lgn="l" rtl="0" eaLnBrk="1" fontAlgn="base" hangingPunct="1">
              <a:lnSpc>
                <a:spcPct val="90000"/>
              </a:lnSpc>
              <a:spcBef>
                <a:spcPts val="500"/>
              </a:spcBef>
              <a:spcAft>
                <a:spcPts val="1000"/>
              </a:spcAft>
              <a:buClr>
                <a:srgbClr val="E52212"/>
              </a:buClr>
              <a:buSzPct val="150000"/>
              <a:buFont typeface="Arial" panose="020B0604020202020204" pitchFamily="34" charset="0"/>
              <a:buNone/>
              <a:defRPr lang="en-US" altLang="en-US" sz="16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AU" sz="3200">
                <a:solidFill>
                  <a:schemeClr val="bg1"/>
                </a:solidFill>
              </a:rPr>
              <a:t>Open theses</a:t>
            </a:r>
          </a:p>
        </p:txBody>
      </p:sp>
      <p:sp>
        <p:nvSpPr>
          <p:cNvPr id="394" name="Text Placeholder 28">
            <a:extLst>
              <a:ext uri="{FF2B5EF4-FFF2-40B4-BE49-F238E27FC236}">
                <a16:creationId xmlns:a16="http://schemas.microsoft.com/office/drawing/2014/main" id="{A36AEBA4-ED64-4DE7-AAEB-EC6A1690EC46}"/>
              </a:ext>
            </a:extLst>
          </p:cNvPr>
          <p:cNvSpPr txBox="1">
            <a:spLocks/>
          </p:cNvSpPr>
          <p:nvPr/>
        </p:nvSpPr>
        <p:spPr bwMode="auto">
          <a:xfrm>
            <a:off x="3899166" y="2171848"/>
            <a:ext cx="3406483" cy="519706"/>
          </a:xfrm>
          <a:prstGeom prst="rect">
            <a:avLst/>
          </a:prstGeom>
          <a:solidFill>
            <a:srgbClr val="E52212"/>
          </a:solidFill>
          <a:ln>
            <a:noFill/>
          </a:ln>
        </p:spPr>
        <p:txBody>
          <a:bodyPr vert="horz" wrap="none" lIns="108000" tIns="27000" rIns="108000" bIns="0" numCol="1" anchor="ctr" anchorCtr="0" compatLnSpc="1">
            <a:prstTxWarp prst="textNoShape">
              <a:avLst/>
            </a:prstTxWarp>
            <a:spAutoFit/>
          </a:bodyPr>
          <a:lstStyle>
            <a:lvl1pPr marL="0" indent="0" algn="l" rtl="0" eaLnBrk="1" fontAlgn="base" hangingPunct="1">
              <a:lnSpc>
                <a:spcPct val="100000"/>
              </a:lnSpc>
              <a:spcBef>
                <a:spcPts val="0"/>
              </a:spcBef>
              <a:spcAft>
                <a:spcPts val="1500"/>
              </a:spcAft>
              <a:buClr>
                <a:srgbClr val="E52212"/>
              </a:buClr>
              <a:buSzPct val="100000"/>
              <a:buFont typeface="Wingdings 2" panose="05020102010507070707" pitchFamily="18" charset="2"/>
              <a:buNone/>
              <a:defRPr lang="en-US" altLang="en-US" sz="4800" b="1" kern="1200">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vl2pPr marL="457200" indent="0" algn="l" rtl="0" eaLnBrk="1" fontAlgn="base" hangingPunct="1">
              <a:lnSpc>
                <a:spcPct val="90000"/>
              </a:lnSpc>
              <a:spcBef>
                <a:spcPts val="500"/>
              </a:spcBef>
              <a:spcAft>
                <a:spcPts val="1000"/>
              </a:spcAft>
              <a:buClrTx/>
              <a:buSzPct val="100000"/>
              <a:buFont typeface="Roboto Condensed" panose="02000000000000000000" pitchFamily="2" charset="0"/>
              <a:buNone/>
              <a:defRPr lang="en-US" altLang="en-US" sz="20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lgn="l" rtl="0" eaLnBrk="1" fontAlgn="base" hangingPunct="1">
              <a:lnSpc>
                <a:spcPct val="90000"/>
              </a:lnSpc>
              <a:spcBef>
                <a:spcPts val="500"/>
              </a:spcBef>
              <a:spcAft>
                <a:spcPts val="1000"/>
              </a:spcAft>
              <a:buClrTx/>
              <a:buSzPct val="100000"/>
              <a:buFont typeface="Arial" panose="020B0604020202020204" pitchFamily="34" charset="0"/>
              <a:buNone/>
              <a:tabLst>
                <a:tab pos="625475" algn="l"/>
              </a:tabLst>
              <a:defRPr lang="en-US" altLang="en-US" sz="18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lgn="l" rtl="0" eaLnBrk="1" fontAlgn="base" hangingPunct="1">
              <a:lnSpc>
                <a:spcPct val="90000"/>
              </a:lnSpc>
              <a:spcBef>
                <a:spcPts val="500"/>
              </a:spcBef>
              <a:spcAft>
                <a:spcPts val="1000"/>
              </a:spcAft>
              <a:buClr>
                <a:srgbClr val="E52212"/>
              </a:buClr>
              <a:buSzPct val="150000"/>
              <a:buFont typeface="Arial" panose="020B0604020202020204" pitchFamily="34" charset="0"/>
              <a:buNone/>
              <a:defRPr lang="en-US" altLang="en-US" sz="16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lgn="l" rtl="0" eaLnBrk="1" fontAlgn="base" hangingPunct="1">
              <a:lnSpc>
                <a:spcPct val="90000"/>
              </a:lnSpc>
              <a:spcBef>
                <a:spcPts val="500"/>
              </a:spcBef>
              <a:spcAft>
                <a:spcPts val="1000"/>
              </a:spcAft>
              <a:buClr>
                <a:srgbClr val="E52212"/>
              </a:buClr>
              <a:buSzPct val="150000"/>
              <a:buFont typeface="Arial" panose="020B0604020202020204" pitchFamily="34" charset="0"/>
              <a:buNone/>
              <a:defRPr lang="en-US" altLang="en-US" sz="16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AU" sz="3200">
                <a:solidFill>
                  <a:schemeClr val="bg1"/>
                </a:solidFill>
              </a:rPr>
              <a:t>Open education res.</a:t>
            </a:r>
          </a:p>
        </p:txBody>
      </p:sp>
      <p:sp>
        <p:nvSpPr>
          <p:cNvPr id="395" name="Text Placeholder 28">
            <a:extLst>
              <a:ext uri="{FF2B5EF4-FFF2-40B4-BE49-F238E27FC236}">
                <a16:creationId xmlns:a16="http://schemas.microsoft.com/office/drawing/2014/main" id="{B5830194-94A3-4CB5-B762-2255E3B77EA9}"/>
              </a:ext>
            </a:extLst>
          </p:cNvPr>
          <p:cNvSpPr txBox="1">
            <a:spLocks/>
          </p:cNvSpPr>
          <p:nvPr/>
        </p:nvSpPr>
        <p:spPr bwMode="auto">
          <a:xfrm>
            <a:off x="3335120" y="439404"/>
            <a:ext cx="5088601" cy="775015"/>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144000" tIns="36000" rIns="144000" bIns="0" numCol="1" anchor="ctr" anchorCtr="0" compatLnSpc="1">
            <a:prstTxWarp prst="textNoShape">
              <a:avLst/>
            </a:prstTxWarp>
            <a:spAutoFit/>
          </a:bodyPr>
          <a:lstStyle>
            <a:lvl1pPr marL="0" indent="0" algn="l" rtl="0" eaLnBrk="1" fontAlgn="base" hangingPunct="1">
              <a:lnSpc>
                <a:spcPct val="100000"/>
              </a:lnSpc>
              <a:spcBef>
                <a:spcPts val="0"/>
              </a:spcBef>
              <a:spcAft>
                <a:spcPts val="1500"/>
              </a:spcAft>
              <a:buClr>
                <a:srgbClr val="E52212"/>
              </a:buClr>
              <a:buSzPct val="100000"/>
              <a:buFont typeface="Wingdings 2" panose="05020102010507070707" pitchFamily="18" charset="2"/>
              <a:buNone/>
              <a:defRPr lang="en-US" altLang="en-US" sz="4800" b="1" kern="1200">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vl2pPr marL="457200" indent="0" algn="l" rtl="0" eaLnBrk="1" fontAlgn="base" hangingPunct="1">
              <a:lnSpc>
                <a:spcPct val="90000"/>
              </a:lnSpc>
              <a:spcBef>
                <a:spcPts val="500"/>
              </a:spcBef>
              <a:spcAft>
                <a:spcPts val="1000"/>
              </a:spcAft>
              <a:buClrTx/>
              <a:buSzPct val="100000"/>
              <a:buFont typeface="Roboto Condensed" panose="02000000000000000000" pitchFamily="2" charset="0"/>
              <a:buNone/>
              <a:defRPr lang="en-US" altLang="en-US" sz="20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lgn="l" rtl="0" eaLnBrk="1" fontAlgn="base" hangingPunct="1">
              <a:lnSpc>
                <a:spcPct val="90000"/>
              </a:lnSpc>
              <a:spcBef>
                <a:spcPts val="500"/>
              </a:spcBef>
              <a:spcAft>
                <a:spcPts val="1000"/>
              </a:spcAft>
              <a:buClrTx/>
              <a:buSzPct val="100000"/>
              <a:buFont typeface="Arial" panose="020B0604020202020204" pitchFamily="34" charset="0"/>
              <a:buNone/>
              <a:tabLst>
                <a:tab pos="625475" algn="l"/>
              </a:tabLst>
              <a:defRPr lang="en-US" altLang="en-US" sz="18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lgn="l" rtl="0" eaLnBrk="1" fontAlgn="base" hangingPunct="1">
              <a:lnSpc>
                <a:spcPct val="90000"/>
              </a:lnSpc>
              <a:spcBef>
                <a:spcPts val="500"/>
              </a:spcBef>
              <a:spcAft>
                <a:spcPts val="1000"/>
              </a:spcAft>
              <a:buClr>
                <a:srgbClr val="E52212"/>
              </a:buClr>
              <a:buSzPct val="150000"/>
              <a:buFont typeface="Arial" panose="020B0604020202020204" pitchFamily="34" charset="0"/>
              <a:buNone/>
              <a:defRPr lang="en-US" altLang="en-US" sz="16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lgn="l" rtl="0" eaLnBrk="1" fontAlgn="base" hangingPunct="1">
              <a:lnSpc>
                <a:spcPct val="90000"/>
              </a:lnSpc>
              <a:spcBef>
                <a:spcPts val="500"/>
              </a:spcBef>
              <a:spcAft>
                <a:spcPts val="1000"/>
              </a:spcAft>
              <a:buClr>
                <a:srgbClr val="E52212"/>
              </a:buClr>
              <a:buSzPct val="150000"/>
              <a:buFont typeface="Arial" panose="020B0604020202020204" pitchFamily="34" charset="0"/>
              <a:buNone/>
              <a:defRPr lang="en-US" altLang="en-US" sz="16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AU" altLang="en-US"/>
              <a:t>opal.</a:t>
            </a:r>
            <a:r>
              <a:rPr kumimoji="0" lang="en-AU" altLang="en-US" sz="4800" b="1" i="0" u="none" strike="noStrike" kern="1200" cap="none" spc="0" normalizeH="0" baseline="0" noProof="0">
                <a:ln>
                  <a:noFill/>
                </a:ln>
                <a:solidFill>
                  <a:srgbClr val="E52212"/>
                </a:solidFill>
                <a:effectLst/>
                <a:uLnTx/>
                <a:uFillTx/>
                <a:latin typeface="Roboto Condensed" panose="02000000000000000000" pitchFamily="2" charset="0"/>
                <a:ea typeface="Roboto Condensed" panose="02000000000000000000" pitchFamily="2" charset="0"/>
                <a:cs typeface="Roboto" panose="02000000000000000000" pitchFamily="2" charset="0"/>
              </a:rPr>
              <a:t>latrobe.com.au</a:t>
            </a:r>
          </a:p>
        </p:txBody>
      </p:sp>
      <p:cxnSp>
        <p:nvCxnSpPr>
          <p:cNvPr id="2" name="Connector: Elbow 1">
            <a:extLst>
              <a:ext uri="{FF2B5EF4-FFF2-40B4-BE49-F238E27FC236}">
                <a16:creationId xmlns:a16="http://schemas.microsoft.com/office/drawing/2014/main" id="{EB89280F-F15B-40E6-9F63-AB86EC8C4D36}"/>
              </a:ext>
            </a:extLst>
          </p:cNvPr>
          <p:cNvCxnSpPr>
            <a:cxnSpLocks/>
            <a:stCxn id="11" idx="2"/>
          </p:cNvCxnSpPr>
          <p:nvPr/>
        </p:nvCxnSpPr>
        <p:spPr>
          <a:xfrm rot="5400000">
            <a:off x="6941934" y="1484607"/>
            <a:ext cx="519708" cy="2921695"/>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 Placeholder 28">
            <a:extLst>
              <a:ext uri="{FF2B5EF4-FFF2-40B4-BE49-F238E27FC236}">
                <a16:creationId xmlns:a16="http://schemas.microsoft.com/office/drawing/2014/main" id="{4CB32280-4FCD-4C8D-99E1-0177E91159DD}"/>
              </a:ext>
            </a:extLst>
          </p:cNvPr>
          <p:cNvSpPr txBox="1">
            <a:spLocks/>
          </p:cNvSpPr>
          <p:nvPr/>
        </p:nvSpPr>
        <p:spPr bwMode="auto">
          <a:xfrm>
            <a:off x="7521834" y="2165894"/>
            <a:ext cx="2281601" cy="519706"/>
          </a:xfrm>
          <a:prstGeom prst="rect">
            <a:avLst/>
          </a:prstGeom>
          <a:solidFill>
            <a:srgbClr val="E52212"/>
          </a:solidFill>
          <a:ln>
            <a:noFill/>
          </a:ln>
        </p:spPr>
        <p:txBody>
          <a:bodyPr vert="horz" wrap="square" lIns="108000" tIns="27000" rIns="108000" bIns="0" numCol="1" anchor="ctr" anchorCtr="0" compatLnSpc="1">
            <a:prstTxWarp prst="textNoShape">
              <a:avLst/>
            </a:prstTxWarp>
            <a:spAutoFit/>
          </a:bodyPr>
          <a:lstStyle>
            <a:lvl1pPr marL="0" indent="0" algn="l" rtl="0" eaLnBrk="1" fontAlgn="base" hangingPunct="1">
              <a:lnSpc>
                <a:spcPct val="100000"/>
              </a:lnSpc>
              <a:spcBef>
                <a:spcPts val="0"/>
              </a:spcBef>
              <a:spcAft>
                <a:spcPts val="1500"/>
              </a:spcAft>
              <a:buClr>
                <a:srgbClr val="E52212"/>
              </a:buClr>
              <a:buSzPct val="100000"/>
              <a:buFont typeface="Wingdings 2" panose="05020102010507070707" pitchFamily="18" charset="2"/>
              <a:buNone/>
              <a:defRPr lang="en-US" altLang="en-US" sz="4800" b="1" kern="1200">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vl2pPr marL="457200" indent="0" algn="l" rtl="0" eaLnBrk="1" fontAlgn="base" hangingPunct="1">
              <a:lnSpc>
                <a:spcPct val="90000"/>
              </a:lnSpc>
              <a:spcBef>
                <a:spcPts val="500"/>
              </a:spcBef>
              <a:spcAft>
                <a:spcPts val="1000"/>
              </a:spcAft>
              <a:buClrTx/>
              <a:buSzPct val="100000"/>
              <a:buFont typeface="Roboto Condensed" panose="02000000000000000000" pitchFamily="2" charset="0"/>
              <a:buNone/>
              <a:defRPr lang="en-US" altLang="en-US" sz="20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lgn="l" rtl="0" eaLnBrk="1" fontAlgn="base" hangingPunct="1">
              <a:lnSpc>
                <a:spcPct val="90000"/>
              </a:lnSpc>
              <a:spcBef>
                <a:spcPts val="500"/>
              </a:spcBef>
              <a:spcAft>
                <a:spcPts val="1000"/>
              </a:spcAft>
              <a:buClrTx/>
              <a:buSzPct val="100000"/>
              <a:buFont typeface="Arial" panose="020B0604020202020204" pitchFamily="34" charset="0"/>
              <a:buNone/>
              <a:tabLst>
                <a:tab pos="625475" algn="l"/>
              </a:tabLst>
              <a:defRPr lang="en-US" altLang="en-US" sz="18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lgn="l" rtl="0" eaLnBrk="1" fontAlgn="base" hangingPunct="1">
              <a:lnSpc>
                <a:spcPct val="90000"/>
              </a:lnSpc>
              <a:spcBef>
                <a:spcPts val="500"/>
              </a:spcBef>
              <a:spcAft>
                <a:spcPts val="1000"/>
              </a:spcAft>
              <a:buClr>
                <a:srgbClr val="E52212"/>
              </a:buClr>
              <a:buSzPct val="150000"/>
              <a:buFont typeface="Arial" panose="020B0604020202020204" pitchFamily="34" charset="0"/>
              <a:buNone/>
              <a:defRPr lang="en-US" altLang="en-US" sz="16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lgn="l" rtl="0" eaLnBrk="1" fontAlgn="base" hangingPunct="1">
              <a:lnSpc>
                <a:spcPct val="90000"/>
              </a:lnSpc>
              <a:spcBef>
                <a:spcPts val="500"/>
              </a:spcBef>
              <a:spcAft>
                <a:spcPts val="1000"/>
              </a:spcAft>
              <a:buClr>
                <a:srgbClr val="E52212"/>
              </a:buClr>
              <a:buSzPct val="150000"/>
              <a:buFont typeface="Arial" panose="020B0604020202020204" pitchFamily="34" charset="0"/>
              <a:buNone/>
              <a:defRPr lang="en-US" altLang="en-US" sz="16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AU" sz="3200">
                <a:solidFill>
                  <a:schemeClr val="bg1"/>
                </a:solidFill>
                <a:latin typeface="Roboto Condensed"/>
                <a:ea typeface="Roboto Condensed"/>
              </a:rPr>
              <a:t>Open GLAM</a:t>
            </a:r>
          </a:p>
        </p:txBody>
      </p:sp>
      <p:pic>
        <p:nvPicPr>
          <p:cNvPr id="3" name="Picture 4" descr="A screenshot of a cell phone&#10;&#10;Description automatically generated">
            <a:extLst>
              <a:ext uri="{FF2B5EF4-FFF2-40B4-BE49-F238E27FC236}">
                <a16:creationId xmlns:a16="http://schemas.microsoft.com/office/drawing/2014/main" id="{030A6D99-642C-4BE2-BD1E-E788C7A81B61}"/>
              </a:ext>
            </a:extLst>
          </p:cNvPr>
          <p:cNvPicPr>
            <a:picLocks noChangeAspect="1"/>
          </p:cNvPicPr>
          <p:nvPr/>
        </p:nvPicPr>
        <p:blipFill>
          <a:blip r:embed="rId3"/>
          <a:stretch>
            <a:fillRect/>
          </a:stretch>
        </p:blipFill>
        <p:spPr>
          <a:xfrm>
            <a:off x="736060" y="2966558"/>
            <a:ext cx="5004880" cy="2837990"/>
          </a:xfrm>
          <a:prstGeom prst="rect">
            <a:avLst/>
          </a:prstGeom>
          <a:ln>
            <a:noFill/>
          </a:ln>
          <a:effectLst>
            <a:outerShdw blurRad="292100" dist="139700" dir="2700000" algn="tl" rotWithShape="0">
              <a:srgbClr val="333333">
                <a:alpha val="65000"/>
              </a:srgbClr>
            </a:outerShdw>
          </a:effectLst>
        </p:spPr>
      </p:pic>
      <p:pic>
        <p:nvPicPr>
          <p:cNvPr id="6" name="Picture 6" descr="A close up of text on a black background&#10;&#10;Description automatically generated">
            <a:extLst>
              <a:ext uri="{FF2B5EF4-FFF2-40B4-BE49-F238E27FC236}">
                <a16:creationId xmlns:a16="http://schemas.microsoft.com/office/drawing/2014/main" id="{EE92BC43-CD02-43FB-BBB7-87F3E47615AC}"/>
              </a:ext>
            </a:extLst>
          </p:cNvPr>
          <p:cNvPicPr>
            <a:picLocks noChangeAspect="1"/>
          </p:cNvPicPr>
          <p:nvPr/>
        </p:nvPicPr>
        <p:blipFill>
          <a:blip r:embed="rId4"/>
          <a:stretch>
            <a:fillRect/>
          </a:stretch>
        </p:blipFill>
        <p:spPr>
          <a:xfrm>
            <a:off x="7016262" y="3426806"/>
            <a:ext cx="4858281" cy="3325690"/>
          </a:xfrm>
          <a:prstGeom prst="rect">
            <a:avLst/>
          </a:prstGeom>
          <a:ln>
            <a:noFill/>
          </a:ln>
          <a:effectLst>
            <a:outerShdw blurRad="292100" dist="139700" dir="2700000" algn="tl" rotWithShape="0">
              <a:srgbClr val="333333">
                <a:alpha val="65000"/>
              </a:srgbClr>
            </a:outerShdw>
          </a:effectLst>
        </p:spPr>
      </p:pic>
      <p:cxnSp>
        <p:nvCxnSpPr>
          <p:cNvPr id="16" name="Connector: Elbow 15">
            <a:extLst>
              <a:ext uri="{FF2B5EF4-FFF2-40B4-BE49-F238E27FC236}">
                <a16:creationId xmlns:a16="http://schemas.microsoft.com/office/drawing/2014/main" id="{9092DABE-519B-4EFC-851F-5A3B758F862B}"/>
              </a:ext>
            </a:extLst>
          </p:cNvPr>
          <p:cNvCxnSpPr>
            <a:cxnSpLocks/>
            <a:stCxn id="3" idx="3"/>
            <a:endCxn id="6" idx="1"/>
          </p:cNvCxnSpPr>
          <p:nvPr/>
        </p:nvCxnSpPr>
        <p:spPr>
          <a:xfrm>
            <a:off x="5740940" y="4385553"/>
            <a:ext cx="1275322" cy="704098"/>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531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299B0-F069-4B20-AFD1-62CD774F648F}"/>
              </a:ext>
            </a:extLst>
          </p:cNvPr>
          <p:cNvSpPr>
            <a:spLocks noGrp="1"/>
          </p:cNvSpPr>
          <p:nvPr>
            <p:ph type="title"/>
          </p:nvPr>
        </p:nvSpPr>
        <p:spPr>
          <a:xfrm>
            <a:off x="965200" y="213518"/>
            <a:ext cx="10515600" cy="1325563"/>
          </a:xfrm>
        </p:spPr>
        <p:txBody>
          <a:bodyPr/>
          <a:lstStyle/>
          <a:p>
            <a:r>
              <a:rPr lang="en-AU"/>
              <a:t>OPAL vs ResearchGate/Academia.edu</a:t>
            </a:r>
          </a:p>
        </p:txBody>
      </p:sp>
      <p:grpSp>
        <p:nvGrpSpPr>
          <p:cNvPr id="6" name="Group 5">
            <a:extLst>
              <a:ext uri="{FF2B5EF4-FFF2-40B4-BE49-F238E27FC236}">
                <a16:creationId xmlns:a16="http://schemas.microsoft.com/office/drawing/2014/main" id="{1F5DA247-80B9-4212-B872-A49CB9C8AD8F}"/>
              </a:ext>
            </a:extLst>
          </p:cNvPr>
          <p:cNvGrpSpPr/>
          <p:nvPr/>
        </p:nvGrpSpPr>
        <p:grpSpPr>
          <a:xfrm>
            <a:off x="2225295" y="993776"/>
            <a:ext cx="5938302" cy="5869996"/>
            <a:chOff x="2904802" y="849458"/>
            <a:chExt cx="6082620" cy="6008542"/>
          </a:xfrm>
        </p:grpSpPr>
        <p:pic>
          <p:nvPicPr>
            <p:cNvPr id="3" name="Picture 2">
              <a:extLst>
                <a:ext uri="{FF2B5EF4-FFF2-40B4-BE49-F238E27FC236}">
                  <a16:creationId xmlns:a16="http://schemas.microsoft.com/office/drawing/2014/main" id="{A680DFBF-FD21-468C-BE7D-E20D0DE60CAB}"/>
                </a:ext>
              </a:extLst>
            </p:cNvPr>
            <p:cNvPicPr>
              <a:picLocks noChangeAspect="1"/>
            </p:cNvPicPr>
            <p:nvPr/>
          </p:nvPicPr>
          <p:blipFill>
            <a:blip r:embed="rId3"/>
            <a:stretch>
              <a:fillRect/>
            </a:stretch>
          </p:blipFill>
          <p:spPr>
            <a:xfrm>
              <a:off x="2904802" y="849458"/>
              <a:ext cx="6082620" cy="6008542"/>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CC7E6A6F-AD81-4032-99A0-1AF0ACCAF9D8}"/>
                </a:ext>
              </a:extLst>
            </p:cNvPr>
            <p:cNvSpPr/>
            <p:nvPr/>
          </p:nvSpPr>
          <p:spPr>
            <a:xfrm>
              <a:off x="2938670" y="6355643"/>
              <a:ext cx="1430130" cy="237066"/>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B500B753-CD98-4D44-AA61-FCFA9E795E2E}"/>
                </a:ext>
              </a:extLst>
            </p:cNvPr>
            <p:cNvPicPr>
              <a:picLocks noChangeAspect="1"/>
            </p:cNvPicPr>
            <p:nvPr/>
          </p:nvPicPr>
          <p:blipFill rotWithShape="1">
            <a:blip r:embed="rId3"/>
            <a:srcRect l="7737" t="91639" r="75746" b="4415"/>
            <a:stretch/>
          </p:blipFill>
          <p:spPr>
            <a:xfrm>
              <a:off x="3172179" y="6355643"/>
              <a:ext cx="1004710" cy="237067"/>
            </a:xfrm>
            <a:prstGeom prst="rect">
              <a:avLst/>
            </a:prstGeom>
          </p:spPr>
        </p:pic>
      </p:grpSp>
      <p:sp>
        <p:nvSpPr>
          <p:cNvPr id="7" name="Rectangle 6">
            <a:extLst>
              <a:ext uri="{FF2B5EF4-FFF2-40B4-BE49-F238E27FC236}">
                <a16:creationId xmlns:a16="http://schemas.microsoft.com/office/drawing/2014/main" id="{B157ED9D-4237-40BA-9338-DD90F025198E}"/>
              </a:ext>
            </a:extLst>
          </p:cNvPr>
          <p:cNvSpPr/>
          <p:nvPr/>
        </p:nvSpPr>
        <p:spPr>
          <a:xfrm>
            <a:off x="11851523" y="6603908"/>
            <a:ext cx="340477" cy="261610"/>
          </a:xfrm>
          <a:prstGeom prst="rect">
            <a:avLst/>
          </a:prstGeom>
        </p:spPr>
        <p:txBody>
          <a:bodyPr wrap="square">
            <a:spAutoFit/>
          </a:bodyPr>
          <a:lstStyle/>
          <a:p>
            <a:r>
              <a:rPr lang="en-US" sz="1100"/>
              <a:t>TS</a:t>
            </a:r>
          </a:p>
        </p:txBody>
      </p:sp>
      <p:sp>
        <p:nvSpPr>
          <p:cNvPr id="8" name="Content Placeholder 2">
            <a:extLst>
              <a:ext uri="{FF2B5EF4-FFF2-40B4-BE49-F238E27FC236}">
                <a16:creationId xmlns:a16="http://schemas.microsoft.com/office/drawing/2014/main" id="{09B3D68B-8700-49AA-9194-031C7AE94E66}"/>
              </a:ext>
            </a:extLst>
          </p:cNvPr>
          <p:cNvSpPr txBox="1">
            <a:spLocks/>
          </p:cNvSpPr>
          <p:nvPr/>
        </p:nvSpPr>
        <p:spPr>
          <a:xfrm>
            <a:off x="8453459" y="2474259"/>
            <a:ext cx="2773341" cy="2583772"/>
          </a:xfrm>
          <a:prstGeom prst="rect">
            <a:avLst/>
          </a:prstGeom>
        </p:spPr>
        <p:txBody>
          <a:bodyPr/>
          <a:lstStyle>
            <a:lvl1pPr marL="215900" indent="-215900" algn="l" rtl="0" eaLnBrk="1" fontAlgn="base" hangingPunct="1">
              <a:spcBef>
                <a:spcPct val="0"/>
              </a:spcBef>
              <a:spcAft>
                <a:spcPts val="1500"/>
              </a:spcAft>
              <a:buClr>
                <a:srgbClr val="E52212"/>
              </a:buClr>
              <a:buSzPct val="100000"/>
              <a:buFont typeface="Wingdings 2" panose="05020102010507070707" pitchFamily="18" charset="2"/>
              <a:buChar char=""/>
              <a:defRPr lang="en-US" altLang="en-US" sz="160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71488" indent="-241300" algn="l" rtl="0" eaLnBrk="1" fontAlgn="base" hangingPunct="1">
              <a:lnSpc>
                <a:spcPct val="90000"/>
              </a:lnSpc>
              <a:spcBef>
                <a:spcPts val="500"/>
              </a:spcBef>
              <a:spcAft>
                <a:spcPts val="1000"/>
              </a:spcAft>
              <a:buClrTx/>
              <a:buSzPct val="100000"/>
              <a:buFont typeface="Roboto Condensed" panose="02000000000000000000" pitchFamily="2"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2pPr>
            <a:lvl3pPr marL="625475" indent="-176213" algn="l" rtl="0" eaLnBrk="1" fontAlgn="base" hangingPunct="1">
              <a:lnSpc>
                <a:spcPct val="90000"/>
              </a:lnSpc>
              <a:spcBef>
                <a:spcPts val="500"/>
              </a:spcBef>
              <a:spcAft>
                <a:spcPts val="1000"/>
              </a:spcAft>
              <a:buClrTx/>
              <a:buSzPct val="100000"/>
              <a:buFont typeface="Arial" panose="020B0604020202020204" pitchFamily="34" charset="0"/>
              <a:buChar char="•"/>
              <a:tabLst>
                <a:tab pos="625475" algn="l"/>
              </a:tabLst>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200" indent="-228600"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400" indent="-228600"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atin typeface="Roboto"/>
                <a:ea typeface="Roboto"/>
              </a:rPr>
              <a:t>Academic social networking sites certainly useful,</a:t>
            </a:r>
            <a:br>
              <a:rPr lang="en-US">
                <a:latin typeface="Roboto"/>
                <a:ea typeface="Roboto"/>
              </a:rPr>
            </a:br>
            <a:r>
              <a:rPr lang="en-US">
                <a:latin typeface="Roboto"/>
                <a:ea typeface="Roboto"/>
              </a:rPr>
              <a:t>but institutional repository gives sufficient additional benefits that its use is required by funders.</a:t>
            </a:r>
          </a:p>
        </p:txBody>
      </p:sp>
    </p:spTree>
    <p:extLst>
      <p:ext uri="{BB962C8B-B14F-4D97-AF65-F5344CB8AC3E}">
        <p14:creationId xmlns:p14="http://schemas.microsoft.com/office/powerpoint/2010/main" val="2777737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2788"/>
            <a:ext cx="10515600" cy="711297"/>
          </a:xfrm>
        </p:spPr>
        <p:txBody>
          <a:bodyPr wrap="square" anchor="t">
            <a:noAutofit/>
          </a:bodyPr>
          <a:lstStyle/>
          <a:p>
            <a:r>
              <a:rPr lang="en-AU">
                <a:latin typeface="Roboto Condensed"/>
                <a:ea typeface="Roboto Condensed"/>
              </a:rPr>
              <a:t>Open actions </a:t>
            </a:r>
            <a:endParaRPr lang="en-US"/>
          </a:p>
        </p:txBody>
      </p:sp>
      <p:graphicFrame>
        <p:nvGraphicFramePr>
          <p:cNvPr id="7" name="Content Placeholder 2">
            <a:extLst>
              <a:ext uri="{FF2B5EF4-FFF2-40B4-BE49-F238E27FC236}">
                <a16:creationId xmlns:a16="http://schemas.microsoft.com/office/drawing/2014/main" id="{6F13CE6B-76A5-43AB-AF48-7D7FCCF38260}"/>
              </a:ext>
            </a:extLst>
          </p:cNvPr>
          <p:cNvGraphicFramePr>
            <a:graphicFrameLocks noGrp="1"/>
          </p:cNvGraphicFramePr>
          <p:nvPr>
            <p:ph idx="1"/>
            <p:extLst>
              <p:ext uri="{D42A27DB-BD31-4B8C-83A1-F6EECF244321}">
                <p14:modId xmlns:p14="http://schemas.microsoft.com/office/powerpoint/2010/main" val="2900865353"/>
              </p:ext>
            </p:extLst>
          </p:nvPr>
        </p:nvGraphicFramePr>
        <p:xfrm>
          <a:off x="838200" y="2155017"/>
          <a:ext cx="10515600" cy="3404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09" name="Rectangle 908">
            <a:extLst>
              <a:ext uri="{FF2B5EF4-FFF2-40B4-BE49-F238E27FC236}">
                <a16:creationId xmlns:a16="http://schemas.microsoft.com/office/drawing/2014/main" id="{77955A08-D178-46E8-B1A0-51D342B89297}"/>
              </a:ext>
            </a:extLst>
          </p:cNvPr>
          <p:cNvSpPr/>
          <p:nvPr/>
        </p:nvSpPr>
        <p:spPr>
          <a:xfrm>
            <a:off x="11851524" y="6595802"/>
            <a:ext cx="397221" cy="261610"/>
          </a:xfrm>
          <a:prstGeom prst="rect">
            <a:avLst/>
          </a:prstGeom>
        </p:spPr>
        <p:txBody>
          <a:bodyPr wrap="square" lIns="91440" tIns="45720" rIns="91440" bIns="45720" anchor="t">
            <a:spAutoFit/>
          </a:bodyPr>
          <a:lstStyle/>
          <a:p>
            <a:r>
              <a:rPr lang="en-US" sz="1100">
                <a:latin typeface="Calibri"/>
                <a:cs typeface="Calibri"/>
              </a:rPr>
              <a:t>CO</a:t>
            </a:r>
            <a:endParaRPr lang="en-US" sz="1100">
              <a:cs typeface="Calibri"/>
            </a:endParaRPr>
          </a:p>
        </p:txBody>
      </p:sp>
    </p:spTree>
    <p:extLst>
      <p:ext uri="{BB962C8B-B14F-4D97-AF65-F5344CB8AC3E}">
        <p14:creationId xmlns:p14="http://schemas.microsoft.com/office/powerpoint/2010/main" val="2568386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AC00F0-B0AB-469D-93CA-C75097C737FE}"/>
              </a:ext>
            </a:extLst>
          </p:cNvPr>
          <p:cNvSpPr/>
          <p:nvPr/>
        </p:nvSpPr>
        <p:spPr>
          <a:xfrm>
            <a:off x="6264875" y="323141"/>
            <a:ext cx="5927125" cy="1046440"/>
          </a:xfrm>
          <a:prstGeom prst="rect">
            <a:avLst/>
          </a:prstGeom>
        </p:spPr>
        <p:txBody>
          <a:bodyPr wrap="square" lIns="91440" tIns="45720" rIns="91440" bIns="45720" anchor="t">
            <a:spAutoFit/>
          </a:bodyPr>
          <a:lstStyle/>
          <a:p>
            <a:r>
              <a:rPr lang="en-AU" sz="2800" b="1">
                <a:latin typeface="Calibri"/>
                <a:cs typeface="Calibri"/>
              </a:rPr>
              <a:t>Further reading </a:t>
            </a:r>
            <a:endParaRPr lang="en-AU" sz="2800" b="1">
              <a:cs typeface="Calibri"/>
            </a:endParaRPr>
          </a:p>
          <a:p>
            <a:endParaRPr lang="en-AU" altLang="en-US" sz="1600" b="1">
              <a:cs typeface="Calibri"/>
            </a:endParaRPr>
          </a:p>
          <a:p>
            <a:pPr lvl="1"/>
            <a:endParaRPr lang="en-AU" altLang="en-US"/>
          </a:p>
        </p:txBody>
      </p:sp>
      <p:sp>
        <p:nvSpPr>
          <p:cNvPr id="11" name="Title 2">
            <a:extLst>
              <a:ext uri="{FF2B5EF4-FFF2-40B4-BE49-F238E27FC236}">
                <a16:creationId xmlns:a16="http://schemas.microsoft.com/office/drawing/2014/main" id="{87B5160F-B4CF-47F0-804B-4F53DBEFA1B2}"/>
              </a:ext>
            </a:extLst>
          </p:cNvPr>
          <p:cNvSpPr txBox="1">
            <a:spLocks/>
          </p:cNvSpPr>
          <p:nvPr/>
        </p:nvSpPr>
        <p:spPr bwMode="auto">
          <a:xfrm>
            <a:off x="181583" y="1751216"/>
            <a:ext cx="4784030" cy="713460"/>
          </a:xfrm>
          <a:prstGeom prst="rect">
            <a:avLst/>
          </a:prstGeom>
          <a:solidFill>
            <a:schemeClr val="bg1"/>
          </a:solidFill>
          <a:ln>
            <a:noFill/>
          </a:ln>
        </p:spPr>
        <p:txBody>
          <a:bodyPr vert="horz" wrap="none" lIns="144000" tIns="36000" rIns="144000" bIns="0" numCol="1" anchor="ctr" anchorCtr="0" compatLnSpc="1">
            <a:prstTxWarp prst="textNoShape">
              <a:avLst/>
            </a:prstTxWarp>
            <a:spAutoFit/>
          </a:bodyPr>
          <a:lstStyle>
            <a:lvl1pPr algn="l" rtl="0" eaLnBrk="1" fontAlgn="base" hangingPunct="1">
              <a:lnSpc>
                <a:spcPct val="100000"/>
              </a:lnSpc>
              <a:spcBef>
                <a:spcPct val="0"/>
              </a:spcBef>
              <a:spcAft>
                <a:spcPct val="0"/>
              </a:spcAft>
              <a:defRPr lang="en-US" altLang="en-US" sz="4800" b="1" kern="1200">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vl2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2pPr>
            <a:lvl3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3pPr>
            <a:lvl4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4pPr>
            <a:lvl5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5pPr>
            <a:lvl6pPr marL="457200" algn="l" rtl="0" eaLnBrk="1" fontAlgn="base" hangingPunct="1">
              <a:lnSpc>
                <a:spcPct val="90000"/>
              </a:lnSpc>
              <a:spcBef>
                <a:spcPct val="0"/>
              </a:spcBef>
              <a:spcAft>
                <a:spcPct val="0"/>
              </a:spcAft>
              <a:defRPr sz="4400">
                <a:solidFill>
                  <a:schemeClr val="tx1"/>
                </a:solidFill>
                <a:latin typeface="Calibri Light" charset="0"/>
              </a:defRPr>
            </a:lvl6pPr>
            <a:lvl7pPr marL="914400" algn="l" rtl="0" eaLnBrk="1" fontAlgn="base" hangingPunct="1">
              <a:lnSpc>
                <a:spcPct val="90000"/>
              </a:lnSpc>
              <a:spcBef>
                <a:spcPct val="0"/>
              </a:spcBef>
              <a:spcAft>
                <a:spcPct val="0"/>
              </a:spcAft>
              <a:defRPr sz="4400">
                <a:solidFill>
                  <a:schemeClr val="tx1"/>
                </a:solidFill>
                <a:latin typeface="Calibri Light" charset="0"/>
              </a:defRPr>
            </a:lvl7pPr>
            <a:lvl8pPr marL="1371600" algn="l" rtl="0" eaLnBrk="1" fontAlgn="base" hangingPunct="1">
              <a:lnSpc>
                <a:spcPct val="90000"/>
              </a:lnSpc>
              <a:spcBef>
                <a:spcPct val="0"/>
              </a:spcBef>
              <a:spcAft>
                <a:spcPct val="0"/>
              </a:spcAft>
              <a:defRPr sz="4400">
                <a:solidFill>
                  <a:schemeClr val="tx1"/>
                </a:solidFill>
                <a:latin typeface="Calibri Light" charset="0"/>
              </a:defRPr>
            </a:lvl8pPr>
            <a:lvl9pPr marL="1828800" algn="l" rtl="0" eaLnBrk="1" fontAlgn="base" hangingPunct="1">
              <a:lnSpc>
                <a:spcPct val="90000"/>
              </a:lnSpc>
              <a:spcBef>
                <a:spcPct val="0"/>
              </a:spcBef>
              <a:spcAft>
                <a:spcPct val="0"/>
              </a:spcAft>
              <a:defRPr sz="4400">
                <a:solidFill>
                  <a:schemeClr val="tx1"/>
                </a:solidFill>
                <a:latin typeface="Calibri Light" charset="0"/>
              </a:defRPr>
            </a:lvl9pPr>
          </a:lstStyle>
          <a:p>
            <a:r>
              <a:rPr lang="en-US" sz="4400">
                <a:solidFill>
                  <a:srgbClr val="E52212"/>
                </a:solidFill>
              </a:rPr>
              <a:t>This presentation is</a:t>
            </a:r>
          </a:p>
        </p:txBody>
      </p:sp>
      <p:sp>
        <p:nvSpPr>
          <p:cNvPr id="12" name="Title 2">
            <a:extLst>
              <a:ext uri="{FF2B5EF4-FFF2-40B4-BE49-F238E27FC236}">
                <a16:creationId xmlns:a16="http://schemas.microsoft.com/office/drawing/2014/main" id="{439DC6D2-F36A-42D7-BD2D-0C185267DEF0}"/>
              </a:ext>
            </a:extLst>
          </p:cNvPr>
          <p:cNvSpPr txBox="1">
            <a:spLocks/>
          </p:cNvSpPr>
          <p:nvPr/>
        </p:nvSpPr>
        <p:spPr bwMode="auto">
          <a:xfrm>
            <a:off x="645286" y="2573831"/>
            <a:ext cx="5264931" cy="713460"/>
          </a:xfrm>
          <a:prstGeom prst="rect">
            <a:avLst/>
          </a:prstGeom>
          <a:solidFill>
            <a:schemeClr val="bg1"/>
          </a:solidFill>
          <a:ln>
            <a:noFill/>
          </a:ln>
        </p:spPr>
        <p:txBody>
          <a:bodyPr vert="horz" wrap="none" lIns="144000" tIns="36000" rIns="144000" bIns="0" numCol="1" anchor="ctr" anchorCtr="0" compatLnSpc="1">
            <a:prstTxWarp prst="textNoShape">
              <a:avLst/>
            </a:prstTxWarp>
            <a:spAutoFit/>
          </a:bodyPr>
          <a:lstStyle>
            <a:lvl1pPr algn="l" rtl="0" eaLnBrk="1" fontAlgn="base" hangingPunct="1">
              <a:lnSpc>
                <a:spcPct val="100000"/>
              </a:lnSpc>
              <a:spcBef>
                <a:spcPct val="0"/>
              </a:spcBef>
              <a:spcAft>
                <a:spcPct val="0"/>
              </a:spcAft>
              <a:defRPr lang="en-US" altLang="en-US" sz="4800" b="1" kern="1200">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vl2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2pPr>
            <a:lvl3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3pPr>
            <a:lvl4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4pPr>
            <a:lvl5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5pPr>
            <a:lvl6pPr marL="457200" algn="l" rtl="0" eaLnBrk="1" fontAlgn="base" hangingPunct="1">
              <a:lnSpc>
                <a:spcPct val="90000"/>
              </a:lnSpc>
              <a:spcBef>
                <a:spcPct val="0"/>
              </a:spcBef>
              <a:spcAft>
                <a:spcPct val="0"/>
              </a:spcAft>
              <a:defRPr sz="4400">
                <a:solidFill>
                  <a:schemeClr val="tx1"/>
                </a:solidFill>
                <a:latin typeface="Calibri Light" charset="0"/>
              </a:defRPr>
            </a:lvl6pPr>
            <a:lvl7pPr marL="914400" algn="l" rtl="0" eaLnBrk="1" fontAlgn="base" hangingPunct="1">
              <a:lnSpc>
                <a:spcPct val="90000"/>
              </a:lnSpc>
              <a:spcBef>
                <a:spcPct val="0"/>
              </a:spcBef>
              <a:spcAft>
                <a:spcPct val="0"/>
              </a:spcAft>
              <a:defRPr sz="4400">
                <a:solidFill>
                  <a:schemeClr val="tx1"/>
                </a:solidFill>
                <a:latin typeface="Calibri Light" charset="0"/>
              </a:defRPr>
            </a:lvl7pPr>
            <a:lvl8pPr marL="1371600" algn="l" rtl="0" eaLnBrk="1" fontAlgn="base" hangingPunct="1">
              <a:lnSpc>
                <a:spcPct val="90000"/>
              </a:lnSpc>
              <a:spcBef>
                <a:spcPct val="0"/>
              </a:spcBef>
              <a:spcAft>
                <a:spcPct val="0"/>
              </a:spcAft>
              <a:defRPr sz="4400">
                <a:solidFill>
                  <a:schemeClr val="tx1"/>
                </a:solidFill>
                <a:latin typeface="Calibri Light" charset="0"/>
              </a:defRPr>
            </a:lvl8pPr>
            <a:lvl9pPr marL="1828800" algn="l" rtl="0" eaLnBrk="1" fontAlgn="base" hangingPunct="1">
              <a:lnSpc>
                <a:spcPct val="90000"/>
              </a:lnSpc>
              <a:spcBef>
                <a:spcPct val="0"/>
              </a:spcBef>
              <a:spcAft>
                <a:spcPct val="0"/>
              </a:spcAft>
              <a:defRPr sz="4400">
                <a:solidFill>
                  <a:schemeClr val="tx1"/>
                </a:solidFill>
                <a:latin typeface="Calibri Light" charset="0"/>
              </a:defRPr>
            </a:lvl9pPr>
          </a:lstStyle>
          <a:p>
            <a:r>
              <a:rPr lang="en-US" sz="4400">
                <a:solidFill>
                  <a:srgbClr val="E52212"/>
                </a:solidFill>
              </a:rPr>
              <a:t>sharable and reusable</a:t>
            </a:r>
          </a:p>
        </p:txBody>
      </p:sp>
      <p:sp>
        <p:nvSpPr>
          <p:cNvPr id="13" name="Title 2">
            <a:extLst>
              <a:ext uri="{FF2B5EF4-FFF2-40B4-BE49-F238E27FC236}">
                <a16:creationId xmlns:a16="http://schemas.microsoft.com/office/drawing/2014/main" id="{986A2A0D-6F0D-4799-9D1C-96BB1A731FE4}"/>
              </a:ext>
            </a:extLst>
          </p:cNvPr>
          <p:cNvSpPr txBox="1">
            <a:spLocks/>
          </p:cNvSpPr>
          <p:nvPr/>
        </p:nvSpPr>
        <p:spPr bwMode="auto">
          <a:xfrm>
            <a:off x="2888968" y="3396446"/>
            <a:ext cx="2551047" cy="713460"/>
          </a:xfrm>
          <a:prstGeom prst="rect">
            <a:avLst/>
          </a:prstGeom>
          <a:solidFill>
            <a:schemeClr val="bg1"/>
          </a:solidFill>
          <a:ln>
            <a:noFill/>
          </a:ln>
        </p:spPr>
        <p:txBody>
          <a:bodyPr vert="horz" wrap="none" lIns="144000" tIns="36000" rIns="144000" bIns="0" numCol="1" anchor="ctr" anchorCtr="0" compatLnSpc="1">
            <a:prstTxWarp prst="textNoShape">
              <a:avLst/>
            </a:prstTxWarp>
            <a:spAutoFit/>
          </a:bodyPr>
          <a:lstStyle>
            <a:lvl1pPr algn="l" rtl="0" eaLnBrk="1" fontAlgn="base" hangingPunct="1">
              <a:lnSpc>
                <a:spcPct val="100000"/>
              </a:lnSpc>
              <a:spcBef>
                <a:spcPct val="0"/>
              </a:spcBef>
              <a:spcAft>
                <a:spcPct val="0"/>
              </a:spcAft>
              <a:defRPr lang="en-US" altLang="en-US" sz="4800" b="1" kern="1200">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vl2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2pPr>
            <a:lvl3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3pPr>
            <a:lvl4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4pPr>
            <a:lvl5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5pPr>
            <a:lvl6pPr marL="457200" algn="l" rtl="0" eaLnBrk="1" fontAlgn="base" hangingPunct="1">
              <a:lnSpc>
                <a:spcPct val="90000"/>
              </a:lnSpc>
              <a:spcBef>
                <a:spcPct val="0"/>
              </a:spcBef>
              <a:spcAft>
                <a:spcPct val="0"/>
              </a:spcAft>
              <a:defRPr sz="4400">
                <a:solidFill>
                  <a:schemeClr val="tx1"/>
                </a:solidFill>
                <a:latin typeface="Calibri Light" charset="0"/>
              </a:defRPr>
            </a:lvl6pPr>
            <a:lvl7pPr marL="914400" algn="l" rtl="0" eaLnBrk="1" fontAlgn="base" hangingPunct="1">
              <a:lnSpc>
                <a:spcPct val="90000"/>
              </a:lnSpc>
              <a:spcBef>
                <a:spcPct val="0"/>
              </a:spcBef>
              <a:spcAft>
                <a:spcPct val="0"/>
              </a:spcAft>
              <a:defRPr sz="4400">
                <a:solidFill>
                  <a:schemeClr val="tx1"/>
                </a:solidFill>
                <a:latin typeface="Calibri Light" charset="0"/>
              </a:defRPr>
            </a:lvl7pPr>
            <a:lvl8pPr marL="1371600" algn="l" rtl="0" eaLnBrk="1" fontAlgn="base" hangingPunct="1">
              <a:lnSpc>
                <a:spcPct val="90000"/>
              </a:lnSpc>
              <a:spcBef>
                <a:spcPct val="0"/>
              </a:spcBef>
              <a:spcAft>
                <a:spcPct val="0"/>
              </a:spcAft>
              <a:defRPr sz="4400">
                <a:solidFill>
                  <a:schemeClr val="tx1"/>
                </a:solidFill>
                <a:latin typeface="Calibri Light" charset="0"/>
              </a:defRPr>
            </a:lvl8pPr>
            <a:lvl9pPr marL="1828800" algn="l" rtl="0" eaLnBrk="1" fontAlgn="base" hangingPunct="1">
              <a:lnSpc>
                <a:spcPct val="90000"/>
              </a:lnSpc>
              <a:spcBef>
                <a:spcPct val="0"/>
              </a:spcBef>
              <a:spcAft>
                <a:spcPct val="0"/>
              </a:spcAft>
              <a:defRPr sz="4400">
                <a:solidFill>
                  <a:schemeClr val="tx1"/>
                </a:solidFill>
                <a:latin typeface="Calibri Light" charset="0"/>
              </a:defRPr>
            </a:lvl9pPr>
          </a:lstStyle>
          <a:p>
            <a:r>
              <a:rPr lang="en-US" sz="4400">
                <a:solidFill>
                  <a:srgbClr val="E52212"/>
                </a:solidFill>
              </a:rPr>
              <a:t>CC BY 4.0</a:t>
            </a:r>
          </a:p>
        </p:txBody>
      </p:sp>
      <p:sp>
        <p:nvSpPr>
          <p:cNvPr id="17" name="Text Placeholder 16">
            <a:extLst>
              <a:ext uri="{FF2B5EF4-FFF2-40B4-BE49-F238E27FC236}">
                <a16:creationId xmlns:a16="http://schemas.microsoft.com/office/drawing/2014/main" id="{11D177F1-D0B4-426D-8B49-E7DCE43CFE66}"/>
              </a:ext>
            </a:extLst>
          </p:cNvPr>
          <p:cNvSpPr>
            <a:spLocks noGrp="1"/>
          </p:cNvSpPr>
          <p:nvPr>
            <p:ph type="body" sz="quarter" idx="14"/>
          </p:nvPr>
        </p:nvSpPr>
        <p:spPr/>
        <p:txBody>
          <a:bodyPr/>
          <a:lstStyle/>
          <a:p>
            <a:r>
              <a:rPr lang="en-AU" b="0" dirty="0"/>
              <a:t>DOI.org/</a:t>
            </a:r>
            <a:r>
              <a:rPr lang="en-AU" altLang="en-US" b="0" dirty="0"/>
              <a:t>10.26181/5f4f4214d2e4b </a:t>
            </a:r>
            <a:br>
              <a:rPr lang="en-AU" sz="2000" dirty="0"/>
            </a:br>
            <a:endParaRPr lang="en-AU" sz="2000" dirty="0"/>
          </a:p>
        </p:txBody>
      </p:sp>
      <p:sp>
        <p:nvSpPr>
          <p:cNvPr id="2" name="Rectangle 1">
            <a:extLst>
              <a:ext uri="{FF2B5EF4-FFF2-40B4-BE49-F238E27FC236}">
                <a16:creationId xmlns:a16="http://schemas.microsoft.com/office/drawing/2014/main" id="{27DF3DEE-0F1B-4BF3-9698-10801561797A}"/>
              </a:ext>
            </a:extLst>
          </p:cNvPr>
          <p:cNvSpPr/>
          <p:nvPr/>
        </p:nvSpPr>
        <p:spPr>
          <a:xfrm>
            <a:off x="11794779" y="6603908"/>
            <a:ext cx="397221" cy="261610"/>
          </a:xfrm>
          <a:prstGeom prst="rect">
            <a:avLst/>
          </a:prstGeom>
        </p:spPr>
        <p:txBody>
          <a:bodyPr wrap="square" lIns="91440" tIns="45720" rIns="91440" bIns="45720" anchor="t">
            <a:spAutoFit/>
          </a:bodyPr>
          <a:lstStyle/>
          <a:p>
            <a:r>
              <a:rPr lang="en-US" sz="1100">
                <a:latin typeface="Calibri"/>
                <a:cs typeface="Calibri"/>
              </a:rPr>
              <a:t>CO</a:t>
            </a:r>
            <a:endParaRPr lang="en-US" sz="1100">
              <a:cs typeface="Calibri"/>
            </a:endParaRPr>
          </a:p>
        </p:txBody>
      </p:sp>
      <p:sp>
        <p:nvSpPr>
          <p:cNvPr id="3" name="TextBox 2">
            <a:extLst>
              <a:ext uri="{FF2B5EF4-FFF2-40B4-BE49-F238E27FC236}">
                <a16:creationId xmlns:a16="http://schemas.microsoft.com/office/drawing/2014/main" id="{E70C98B5-92CC-479B-9C75-26D226F83C25}"/>
              </a:ext>
            </a:extLst>
          </p:cNvPr>
          <p:cNvSpPr txBox="1"/>
          <p:nvPr/>
        </p:nvSpPr>
        <p:spPr>
          <a:xfrm>
            <a:off x="6169958" y="835959"/>
            <a:ext cx="6026523"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Calibri"/>
                <a:ea typeface="verdana"/>
                <a:cs typeface="Calibri"/>
              </a:rPr>
              <a:t>Bali, M, Cronin, C, </a:t>
            </a:r>
            <a:r>
              <a:rPr lang="en-US" sz="1200" err="1">
                <a:latin typeface="Calibri"/>
                <a:ea typeface="verdana"/>
                <a:cs typeface="Calibri"/>
              </a:rPr>
              <a:t>Czerniewicz</a:t>
            </a:r>
            <a:r>
              <a:rPr lang="en-US" sz="1200">
                <a:latin typeface="Calibri"/>
                <a:ea typeface="verdana"/>
                <a:cs typeface="Calibri"/>
              </a:rPr>
              <a:t>, L, DeRosa, R, and Jhangiani, R (eds.), </a:t>
            </a:r>
            <a:br>
              <a:rPr lang="en-US" sz="1200">
                <a:latin typeface="Calibri"/>
                <a:ea typeface="verdana"/>
                <a:cs typeface="Calibri"/>
              </a:rPr>
            </a:br>
            <a:r>
              <a:rPr lang="en-US" sz="1200" i="1">
                <a:latin typeface="Calibri"/>
                <a:ea typeface="verdana"/>
                <a:cs typeface="Calibri"/>
                <a:hlinkClick r:id="rId3"/>
              </a:rPr>
              <a:t>Open at the Margins: Critical perspectives on open education</a:t>
            </a:r>
            <a:r>
              <a:rPr lang="en-US" sz="1200" i="1">
                <a:latin typeface="Calibri"/>
                <a:ea typeface="verdana"/>
                <a:cs typeface="Calibri"/>
              </a:rPr>
              <a:t>,  </a:t>
            </a:r>
            <a:r>
              <a:rPr lang="en-US" sz="1200">
                <a:latin typeface="Calibri"/>
                <a:ea typeface="verdana"/>
                <a:cs typeface="Calibri"/>
              </a:rPr>
              <a:t>Rebus Community</a:t>
            </a:r>
            <a:r>
              <a:rPr lang="en-US" sz="1200" i="1">
                <a:latin typeface="Calibri"/>
                <a:ea typeface="verdana"/>
                <a:cs typeface="Calibri"/>
              </a:rPr>
              <a:t>.</a:t>
            </a:r>
            <a:endParaRPr lang="en-US" sz="1200" i="1">
              <a:ea typeface="verdana"/>
              <a:cs typeface="Calibri"/>
            </a:endParaRPr>
          </a:p>
          <a:p>
            <a:endParaRPr lang="en-US" sz="1200">
              <a:latin typeface="Calibri"/>
              <a:ea typeface="verdana"/>
              <a:cs typeface="Calibri"/>
            </a:endParaRPr>
          </a:p>
          <a:p>
            <a:r>
              <a:rPr lang="en-US" sz="1200">
                <a:latin typeface="Calibri"/>
                <a:ea typeface="verdana"/>
                <a:cs typeface="Calibri"/>
              </a:rPr>
              <a:t>Colvard, NB, Watson, CE, and Park, H 2018, "The impact of open educational resources on various student success metrics", </a:t>
            </a:r>
            <a:r>
              <a:rPr lang="en-US" sz="1200" i="1">
                <a:latin typeface="Calibri"/>
                <a:ea typeface="verdana"/>
                <a:cs typeface="Calibri"/>
              </a:rPr>
              <a:t>International Journal of Teaching and Learning in Higher Education</a:t>
            </a:r>
            <a:r>
              <a:rPr lang="en-US" sz="1200">
                <a:latin typeface="Calibri"/>
                <a:ea typeface="verdana"/>
                <a:cs typeface="Calibri"/>
              </a:rPr>
              <a:t>,  Vol. 30, No.2, pp. 262-276.</a:t>
            </a:r>
            <a:endParaRPr lang="en-US" sz="1200">
              <a:cs typeface="Calibri"/>
            </a:endParaRPr>
          </a:p>
          <a:p>
            <a:endParaRPr lang="en-US" sz="1200">
              <a:latin typeface="Calibri"/>
              <a:ea typeface="verdana"/>
              <a:cs typeface="Calibri"/>
            </a:endParaRPr>
          </a:p>
          <a:p>
            <a:r>
              <a:rPr lang="en-US" sz="1200">
                <a:latin typeface="Calibri"/>
                <a:ea typeface="verdana"/>
                <a:cs typeface="Calibri"/>
              </a:rPr>
              <a:t>Eversley, S and Hurson, L, 2017, Equality Archive: Open Educational Resources as Feminist Praxis http://equalityarchive.com, </a:t>
            </a:r>
            <a:r>
              <a:rPr lang="en-US" sz="1200" i="1">
                <a:latin typeface="Calibri"/>
                <a:ea typeface="verdana"/>
                <a:cs typeface="Calibri"/>
              </a:rPr>
              <a:t>Feminist Media Histories</a:t>
            </a:r>
            <a:r>
              <a:rPr lang="en-US" sz="1200">
                <a:latin typeface="Calibri"/>
                <a:ea typeface="verdana"/>
                <a:cs typeface="Calibri"/>
              </a:rPr>
              <a:t>, Vol. 3, No.3, pp.154-158. </a:t>
            </a:r>
            <a:endParaRPr lang="en-US" sz="1200">
              <a:cs typeface="Calibri"/>
            </a:endParaRPr>
          </a:p>
          <a:p>
            <a:endParaRPr lang="en-US" sz="1200">
              <a:latin typeface="Calibri"/>
              <a:ea typeface="verdana"/>
              <a:cs typeface="Calibri"/>
            </a:endParaRPr>
          </a:p>
          <a:p>
            <a:r>
              <a:rPr lang="en-US" sz="1200">
                <a:latin typeface="Calibri"/>
                <a:ea typeface="verdana"/>
                <a:cs typeface="Calibri"/>
              </a:rPr>
              <a:t>Fitzpatrick, K, 2015, 'Academia, Not Edu'</a:t>
            </a:r>
            <a:r>
              <a:rPr lang="en-US" sz="1200" i="1">
                <a:latin typeface="Calibri"/>
                <a:ea typeface="verdana"/>
                <a:cs typeface="Calibri"/>
              </a:rPr>
              <a:t>,  kfitz.info,</a:t>
            </a:r>
            <a:r>
              <a:rPr lang="en-US" sz="1200">
                <a:latin typeface="Calibri"/>
                <a:ea typeface="verdana"/>
                <a:cs typeface="Calibri"/>
              </a:rPr>
              <a:t>  blog post, 26  October 2015, viewed 2 September 2020, &lt;</a:t>
            </a:r>
            <a:r>
              <a:rPr lang="en-AU" sz="1200">
                <a:latin typeface="Calibri"/>
                <a:ea typeface="verdana"/>
                <a:cs typeface="Calibri"/>
                <a:hlinkClick r:id="rId4"/>
              </a:rPr>
              <a:t>https://kfitz.info/academia-not-edu/</a:t>
            </a:r>
            <a:r>
              <a:rPr lang="en-US" sz="1200">
                <a:latin typeface="Calibri"/>
                <a:ea typeface="verdana"/>
                <a:cs typeface="Calibri"/>
              </a:rPr>
              <a:t>&gt;.</a:t>
            </a:r>
          </a:p>
          <a:p>
            <a:endParaRPr lang="en-AU" sz="1200">
              <a:latin typeface="Calibri"/>
              <a:ea typeface="verdana"/>
              <a:cs typeface="Calibri"/>
            </a:endParaRPr>
          </a:p>
          <a:p>
            <a:r>
              <a:rPr lang="en-US" sz="1200">
                <a:latin typeface="Calibri"/>
                <a:cs typeface="Calibri"/>
              </a:rPr>
              <a:t>University of Guelph Library 2020, </a:t>
            </a:r>
            <a:r>
              <a:rPr lang="en-US" sz="1200" i="1">
                <a:latin typeface="Calibri"/>
                <a:cs typeface="Calibri"/>
              </a:rPr>
              <a:t>Commercial Textbooks Present Challenges in a Virtual Environment</a:t>
            </a:r>
            <a:r>
              <a:rPr lang="en-US" sz="1200">
                <a:latin typeface="Calibri"/>
                <a:cs typeface="Calibri"/>
              </a:rPr>
              <a:t>, viewed 2 September 2020, &lt;</a:t>
            </a:r>
            <a:r>
              <a:rPr lang="en-US" sz="1200">
                <a:latin typeface="Calibri"/>
                <a:cs typeface="Calibri"/>
                <a:hlinkClick r:id="rId5"/>
              </a:rPr>
              <a:t>https://www.lib.uoguelph.ca/news/commercial-textbooks-present-challenges-virtual-environment</a:t>
            </a:r>
            <a:r>
              <a:rPr lang="en-US" sz="1200">
                <a:latin typeface="Calibri"/>
                <a:cs typeface="Calibri"/>
              </a:rPr>
              <a:t>&gt;.</a:t>
            </a:r>
            <a:endParaRPr lang="en-US" sz="1200">
              <a:cs typeface="Calibri"/>
            </a:endParaRPr>
          </a:p>
          <a:p>
            <a:endParaRPr lang="en-US" sz="1200">
              <a:ea typeface="verdana"/>
              <a:cs typeface="Calibri"/>
            </a:endParaRPr>
          </a:p>
          <a:p>
            <a:r>
              <a:rPr lang="en-US" sz="1200">
                <a:latin typeface="Calibri"/>
                <a:ea typeface="verdana"/>
                <a:cs typeface="Calibri"/>
              </a:rPr>
              <a:t>Gross, J and Ryan, JC, 2015, Landscapes of research: Perceptions of Open Access (OA) publishing in the arts and humanities, </a:t>
            </a:r>
            <a:r>
              <a:rPr lang="en-US" sz="1200" i="1">
                <a:latin typeface="Calibri"/>
                <a:ea typeface="verdana"/>
                <a:cs typeface="Calibri"/>
              </a:rPr>
              <a:t>Publications</a:t>
            </a:r>
            <a:r>
              <a:rPr lang="en-US" sz="1200">
                <a:latin typeface="Calibri"/>
                <a:ea typeface="verdana"/>
                <a:cs typeface="Calibri"/>
              </a:rPr>
              <a:t>, Vol. 3, No., pp.65-88. </a:t>
            </a:r>
            <a:endParaRPr lang="en-US" sz="1200">
              <a:ea typeface="verdana"/>
              <a:cs typeface="Calibri"/>
            </a:endParaRPr>
          </a:p>
          <a:p>
            <a:endParaRPr lang="en-US" sz="1200">
              <a:latin typeface="Calibri"/>
              <a:ea typeface="verdana"/>
              <a:cs typeface="Calibri"/>
            </a:endParaRPr>
          </a:p>
          <a:p>
            <a:r>
              <a:rPr lang="en-US" sz="1200" err="1">
                <a:latin typeface="Calibri"/>
                <a:ea typeface="verdana"/>
                <a:cs typeface="Calibri"/>
              </a:rPr>
              <a:t>Lundén</a:t>
            </a:r>
            <a:r>
              <a:rPr lang="en-US" sz="1200">
                <a:latin typeface="Calibri"/>
                <a:ea typeface="verdana"/>
                <a:cs typeface="Calibri"/>
              </a:rPr>
              <a:t>, T. &amp; </a:t>
            </a:r>
            <a:r>
              <a:rPr lang="en-US" sz="1200" err="1">
                <a:latin typeface="Calibri"/>
                <a:ea typeface="verdana"/>
                <a:cs typeface="Calibri"/>
              </a:rPr>
              <a:t>Sundén</a:t>
            </a:r>
            <a:r>
              <a:rPr lang="en-US" sz="1200">
                <a:latin typeface="Calibri"/>
                <a:ea typeface="verdana"/>
                <a:cs typeface="Calibri"/>
              </a:rPr>
              <a:t>, K. 2015, "Art as academic output : quality assessment and open access publishing of artistic works at the University of Gothenburg", </a:t>
            </a:r>
            <a:r>
              <a:rPr lang="en-US" sz="1200" i="1">
                <a:latin typeface="Calibri"/>
                <a:ea typeface="verdana"/>
                <a:cs typeface="Calibri"/>
              </a:rPr>
              <a:t>Art Libraries Journal, </a:t>
            </a:r>
            <a:r>
              <a:rPr lang="en-US" sz="1200">
                <a:latin typeface="Calibri"/>
                <a:ea typeface="verdana"/>
                <a:cs typeface="Calibri"/>
              </a:rPr>
              <a:t>vol. 40, no. 4, pp. 26-32.</a:t>
            </a:r>
            <a:endParaRPr lang="en-US" sz="1200">
              <a:cs typeface="Calibri"/>
            </a:endParaRPr>
          </a:p>
          <a:p>
            <a:endParaRPr lang="en-US" sz="1200">
              <a:solidFill>
                <a:srgbClr val="000000"/>
              </a:solidFill>
              <a:latin typeface="Calibri"/>
              <a:ea typeface="verdana"/>
              <a:cs typeface="Calibri"/>
            </a:endParaRPr>
          </a:p>
          <a:p>
            <a:r>
              <a:rPr lang="en-US" sz="1200">
                <a:latin typeface="Calibri"/>
                <a:ea typeface="verdana"/>
                <a:cs typeface="Calibri"/>
              </a:rPr>
              <a:t>Mallinder, S., and Flint, D., 2010. Sharing higher education learning and teaching resources in art, design and media. </a:t>
            </a:r>
            <a:r>
              <a:rPr lang="en-US" sz="1200" i="1">
                <a:latin typeface="Calibri"/>
                <a:ea typeface="verdana"/>
                <a:cs typeface="Calibri"/>
              </a:rPr>
              <a:t>Art Libraries Journal</a:t>
            </a:r>
            <a:r>
              <a:rPr lang="en-US" sz="1200">
                <a:latin typeface="Calibri"/>
                <a:ea typeface="verdana"/>
                <a:cs typeface="Calibri"/>
              </a:rPr>
              <a:t>, 35(3), pp.35–39.</a:t>
            </a:r>
            <a:endParaRPr lang="en-US" sz="1200">
              <a:cs typeface="Calibri"/>
            </a:endParaRPr>
          </a:p>
          <a:p>
            <a:endParaRPr lang="en-US" sz="1200">
              <a:ea typeface="verdana"/>
              <a:cs typeface="Calibri"/>
            </a:endParaRPr>
          </a:p>
        </p:txBody>
      </p:sp>
      <p:graphicFrame>
        <p:nvGraphicFramePr>
          <p:cNvPr id="5" name="Table 4">
            <a:extLst>
              <a:ext uri="{FF2B5EF4-FFF2-40B4-BE49-F238E27FC236}">
                <a16:creationId xmlns:a16="http://schemas.microsoft.com/office/drawing/2014/main" id="{391FED68-BFC6-4737-B6F1-67946E497649}"/>
              </a:ext>
            </a:extLst>
          </p:cNvPr>
          <p:cNvGraphicFramePr>
            <a:graphicFrameLocks noGrp="1"/>
          </p:cNvGraphicFramePr>
          <p:nvPr>
            <p:extLst>
              <p:ext uri="{D42A27DB-BD31-4B8C-83A1-F6EECF244321}">
                <p14:modId xmlns:p14="http://schemas.microsoft.com/office/powerpoint/2010/main" val="998359149"/>
              </p:ext>
            </p:extLst>
          </p:nvPr>
        </p:nvGraphicFramePr>
        <p:xfrm>
          <a:off x="3483428" y="5551714"/>
          <a:ext cx="2122410" cy="1219200"/>
        </p:xfrm>
        <a:graphic>
          <a:graphicData uri="http://schemas.openxmlformats.org/drawingml/2006/table">
            <a:tbl>
              <a:tblPr firstRow="1" bandRow="1">
                <a:tableStyleId>{2D5ABB26-0587-4C30-8999-92F81FD0307C}</a:tableStyleId>
              </a:tblPr>
              <a:tblGrid>
                <a:gridCol w="1061205">
                  <a:extLst>
                    <a:ext uri="{9D8B030D-6E8A-4147-A177-3AD203B41FA5}">
                      <a16:colId xmlns:a16="http://schemas.microsoft.com/office/drawing/2014/main" val="3230825671"/>
                    </a:ext>
                  </a:extLst>
                </a:gridCol>
                <a:gridCol w="1061205">
                  <a:extLst>
                    <a:ext uri="{9D8B030D-6E8A-4147-A177-3AD203B41FA5}">
                      <a16:colId xmlns:a16="http://schemas.microsoft.com/office/drawing/2014/main" val="1111851688"/>
                    </a:ext>
                  </a:extLst>
                </a:gridCol>
              </a:tblGrid>
              <a:tr h="297477">
                <a:tc>
                  <a:txBody>
                    <a:bodyPr/>
                    <a:lstStyle/>
                    <a:p>
                      <a:endParaRPr lang="en-US"/>
                    </a:p>
                  </a:txBody>
                  <a:tcPr/>
                </a:tc>
                <a:tc>
                  <a:txBody>
                    <a:bodyPr/>
                    <a:lstStyle/>
                    <a:p>
                      <a:endParaRPr lang="en-US"/>
                    </a:p>
                  </a:txBody>
                  <a:tcPr/>
                </a:tc>
                <a:extLst>
                  <a:ext uri="{0D108BD9-81ED-4DB2-BD59-A6C34878D82A}">
                    <a16:rowId xmlns:a16="http://schemas.microsoft.com/office/drawing/2014/main" val="3213140943"/>
                  </a:ext>
                </a:extLst>
              </a:tr>
              <a:tr h="341548">
                <a:tc>
                  <a:txBody>
                    <a:bodyPr/>
                    <a:lstStyle/>
                    <a:p>
                      <a:pPr fontAlgn="t"/>
                      <a:endParaRPr lang="en-US">
                        <a:effectLst/>
                      </a:endParaRPr>
                    </a:p>
                  </a:txBody>
                  <a:tcPr marT="76200" marB="76200"/>
                </a:tc>
                <a:tc>
                  <a:txBody>
                    <a:bodyPr/>
                    <a:lstStyle/>
                    <a:p>
                      <a:endParaRPr lang="en-US"/>
                    </a:p>
                  </a:txBody>
                  <a:tcPr/>
                </a:tc>
                <a:extLst>
                  <a:ext uri="{0D108BD9-81ED-4DB2-BD59-A6C34878D82A}">
                    <a16:rowId xmlns:a16="http://schemas.microsoft.com/office/drawing/2014/main" val="3907198908"/>
                  </a:ext>
                </a:extLst>
              </a:tr>
              <a:tr h="341548">
                <a:tc>
                  <a:txBody>
                    <a:bodyPr/>
                    <a:lstStyle/>
                    <a:p>
                      <a:pPr algn="r" fontAlgn="t"/>
                      <a:endParaRPr lang="en-US" dirty="0">
                        <a:effectLst/>
                      </a:endParaRPr>
                    </a:p>
                  </a:txBody>
                  <a:tcPr marR="152400" marT="76200" marB="76200"/>
                </a:tc>
                <a:tc>
                  <a:txBody>
                    <a:bodyPr/>
                    <a:lstStyle/>
                    <a:p>
                      <a:pPr fontAlgn="t"/>
                      <a:endParaRPr lang="en-US" dirty="0">
                        <a:effectLst/>
                        <a:latin typeface="Arial" panose="020B0604020202020204" pitchFamily="34" charset="0"/>
                      </a:endParaRPr>
                    </a:p>
                  </a:txBody>
                  <a:tcPr marT="76200" marB="76200"/>
                </a:tc>
                <a:extLst>
                  <a:ext uri="{0D108BD9-81ED-4DB2-BD59-A6C34878D82A}">
                    <a16:rowId xmlns:a16="http://schemas.microsoft.com/office/drawing/2014/main" val="823054466"/>
                  </a:ext>
                </a:extLst>
              </a:tr>
            </a:tbl>
          </a:graphicData>
        </a:graphic>
      </p:graphicFrame>
    </p:spTree>
    <p:extLst>
      <p:ext uri="{BB962C8B-B14F-4D97-AF65-F5344CB8AC3E}">
        <p14:creationId xmlns:p14="http://schemas.microsoft.com/office/powerpoint/2010/main" val="2895880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1D39BE-5A02-4E55-8E39-42EEB3FFFE70}"/>
              </a:ext>
            </a:extLst>
          </p:cNvPr>
          <p:cNvSpPr>
            <a:spLocks noGrp="1"/>
          </p:cNvSpPr>
          <p:nvPr>
            <p:ph idx="1"/>
          </p:nvPr>
        </p:nvSpPr>
        <p:spPr>
          <a:xfrm>
            <a:off x="3093156" y="1665816"/>
            <a:ext cx="8260644" cy="4362450"/>
          </a:xfrm>
        </p:spPr>
        <p:txBody>
          <a:bodyPr/>
          <a:lstStyle/>
          <a:p>
            <a:pPr marL="0" indent="0">
              <a:spcAft>
                <a:spcPts val="600"/>
              </a:spcAft>
              <a:buNone/>
            </a:pPr>
            <a:r>
              <a:rPr lang="en-AU" b="1"/>
              <a:t>Steven Chang</a:t>
            </a:r>
          </a:p>
          <a:p>
            <a:pPr marL="0" indent="0">
              <a:spcAft>
                <a:spcPts val="600"/>
              </a:spcAft>
              <a:buNone/>
            </a:pPr>
            <a:r>
              <a:rPr lang="en-AU" i="1"/>
              <a:t>Digital Literacies and Open Education (Library)</a:t>
            </a:r>
          </a:p>
          <a:p>
            <a:pPr marL="0" indent="0">
              <a:spcAft>
                <a:spcPts val="600"/>
              </a:spcAft>
              <a:buNone/>
            </a:pPr>
            <a:r>
              <a:rPr lang="en-AU">
                <a:latin typeface="Roboto"/>
                <a:ea typeface="Roboto"/>
              </a:rPr>
              <a:t>Email: </a:t>
            </a:r>
            <a:r>
              <a:rPr lang="en-AU">
                <a:latin typeface="Roboto"/>
                <a:ea typeface="Roboto"/>
                <a:hlinkClick r:id="rId2"/>
              </a:rPr>
              <a:t>s.chang@latrobe.edu.au</a:t>
            </a:r>
            <a:endParaRPr lang="en-AU">
              <a:latin typeface="Roboto"/>
              <a:ea typeface="Roboto"/>
            </a:endParaRPr>
          </a:p>
          <a:p>
            <a:pPr marL="0" indent="0">
              <a:spcAft>
                <a:spcPts val="600"/>
              </a:spcAft>
              <a:buNone/>
            </a:pPr>
            <a:endParaRPr lang="en-AU"/>
          </a:p>
          <a:p>
            <a:pPr marL="0" indent="0">
              <a:spcAft>
                <a:spcPts val="600"/>
              </a:spcAft>
              <a:buNone/>
            </a:pPr>
            <a:endParaRPr lang="en-AU"/>
          </a:p>
          <a:p>
            <a:pPr marL="0" indent="0">
              <a:spcAft>
                <a:spcPts val="600"/>
              </a:spcAft>
              <a:buNone/>
            </a:pPr>
            <a:r>
              <a:rPr lang="en-AU" b="1"/>
              <a:t>Thomas Shafee</a:t>
            </a:r>
          </a:p>
          <a:p>
            <a:pPr marL="0" indent="0">
              <a:spcAft>
                <a:spcPts val="600"/>
              </a:spcAft>
              <a:buNone/>
            </a:pPr>
            <a:r>
              <a:rPr lang="en-AU" i="1"/>
              <a:t>Research Data Outputs (Library)</a:t>
            </a:r>
          </a:p>
          <a:p>
            <a:pPr marL="0" indent="0">
              <a:spcAft>
                <a:spcPts val="600"/>
              </a:spcAft>
              <a:buNone/>
            </a:pPr>
            <a:r>
              <a:rPr lang="en-AU">
                <a:latin typeface="Roboto"/>
                <a:ea typeface="Roboto"/>
              </a:rPr>
              <a:t>Email: </a:t>
            </a:r>
            <a:r>
              <a:rPr lang="en-AU">
                <a:latin typeface="Roboto"/>
                <a:ea typeface="Roboto"/>
                <a:hlinkClick r:id="rId3"/>
              </a:rPr>
              <a:t>t.shafee@latrobe.edu.au</a:t>
            </a:r>
            <a:r>
              <a:rPr lang="en-AU">
                <a:latin typeface="Roboto"/>
                <a:ea typeface="Roboto"/>
              </a:rPr>
              <a:t> </a:t>
            </a:r>
            <a:endParaRPr lang="en-AU"/>
          </a:p>
          <a:p>
            <a:pPr marL="0" indent="0">
              <a:spcAft>
                <a:spcPts val="600"/>
              </a:spcAft>
              <a:buNone/>
            </a:pPr>
            <a:endParaRPr lang="en-AU"/>
          </a:p>
          <a:p>
            <a:pPr marL="0" indent="0">
              <a:spcAft>
                <a:spcPts val="600"/>
              </a:spcAft>
              <a:buNone/>
            </a:pPr>
            <a:endParaRPr lang="en-AU">
              <a:latin typeface="Roboto"/>
              <a:ea typeface="Roboto"/>
            </a:endParaRPr>
          </a:p>
          <a:p>
            <a:pPr marL="0" indent="0">
              <a:spcAft>
                <a:spcPts val="600"/>
              </a:spcAft>
              <a:buNone/>
            </a:pPr>
            <a:r>
              <a:rPr lang="en-AU" b="1">
                <a:latin typeface="Roboto"/>
                <a:ea typeface="Roboto"/>
              </a:rPr>
              <a:t>Clare O’Hanlon</a:t>
            </a:r>
            <a:endParaRPr lang="en-US">
              <a:latin typeface="Roboto"/>
              <a:ea typeface="Roboto"/>
            </a:endParaRPr>
          </a:p>
          <a:p>
            <a:pPr marL="0" indent="0">
              <a:spcAft>
                <a:spcPts val="600"/>
              </a:spcAft>
              <a:buNone/>
            </a:pPr>
            <a:r>
              <a:rPr lang="en-AU" i="1">
                <a:latin typeface="Roboto"/>
                <a:ea typeface="Roboto"/>
              </a:rPr>
              <a:t>Senior Library Learning Advisor (Library)</a:t>
            </a:r>
            <a:endParaRPr lang="en-US">
              <a:latin typeface="Roboto"/>
              <a:ea typeface="Roboto"/>
            </a:endParaRPr>
          </a:p>
          <a:p>
            <a:pPr marL="0" indent="0">
              <a:lnSpc>
                <a:spcPct val="100000"/>
              </a:lnSpc>
              <a:spcBef>
                <a:spcPct val="0"/>
              </a:spcBef>
              <a:spcAft>
                <a:spcPts val="600"/>
              </a:spcAft>
              <a:buFont typeface="Wingdings 2" panose="05020102010507070707" pitchFamily="18" charset="2"/>
              <a:buNone/>
            </a:pPr>
            <a:r>
              <a:rPr lang="en-AU">
                <a:solidFill>
                  <a:srgbClr val="000000"/>
                </a:solidFill>
                <a:latin typeface="Roboto"/>
                <a:ea typeface="Roboto"/>
              </a:rPr>
              <a:t>Email: </a:t>
            </a:r>
            <a:r>
              <a:rPr lang="en-AU">
                <a:solidFill>
                  <a:srgbClr val="000000"/>
                </a:solidFill>
                <a:latin typeface="Roboto"/>
                <a:ea typeface="Roboto"/>
                <a:hlinkClick r:id="rId4">
                  <a:extLst>
                    <a:ext uri="{A12FA001-AC4F-418D-AE19-62706E023703}">
                      <ahyp:hlinkClr xmlns:ahyp="http://schemas.microsoft.com/office/drawing/2018/hyperlinkcolor" val="tx"/>
                    </a:ext>
                  </a:extLst>
                </a:hlinkClick>
              </a:rPr>
              <a:t>c</a:t>
            </a:r>
            <a:r>
              <a:rPr lang="fr-FR">
                <a:solidFill>
                  <a:srgbClr val="000000"/>
                </a:solidFill>
                <a:latin typeface="Roboto"/>
                <a:ea typeface="Roboto"/>
                <a:hlinkClick r:id="rId4">
                  <a:extLst>
                    <a:ext uri="{A12FA001-AC4F-418D-AE19-62706E023703}">
                      <ahyp:hlinkClr xmlns:ahyp="http://schemas.microsoft.com/office/drawing/2018/hyperlinkcolor" val="tx"/>
                    </a:ext>
                  </a:extLst>
                </a:hlinkClick>
              </a:rPr>
              <a:t>.ohanlon@latrobe.edu.au</a:t>
            </a:r>
            <a:r>
              <a:rPr lang="fr-FR">
                <a:solidFill>
                  <a:srgbClr val="000000"/>
                </a:solidFill>
                <a:latin typeface="Roboto"/>
                <a:ea typeface="Roboto"/>
              </a:rPr>
              <a:t> </a:t>
            </a:r>
            <a:endParaRPr lang="en-AU">
              <a:solidFill>
                <a:srgbClr val="000000"/>
              </a:solidFill>
              <a:latin typeface="Roboto"/>
              <a:ea typeface="Roboto"/>
            </a:endParaRPr>
          </a:p>
          <a:p>
            <a:pPr marL="0" indent="0">
              <a:spcAft>
                <a:spcPts val="600"/>
              </a:spcAft>
              <a:buNone/>
            </a:pPr>
            <a:endParaRPr lang="en-AU"/>
          </a:p>
        </p:txBody>
      </p:sp>
      <p:sp>
        <p:nvSpPr>
          <p:cNvPr id="3" name="Title 2">
            <a:extLst>
              <a:ext uri="{FF2B5EF4-FFF2-40B4-BE49-F238E27FC236}">
                <a16:creationId xmlns:a16="http://schemas.microsoft.com/office/drawing/2014/main" id="{D2F80800-6DF7-48E2-A6C4-85134EF7A3C6}"/>
              </a:ext>
            </a:extLst>
          </p:cNvPr>
          <p:cNvSpPr>
            <a:spLocks noGrp="1"/>
          </p:cNvSpPr>
          <p:nvPr>
            <p:ph type="title"/>
          </p:nvPr>
        </p:nvSpPr>
        <p:spPr/>
        <p:txBody>
          <a:bodyPr/>
          <a:lstStyle/>
          <a:p>
            <a:r>
              <a:rPr lang="en-AU">
                <a:latin typeface="Roboto Condensed"/>
                <a:ea typeface="Roboto Condensed"/>
              </a:rPr>
              <a:t>Continue the conversation</a:t>
            </a:r>
            <a:endParaRPr lang="en-US"/>
          </a:p>
        </p:txBody>
      </p:sp>
      <p:pic>
        <p:nvPicPr>
          <p:cNvPr id="5" name="Picture 4">
            <a:extLst>
              <a:ext uri="{FF2B5EF4-FFF2-40B4-BE49-F238E27FC236}">
                <a16:creationId xmlns:a16="http://schemas.microsoft.com/office/drawing/2014/main" id="{642610AA-9EC1-4AC6-BD17-F3A087F5D470}"/>
              </a:ext>
            </a:extLst>
          </p:cNvPr>
          <p:cNvPicPr>
            <a:picLocks noChangeAspect="1"/>
          </p:cNvPicPr>
          <p:nvPr/>
        </p:nvPicPr>
        <p:blipFill>
          <a:blip r:embed="rId5"/>
          <a:stretch>
            <a:fillRect/>
          </a:stretch>
        </p:blipFill>
        <p:spPr>
          <a:xfrm>
            <a:off x="8062318" y="1106758"/>
            <a:ext cx="1787903" cy="3589419"/>
          </a:xfrm>
          <a:prstGeom prst="rect">
            <a:avLst/>
          </a:prstGeom>
        </p:spPr>
      </p:pic>
      <p:pic>
        <p:nvPicPr>
          <p:cNvPr id="1026" name="Picture 2" descr="Clare O'Hanlon">
            <a:extLst>
              <a:ext uri="{FF2B5EF4-FFF2-40B4-BE49-F238E27FC236}">
                <a16:creationId xmlns:a16="http://schemas.microsoft.com/office/drawing/2014/main" id="{54E0ACE7-ECFB-40AD-B6BB-4AA62D1F6C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9233" y="4875658"/>
            <a:ext cx="1449211" cy="14492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940E3F6-1B4D-434F-965F-F9E95DF0C17E}"/>
              </a:ext>
            </a:extLst>
          </p:cNvPr>
          <p:cNvSpPr/>
          <p:nvPr/>
        </p:nvSpPr>
        <p:spPr>
          <a:xfrm>
            <a:off x="11794779" y="6603908"/>
            <a:ext cx="397221" cy="261610"/>
          </a:xfrm>
          <a:prstGeom prst="rect">
            <a:avLst/>
          </a:prstGeom>
        </p:spPr>
        <p:txBody>
          <a:bodyPr wrap="square" lIns="91440" tIns="45720" rIns="91440" bIns="45720" anchor="t">
            <a:spAutoFit/>
          </a:bodyPr>
          <a:lstStyle/>
          <a:p>
            <a:r>
              <a:rPr lang="en-US" sz="1100">
                <a:latin typeface="Calibri"/>
                <a:cs typeface="Calibri"/>
              </a:rPr>
              <a:t>CO</a:t>
            </a:r>
            <a:endParaRPr lang="en-US" sz="1100">
              <a:cs typeface="Calibri"/>
            </a:endParaRPr>
          </a:p>
        </p:txBody>
      </p:sp>
    </p:spTree>
    <p:extLst>
      <p:ext uri="{BB962C8B-B14F-4D97-AF65-F5344CB8AC3E}">
        <p14:creationId xmlns:p14="http://schemas.microsoft.com/office/powerpoint/2010/main" val="3094941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CB0629-5436-4F80-BC30-3288C95C01D8}"/>
              </a:ext>
            </a:extLst>
          </p:cNvPr>
          <p:cNvSpPr>
            <a:spLocks noGrp="1"/>
          </p:cNvSpPr>
          <p:nvPr>
            <p:ph idx="1"/>
          </p:nvPr>
        </p:nvSpPr>
        <p:spPr/>
        <p:txBody>
          <a:bodyPr/>
          <a:lstStyle/>
          <a:p>
            <a:endParaRPr lang="en-AU"/>
          </a:p>
        </p:txBody>
      </p:sp>
      <p:sp>
        <p:nvSpPr>
          <p:cNvPr id="3" name="Title 2">
            <a:extLst>
              <a:ext uri="{FF2B5EF4-FFF2-40B4-BE49-F238E27FC236}">
                <a16:creationId xmlns:a16="http://schemas.microsoft.com/office/drawing/2014/main" id="{26DDEB6B-46AE-43D1-AE81-878D48B2FB14}"/>
              </a:ext>
            </a:extLst>
          </p:cNvPr>
          <p:cNvSpPr>
            <a:spLocks noGrp="1"/>
          </p:cNvSpPr>
          <p:nvPr>
            <p:ph type="title"/>
          </p:nvPr>
        </p:nvSpPr>
        <p:spPr/>
        <p:txBody>
          <a:bodyPr/>
          <a:lstStyle/>
          <a:p>
            <a:r>
              <a:rPr lang="en-AU"/>
              <a:t>Bonus slides…</a:t>
            </a:r>
          </a:p>
        </p:txBody>
      </p:sp>
    </p:spTree>
    <p:extLst>
      <p:ext uri="{BB962C8B-B14F-4D97-AF65-F5344CB8AC3E}">
        <p14:creationId xmlns:p14="http://schemas.microsoft.com/office/powerpoint/2010/main" val="1203420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3AE372-52A3-478A-9C38-5D7640B22B68}"/>
              </a:ext>
            </a:extLst>
          </p:cNvPr>
          <p:cNvSpPr>
            <a:spLocks noGrp="1"/>
          </p:cNvSpPr>
          <p:nvPr>
            <p:ph type="title"/>
          </p:nvPr>
        </p:nvSpPr>
        <p:spPr/>
        <p:txBody>
          <a:bodyPr/>
          <a:lstStyle/>
          <a:p>
            <a:r>
              <a:rPr lang="en-US">
                <a:latin typeface="Roboto Condensed"/>
                <a:ea typeface="Roboto Condensed"/>
              </a:rPr>
              <a:t>Open GLAM</a:t>
            </a:r>
            <a:endParaRPr lang="en-US"/>
          </a:p>
        </p:txBody>
      </p:sp>
      <p:sp>
        <p:nvSpPr>
          <p:cNvPr id="2" name="Content Placeholder 1">
            <a:extLst>
              <a:ext uri="{FF2B5EF4-FFF2-40B4-BE49-F238E27FC236}">
                <a16:creationId xmlns:a16="http://schemas.microsoft.com/office/drawing/2014/main" id="{853121AB-0669-4A18-A782-B67D3EE99368}"/>
              </a:ext>
            </a:extLst>
          </p:cNvPr>
          <p:cNvSpPr>
            <a:spLocks noGrp="1"/>
          </p:cNvSpPr>
          <p:nvPr>
            <p:ph sz="half" idx="1"/>
          </p:nvPr>
        </p:nvSpPr>
        <p:spPr/>
        <p:txBody>
          <a:bodyPr/>
          <a:lstStyle/>
          <a:p>
            <a:r>
              <a:rPr lang="en-US" dirty="0" err="1">
                <a:latin typeface="Roboto"/>
                <a:ea typeface="Roboto"/>
              </a:rPr>
              <a:t>Digitised</a:t>
            </a:r>
            <a:r>
              <a:rPr lang="en-US" dirty="0">
                <a:latin typeface="Roboto"/>
                <a:ea typeface="Roboto"/>
              </a:rPr>
              <a:t> special collections, including:</a:t>
            </a:r>
            <a:endParaRPr lang="en-US" dirty="0"/>
          </a:p>
          <a:p>
            <a:pPr marL="0" indent="0">
              <a:buNone/>
            </a:pPr>
            <a:r>
              <a:rPr lang="en-US" dirty="0">
                <a:latin typeface="Roboto"/>
                <a:ea typeface="Roboto"/>
              </a:rPr>
              <a:t>Australian literature that is linked to climate, writing/past/lives and affect, emotion and society research clusters</a:t>
            </a:r>
            <a:endParaRPr lang="en-US" dirty="0"/>
          </a:p>
          <a:p>
            <a:r>
              <a:rPr lang="en-US" dirty="0">
                <a:latin typeface="Roboto"/>
                <a:ea typeface="Roboto"/>
              </a:rPr>
              <a:t>La Trobe University history </a:t>
            </a:r>
            <a:endParaRPr lang="en-US" dirty="0"/>
          </a:p>
          <a:p>
            <a:r>
              <a:rPr lang="en-US" dirty="0">
                <a:latin typeface="Roboto"/>
                <a:ea typeface="Roboto"/>
              </a:rPr>
              <a:t>Exhibitions and/or related material? Community arts archives? </a:t>
            </a:r>
            <a:endParaRPr lang="en-US"/>
          </a:p>
          <a:p>
            <a:pPr marL="0" indent="0">
              <a:buNone/>
            </a:pPr>
            <a:endParaRPr lang="en-US"/>
          </a:p>
          <a:p>
            <a:endParaRPr lang="en-US"/>
          </a:p>
        </p:txBody>
      </p:sp>
      <p:pic>
        <p:nvPicPr>
          <p:cNvPr id="5" name="Picture 5" descr="A blackboard sign outside of a building&#10;&#10;Description automatically generated">
            <a:extLst>
              <a:ext uri="{FF2B5EF4-FFF2-40B4-BE49-F238E27FC236}">
                <a16:creationId xmlns:a16="http://schemas.microsoft.com/office/drawing/2014/main" id="{D5E9D053-B9CD-4166-AC5C-6A2FF8F2840F}"/>
              </a:ext>
            </a:extLst>
          </p:cNvPr>
          <p:cNvPicPr>
            <a:picLocks noGrp="1" noChangeAspect="1"/>
          </p:cNvPicPr>
          <p:nvPr>
            <p:ph sz="half" idx="2"/>
          </p:nvPr>
        </p:nvPicPr>
        <p:blipFill>
          <a:blip r:embed="rId2"/>
          <a:stretch>
            <a:fillRect/>
          </a:stretch>
        </p:blipFill>
        <p:spPr>
          <a:xfrm>
            <a:off x="7369862" y="2772699"/>
            <a:ext cx="2786276" cy="3404264"/>
          </a:xfrm>
        </p:spPr>
      </p:pic>
    </p:spTree>
    <p:extLst>
      <p:ext uri="{BB962C8B-B14F-4D97-AF65-F5344CB8AC3E}">
        <p14:creationId xmlns:p14="http://schemas.microsoft.com/office/powerpoint/2010/main" val="3720011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5331252E-8BE7-45EE-B5F3-7A86EBC6646B}"/>
              </a:ext>
            </a:extLst>
          </p:cNvPr>
          <p:cNvSpPr/>
          <p:nvPr/>
        </p:nvSpPr>
        <p:spPr>
          <a:xfrm>
            <a:off x="7345245" y="711071"/>
            <a:ext cx="2568012" cy="1316007"/>
          </a:xfrm>
          <a:prstGeom prst="homePlate">
            <a:avLst>
              <a:gd name="adj" fmla="val 25394"/>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240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723435C1-3B8E-4553-B575-1AF643562152}"/>
              </a:ext>
            </a:extLst>
          </p:cNvPr>
          <p:cNvSpPr/>
          <p:nvPr/>
        </p:nvSpPr>
        <p:spPr>
          <a:xfrm>
            <a:off x="6738135" y="709048"/>
            <a:ext cx="1318034" cy="1318031"/>
          </a:xfrm>
          <a:prstGeom prst="ellipse">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240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9F42D5D-93CE-4869-8B06-DFF5F53BFA76}"/>
              </a:ext>
            </a:extLst>
          </p:cNvPr>
          <p:cNvSpPr txBox="1"/>
          <p:nvPr/>
        </p:nvSpPr>
        <p:spPr>
          <a:xfrm>
            <a:off x="8122943" y="985985"/>
            <a:ext cx="1043619" cy="369333"/>
          </a:xfrm>
          <a:prstGeom prst="rect">
            <a:avLst/>
          </a:prstGeom>
          <a:noFill/>
        </p:spPr>
        <p:txBody>
          <a:bodyPr wrap="none" lIns="0" tIns="0" rIns="0" bIns="0" rtlCol="0">
            <a:spAutoFit/>
          </a:bodyPr>
          <a:lstStyle/>
          <a:p>
            <a:pPr eaLnBrk="1" fontAlgn="auto" hangingPunct="1">
              <a:spcBef>
                <a:spcPts val="0"/>
              </a:spcBef>
              <a:spcAft>
                <a:spcPts val="0"/>
              </a:spcAft>
            </a:pPr>
            <a:r>
              <a:rPr lang="en-AU" sz="2400">
                <a:solidFill>
                  <a:prstClr val="black"/>
                </a:solidFill>
                <a:latin typeface="Calibri" panose="020F0502020204030204"/>
              </a:rPr>
              <a:t>Preprint</a:t>
            </a:r>
          </a:p>
        </p:txBody>
      </p:sp>
      <p:sp>
        <p:nvSpPr>
          <p:cNvPr id="7" name="TextBox 6">
            <a:extLst>
              <a:ext uri="{FF2B5EF4-FFF2-40B4-BE49-F238E27FC236}">
                <a16:creationId xmlns:a16="http://schemas.microsoft.com/office/drawing/2014/main" id="{FE72CA26-8382-4E1C-B8BD-3C55515F12E3}"/>
              </a:ext>
            </a:extLst>
          </p:cNvPr>
          <p:cNvSpPr txBox="1"/>
          <p:nvPr/>
        </p:nvSpPr>
        <p:spPr>
          <a:xfrm>
            <a:off x="7561724" y="112044"/>
            <a:ext cx="1947383" cy="492443"/>
          </a:xfrm>
          <a:prstGeom prst="rect">
            <a:avLst/>
          </a:prstGeom>
          <a:noFill/>
        </p:spPr>
        <p:txBody>
          <a:bodyPr wrap="square" lIns="0" tIns="0" rIns="0" bIns="0" rtlCol="0">
            <a:spAutoFit/>
          </a:bodyPr>
          <a:lstStyle/>
          <a:p>
            <a:pPr eaLnBrk="1" fontAlgn="auto" hangingPunct="1">
              <a:spcBef>
                <a:spcPts val="0"/>
              </a:spcBef>
              <a:spcAft>
                <a:spcPts val="0"/>
              </a:spcAft>
            </a:pPr>
            <a:r>
              <a:rPr lang="en-AU" sz="1600">
                <a:solidFill>
                  <a:prstClr val="black"/>
                </a:solidFill>
                <a:latin typeface="Calibri" panose="020F0502020204030204"/>
              </a:rPr>
              <a:t>Rounds of drafting</a:t>
            </a:r>
          </a:p>
          <a:p>
            <a:pPr eaLnBrk="1" fontAlgn="auto" hangingPunct="1">
              <a:spcBef>
                <a:spcPts val="0"/>
              </a:spcBef>
              <a:spcAft>
                <a:spcPts val="0"/>
              </a:spcAft>
            </a:pPr>
            <a:r>
              <a:rPr lang="en-AU" sz="1600">
                <a:solidFill>
                  <a:prstClr val="black"/>
                </a:solidFill>
                <a:latin typeface="Calibri" panose="020F0502020204030204"/>
              </a:rPr>
              <a:t>&amp; informal feedback</a:t>
            </a:r>
          </a:p>
        </p:txBody>
      </p:sp>
      <p:sp>
        <p:nvSpPr>
          <p:cNvPr id="8" name="Arrow: Circular 7">
            <a:extLst>
              <a:ext uri="{FF2B5EF4-FFF2-40B4-BE49-F238E27FC236}">
                <a16:creationId xmlns:a16="http://schemas.microsoft.com/office/drawing/2014/main" id="{042ECEC6-0EDD-44CE-874B-3746011319B3}"/>
              </a:ext>
            </a:extLst>
          </p:cNvPr>
          <p:cNvSpPr/>
          <p:nvPr/>
        </p:nvSpPr>
        <p:spPr>
          <a:xfrm flipH="1">
            <a:off x="6216791" y="95587"/>
            <a:ext cx="1240782" cy="1240782"/>
          </a:xfrm>
          <a:prstGeom prst="circularArrow">
            <a:avLst>
              <a:gd name="adj1" fmla="val 25306"/>
              <a:gd name="adj2" fmla="val 970313"/>
              <a:gd name="adj3" fmla="val 3424485"/>
              <a:gd name="adj4" fmla="val 9635945"/>
              <a:gd name="adj5" fmla="val 12943"/>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2400" i="0" u="none" strike="noStrike" kern="0" cap="none" spc="0" normalizeH="0" baseline="0" noProof="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929FF220-8CEB-4FEF-8889-FD20B1837D13}"/>
              </a:ext>
            </a:extLst>
          </p:cNvPr>
          <p:cNvGrpSpPr/>
          <p:nvPr/>
        </p:nvGrpSpPr>
        <p:grpSpPr>
          <a:xfrm>
            <a:off x="7081969" y="862453"/>
            <a:ext cx="600259" cy="963258"/>
            <a:chOff x="2499941" y="673836"/>
            <a:chExt cx="486859" cy="781281"/>
          </a:xfrm>
        </p:grpSpPr>
        <p:sp>
          <p:nvSpPr>
            <p:cNvPr id="10" name="Rectangle 31">
              <a:extLst>
                <a:ext uri="{FF2B5EF4-FFF2-40B4-BE49-F238E27FC236}">
                  <a16:creationId xmlns:a16="http://schemas.microsoft.com/office/drawing/2014/main" id="{64572378-D154-4A56-A101-42AD6A6F5E5D}"/>
                </a:ext>
              </a:extLst>
            </p:cNvPr>
            <p:cNvSpPr/>
            <p:nvPr/>
          </p:nvSpPr>
          <p:spPr>
            <a:xfrm>
              <a:off x="2499941" y="800470"/>
              <a:ext cx="486859" cy="654647"/>
            </a:xfrm>
            <a:custGeom>
              <a:avLst/>
              <a:gdLst>
                <a:gd name="connsiteX0" fmla="*/ 0 w 532865"/>
                <a:gd name="connsiteY0" fmla="*/ 0 h 715078"/>
                <a:gd name="connsiteX1" fmla="*/ 532865 w 532865"/>
                <a:gd name="connsiteY1" fmla="*/ 0 h 715078"/>
                <a:gd name="connsiteX2" fmla="*/ 532865 w 532865"/>
                <a:gd name="connsiteY2" fmla="*/ 715078 h 715078"/>
                <a:gd name="connsiteX3" fmla="*/ 0 w 532865"/>
                <a:gd name="connsiteY3" fmla="*/ 715078 h 715078"/>
                <a:gd name="connsiteX4" fmla="*/ 0 w 532865"/>
                <a:gd name="connsiteY4" fmla="*/ 0 h 715078"/>
                <a:gd name="connsiteX0" fmla="*/ 532865 w 624305"/>
                <a:gd name="connsiteY0" fmla="*/ 0 h 715078"/>
                <a:gd name="connsiteX1" fmla="*/ 532865 w 624305"/>
                <a:gd name="connsiteY1" fmla="*/ 715078 h 715078"/>
                <a:gd name="connsiteX2" fmla="*/ 0 w 624305"/>
                <a:gd name="connsiteY2" fmla="*/ 715078 h 715078"/>
                <a:gd name="connsiteX3" fmla="*/ 0 w 624305"/>
                <a:gd name="connsiteY3" fmla="*/ 0 h 715078"/>
                <a:gd name="connsiteX4" fmla="*/ 624305 w 624305"/>
                <a:gd name="connsiteY4" fmla="*/ 91440 h 715078"/>
                <a:gd name="connsiteX0" fmla="*/ 532865 w 532865"/>
                <a:gd name="connsiteY0" fmla="*/ 0 h 715078"/>
                <a:gd name="connsiteX1" fmla="*/ 532865 w 532865"/>
                <a:gd name="connsiteY1" fmla="*/ 715078 h 715078"/>
                <a:gd name="connsiteX2" fmla="*/ 0 w 532865"/>
                <a:gd name="connsiteY2" fmla="*/ 715078 h 715078"/>
                <a:gd name="connsiteX3" fmla="*/ 0 w 532865"/>
                <a:gd name="connsiteY3" fmla="*/ 0 h 715078"/>
                <a:gd name="connsiteX4" fmla="*/ 390943 w 532865"/>
                <a:gd name="connsiteY4" fmla="*/ 8096 h 715078"/>
                <a:gd name="connsiteX0" fmla="*/ 532865 w 532865"/>
                <a:gd name="connsiteY0" fmla="*/ 3810 h 718888"/>
                <a:gd name="connsiteX1" fmla="*/ 532865 w 532865"/>
                <a:gd name="connsiteY1" fmla="*/ 718888 h 718888"/>
                <a:gd name="connsiteX2" fmla="*/ 0 w 532865"/>
                <a:gd name="connsiteY2" fmla="*/ 718888 h 718888"/>
                <a:gd name="connsiteX3" fmla="*/ 0 w 532865"/>
                <a:gd name="connsiteY3" fmla="*/ 3810 h 718888"/>
                <a:gd name="connsiteX4" fmla="*/ 386181 w 532865"/>
                <a:gd name="connsiteY4" fmla="*/ 0 h 718888"/>
                <a:gd name="connsiteX0" fmla="*/ 532865 w 532865"/>
                <a:gd name="connsiteY0" fmla="*/ 1429 h 716507"/>
                <a:gd name="connsiteX1" fmla="*/ 532865 w 532865"/>
                <a:gd name="connsiteY1" fmla="*/ 716507 h 716507"/>
                <a:gd name="connsiteX2" fmla="*/ 0 w 532865"/>
                <a:gd name="connsiteY2" fmla="*/ 716507 h 716507"/>
                <a:gd name="connsiteX3" fmla="*/ 0 w 532865"/>
                <a:gd name="connsiteY3" fmla="*/ 1429 h 716507"/>
                <a:gd name="connsiteX4" fmla="*/ 386181 w 532865"/>
                <a:gd name="connsiteY4" fmla="*/ 0 h 716507"/>
                <a:gd name="connsiteX0" fmla="*/ 532865 w 532865"/>
                <a:gd name="connsiteY0" fmla="*/ 149066 h 716507"/>
                <a:gd name="connsiteX1" fmla="*/ 532865 w 532865"/>
                <a:gd name="connsiteY1" fmla="*/ 716507 h 716507"/>
                <a:gd name="connsiteX2" fmla="*/ 0 w 532865"/>
                <a:gd name="connsiteY2" fmla="*/ 716507 h 716507"/>
                <a:gd name="connsiteX3" fmla="*/ 0 w 532865"/>
                <a:gd name="connsiteY3" fmla="*/ 1429 h 716507"/>
                <a:gd name="connsiteX4" fmla="*/ 386181 w 532865"/>
                <a:gd name="connsiteY4" fmla="*/ 0 h 716507"/>
                <a:gd name="connsiteX0" fmla="*/ 532865 w 532865"/>
                <a:gd name="connsiteY0" fmla="*/ 149066 h 716507"/>
                <a:gd name="connsiteX1" fmla="*/ 532865 w 532865"/>
                <a:gd name="connsiteY1" fmla="*/ 716507 h 716507"/>
                <a:gd name="connsiteX2" fmla="*/ 0 w 532865"/>
                <a:gd name="connsiteY2" fmla="*/ 716507 h 716507"/>
                <a:gd name="connsiteX3" fmla="*/ 0 w 532865"/>
                <a:gd name="connsiteY3" fmla="*/ 1429 h 716507"/>
                <a:gd name="connsiteX4" fmla="*/ 386181 w 532865"/>
                <a:gd name="connsiteY4" fmla="*/ 0 h 716507"/>
                <a:gd name="connsiteX0" fmla="*/ 532865 w 532865"/>
                <a:gd name="connsiteY0" fmla="*/ 149066 h 716507"/>
                <a:gd name="connsiteX1" fmla="*/ 532865 w 532865"/>
                <a:gd name="connsiteY1" fmla="*/ 716507 h 716507"/>
                <a:gd name="connsiteX2" fmla="*/ 0 w 532865"/>
                <a:gd name="connsiteY2" fmla="*/ 716507 h 716507"/>
                <a:gd name="connsiteX3" fmla="*/ 0 w 532865"/>
                <a:gd name="connsiteY3" fmla="*/ 1429 h 716507"/>
                <a:gd name="connsiteX4" fmla="*/ 386181 w 532865"/>
                <a:gd name="connsiteY4" fmla="*/ 0 h 716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865" h="716507">
                  <a:moveTo>
                    <a:pt x="532865" y="149066"/>
                  </a:moveTo>
                  <a:lnTo>
                    <a:pt x="532865" y="716507"/>
                  </a:lnTo>
                  <a:lnTo>
                    <a:pt x="0" y="716507"/>
                  </a:lnTo>
                  <a:lnTo>
                    <a:pt x="0" y="1429"/>
                  </a:lnTo>
                  <a:lnTo>
                    <a:pt x="386181" y="0"/>
                  </a:lnTo>
                </a:path>
              </a:pathLst>
            </a:custGeom>
            <a:noFill/>
            <a:ln w="31750" cap="rnd" cmpd="sng" algn="ctr">
              <a:solidFill>
                <a:sysClr val="window" lastClr="FFFFF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240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FA93BECE-CF9A-4412-A224-7D59DDE6874D}"/>
                </a:ext>
              </a:extLst>
            </p:cNvPr>
            <p:cNvGrpSpPr/>
            <p:nvPr/>
          </p:nvGrpSpPr>
          <p:grpSpPr>
            <a:xfrm>
              <a:off x="2598390" y="986403"/>
              <a:ext cx="289960" cy="377090"/>
              <a:chOff x="2598390" y="2797740"/>
              <a:chExt cx="289960" cy="377090"/>
            </a:xfrm>
          </p:grpSpPr>
          <p:cxnSp>
            <p:nvCxnSpPr>
              <p:cNvPr id="13" name="Straight Connector 12">
                <a:extLst>
                  <a:ext uri="{FF2B5EF4-FFF2-40B4-BE49-F238E27FC236}">
                    <a16:creationId xmlns:a16="http://schemas.microsoft.com/office/drawing/2014/main" id="{9B5A9B92-C759-4621-A001-45D5F14A526E}"/>
                  </a:ext>
                </a:extLst>
              </p:cNvPr>
              <p:cNvCxnSpPr>
                <a:cxnSpLocks/>
              </p:cNvCxnSpPr>
              <p:nvPr/>
            </p:nvCxnSpPr>
            <p:spPr>
              <a:xfrm>
                <a:off x="2598390" y="2923436"/>
                <a:ext cx="289960" cy="0"/>
              </a:xfrm>
              <a:prstGeom prst="line">
                <a:avLst/>
              </a:prstGeom>
              <a:noFill/>
              <a:ln w="31750" cap="rnd" cmpd="sng" algn="ctr">
                <a:solidFill>
                  <a:sysClr val="window" lastClr="FFFFFF"/>
                </a:solidFill>
                <a:prstDash val="solid"/>
                <a:round/>
              </a:ln>
              <a:effectLst/>
            </p:spPr>
          </p:cxnSp>
          <p:cxnSp>
            <p:nvCxnSpPr>
              <p:cNvPr id="14" name="Straight Connector 13">
                <a:extLst>
                  <a:ext uri="{FF2B5EF4-FFF2-40B4-BE49-F238E27FC236}">
                    <a16:creationId xmlns:a16="http://schemas.microsoft.com/office/drawing/2014/main" id="{983305E6-4A28-434D-8B4D-7391AAC624D1}"/>
                  </a:ext>
                </a:extLst>
              </p:cNvPr>
              <p:cNvCxnSpPr>
                <a:cxnSpLocks/>
              </p:cNvCxnSpPr>
              <p:nvPr/>
            </p:nvCxnSpPr>
            <p:spPr>
              <a:xfrm>
                <a:off x="2598390" y="2986284"/>
                <a:ext cx="289960" cy="0"/>
              </a:xfrm>
              <a:prstGeom prst="line">
                <a:avLst/>
              </a:prstGeom>
              <a:noFill/>
              <a:ln w="31750" cap="rnd" cmpd="sng" algn="ctr">
                <a:solidFill>
                  <a:sysClr val="window" lastClr="FFFFFF"/>
                </a:solidFill>
                <a:prstDash val="solid"/>
                <a:round/>
              </a:ln>
              <a:effectLst/>
            </p:spPr>
          </p:cxnSp>
          <p:cxnSp>
            <p:nvCxnSpPr>
              <p:cNvPr id="15" name="Straight Connector 14">
                <a:extLst>
                  <a:ext uri="{FF2B5EF4-FFF2-40B4-BE49-F238E27FC236}">
                    <a16:creationId xmlns:a16="http://schemas.microsoft.com/office/drawing/2014/main" id="{E94ECD53-13DF-4223-90F7-4AF35E9905B9}"/>
                  </a:ext>
                </a:extLst>
              </p:cNvPr>
              <p:cNvCxnSpPr>
                <a:cxnSpLocks/>
              </p:cNvCxnSpPr>
              <p:nvPr/>
            </p:nvCxnSpPr>
            <p:spPr>
              <a:xfrm>
                <a:off x="2598390" y="3049132"/>
                <a:ext cx="289960" cy="0"/>
              </a:xfrm>
              <a:prstGeom prst="line">
                <a:avLst/>
              </a:prstGeom>
              <a:noFill/>
              <a:ln w="31750" cap="rnd" cmpd="sng" algn="ctr">
                <a:solidFill>
                  <a:sysClr val="window" lastClr="FFFFFF"/>
                </a:solidFill>
                <a:prstDash val="solid"/>
                <a:round/>
              </a:ln>
              <a:effectLst/>
            </p:spPr>
          </p:cxnSp>
          <p:cxnSp>
            <p:nvCxnSpPr>
              <p:cNvPr id="16" name="Straight Connector 15">
                <a:extLst>
                  <a:ext uri="{FF2B5EF4-FFF2-40B4-BE49-F238E27FC236}">
                    <a16:creationId xmlns:a16="http://schemas.microsoft.com/office/drawing/2014/main" id="{E36BAEFC-8369-420B-8770-8419D5082770}"/>
                  </a:ext>
                </a:extLst>
              </p:cNvPr>
              <p:cNvCxnSpPr>
                <a:cxnSpLocks/>
              </p:cNvCxnSpPr>
              <p:nvPr/>
            </p:nvCxnSpPr>
            <p:spPr>
              <a:xfrm>
                <a:off x="2598390" y="3111980"/>
                <a:ext cx="289960" cy="0"/>
              </a:xfrm>
              <a:prstGeom prst="line">
                <a:avLst/>
              </a:prstGeom>
              <a:noFill/>
              <a:ln w="31750" cap="rnd" cmpd="sng" algn="ctr">
                <a:solidFill>
                  <a:sysClr val="window" lastClr="FFFFFF"/>
                </a:solidFill>
                <a:prstDash val="solid"/>
                <a:round/>
              </a:ln>
              <a:effectLst/>
            </p:spPr>
          </p:cxnSp>
          <p:cxnSp>
            <p:nvCxnSpPr>
              <p:cNvPr id="17" name="Straight Connector 16">
                <a:extLst>
                  <a:ext uri="{FF2B5EF4-FFF2-40B4-BE49-F238E27FC236}">
                    <a16:creationId xmlns:a16="http://schemas.microsoft.com/office/drawing/2014/main" id="{72FDE75F-25D5-4748-BDCE-08133DB11C77}"/>
                  </a:ext>
                </a:extLst>
              </p:cNvPr>
              <p:cNvCxnSpPr>
                <a:cxnSpLocks/>
              </p:cNvCxnSpPr>
              <p:nvPr/>
            </p:nvCxnSpPr>
            <p:spPr>
              <a:xfrm>
                <a:off x="2598390" y="3174830"/>
                <a:ext cx="289960" cy="0"/>
              </a:xfrm>
              <a:prstGeom prst="line">
                <a:avLst/>
              </a:prstGeom>
              <a:noFill/>
              <a:ln w="31750" cap="rnd" cmpd="sng" algn="ctr">
                <a:solidFill>
                  <a:sysClr val="window" lastClr="FFFFFF"/>
                </a:solidFill>
                <a:prstDash val="solid"/>
                <a:round/>
              </a:ln>
              <a:effectLst/>
            </p:spPr>
          </p:cxnSp>
          <p:cxnSp>
            <p:nvCxnSpPr>
              <p:cNvPr id="18" name="Straight Connector 17">
                <a:extLst>
                  <a:ext uri="{FF2B5EF4-FFF2-40B4-BE49-F238E27FC236}">
                    <a16:creationId xmlns:a16="http://schemas.microsoft.com/office/drawing/2014/main" id="{00D3415C-51A7-4198-9491-0BEDD3BA9731}"/>
                  </a:ext>
                </a:extLst>
              </p:cNvPr>
              <p:cNvCxnSpPr>
                <a:cxnSpLocks/>
              </p:cNvCxnSpPr>
              <p:nvPr/>
            </p:nvCxnSpPr>
            <p:spPr>
              <a:xfrm>
                <a:off x="2598390" y="2860588"/>
                <a:ext cx="289960" cy="0"/>
              </a:xfrm>
              <a:prstGeom prst="line">
                <a:avLst/>
              </a:prstGeom>
              <a:noFill/>
              <a:ln w="31750" cap="rnd" cmpd="sng" algn="ctr">
                <a:solidFill>
                  <a:sysClr val="window" lastClr="FFFFFF"/>
                </a:solidFill>
                <a:prstDash val="solid"/>
                <a:round/>
              </a:ln>
              <a:effectLst/>
            </p:spPr>
          </p:cxnSp>
          <p:cxnSp>
            <p:nvCxnSpPr>
              <p:cNvPr id="19" name="Straight Connector 18">
                <a:extLst>
                  <a:ext uri="{FF2B5EF4-FFF2-40B4-BE49-F238E27FC236}">
                    <a16:creationId xmlns:a16="http://schemas.microsoft.com/office/drawing/2014/main" id="{35C8A46C-2D10-4505-A386-34409BD7C7C7}"/>
                  </a:ext>
                </a:extLst>
              </p:cNvPr>
              <p:cNvCxnSpPr>
                <a:cxnSpLocks/>
              </p:cNvCxnSpPr>
              <p:nvPr/>
            </p:nvCxnSpPr>
            <p:spPr>
              <a:xfrm>
                <a:off x="2598390" y="2797740"/>
                <a:ext cx="137666" cy="0"/>
              </a:xfrm>
              <a:prstGeom prst="line">
                <a:avLst/>
              </a:prstGeom>
              <a:noFill/>
              <a:ln w="31750" cap="rnd" cmpd="sng" algn="ctr">
                <a:solidFill>
                  <a:sysClr val="window" lastClr="FFFFFF"/>
                </a:solidFill>
                <a:prstDash val="solid"/>
                <a:round/>
              </a:ln>
              <a:effectLst/>
            </p:spPr>
          </p:cxnSp>
        </p:grpSp>
        <p:sp>
          <p:nvSpPr>
            <p:cNvPr id="12" name="Arrow: Pentagon 11">
              <a:extLst>
                <a:ext uri="{FF2B5EF4-FFF2-40B4-BE49-F238E27FC236}">
                  <a16:creationId xmlns:a16="http://schemas.microsoft.com/office/drawing/2014/main" id="{43D482C6-EC82-4BDD-8293-4D5E0167F23C}"/>
                </a:ext>
              </a:extLst>
            </p:cNvPr>
            <p:cNvSpPr/>
            <p:nvPr/>
          </p:nvSpPr>
          <p:spPr>
            <a:xfrm rot="8033051">
              <a:off x="2745246" y="821836"/>
              <a:ext cx="367859" cy="71859"/>
            </a:xfrm>
            <a:prstGeom prst="homePlate">
              <a:avLst>
                <a:gd name="adj" fmla="val 84942"/>
              </a:avLst>
            </a:prstGeom>
            <a:noFill/>
            <a:ln w="31750" cap="rnd" cmpd="sng" algn="ctr">
              <a:solidFill>
                <a:sysClr val="window" lastClr="FFFFF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240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0" name="TextBox 19">
            <a:extLst>
              <a:ext uri="{FF2B5EF4-FFF2-40B4-BE49-F238E27FC236}">
                <a16:creationId xmlns:a16="http://schemas.microsoft.com/office/drawing/2014/main" id="{EC6F4AA8-389C-4BD9-9DE5-B4F0F8C0130C}"/>
              </a:ext>
            </a:extLst>
          </p:cNvPr>
          <p:cNvSpPr txBox="1"/>
          <p:nvPr/>
        </p:nvSpPr>
        <p:spPr>
          <a:xfrm>
            <a:off x="10014676" y="802841"/>
            <a:ext cx="2034854" cy="738664"/>
          </a:xfrm>
          <a:prstGeom prst="rect">
            <a:avLst/>
          </a:prstGeom>
          <a:noFill/>
        </p:spPr>
        <p:txBody>
          <a:bodyPr wrap="square" lIns="0" tIns="0" rIns="0" bIns="0" rtlCol="0">
            <a:spAutoFit/>
          </a:bodyPr>
          <a:lstStyle/>
          <a:p>
            <a:pPr eaLnBrk="1" fontAlgn="auto" hangingPunct="1">
              <a:spcBef>
                <a:spcPts val="0"/>
              </a:spcBef>
              <a:spcAft>
                <a:spcPts val="0"/>
              </a:spcAft>
            </a:pPr>
            <a:r>
              <a:rPr lang="en-AU" sz="1600">
                <a:solidFill>
                  <a:prstClr val="black"/>
                </a:solidFill>
                <a:latin typeface="Calibri" panose="020F0502020204030204"/>
              </a:rPr>
              <a:t>Can always be shared in a green OA repository at any time</a:t>
            </a:r>
          </a:p>
        </p:txBody>
      </p:sp>
      <p:sp>
        <p:nvSpPr>
          <p:cNvPr id="21" name="TextBox 20">
            <a:extLst>
              <a:ext uri="{FF2B5EF4-FFF2-40B4-BE49-F238E27FC236}">
                <a16:creationId xmlns:a16="http://schemas.microsoft.com/office/drawing/2014/main" id="{1D29473C-94F4-4BEB-AB58-5EACB5165F3D}"/>
              </a:ext>
            </a:extLst>
          </p:cNvPr>
          <p:cNvSpPr txBox="1"/>
          <p:nvPr/>
        </p:nvSpPr>
        <p:spPr>
          <a:xfrm>
            <a:off x="8139968" y="1298999"/>
            <a:ext cx="1553568" cy="492443"/>
          </a:xfrm>
          <a:prstGeom prst="rect">
            <a:avLst/>
          </a:prstGeom>
          <a:noFill/>
        </p:spPr>
        <p:txBody>
          <a:bodyPr wrap="none" lIns="0" tIns="0" rIns="0" bIns="0" rtlCol="0">
            <a:spAutoFit/>
          </a:bodyPr>
          <a:lstStyle/>
          <a:p>
            <a:pPr eaLnBrk="1" fontAlgn="auto" hangingPunct="1">
              <a:spcBef>
                <a:spcPts val="0"/>
              </a:spcBef>
              <a:spcAft>
                <a:spcPts val="0"/>
              </a:spcAft>
            </a:pPr>
            <a:r>
              <a:rPr lang="en-AU" sz="1600">
                <a:solidFill>
                  <a:prstClr val="black"/>
                </a:solidFill>
                <a:latin typeface="Calibri" panose="020F0502020204030204"/>
              </a:rPr>
              <a:t>Work in progress</a:t>
            </a:r>
          </a:p>
          <a:p>
            <a:pPr eaLnBrk="1" fontAlgn="auto" hangingPunct="1">
              <a:spcBef>
                <a:spcPts val="0"/>
              </a:spcBef>
              <a:spcAft>
                <a:spcPts val="0"/>
              </a:spcAft>
            </a:pPr>
            <a:r>
              <a:rPr lang="en-AU" sz="1600">
                <a:solidFill>
                  <a:prstClr val="black"/>
                </a:solidFill>
                <a:latin typeface="Calibri" panose="020F0502020204030204"/>
              </a:rPr>
              <a:t>Submitted version</a:t>
            </a:r>
          </a:p>
        </p:txBody>
      </p:sp>
      <p:grpSp>
        <p:nvGrpSpPr>
          <p:cNvPr id="22" name="Group 21">
            <a:extLst>
              <a:ext uri="{FF2B5EF4-FFF2-40B4-BE49-F238E27FC236}">
                <a16:creationId xmlns:a16="http://schemas.microsoft.com/office/drawing/2014/main" id="{A7E8A2FE-228C-4ABD-A008-0EB30FF45CB7}"/>
              </a:ext>
            </a:extLst>
          </p:cNvPr>
          <p:cNvGrpSpPr/>
          <p:nvPr/>
        </p:nvGrpSpPr>
        <p:grpSpPr>
          <a:xfrm>
            <a:off x="6215945" y="3379979"/>
            <a:ext cx="5833585" cy="3040981"/>
            <a:chOff x="6215945" y="3651081"/>
            <a:chExt cx="5833585" cy="3040981"/>
          </a:xfrm>
        </p:grpSpPr>
        <p:sp>
          <p:nvSpPr>
            <p:cNvPr id="23" name="Arrow: Pentagon 22">
              <a:extLst>
                <a:ext uri="{FF2B5EF4-FFF2-40B4-BE49-F238E27FC236}">
                  <a16:creationId xmlns:a16="http://schemas.microsoft.com/office/drawing/2014/main" id="{2D0AC1A6-7180-4D64-ADCB-D1C5E4C7B96C}"/>
                </a:ext>
              </a:extLst>
            </p:cNvPr>
            <p:cNvSpPr/>
            <p:nvPr/>
          </p:nvSpPr>
          <p:spPr>
            <a:xfrm>
              <a:off x="7345245" y="5375042"/>
              <a:ext cx="2568012" cy="1316007"/>
            </a:xfrm>
            <a:prstGeom prst="homePlate">
              <a:avLst>
                <a:gd name="adj" fmla="val 25394"/>
              </a:avLst>
            </a:prstGeom>
            <a:solidFill>
              <a:srgbClr val="FFC000">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240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948E8ECA-23D5-46FA-9EC4-6B6FB518007A}"/>
                </a:ext>
              </a:extLst>
            </p:cNvPr>
            <p:cNvSpPr txBox="1"/>
            <p:nvPr/>
          </p:nvSpPr>
          <p:spPr>
            <a:xfrm>
              <a:off x="8122943" y="5523840"/>
              <a:ext cx="1253547" cy="369333"/>
            </a:xfrm>
            <a:prstGeom prst="rect">
              <a:avLst/>
            </a:prstGeom>
            <a:noFill/>
          </p:spPr>
          <p:txBody>
            <a:bodyPr wrap="none" lIns="0" tIns="0" rIns="0" bIns="0" rtlCol="0">
              <a:spAutoFit/>
            </a:bodyPr>
            <a:lstStyle/>
            <a:p>
              <a:pPr eaLnBrk="1" fontAlgn="auto" hangingPunct="1">
                <a:spcBef>
                  <a:spcPts val="0"/>
                </a:spcBef>
                <a:spcAft>
                  <a:spcPts val="0"/>
                </a:spcAft>
              </a:pPr>
              <a:r>
                <a:rPr lang="en-AU" sz="2400">
                  <a:solidFill>
                    <a:prstClr val="black"/>
                  </a:solidFill>
                  <a:latin typeface="Calibri" panose="020F0502020204030204"/>
                </a:rPr>
                <a:t>Published</a:t>
              </a:r>
            </a:p>
          </p:txBody>
        </p:sp>
        <p:sp>
          <p:nvSpPr>
            <p:cNvPr id="25" name="Oval 24">
              <a:extLst>
                <a:ext uri="{FF2B5EF4-FFF2-40B4-BE49-F238E27FC236}">
                  <a16:creationId xmlns:a16="http://schemas.microsoft.com/office/drawing/2014/main" id="{3CD64469-931F-4CDB-84CA-2E545A2B4F65}"/>
                </a:ext>
              </a:extLst>
            </p:cNvPr>
            <p:cNvSpPr/>
            <p:nvPr/>
          </p:nvSpPr>
          <p:spPr>
            <a:xfrm>
              <a:off x="6738139" y="5374031"/>
              <a:ext cx="1318034" cy="1318031"/>
            </a:xfrm>
            <a:prstGeom prst="ellipse">
              <a:avLst/>
            </a:prstGeom>
            <a:solidFill>
              <a:srgbClr val="EF7B0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240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D5884A24-2A22-41E4-94C7-7398F5177ED6}"/>
                </a:ext>
              </a:extLst>
            </p:cNvPr>
            <p:cNvSpPr txBox="1"/>
            <p:nvPr/>
          </p:nvSpPr>
          <p:spPr>
            <a:xfrm>
              <a:off x="8122943" y="5837647"/>
              <a:ext cx="1572546" cy="738664"/>
            </a:xfrm>
            <a:prstGeom prst="rect">
              <a:avLst/>
            </a:prstGeom>
            <a:noFill/>
          </p:spPr>
          <p:txBody>
            <a:bodyPr wrap="none" lIns="0" tIns="0" rIns="0" bIns="0" rtlCol="0">
              <a:spAutoFit/>
            </a:bodyPr>
            <a:lstStyle/>
            <a:p>
              <a:pPr eaLnBrk="1" fontAlgn="auto" hangingPunct="1">
                <a:spcBef>
                  <a:spcPts val="0"/>
                </a:spcBef>
                <a:spcAft>
                  <a:spcPts val="0"/>
                </a:spcAft>
              </a:pPr>
              <a:r>
                <a:rPr lang="en-AU" sz="1600">
                  <a:solidFill>
                    <a:prstClr val="black"/>
                  </a:solidFill>
                  <a:latin typeface="Calibri" panose="020F0502020204030204"/>
                </a:rPr>
                <a:t>Version of record</a:t>
              </a:r>
            </a:p>
            <a:p>
              <a:pPr eaLnBrk="1" fontAlgn="auto" hangingPunct="1">
                <a:spcBef>
                  <a:spcPts val="0"/>
                </a:spcBef>
                <a:spcAft>
                  <a:spcPts val="0"/>
                </a:spcAft>
              </a:pPr>
              <a:r>
                <a:rPr lang="en-AU" sz="1600">
                  <a:solidFill>
                    <a:prstClr val="black"/>
                  </a:solidFill>
                  <a:latin typeface="Calibri" panose="020F0502020204030204"/>
                </a:rPr>
                <a:t>PDF / HTML / XML</a:t>
              </a:r>
            </a:p>
            <a:p>
              <a:pPr eaLnBrk="1" fontAlgn="auto" hangingPunct="1">
                <a:spcBef>
                  <a:spcPts val="0"/>
                </a:spcBef>
                <a:spcAft>
                  <a:spcPts val="0"/>
                </a:spcAft>
              </a:pPr>
              <a:r>
                <a:rPr lang="en-AU" sz="1600">
                  <a:solidFill>
                    <a:prstClr val="black"/>
                  </a:solidFill>
                  <a:latin typeface="Calibri" panose="020F0502020204030204"/>
                </a:rPr>
                <a:t>DOI from journal</a:t>
              </a:r>
            </a:p>
          </p:txBody>
        </p:sp>
        <p:sp>
          <p:nvSpPr>
            <p:cNvPr id="27" name="TextBox 26">
              <a:extLst>
                <a:ext uri="{FF2B5EF4-FFF2-40B4-BE49-F238E27FC236}">
                  <a16:creationId xmlns:a16="http://schemas.microsoft.com/office/drawing/2014/main" id="{222F7F0F-DEF3-4834-BD90-848B25E89517}"/>
                </a:ext>
              </a:extLst>
            </p:cNvPr>
            <p:cNvSpPr txBox="1"/>
            <p:nvPr/>
          </p:nvSpPr>
          <p:spPr>
            <a:xfrm>
              <a:off x="6768073" y="4552726"/>
              <a:ext cx="1033552" cy="738664"/>
            </a:xfrm>
            <a:prstGeom prst="rect">
              <a:avLst/>
            </a:prstGeom>
            <a:noFill/>
          </p:spPr>
          <p:txBody>
            <a:bodyPr wrap="none" lIns="0" tIns="0" rIns="0" bIns="0" rtlCol="0">
              <a:spAutoFit/>
            </a:bodyPr>
            <a:lstStyle/>
            <a:p>
              <a:pPr eaLnBrk="1" fontAlgn="auto" hangingPunct="1">
                <a:spcBef>
                  <a:spcPts val="0"/>
                </a:spcBef>
                <a:spcAft>
                  <a:spcPts val="0"/>
                </a:spcAft>
              </a:pPr>
              <a:r>
                <a:rPr lang="en-AU" sz="1600">
                  <a:solidFill>
                    <a:prstClr val="black"/>
                  </a:solidFill>
                  <a:latin typeface="Calibri" panose="020F0502020204030204"/>
                </a:rPr>
                <a:t>Copy-edited</a:t>
              </a:r>
            </a:p>
            <a:p>
              <a:pPr eaLnBrk="1" fontAlgn="auto" hangingPunct="1">
                <a:spcBef>
                  <a:spcPts val="0"/>
                </a:spcBef>
                <a:spcAft>
                  <a:spcPts val="0"/>
                </a:spcAft>
              </a:pPr>
              <a:r>
                <a:rPr lang="en-AU" sz="1600">
                  <a:solidFill>
                    <a:prstClr val="black"/>
                  </a:solidFill>
                  <a:latin typeface="Calibri" panose="020F0502020204030204"/>
                </a:rPr>
                <a:t>Typeset</a:t>
              </a:r>
            </a:p>
            <a:p>
              <a:pPr eaLnBrk="1" fontAlgn="auto" hangingPunct="1">
                <a:spcBef>
                  <a:spcPts val="0"/>
                </a:spcBef>
                <a:spcAft>
                  <a:spcPts val="0"/>
                </a:spcAft>
              </a:pPr>
              <a:r>
                <a:rPr lang="en-AU" sz="1600">
                  <a:solidFill>
                    <a:prstClr val="black"/>
                  </a:solidFill>
                  <a:latin typeface="Calibri" panose="020F0502020204030204"/>
                </a:rPr>
                <a:t>Formatted</a:t>
              </a:r>
            </a:p>
          </p:txBody>
        </p:sp>
        <p:grpSp>
          <p:nvGrpSpPr>
            <p:cNvPr id="28" name="Group 27">
              <a:extLst>
                <a:ext uri="{FF2B5EF4-FFF2-40B4-BE49-F238E27FC236}">
                  <a16:creationId xmlns:a16="http://schemas.microsoft.com/office/drawing/2014/main" id="{961EE5DB-C54F-42CD-813E-968997EABF1C}"/>
                </a:ext>
              </a:extLst>
            </p:cNvPr>
            <p:cNvGrpSpPr/>
            <p:nvPr/>
          </p:nvGrpSpPr>
          <p:grpSpPr>
            <a:xfrm>
              <a:off x="7081969" y="5605732"/>
              <a:ext cx="735985" cy="896642"/>
              <a:chOff x="2499941" y="4340051"/>
              <a:chExt cx="596944" cy="727250"/>
            </a:xfrm>
          </p:grpSpPr>
          <p:sp>
            <p:nvSpPr>
              <p:cNvPr id="31" name="Rectangle 31">
                <a:extLst>
                  <a:ext uri="{FF2B5EF4-FFF2-40B4-BE49-F238E27FC236}">
                    <a16:creationId xmlns:a16="http://schemas.microsoft.com/office/drawing/2014/main" id="{97E7CAC3-EFE2-4E39-A6FB-A9DAC958B114}"/>
                  </a:ext>
                </a:extLst>
              </p:cNvPr>
              <p:cNvSpPr/>
              <p:nvPr/>
            </p:nvSpPr>
            <p:spPr>
              <a:xfrm>
                <a:off x="2499941" y="4412654"/>
                <a:ext cx="486859" cy="654647"/>
              </a:xfrm>
              <a:custGeom>
                <a:avLst/>
                <a:gdLst>
                  <a:gd name="connsiteX0" fmla="*/ 0 w 532865"/>
                  <a:gd name="connsiteY0" fmla="*/ 0 h 715078"/>
                  <a:gd name="connsiteX1" fmla="*/ 532865 w 532865"/>
                  <a:gd name="connsiteY1" fmla="*/ 0 h 715078"/>
                  <a:gd name="connsiteX2" fmla="*/ 532865 w 532865"/>
                  <a:gd name="connsiteY2" fmla="*/ 715078 h 715078"/>
                  <a:gd name="connsiteX3" fmla="*/ 0 w 532865"/>
                  <a:gd name="connsiteY3" fmla="*/ 715078 h 715078"/>
                  <a:gd name="connsiteX4" fmla="*/ 0 w 532865"/>
                  <a:gd name="connsiteY4" fmla="*/ 0 h 715078"/>
                  <a:gd name="connsiteX0" fmla="*/ 532865 w 624305"/>
                  <a:gd name="connsiteY0" fmla="*/ 0 h 715078"/>
                  <a:gd name="connsiteX1" fmla="*/ 532865 w 624305"/>
                  <a:gd name="connsiteY1" fmla="*/ 715078 h 715078"/>
                  <a:gd name="connsiteX2" fmla="*/ 0 w 624305"/>
                  <a:gd name="connsiteY2" fmla="*/ 715078 h 715078"/>
                  <a:gd name="connsiteX3" fmla="*/ 0 w 624305"/>
                  <a:gd name="connsiteY3" fmla="*/ 0 h 715078"/>
                  <a:gd name="connsiteX4" fmla="*/ 624305 w 624305"/>
                  <a:gd name="connsiteY4" fmla="*/ 91440 h 715078"/>
                  <a:gd name="connsiteX0" fmla="*/ 532865 w 532865"/>
                  <a:gd name="connsiteY0" fmla="*/ 0 h 715078"/>
                  <a:gd name="connsiteX1" fmla="*/ 532865 w 532865"/>
                  <a:gd name="connsiteY1" fmla="*/ 715078 h 715078"/>
                  <a:gd name="connsiteX2" fmla="*/ 0 w 532865"/>
                  <a:gd name="connsiteY2" fmla="*/ 715078 h 715078"/>
                  <a:gd name="connsiteX3" fmla="*/ 0 w 532865"/>
                  <a:gd name="connsiteY3" fmla="*/ 0 h 715078"/>
                  <a:gd name="connsiteX4" fmla="*/ 390943 w 532865"/>
                  <a:gd name="connsiteY4" fmla="*/ 8096 h 715078"/>
                  <a:gd name="connsiteX0" fmla="*/ 532865 w 532865"/>
                  <a:gd name="connsiteY0" fmla="*/ 3810 h 718888"/>
                  <a:gd name="connsiteX1" fmla="*/ 532865 w 532865"/>
                  <a:gd name="connsiteY1" fmla="*/ 718888 h 718888"/>
                  <a:gd name="connsiteX2" fmla="*/ 0 w 532865"/>
                  <a:gd name="connsiteY2" fmla="*/ 718888 h 718888"/>
                  <a:gd name="connsiteX3" fmla="*/ 0 w 532865"/>
                  <a:gd name="connsiteY3" fmla="*/ 3810 h 718888"/>
                  <a:gd name="connsiteX4" fmla="*/ 386181 w 532865"/>
                  <a:gd name="connsiteY4" fmla="*/ 0 h 718888"/>
                  <a:gd name="connsiteX0" fmla="*/ 532865 w 532865"/>
                  <a:gd name="connsiteY0" fmla="*/ 1429 h 716507"/>
                  <a:gd name="connsiteX1" fmla="*/ 532865 w 532865"/>
                  <a:gd name="connsiteY1" fmla="*/ 716507 h 716507"/>
                  <a:gd name="connsiteX2" fmla="*/ 0 w 532865"/>
                  <a:gd name="connsiteY2" fmla="*/ 716507 h 716507"/>
                  <a:gd name="connsiteX3" fmla="*/ 0 w 532865"/>
                  <a:gd name="connsiteY3" fmla="*/ 1429 h 716507"/>
                  <a:gd name="connsiteX4" fmla="*/ 386181 w 532865"/>
                  <a:gd name="connsiteY4" fmla="*/ 0 h 716507"/>
                  <a:gd name="connsiteX0" fmla="*/ 532865 w 532865"/>
                  <a:gd name="connsiteY0" fmla="*/ 149066 h 716507"/>
                  <a:gd name="connsiteX1" fmla="*/ 532865 w 532865"/>
                  <a:gd name="connsiteY1" fmla="*/ 716507 h 716507"/>
                  <a:gd name="connsiteX2" fmla="*/ 0 w 532865"/>
                  <a:gd name="connsiteY2" fmla="*/ 716507 h 716507"/>
                  <a:gd name="connsiteX3" fmla="*/ 0 w 532865"/>
                  <a:gd name="connsiteY3" fmla="*/ 1429 h 716507"/>
                  <a:gd name="connsiteX4" fmla="*/ 386181 w 532865"/>
                  <a:gd name="connsiteY4" fmla="*/ 0 h 716507"/>
                  <a:gd name="connsiteX0" fmla="*/ 532865 w 532865"/>
                  <a:gd name="connsiteY0" fmla="*/ 149066 h 716507"/>
                  <a:gd name="connsiteX1" fmla="*/ 532865 w 532865"/>
                  <a:gd name="connsiteY1" fmla="*/ 716507 h 716507"/>
                  <a:gd name="connsiteX2" fmla="*/ 0 w 532865"/>
                  <a:gd name="connsiteY2" fmla="*/ 716507 h 716507"/>
                  <a:gd name="connsiteX3" fmla="*/ 0 w 532865"/>
                  <a:gd name="connsiteY3" fmla="*/ 1429 h 716507"/>
                  <a:gd name="connsiteX4" fmla="*/ 386181 w 532865"/>
                  <a:gd name="connsiteY4" fmla="*/ 0 h 716507"/>
                  <a:gd name="connsiteX0" fmla="*/ 532865 w 532865"/>
                  <a:gd name="connsiteY0" fmla="*/ 149066 h 716507"/>
                  <a:gd name="connsiteX1" fmla="*/ 532865 w 532865"/>
                  <a:gd name="connsiteY1" fmla="*/ 716507 h 716507"/>
                  <a:gd name="connsiteX2" fmla="*/ 0 w 532865"/>
                  <a:gd name="connsiteY2" fmla="*/ 716507 h 716507"/>
                  <a:gd name="connsiteX3" fmla="*/ 0 w 532865"/>
                  <a:gd name="connsiteY3" fmla="*/ 1429 h 716507"/>
                  <a:gd name="connsiteX4" fmla="*/ 386181 w 532865"/>
                  <a:gd name="connsiteY4" fmla="*/ 0 h 716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865" h="716507">
                    <a:moveTo>
                      <a:pt x="532865" y="149066"/>
                    </a:moveTo>
                    <a:lnTo>
                      <a:pt x="532865" y="716507"/>
                    </a:lnTo>
                    <a:lnTo>
                      <a:pt x="0" y="716507"/>
                    </a:lnTo>
                    <a:lnTo>
                      <a:pt x="0" y="1429"/>
                    </a:lnTo>
                    <a:lnTo>
                      <a:pt x="386181" y="0"/>
                    </a:lnTo>
                  </a:path>
                </a:pathLst>
              </a:custGeom>
              <a:noFill/>
              <a:ln w="31750" cap="rnd" cmpd="sng" algn="ctr">
                <a:solidFill>
                  <a:sysClr val="window" lastClr="FFFFF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240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a:extLst>
                  <a:ext uri="{FF2B5EF4-FFF2-40B4-BE49-F238E27FC236}">
                    <a16:creationId xmlns:a16="http://schemas.microsoft.com/office/drawing/2014/main" id="{8DE271E2-65DA-45F7-8EB7-E339627E8058}"/>
                  </a:ext>
                </a:extLst>
              </p:cNvPr>
              <p:cNvCxnSpPr>
                <a:cxnSpLocks/>
                <a:endCxn id="33" idx="1"/>
              </p:cNvCxnSpPr>
              <p:nvPr/>
            </p:nvCxnSpPr>
            <p:spPr>
              <a:xfrm flipV="1">
                <a:off x="2585338" y="4547207"/>
                <a:ext cx="478884" cy="0"/>
              </a:xfrm>
              <a:prstGeom prst="line">
                <a:avLst/>
              </a:prstGeom>
              <a:noFill/>
              <a:ln w="31750" cap="rnd" cmpd="sng" algn="ctr">
                <a:solidFill>
                  <a:sysClr val="window" lastClr="FFFFFF"/>
                </a:solidFill>
                <a:prstDash val="solid"/>
                <a:round/>
              </a:ln>
              <a:effectLst/>
            </p:spPr>
          </p:cxnSp>
          <p:sp>
            <p:nvSpPr>
              <p:cNvPr id="33" name="Rectangle 61">
                <a:extLst>
                  <a:ext uri="{FF2B5EF4-FFF2-40B4-BE49-F238E27FC236}">
                    <a16:creationId xmlns:a16="http://schemas.microsoft.com/office/drawing/2014/main" id="{59351530-37A4-477E-A641-D7E6824F4EB1}"/>
                  </a:ext>
                </a:extLst>
              </p:cNvPr>
              <p:cNvSpPr/>
              <p:nvPr/>
            </p:nvSpPr>
            <p:spPr>
              <a:xfrm>
                <a:off x="2859004" y="4345465"/>
                <a:ext cx="205427" cy="201742"/>
              </a:xfrm>
              <a:custGeom>
                <a:avLst/>
                <a:gdLst>
                  <a:gd name="connsiteX0" fmla="*/ 0 w 224610"/>
                  <a:gd name="connsiteY0" fmla="*/ 0 h 220805"/>
                  <a:gd name="connsiteX1" fmla="*/ 224610 w 224610"/>
                  <a:gd name="connsiteY1" fmla="*/ 0 h 220805"/>
                  <a:gd name="connsiteX2" fmla="*/ 224610 w 224610"/>
                  <a:gd name="connsiteY2" fmla="*/ 220805 h 220805"/>
                  <a:gd name="connsiteX3" fmla="*/ 0 w 224610"/>
                  <a:gd name="connsiteY3" fmla="*/ 220805 h 220805"/>
                  <a:gd name="connsiteX4" fmla="*/ 0 w 224610"/>
                  <a:gd name="connsiteY4" fmla="*/ 0 h 220805"/>
                  <a:gd name="connsiteX0" fmla="*/ 224610 w 316050"/>
                  <a:gd name="connsiteY0" fmla="*/ 0 h 220805"/>
                  <a:gd name="connsiteX1" fmla="*/ 224610 w 316050"/>
                  <a:gd name="connsiteY1" fmla="*/ 220805 h 220805"/>
                  <a:gd name="connsiteX2" fmla="*/ 0 w 316050"/>
                  <a:gd name="connsiteY2" fmla="*/ 220805 h 220805"/>
                  <a:gd name="connsiteX3" fmla="*/ 0 w 316050"/>
                  <a:gd name="connsiteY3" fmla="*/ 0 h 220805"/>
                  <a:gd name="connsiteX4" fmla="*/ 316050 w 316050"/>
                  <a:gd name="connsiteY4" fmla="*/ 91440 h 220805"/>
                  <a:gd name="connsiteX0" fmla="*/ 224610 w 224610"/>
                  <a:gd name="connsiteY0" fmla="*/ 0 h 220805"/>
                  <a:gd name="connsiteX1" fmla="*/ 224610 w 224610"/>
                  <a:gd name="connsiteY1" fmla="*/ 220805 h 220805"/>
                  <a:gd name="connsiteX2" fmla="*/ 0 w 224610"/>
                  <a:gd name="connsiteY2" fmla="*/ 220805 h 220805"/>
                  <a:gd name="connsiteX3" fmla="*/ 0 w 224610"/>
                  <a:gd name="connsiteY3" fmla="*/ 0 h 220805"/>
                  <a:gd name="connsiteX4" fmla="*/ 189843 w 224610"/>
                  <a:gd name="connsiteY4" fmla="*/ 5715 h 220805"/>
                  <a:gd name="connsiteX0" fmla="*/ 226991 w 226991"/>
                  <a:gd name="connsiteY0" fmla="*/ 111919 h 220805"/>
                  <a:gd name="connsiteX1" fmla="*/ 224610 w 226991"/>
                  <a:gd name="connsiteY1" fmla="*/ 220805 h 220805"/>
                  <a:gd name="connsiteX2" fmla="*/ 0 w 226991"/>
                  <a:gd name="connsiteY2" fmla="*/ 220805 h 220805"/>
                  <a:gd name="connsiteX3" fmla="*/ 0 w 226991"/>
                  <a:gd name="connsiteY3" fmla="*/ 0 h 220805"/>
                  <a:gd name="connsiteX4" fmla="*/ 189843 w 226991"/>
                  <a:gd name="connsiteY4" fmla="*/ 5715 h 220805"/>
                  <a:gd name="connsiteX0" fmla="*/ 226991 w 226991"/>
                  <a:gd name="connsiteY0" fmla="*/ 115729 h 224615"/>
                  <a:gd name="connsiteX1" fmla="*/ 224610 w 226991"/>
                  <a:gd name="connsiteY1" fmla="*/ 224615 h 224615"/>
                  <a:gd name="connsiteX2" fmla="*/ 0 w 226991"/>
                  <a:gd name="connsiteY2" fmla="*/ 224615 h 224615"/>
                  <a:gd name="connsiteX3" fmla="*/ 0 w 226991"/>
                  <a:gd name="connsiteY3" fmla="*/ 3810 h 224615"/>
                  <a:gd name="connsiteX4" fmla="*/ 192224 w 226991"/>
                  <a:gd name="connsiteY4" fmla="*/ 0 h 224615"/>
                  <a:gd name="connsiteX0" fmla="*/ 226991 w 226991"/>
                  <a:gd name="connsiteY0" fmla="*/ 111919 h 220805"/>
                  <a:gd name="connsiteX1" fmla="*/ 224610 w 226991"/>
                  <a:gd name="connsiteY1" fmla="*/ 220805 h 220805"/>
                  <a:gd name="connsiteX2" fmla="*/ 0 w 226991"/>
                  <a:gd name="connsiteY2" fmla="*/ 220805 h 220805"/>
                  <a:gd name="connsiteX3" fmla="*/ 0 w 226991"/>
                  <a:gd name="connsiteY3" fmla="*/ 0 h 220805"/>
                  <a:gd name="connsiteX4" fmla="*/ 192224 w 226991"/>
                  <a:gd name="connsiteY4" fmla="*/ 952 h 220805"/>
                  <a:gd name="connsiteX0" fmla="*/ 224609 w 224839"/>
                  <a:gd name="connsiteY0" fmla="*/ 109538 h 220805"/>
                  <a:gd name="connsiteX1" fmla="*/ 224610 w 224839"/>
                  <a:gd name="connsiteY1" fmla="*/ 220805 h 220805"/>
                  <a:gd name="connsiteX2" fmla="*/ 0 w 224839"/>
                  <a:gd name="connsiteY2" fmla="*/ 220805 h 220805"/>
                  <a:gd name="connsiteX3" fmla="*/ 0 w 224839"/>
                  <a:gd name="connsiteY3" fmla="*/ 0 h 220805"/>
                  <a:gd name="connsiteX4" fmla="*/ 192224 w 224839"/>
                  <a:gd name="connsiteY4" fmla="*/ 952 h 22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839" h="220805">
                    <a:moveTo>
                      <a:pt x="224609" y="109538"/>
                    </a:moveTo>
                    <a:cubicBezTo>
                      <a:pt x="223815" y="145833"/>
                      <a:pt x="225404" y="184510"/>
                      <a:pt x="224610" y="220805"/>
                    </a:cubicBezTo>
                    <a:lnTo>
                      <a:pt x="0" y="220805"/>
                    </a:lnTo>
                    <a:lnTo>
                      <a:pt x="0" y="0"/>
                    </a:lnTo>
                    <a:lnTo>
                      <a:pt x="192224" y="952"/>
                    </a:lnTo>
                  </a:path>
                </a:pathLst>
              </a:custGeom>
              <a:noFill/>
              <a:ln w="31750" cap="rnd" cmpd="sng" algn="ctr">
                <a:solidFill>
                  <a:sysClr val="window" lastClr="FFFFF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240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4" name="Group 33">
                <a:extLst>
                  <a:ext uri="{FF2B5EF4-FFF2-40B4-BE49-F238E27FC236}">
                    <a16:creationId xmlns:a16="http://schemas.microsoft.com/office/drawing/2014/main" id="{C87D5274-13C8-44A4-AD55-EAC4701D95F6}"/>
                  </a:ext>
                </a:extLst>
              </p:cNvPr>
              <p:cNvGrpSpPr/>
              <p:nvPr/>
            </p:nvGrpSpPr>
            <p:grpSpPr>
              <a:xfrm>
                <a:off x="2916457" y="4340051"/>
                <a:ext cx="180428" cy="150191"/>
                <a:chOff x="3049073" y="2617454"/>
                <a:chExt cx="222956" cy="185593"/>
              </a:xfrm>
            </p:grpSpPr>
            <p:cxnSp>
              <p:nvCxnSpPr>
                <p:cNvPr id="45" name="Straight Connector 44">
                  <a:extLst>
                    <a:ext uri="{FF2B5EF4-FFF2-40B4-BE49-F238E27FC236}">
                      <a16:creationId xmlns:a16="http://schemas.microsoft.com/office/drawing/2014/main" id="{5A16F4A3-BFE9-4B4C-BA8B-6BDAFD5FB283}"/>
                    </a:ext>
                  </a:extLst>
                </p:cNvPr>
                <p:cNvCxnSpPr>
                  <a:cxnSpLocks/>
                </p:cNvCxnSpPr>
                <p:nvPr/>
              </p:nvCxnSpPr>
              <p:spPr>
                <a:xfrm>
                  <a:off x="3049073" y="2736089"/>
                  <a:ext cx="61761" cy="64592"/>
                </a:xfrm>
                <a:prstGeom prst="line">
                  <a:avLst/>
                </a:prstGeom>
                <a:noFill/>
                <a:ln w="31750" cap="rnd" cmpd="sng" algn="ctr">
                  <a:solidFill>
                    <a:sysClr val="window" lastClr="FFFFFF"/>
                  </a:solidFill>
                  <a:prstDash val="solid"/>
                  <a:round/>
                </a:ln>
                <a:effectLst/>
              </p:spPr>
            </p:cxnSp>
            <p:cxnSp>
              <p:nvCxnSpPr>
                <p:cNvPr id="46" name="Straight Connector 45">
                  <a:extLst>
                    <a:ext uri="{FF2B5EF4-FFF2-40B4-BE49-F238E27FC236}">
                      <a16:creationId xmlns:a16="http://schemas.microsoft.com/office/drawing/2014/main" id="{1D3AD828-E1DB-4E67-9B02-369A2AB06835}"/>
                    </a:ext>
                  </a:extLst>
                </p:cNvPr>
                <p:cNvCxnSpPr>
                  <a:cxnSpLocks/>
                </p:cNvCxnSpPr>
                <p:nvPr/>
              </p:nvCxnSpPr>
              <p:spPr>
                <a:xfrm flipV="1">
                  <a:off x="3108973" y="2617454"/>
                  <a:ext cx="163056" cy="185593"/>
                </a:xfrm>
                <a:prstGeom prst="line">
                  <a:avLst/>
                </a:prstGeom>
                <a:noFill/>
                <a:ln w="31750" cap="rnd" cmpd="sng" algn="ctr">
                  <a:solidFill>
                    <a:sysClr val="window" lastClr="FFFFFF"/>
                  </a:solidFill>
                  <a:prstDash val="solid"/>
                  <a:round/>
                </a:ln>
                <a:effectLst/>
              </p:spPr>
            </p:cxnSp>
          </p:grpSp>
          <p:grpSp>
            <p:nvGrpSpPr>
              <p:cNvPr id="35" name="Group 34">
                <a:extLst>
                  <a:ext uri="{FF2B5EF4-FFF2-40B4-BE49-F238E27FC236}">
                    <a16:creationId xmlns:a16="http://schemas.microsoft.com/office/drawing/2014/main" id="{C02040F3-CE68-447F-B13B-B65ED238F12A}"/>
                  </a:ext>
                </a:extLst>
              </p:cNvPr>
              <p:cNvGrpSpPr/>
              <p:nvPr/>
            </p:nvGrpSpPr>
            <p:grpSpPr>
              <a:xfrm>
                <a:off x="2585338" y="4734844"/>
                <a:ext cx="128309" cy="247975"/>
                <a:chOff x="2585338" y="4734844"/>
                <a:chExt cx="128309" cy="247975"/>
              </a:xfrm>
            </p:grpSpPr>
            <p:cxnSp>
              <p:nvCxnSpPr>
                <p:cNvPr id="40" name="Straight Connector 39">
                  <a:extLst>
                    <a:ext uri="{FF2B5EF4-FFF2-40B4-BE49-F238E27FC236}">
                      <a16:creationId xmlns:a16="http://schemas.microsoft.com/office/drawing/2014/main" id="{38B2E21A-5E21-4558-A57B-26D8470BE6FD}"/>
                    </a:ext>
                  </a:extLst>
                </p:cNvPr>
                <p:cNvCxnSpPr>
                  <a:cxnSpLocks/>
                </p:cNvCxnSpPr>
                <p:nvPr/>
              </p:nvCxnSpPr>
              <p:spPr>
                <a:xfrm>
                  <a:off x="2585338" y="4734844"/>
                  <a:ext cx="128309" cy="0"/>
                </a:xfrm>
                <a:prstGeom prst="line">
                  <a:avLst/>
                </a:prstGeom>
                <a:noFill/>
                <a:ln w="31750" cap="rnd" cmpd="sng" algn="ctr">
                  <a:solidFill>
                    <a:sysClr val="window" lastClr="FFFFFF"/>
                  </a:solidFill>
                  <a:prstDash val="solid"/>
                  <a:round/>
                </a:ln>
                <a:effectLst/>
              </p:spPr>
            </p:cxnSp>
            <p:cxnSp>
              <p:nvCxnSpPr>
                <p:cNvPr id="41" name="Straight Connector 40">
                  <a:extLst>
                    <a:ext uri="{FF2B5EF4-FFF2-40B4-BE49-F238E27FC236}">
                      <a16:creationId xmlns:a16="http://schemas.microsoft.com/office/drawing/2014/main" id="{95F86BB4-AF74-4C27-B1CF-E648B5DC127B}"/>
                    </a:ext>
                  </a:extLst>
                </p:cNvPr>
                <p:cNvCxnSpPr>
                  <a:cxnSpLocks/>
                </p:cNvCxnSpPr>
                <p:nvPr/>
              </p:nvCxnSpPr>
              <p:spPr>
                <a:xfrm>
                  <a:off x="2585338" y="4796838"/>
                  <a:ext cx="128309" cy="0"/>
                </a:xfrm>
                <a:prstGeom prst="line">
                  <a:avLst/>
                </a:prstGeom>
                <a:noFill/>
                <a:ln w="31750" cap="rnd" cmpd="sng" algn="ctr">
                  <a:solidFill>
                    <a:sysClr val="window" lastClr="FFFFFF"/>
                  </a:solidFill>
                  <a:prstDash val="solid"/>
                  <a:round/>
                </a:ln>
                <a:effectLst/>
              </p:spPr>
            </p:cxnSp>
            <p:cxnSp>
              <p:nvCxnSpPr>
                <p:cNvPr id="42" name="Straight Connector 41">
                  <a:extLst>
                    <a:ext uri="{FF2B5EF4-FFF2-40B4-BE49-F238E27FC236}">
                      <a16:creationId xmlns:a16="http://schemas.microsoft.com/office/drawing/2014/main" id="{2D8EE964-C483-4415-99B2-068713F03008}"/>
                    </a:ext>
                  </a:extLst>
                </p:cNvPr>
                <p:cNvCxnSpPr>
                  <a:cxnSpLocks/>
                </p:cNvCxnSpPr>
                <p:nvPr/>
              </p:nvCxnSpPr>
              <p:spPr>
                <a:xfrm>
                  <a:off x="2585338" y="4858832"/>
                  <a:ext cx="128309" cy="0"/>
                </a:xfrm>
                <a:prstGeom prst="line">
                  <a:avLst/>
                </a:prstGeom>
                <a:noFill/>
                <a:ln w="31750" cap="rnd" cmpd="sng" algn="ctr">
                  <a:solidFill>
                    <a:sysClr val="window" lastClr="FFFFFF"/>
                  </a:solidFill>
                  <a:prstDash val="solid"/>
                  <a:round/>
                </a:ln>
                <a:effectLst/>
              </p:spPr>
            </p:cxnSp>
            <p:cxnSp>
              <p:nvCxnSpPr>
                <p:cNvPr id="43" name="Straight Connector 42">
                  <a:extLst>
                    <a:ext uri="{FF2B5EF4-FFF2-40B4-BE49-F238E27FC236}">
                      <a16:creationId xmlns:a16="http://schemas.microsoft.com/office/drawing/2014/main" id="{0F8BF567-AA78-4739-BF22-4CEEB83CE13D}"/>
                    </a:ext>
                  </a:extLst>
                </p:cNvPr>
                <p:cNvCxnSpPr>
                  <a:cxnSpLocks/>
                </p:cNvCxnSpPr>
                <p:nvPr/>
              </p:nvCxnSpPr>
              <p:spPr>
                <a:xfrm>
                  <a:off x="2585338" y="4920826"/>
                  <a:ext cx="128309" cy="0"/>
                </a:xfrm>
                <a:prstGeom prst="line">
                  <a:avLst/>
                </a:prstGeom>
                <a:noFill/>
                <a:ln w="31750" cap="rnd" cmpd="sng" algn="ctr">
                  <a:solidFill>
                    <a:sysClr val="window" lastClr="FFFFFF"/>
                  </a:solidFill>
                  <a:prstDash val="solid"/>
                  <a:round/>
                </a:ln>
                <a:effectLst/>
              </p:spPr>
            </p:cxnSp>
            <p:cxnSp>
              <p:nvCxnSpPr>
                <p:cNvPr id="44" name="Straight Connector 43">
                  <a:extLst>
                    <a:ext uri="{FF2B5EF4-FFF2-40B4-BE49-F238E27FC236}">
                      <a16:creationId xmlns:a16="http://schemas.microsoft.com/office/drawing/2014/main" id="{BA4A6F94-D31B-4E97-BA24-CE6402DAD073}"/>
                    </a:ext>
                  </a:extLst>
                </p:cNvPr>
                <p:cNvCxnSpPr>
                  <a:cxnSpLocks/>
                </p:cNvCxnSpPr>
                <p:nvPr/>
              </p:nvCxnSpPr>
              <p:spPr>
                <a:xfrm>
                  <a:off x="2585338" y="4982819"/>
                  <a:ext cx="128309" cy="0"/>
                </a:xfrm>
                <a:prstGeom prst="line">
                  <a:avLst/>
                </a:prstGeom>
                <a:noFill/>
                <a:ln w="31750" cap="rnd" cmpd="sng" algn="ctr">
                  <a:solidFill>
                    <a:sysClr val="window" lastClr="FFFFFF"/>
                  </a:solidFill>
                  <a:prstDash val="solid"/>
                  <a:round/>
                </a:ln>
                <a:effectLst/>
              </p:spPr>
            </p:cxnSp>
          </p:grpSp>
          <p:cxnSp>
            <p:nvCxnSpPr>
              <p:cNvPr id="36" name="Straight Connector 35">
                <a:extLst>
                  <a:ext uri="{FF2B5EF4-FFF2-40B4-BE49-F238E27FC236}">
                    <a16:creationId xmlns:a16="http://schemas.microsoft.com/office/drawing/2014/main" id="{A36D492C-ED50-481D-852D-1540DE6ADE4C}"/>
                  </a:ext>
                </a:extLst>
              </p:cNvPr>
              <p:cNvCxnSpPr>
                <a:cxnSpLocks/>
              </p:cNvCxnSpPr>
              <p:nvPr/>
            </p:nvCxnSpPr>
            <p:spPr>
              <a:xfrm>
                <a:off x="2585338" y="4610856"/>
                <a:ext cx="319787" cy="0"/>
              </a:xfrm>
              <a:prstGeom prst="line">
                <a:avLst/>
              </a:prstGeom>
              <a:noFill/>
              <a:ln w="31750" cap="rnd" cmpd="sng" algn="ctr">
                <a:solidFill>
                  <a:sysClr val="window" lastClr="FFFFFF"/>
                </a:solidFill>
                <a:prstDash val="solid"/>
                <a:round/>
              </a:ln>
              <a:effectLst/>
            </p:spPr>
          </p:cxnSp>
          <p:cxnSp>
            <p:nvCxnSpPr>
              <p:cNvPr id="37" name="Straight Connector 36">
                <a:extLst>
                  <a:ext uri="{FF2B5EF4-FFF2-40B4-BE49-F238E27FC236}">
                    <a16:creationId xmlns:a16="http://schemas.microsoft.com/office/drawing/2014/main" id="{2D9A7708-5973-4D14-8C96-C7830E186FE0}"/>
                  </a:ext>
                </a:extLst>
              </p:cNvPr>
              <p:cNvCxnSpPr>
                <a:cxnSpLocks/>
              </p:cNvCxnSpPr>
              <p:nvPr/>
            </p:nvCxnSpPr>
            <p:spPr>
              <a:xfrm>
                <a:off x="2775635" y="4734844"/>
                <a:ext cx="128309" cy="0"/>
              </a:xfrm>
              <a:prstGeom prst="line">
                <a:avLst/>
              </a:prstGeom>
              <a:noFill/>
              <a:ln w="31750" cap="rnd" cmpd="sng" algn="ctr">
                <a:solidFill>
                  <a:sysClr val="window" lastClr="FFFFFF"/>
                </a:solidFill>
                <a:prstDash val="solid"/>
                <a:round/>
              </a:ln>
              <a:effectLst/>
            </p:spPr>
          </p:cxnSp>
          <p:cxnSp>
            <p:nvCxnSpPr>
              <p:cNvPr id="38" name="Straight Connector 37">
                <a:extLst>
                  <a:ext uri="{FF2B5EF4-FFF2-40B4-BE49-F238E27FC236}">
                    <a16:creationId xmlns:a16="http://schemas.microsoft.com/office/drawing/2014/main" id="{62A8E968-F66A-4477-ABDA-B4CF15E2BCA6}"/>
                  </a:ext>
                </a:extLst>
              </p:cNvPr>
              <p:cNvCxnSpPr>
                <a:cxnSpLocks/>
              </p:cNvCxnSpPr>
              <p:nvPr/>
            </p:nvCxnSpPr>
            <p:spPr>
              <a:xfrm>
                <a:off x="2775635" y="4796838"/>
                <a:ext cx="128309" cy="0"/>
              </a:xfrm>
              <a:prstGeom prst="line">
                <a:avLst/>
              </a:prstGeom>
              <a:noFill/>
              <a:ln w="31750" cap="rnd" cmpd="sng" algn="ctr">
                <a:solidFill>
                  <a:sysClr val="window" lastClr="FFFFFF"/>
                </a:solidFill>
                <a:prstDash val="solid"/>
                <a:round/>
              </a:ln>
              <a:effectLst/>
            </p:spPr>
          </p:cxnSp>
          <p:sp>
            <p:nvSpPr>
              <p:cNvPr id="39" name="Rectangle 38">
                <a:extLst>
                  <a:ext uri="{FF2B5EF4-FFF2-40B4-BE49-F238E27FC236}">
                    <a16:creationId xmlns:a16="http://schemas.microsoft.com/office/drawing/2014/main" id="{140732A0-30F7-4F97-8B08-E666123CE802}"/>
                  </a:ext>
                </a:extLst>
              </p:cNvPr>
              <p:cNvSpPr/>
              <p:nvPr/>
            </p:nvSpPr>
            <p:spPr>
              <a:xfrm>
                <a:off x="2775635" y="4873624"/>
                <a:ext cx="126638" cy="117475"/>
              </a:xfrm>
              <a:prstGeom prst="rect">
                <a:avLst/>
              </a:prstGeom>
              <a:noFill/>
              <a:ln w="31750" cap="rnd" cmpd="sng" algn="ctr">
                <a:solidFill>
                  <a:sysClr val="window" lastClr="FFFFFF"/>
                </a:solidFill>
                <a:prstDash val="solid"/>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240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9" name="TextBox 28">
              <a:extLst>
                <a:ext uri="{FF2B5EF4-FFF2-40B4-BE49-F238E27FC236}">
                  <a16:creationId xmlns:a16="http://schemas.microsoft.com/office/drawing/2014/main" id="{34CD4979-9FAC-4DC4-9019-793AB524C191}"/>
                </a:ext>
              </a:extLst>
            </p:cNvPr>
            <p:cNvSpPr txBox="1"/>
            <p:nvPr/>
          </p:nvSpPr>
          <p:spPr>
            <a:xfrm>
              <a:off x="10014676" y="5496331"/>
              <a:ext cx="2034854" cy="984885"/>
            </a:xfrm>
            <a:prstGeom prst="rect">
              <a:avLst/>
            </a:prstGeom>
            <a:noFill/>
          </p:spPr>
          <p:txBody>
            <a:bodyPr wrap="square" lIns="0" tIns="0" rIns="0" bIns="0" rtlCol="0">
              <a:spAutoFit/>
            </a:bodyPr>
            <a:lstStyle/>
            <a:p>
              <a:pPr eaLnBrk="1" fontAlgn="auto" hangingPunct="1">
                <a:spcBef>
                  <a:spcPts val="0"/>
                </a:spcBef>
                <a:spcAft>
                  <a:spcPts val="0"/>
                </a:spcAft>
              </a:pPr>
              <a:r>
                <a:rPr lang="en-AU" sz="1600">
                  <a:solidFill>
                    <a:prstClr val="black"/>
                  </a:solidFill>
                  <a:latin typeface="Calibri" panose="020F0502020204030204"/>
                </a:rPr>
                <a:t>Can usually only be shared if published by a gold OA or hybrid journal</a:t>
              </a:r>
            </a:p>
          </p:txBody>
        </p:sp>
        <p:sp>
          <p:nvSpPr>
            <p:cNvPr id="30" name="Arrow: Circular 29">
              <a:extLst>
                <a:ext uri="{FF2B5EF4-FFF2-40B4-BE49-F238E27FC236}">
                  <a16:creationId xmlns:a16="http://schemas.microsoft.com/office/drawing/2014/main" id="{F2F41681-538D-4369-B9CF-FF42F367E251}"/>
                </a:ext>
              </a:extLst>
            </p:cNvPr>
            <p:cNvSpPr/>
            <p:nvPr/>
          </p:nvSpPr>
          <p:spPr>
            <a:xfrm flipH="1">
              <a:off x="6215945" y="3651081"/>
              <a:ext cx="2376995" cy="2302397"/>
            </a:xfrm>
            <a:prstGeom prst="circularArrow">
              <a:avLst>
                <a:gd name="adj1" fmla="val 22788"/>
                <a:gd name="adj2" fmla="val 429625"/>
                <a:gd name="adj3" fmla="val 2862604"/>
                <a:gd name="adj4" fmla="val 17998351"/>
                <a:gd name="adj5" fmla="val 7422"/>
              </a:avLst>
            </a:prstGeom>
            <a:solidFill>
              <a:srgbClr val="0083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240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47" name="Rectangle 46">
            <a:extLst>
              <a:ext uri="{FF2B5EF4-FFF2-40B4-BE49-F238E27FC236}">
                <a16:creationId xmlns:a16="http://schemas.microsoft.com/office/drawing/2014/main" id="{CD239E6A-05A0-485D-861D-D31258EC8EE2}"/>
              </a:ext>
            </a:extLst>
          </p:cNvPr>
          <p:cNvSpPr/>
          <p:nvPr/>
        </p:nvSpPr>
        <p:spPr>
          <a:xfrm>
            <a:off x="3377341" y="6613713"/>
            <a:ext cx="6101094" cy="261610"/>
          </a:xfrm>
          <a:prstGeom prst="rect">
            <a:avLst/>
          </a:prstGeom>
        </p:spPr>
        <p:txBody>
          <a:bodyPr wrap="square">
            <a:spAutoFit/>
          </a:bodyPr>
          <a:lstStyle/>
          <a:p>
            <a:pPr algn="ctr"/>
            <a:r>
              <a:rPr lang="en-AU" sz="1100">
                <a:solidFill>
                  <a:schemeClr val="tx1">
                    <a:lumMod val="65000"/>
                    <a:lumOff val="35000"/>
                  </a:schemeClr>
                </a:solidFill>
                <a:hlinkClick r:id="rId2" action="ppaction://hlinkfile">
                  <a:extLst>
                    <a:ext uri="{A12FA001-AC4F-418D-AE19-62706E023703}">
                      <ahyp:hlinkClr xmlns:ahyp="http://schemas.microsoft.com/office/drawing/2018/hyperlinkcolor" val="tx"/>
                    </a:ext>
                  </a:extLst>
                </a:hlinkClick>
              </a:rPr>
              <a:t>commons.wikimedia.org/wiki/</a:t>
            </a:r>
            <a:r>
              <a:rPr lang="en-AU" sz="1100" err="1">
                <a:solidFill>
                  <a:schemeClr val="tx1">
                    <a:lumMod val="65000"/>
                    <a:lumOff val="35000"/>
                  </a:schemeClr>
                </a:solidFill>
                <a:hlinkClick r:id="rId2" action="ppaction://hlinkfile">
                  <a:extLst>
                    <a:ext uri="{A12FA001-AC4F-418D-AE19-62706E023703}">
                      <ahyp:hlinkClr xmlns:ahyp="http://schemas.microsoft.com/office/drawing/2018/hyperlinkcolor" val="tx"/>
                    </a:ext>
                  </a:extLst>
                </a:hlinkClick>
              </a:rPr>
              <a:t>File:Preprint_postprint_published.png</a:t>
            </a:r>
            <a:r>
              <a:rPr lang="en-AU" sz="1100">
                <a:solidFill>
                  <a:schemeClr val="tx1">
                    <a:lumMod val="65000"/>
                    <a:lumOff val="35000"/>
                  </a:schemeClr>
                </a:solidFill>
              </a:rPr>
              <a:t>, Thomas Shafee, CC BY</a:t>
            </a:r>
            <a:endParaRPr lang="en-AU" sz="1400">
              <a:solidFill>
                <a:schemeClr val="tx1">
                  <a:lumMod val="65000"/>
                  <a:lumOff val="35000"/>
                </a:schemeClr>
              </a:solidFill>
            </a:endParaRPr>
          </a:p>
        </p:txBody>
      </p:sp>
      <p:grpSp>
        <p:nvGrpSpPr>
          <p:cNvPr id="48" name="Group 47">
            <a:extLst>
              <a:ext uri="{FF2B5EF4-FFF2-40B4-BE49-F238E27FC236}">
                <a16:creationId xmlns:a16="http://schemas.microsoft.com/office/drawing/2014/main" id="{025CD553-E7B2-4952-988F-43D3C716B926}"/>
              </a:ext>
            </a:extLst>
          </p:cNvPr>
          <p:cNvGrpSpPr/>
          <p:nvPr/>
        </p:nvGrpSpPr>
        <p:grpSpPr>
          <a:xfrm>
            <a:off x="6215945" y="1160937"/>
            <a:ext cx="5951951" cy="3423964"/>
            <a:chOff x="6215945" y="1160937"/>
            <a:chExt cx="5951951" cy="3423964"/>
          </a:xfrm>
        </p:grpSpPr>
        <p:grpSp>
          <p:nvGrpSpPr>
            <p:cNvPr id="49" name="Group 48">
              <a:extLst>
                <a:ext uri="{FF2B5EF4-FFF2-40B4-BE49-F238E27FC236}">
                  <a16:creationId xmlns:a16="http://schemas.microsoft.com/office/drawing/2014/main" id="{872E2E44-3631-4F30-854D-798E5CC266E1}"/>
                </a:ext>
              </a:extLst>
            </p:cNvPr>
            <p:cNvGrpSpPr/>
            <p:nvPr/>
          </p:nvGrpSpPr>
          <p:grpSpPr>
            <a:xfrm>
              <a:off x="6215945" y="1160937"/>
              <a:ext cx="5833585" cy="3063083"/>
              <a:chOff x="6215945" y="1432039"/>
              <a:chExt cx="5833585" cy="3063083"/>
            </a:xfrm>
          </p:grpSpPr>
          <p:sp>
            <p:nvSpPr>
              <p:cNvPr id="51" name="Arrow: Pentagon 50">
                <a:extLst>
                  <a:ext uri="{FF2B5EF4-FFF2-40B4-BE49-F238E27FC236}">
                    <a16:creationId xmlns:a16="http://schemas.microsoft.com/office/drawing/2014/main" id="{1F843DA1-34AA-4550-A8D6-A46D5376068A}"/>
                  </a:ext>
                </a:extLst>
              </p:cNvPr>
              <p:cNvSpPr/>
              <p:nvPr/>
            </p:nvSpPr>
            <p:spPr>
              <a:xfrm>
                <a:off x="7345245" y="3178177"/>
                <a:ext cx="2568012" cy="1316007"/>
              </a:xfrm>
              <a:prstGeom prst="homePlate">
                <a:avLst>
                  <a:gd name="adj" fmla="val 24482"/>
                </a:avLst>
              </a:prstGeom>
              <a:solidFill>
                <a:srgbClr val="70AD47">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240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B33D0F64-37BF-4FC7-BE6E-3EF424A81DB2}"/>
                  </a:ext>
                </a:extLst>
              </p:cNvPr>
              <p:cNvSpPr txBox="1"/>
              <p:nvPr/>
            </p:nvSpPr>
            <p:spPr>
              <a:xfrm>
                <a:off x="8139968" y="3394680"/>
                <a:ext cx="1170129" cy="369333"/>
              </a:xfrm>
              <a:prstGeom prst="rect">
                <a:avLst/>
              </a:prstGeom>
              <a:noFill/>
            </p:spPr>
            <p:txBody>
              <a:bodyPr wrap="none" lIns="0" tIns="0" rIns="0" bIns="0" rtlCol="0">
                <a:spAutoFit/>
              </a:bodyPr>
              <a:lstStyle/>
              <a:p>
                <a:pPr eaLnBrk="1" fontAlgn="auto" hangingPunct="1">
                  <a:spcBef>
                    <a:spcPts val="0"/>
                  </a:spcBef>
                  <a:spcAft>
                    <a:spcPts val="0"/>
                  </a:spcAft>
                </a:pPr>
                <a:r>
                  <a:rPr lang="en-AU" sz="2400" err="1">
                    <a:solidFill>
                      <a:prstClr val="black"/>
                    </a:solidFill>
                    <a:latin typeface="Calibri" panose="020F0502020204030204"/>
                  </a:rPr>
                  <a:t>Postprint</a:t>
                </a:r>
                <a:endParaRPr lang="en-AU" sz="2400">
                  <a:solidFill>
                    <a:prstClr val="black"/>
                  </a:solidFill>
                  <a:latin typeface="Calibri" panose="020F0502020204030204"/>
                </a:endParaRPr>
              </a:p>
            </p:txBody>
          </p:sp>
          <p:sp>
            <p:nvSpPr>
              <p:cNvPr id="53" name="Oval 52">
                <a:extLst>
                  <a:ext uri="{FF2B5EF4-FFF2-40B4-BE49-F238E27FC236}">
                    <a16:creationId xmlns:a16="http://schemas.microsoft.com/office/drawing/2014/main" id="{4C3BB4F1-2785-4884-B5A2-31FEA65779EB}"/>
                  </a:ext>
                </a:extLst>
              </p:cNvPr>
              <p:cNvSpPr/>
              <p:nvPr/>
            </p:nvSpPr>
            <p:spPr>
              <a:xfrm>
                <a:off x="6738137" y="3177091"/>
                <a:ext cx="1318034" cy="1318031"/>
              </a:xfrm>
              <a:prstGeom prst="ellipse">
                <a:avLst/>
              </a:prstGeom>
              <a:solidFill>
                <a:srgbClr val="0083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240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id="{8B6F0CE7-ACFF-435C-94BB-65742939A051}"/>
                  </a:ext>
                </a:extLst>
              </p:cNvPr>
              <p:cNvSpPr txBox="1"/>
              <p:nvPr/>
            </p:nvSpPr>
            <p:spPr>
              <a:xfrm>
                <a:off x="8139968" y="3729281"/>
                <a:ext cx="1565300" cy="492443"/>
              </a:xfrm>
              <a:prstGeom prst="rect">
                <a:avLst/>
              </a:prstGeom>
              <a:noFill/>
            </p:spPr>
            <p:txBody>
              <a:bodyPr wrap="none" lIns="0" tIns="0" rIns="0" bIns="0" rtlCol="0">
                <a:spAutoFit/>
              </a:bodyPr>
              <a:lstStyle/>
              <a:p>
                <a:pPr eaLnBrk="1" fontAlgn="auto" hangingPunct="1">
                  <a:spcBef>
                    <a:spcPts val="0"/>
                  </a:spcBef>
                  <a:spcAft>
                    <a:spcPts val="0"/>
                  </a:spcAft>
                </a:pPr>
                <a:r>
                  <a:rPr lang="en-AU" sz="1600">
                    <a:solidFill>
                      <a:prstClr val="black"/>
                    </a:solidFill>
                    <a:latin typeface="Calibri" panose="020F0502020204030204"/>
                  </a:rPr>
                  <a:t>Author-accepted</a:t>
                </a:r>
              </a:p>
              <a:p>
                <a:pPr eaLnBrk="1" fontAlgn="auto" hangingPunct="1">
                  <a:spcBef>
                    <a:spcPts val="0"/>
                  </a:spcBef>
                  <a:spcAft>
                    <a:spcPts val="0"/>
                  </a:spcAft>
                </a:pPr>
                <a:r>
                  <a:rPr lang="en-AU" sz="1600">
                    <a:solidFill>
                      <a:prstClr val="black"/>
                    </a:solidFill>
                    <a:latin typeface="Calibri" panose="020F0502020204030204"/>
                  </a:rPr>
                  <a:t>manuscript (AAM)</a:t>
                </a:r>
              </a:p>
            </p:txBody>
          </p:sp>
          <p:sp>
            <p:nvSpPr>
              <p:cNvPr id="55" name="TextBox 54">
                <a:extLst>
                  <a:ext uri="{FF2B5EF4-FFF2-40B4-BE49-F238E27FC236}">
                    <a16:creationId xmlns:a16="http://schemas.microsoft.com/office/drawing/2014/main" id="{FA9BD541-3579-4993-A8E6-643BD4135A0A}"/>
                  </a:ext>
                </a:extLst>
              </p:cNvPr>
              <p:cNvSpPr txBox="1"/>
              <p:nvPr/>
            </p:nvSpPr>
            <p:spPr>
              <a:xfrm>
                <a:off x="6768073" y="2345416"/>
                <a:ext cx="1765996" cy="738664"/>
              </a:xfrm>
              <a:prstGeom prst="rect">
                <a:avLst/>
              </a:prstGeom>
              <a:noFill/>
            </p:spPr>
            <p:txBody>
              <a:bodyPr wrap="none" lIns="0" tIns="0" rIns="0" bIns="0" rtlCol="0">
                <a:spAutoFit/>
              </a:bodyPr>
              <a:lstStyle/>
              <a:p>
                <a:pPr eaLnBrk="1" fontAlgn="auto" hangingPunct="1">
                  <a:spcBef>
                    <a:spcPts val="0"/>
                  </a:spcBef>
                  <a:spcAft>
                    <a:spcPts val="0"/>
                  </a:spcAft>
                </a:pPr>
                <a:r>
                  <a:rPr lang="en-AU" sz="1600">
                    <a:solidFill>
                      <a:prstClr val="black"/>
                    </a:solidFill>
                    <a:latin typeface="Calibri" panose="020F0502020204030204"/>
                  </a:rPr>
                  <a:t>Submitted to journal</a:t>
                </a:r>
              </a:p>
              <a:p>
                <a:pPr eaLnBrk="1" fontAlgn="auto" hangingPunct="1">
                  <a:spcBef>
                    <a:spcPts val="0"/>
                  </a:spcBef>
                  <a:spcAft>
                    <a:spcPts val="0"/>
                  </a:spcAft>
                </a:pPr>
                <a:r>
                  <a:rPr lang="en-AU" sz="1600">
                    <a:solidFill>
                      <a:prstClr val="black"/>
                    </a:solidFill>
                    <a:latin typeface="Calibri" panose="020F0502020204030204"/>
                  </a:rPr>
                  <a:t>Peer review</a:t>
                </a:r>
              </a:p>
              <a:p>
                <a:pPr eaLnBrk="1" fontAlgn="auto" hangingPunct="1">
                  <a:spcBef>
                    <a:spcPts val="0"/>
                  </a:spcBef>
                  <a:spcAft>
                    <a:spcPts val="0"/>
                  </a:spcAft>
                </a:pPr>
                <a:r>
                  <a:rPr lang="en-AU" sz="1600">
                    <a:solidFill>
                      <a:prstClr val="black"/>
                    </a:solidFill>
                    <a:latin typeface="Calibri" panose="020F0502020204030204"/>
                  </a:rPr>
                  <a:t>Author corrections</a:t>
                </a:r>
              </a:p>
            </p:txBody>
          </p:sp>
          <p:sp>
            <p:nvSpPr>
              <p:cNvPr id="56" name="Arrow: Circular 55">
                <a:extLst>
                  <a:ext uri="{FF2B5EF4-FFF2-40B4-BE49-F238E27FC236}">
                    <a16:creationId xmlns:a16="http://schemas.microsoft.com/office/drawing/2014/main" id="{C6C1E3BB-EACD-4CDC-B847-1DB8EC15C8B4}"/>
                  </a:ext>
                </a:extLst>
              </p:cNvPr>
              <p:cNvSpPr/>
              <p:nvPr/>
            </p:nvSpPr>
            <p:spPr>
              <a:xfrm flipH="1">
                <a:off x="6215945" y="1432039"/>
                <a:ext cx="2376995" cy="2302397"/>
              </a:xfrm>
              <a:prstGeom prst="circularArrow">
                <a:avLst>
                  <a:gd name="adj1" fmla="val 22788"/>
                  <a:gd name="adj2" fmla="val 429625"/>
                  <a:gd name="adj3" fmla="val 2862604"/>
                  <a:gd name="adj4" fmla="val 17998351"/>
                  <a:gd name="adj5" fmla="val 7422"/>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240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953C1C08-A5C5-4F5B-A41F-E3012A658186}"/>
                  </a:ext>
                </a:extLst>
              </p:cNvPr>
              <p:cNvSpPr txBox="1"/>
              <p:nvPr/>
            </p:nvSpPr>
            <p:spPr>
              <a:xfrm>
                <a:off x="10014676" y="3174646"/>
                <a:ext cx="2034854" cy="1231106"/>
              </a:xfrm>
              <a:prstGeom prst="rect">
                <a:avLst/>
              </a:prstGeom>
              <a:noFill/>
            </p:spPr>
            <p:txBody>
              <a:bodyPr wrap="square" lIns="0" tIns="0" rIns="0" bIns="0" rtlCol="0">
                <a:spAutoFit/>
              </a:bodyPr>
              <a:lstStyle/>
              <a:p>
                <a:pPr eaLnBrk="1" fontAlgn="auto" hangingPunct="1">
                  <a:spcBef>
                    <a:spcPts val="0"/>
                  </a:spcBef>
                  <a:spcAft>
                    <a:spcPts val="0"/>
                  </a:spcAft>
                </a:pPr>
                <a:r>
                  <a:rPr lang="en-AU" sz="1600">
                    <a:solidFill>
                      <a:prstClr val="black"/>
                    </a:solidFill>
                    <a:latin typeface="Calibri" panose="020F0502020204030204"/>
                  </a:rPr>
                  <a:t>Can always be shared in a green OA repository after accepted by journal (sometimes after embargo)</a:t>
                </a:r>
              </a:p>
            </p:txBody>
          </p:sp>
          <p:grpSp>
            <p:nvGrpSpPr>
              <p:cNvPr id="58" name="Group 57">
                <a:extLst>
                  <a:ext uri="{FF2B5EF4-FFF2-40B4-BE49-F238E27FC236}">
                    <a16:creationId xmlns:a16="http://schemas.microsoft.com/office/drawing/2014/main" id="{137248A0-B500-49C0-9894-9916BCA5EA22}"/>
                  </a:ext>
                </a:extLst>
              </p:cNvPr>
              <p:cNvGrpSpPr/>
              <p:nvPr/>
            </p:nvGrpSpPr>
            <p:grpSpPr>
              <a:xfrm>
                <a:off x="7081969" y="3385430"/>
                <a:ext cx="735985" cy="896642"/>
                <a:chOff x="2499941" y="2539204"/>
                <a:chExt cx="596944" cy="727250"/>
              </a:xfrm>
            </p:grpSpPr>
            <p:sp>
              <p:nvSpPr>
                <p:cNvPr id="59" name="Rectangle 31">
                  <a:extLst>
                    <a:ext uri="{FF2B5EF4-FFF2-40B4-BE49-F238E27FC236}">
                      <a16:creationId xmlns:a16="http://schemas.microsoft.com/office/drawing/2014/main" id="{6F8C2386-F2B6-4AEF-9737-2F3B7783B841}"/>
                    </a:ext>
                  </a:extLst>
                </p:cNvPr>
                <p:cNvSpPr/>
                <p:nvPr/>
              </p:nvSpPr>
              <p:spPr>
                <a:xfrm>
                  <a:off x="2499941" y="2611807"/>
                  <a:ext cx="486859" cy="654647"/>
                </a:xfrm>
                <a:custGeom>
                  <a:avLst/>
                  <a:gdLst>
                    <a:gd name="connsiteX0" fmla="*/ 0 w 532865"/>
                    <a:gd name="connsiteY0" fmla="*/ 0 h 715078"/>
                    <a:gd name="connsiteX1" fmla="*/ 532865 w 532865"/>
                    <a:gd name="connsiteY1" fmla="*/ 0 h 715078"/>
                    <a:gd name="connsiteX2" fmla="*/ 532865 w 532865"/>
                    <a:gd name="connsiteY2" fmla="*/ 715078 h 715078"/>
                    <a:gd name="connsiteX3" fmla="*/ 0 w 532865"/>
                    <a:gd name="connsiteY3" fmla="*/ 715078 h 715078"/>
                    <a:gd name="connsiteX4" fmla="*/ 0 w 532865"/>
                    <a:gd name="connsiteY4" fmla="*/ 0 h 715078"/>
                    <a:gd name="connsiteX0" fmla="*/ 532865 w 624305"/>
                    <a:gd name="connsiteY0" fmla="*/ 0 h 715078"/>
                    <a:gd name="connsiteX1" fmla="*/ 532865 w 624305"/>
                    <a:gd name="connsiteY1" fmla="*/ 715078 h 715078"/>
                    <a:gd name="connsiteX2" fmla="*/ 0 w 624305"/>
                    <a:gd name="connsiteY2" fmla="*/ 715078 h 715078"/>
                    <a:gd name="connsiteX3" fmla="*/ 0 w 624305"/>
                    <a:gd name="connsiteY3" fmla="*/ 0 h 715078"/>
                    <a:gd name="connsiteX4" fmla="*/ 624305 w 624305"/>
                    <a:gd name="connsiteY4" fmla="*/ 91440 h 715078"/>
                    <a:gd name="connsiteX0" fmla="*/ 532865 w 532865"/>
                    <a:gd name="connsiteY0" fmla="*/ 0 h 715078"/>
                    <a:gd name="connsiteX1" fmla="*/ 532865 w 532865"/>
                    <a:gd name="connsiteY1" fmla="*/ 715078 h 715078"/>
                    <a:gd name="connsiteX2" fmla="*/ 0 w 532865"/>
                    <a:gd name="connsiteY2" fmla="*/ 715078 h 715078"/>
                    <a:gd name="connsiteX3" fmla="*/ 0 w 532865"/>
                    <a:gd name="connsiteY3" fmla="*/ 0 h 715078"/>
                    <a:gd name="connsiteX4" fmla="*/ 390943 w 532865"/>
                    <a:gd name="connsiteY4" fmla="*/ 8096 h 715078"/>
                    <a:gd name="connsiteX0" fmla="*/ 532865 w 532865"/>
                    <a:gd name="connsiteY0" fmla="*/ 3810 h 718888"/>
                    <a:gd name="connsiteX1" fmla="*/ 532865 w 532865"/>
                    <a:gd name="connsiteY1" fmla="*/ 718888 h 718888"/>
                    <a:gd name="connsiteX2" fmla="*/ 0 w 532865"/>
                    <a:gd name="connsiteY2" fmla="*/ 718888 h 718888"/>
                    <a:gd name="connsiteX3" fmla="*/ 0 w 532865"/>
                    <a:gd name="connsiteY3" fmla="*/ 3810 h 718888"/>
                    <a:gd name="connsiteX4" fmla="*/ 386181 w 532865"/>
                    <a:gd name="connsiteY4" fmla="*/ 0 h 718888"/>
                    <a:gd name="connsiteX0" fmla="*/ 532865 w 532865"/>
                    <a:gd name="connsiteY0" fmla="*/ 1429 h 716507"/>
                    <a:gd name="connsiteX1" fmla="*/ 532865 w 532865"/>
                    <a:gd name="connsiteY1" fmla="*/ 716507 h 716507"/>
                    <a:gd name="connsiteX2" fmla="*/ 0 w 532865"/>
                    <a:gd name="connsiteY2" fmla="*/ 716507 h 716507"/>
                    <a:gd name="connsiteX3" fmla="*/ 0 w 532865"/>
                    <a:gd name="connsiteY3" fmla="*/ 1429 h 716507"/>
                    <a:gd name="connsiteX4" fmla="*/ 386181 w 532865"/>
                    <a:gd name="connsiteY4" fmla="*/ 0 h 716507"/>
                    <a:gd name="connsiteX0" fmla="*/ 532865 w 532865"/>
                    <a:gd name="connsiteY0" fmla="*/ 149066 h 716507"/>
                    <a:gd name="connsiteX1" fmla="*/ 532865 w 532865"/>
                    <a:gd name="connsiteY1" fmla="*/ 716507 h 716507"/>
                    <a:gd name="connsiteX2" fmla="*/ 0 w 532865"/>
                    <a:gd name="connsiteY2" fmla="*/ 716507 h 716507"/>
                    <a:gd name="connsiteX3" fmla="*/ 0 w 532865"/>
                    <a:gd name="connsiteY3" fmla="*/ 1429 h 716507"/>
                    <a:gd name="connsiteX4" fmla="*/ 386181 w 532865"/>
                    <a:gd name="connsiteY4" fmla="*/ 0 h 716507"/>
                    <a:gd name="connsiteX0" fmla="*/ 532865 w 532865"/>
                    <a:gd name="connsiteY0" fmla="*/ 149066 h 716507"/>
                    <a:gd name="connsiteX1" fmla="*/ 532865 w 532865"/>
                    <a:gd name="connsiteY1" fmla="*/ 716507 h 716507"/>
                    <a:gd name="connsiteX2" fmla="*/ 0 w 532865"/>
                    <a:gd name="connsiteY2" fmla="*/ 716507 h 716507"/>
                    <a:gd name="connsiteX3" fmla="*/ 0 w 532865"/>
                    <a:gd name="connsiteY3" fmla="*/ 1429 h 716507"/>
                    <a:gd name="connsiteX4" fmla="*/ 386181 w 532865"/>
                    <a:gd name="connsiteY4" fmla="*/ 0 h 716507"/>
                    <a:gd name="connsiteX0" fmla="*/ 532865 w 532865"/>
                    <a:gd name="connsiteY0" fmla="*/ 149066 h 716507"/>
                    <a:gd name="connsiteX1" fmla="*/ 532865 w 532865"/>
                    <a:gd name="connsiteY1" fmla="*/ 716507 h 716507"/>
                    <a:gd name="connsiteX2" fmla="*/ 0 w 532865"/>
                    <a:gd name="connsiteY2" fmla="*/ 716507 h 716507"/>
                    <a:gd name="connsiteX3" fmla="*/ 0 w 532865"/>
                    <a:gd name="connsiteY3" fmla="*/ 1429 h 716507"/>
                    <a:gd name="connsiteX4" fmla="*/ 386181 w 532865"/>
                    <a:gd name="connsiteY4" fmla="*/ 0 h 716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865" h="716507">
                      <a:moveTo>
                        <a:pt x="532865" y="149066"/>
                      </a:moveTo>
                      <a:lnTo>
                        <a:pt x="532865" y="716507"/>
                      </a:lnTo>
                      <a:lnTo>
                        <a:pt x="0" y="716507"/>
                      </a:lnTo>
                      <a:lnTo>
                        <a:pt x="0" y="1429"/>
                      </a:lnTo>
                      <a:lnTo>
                        <a:pt x="386181" y="0"/>
                      </a:lnTo>
                    </a:path>
                  </a:pathLst>
                </a:custGeom>
                <a:noFill/>
                <a:ln w="31750" cap="rnd" cmpd="sng" algn="ctr">
                  <a:solidFill>
                    <a:sysClr val="window" lastClr="FFFFF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240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0" name="Group 59">
                  <a:extLst>
                    <a:ext uri="{FF2B5EF4-FFF2-40B4-BE49-F238E27FC236}">
                      <a16:creationId xmlns:a16="http://schemas.microsoft.com/office/drawing/2014/main" id="{A52BFAF4-6B78-4480-A1FF-F7E70DE95940}"/>
                    </a:ext>
                  </a:extLst>
                </p:cNvPr>
                <p:cNvGrpSpPr/>
                <p:nvPr/>
              </p:nvGrpSpPr>
              <p:grpSpPr>
                <a:xfrm>
                  <a:off x="2598390" y="2797740"/>
                  <a:ext cx="289960" cy="377090"/>
                  <a:chOff x="2598390" y="2797740"/>
                  <a:chExt cx="289960" cy="377090"/>
                </a:xfrm>
              </p:grpSpPr>
              <p:cxnSp>
                <p:nvCxnSpPr>
                  <p:cNvPr id="65" name="Straight Connector 64">
                    <a:extLst>
                      <a:ext uri="{FF2B5EF4-FFF2-40B4-BE49-F238E27FC236}">
                        <a16:creationId xmlns:a16="http://schemas.microsoft.com/office/drawing/2014/main" id="{1F083546-4678-4C84-A92C-6B834041D89A}"/>
                      </a:ext>
                    </a:extLst>
                  </p:cNvPr>
                  <p:cNvCxnSpPr>
                    <a:cxnSpLocks/>
                  </p:cNvCxnSpPr>
                  <p:nvPr/>
                </p:nvCxnSpPr>
                <p:spPr>
                  <a:xfrm>
                    <a:off x="2598390" y="2923436"/>
                    <a:ext cx="289960" cy="0"/>
                  </a:xfrm>
                  <a:prstGeom prst="line">
                    <a:avLst/>
                  </a:prstGeom>
                  <a:noFill/>
                  <a:ln w="31750" cap="rnd" cmpd="sng" algn="ctr">
                    <a:solidFill>
                      <a:sysClr val="window" lastClr="FFFFFF"/>
                    </a:solidFill>
                    <a:prstDash val="solid"/>
                    <a:round/>
                  </a:ln>
                  <a:effectLst/>
                </p:spPr>
              </p:cxnSp>
              <p:cxnSp>
                <p:nvCxnSpPr>
                  <p:cNvPr id="66" name="Straight Connector 65">
                    <a:extLst>
                      <a:ext uri="{FF2B5EF4-FFF2-40B4-BE49-F238E27FC236}">
                        <a16:creationId xmlns:a16="http://schemas.microsoft.com/office/drawing/2014/main" id="{AC7FDCBD-7EFF-4410-A9FB-7E8503B4652C}"/>
                      </a:ext>
                    </a:extLst>
                  </p:cNvPr>
                  <p:cNvCxnSpPr>
                    <a:cxnSpLocks/>
                  </p:cNvCxnSpPr>
                  <p:nvPr/>
                </p:nvCxnSpPr>
                <p:spPr>
                  <a:xfrm>
                    <a:off x="2598390" y="2986284"/>
                    <a:ext cx="289960" cy="0"/>
                  </a:xfrm>
                  <a:prstGeom prst="line">
                    <a:avLst/>
                  </a:prstGeom>
                  <a:noFill/>
                  <a:ln w="31750" cap="rnd" cmpd="sng" algn="ctr">
                    <a:solidFill>
                      <a:sysClr val="window" lastClr="FFFFFF"/>
                    </a:solidFill>
                    <a:prstDash val="solid"/>
                    <a:round/>
                  </a:ln>
                  <a:effectLst/>
                </p:spPr>
              </p:cxnSp>
              <p:cxnSp>
                <p:nvCxnSpPr>
                  <p:cNvPr id="67" name="Straight Connector 66">
                    <a:extLst>
                      <a:ext uri="{FF2B5EF4-FFF2-40B4-BE49-F238E27FC236}">
                        <a16:creationId xmlns:a16="http://schemas.microsoft.com/office/drawing/2014/main" id="{871A076A-0D6B-4ED8-A5AD-4D1574E23C40}"/>
                      </a:ext>
                    </a:extLst>
                  </p:cNvPr>
                  <p:cNvCxnSpPr>
                    <a:cxnSpLocks/>
                  </p:cNvCxnSpPr>
                  <p:nvPr/>
                </p:nvCxnSpPr>
                <p:spPr>
                  <a:xfrm>
                    <a:off x="2598390" y="3049132"/>
                    <a:ext cx="289960" cy="0"/>
                  </a:xfrm>
                  <a:prstGeom prst="line">
                    <a:avLst/>
                  </a:prstGeom>
                  <a:noFill/>
                  <a:ln w="31750" cap="rnd" cmpd="sng" algn="ctr">
                    <a:solidFill>
                      <a:sysClr val="window" lastClr="FFFFFF"/>
                    </a:solidFill>
                    <a:prstDash val="solid"/>
                    <a:round/>
                  </a:ln>
                  <a:effectLst/>
                </p:spPr>
              </p:cxnSp>
              <p:cxnSp>
                <p:nvCxnSpPr>
                  <p:cNvPr id="68" name="Straight Connector 67">
                    <a:extLst>
                      <a:ext uri="{FF2B5EF4-FFF2-40B4-BE49-F238E27FC236}">
                        <a16:creationId xmlns:a16="http://schemas.microsoft.com/office/drawing/2014/main" id="{FA08CDFB-CD15-4C52-BCAE-C2DCFBB58E2D}"/>
                      </a:ext>
                    </a:extLst>
                  </p:cNvPr>
                  <p:cNvCxnSpPr>
                    <a:cxnSpLocks/>
                  </p:cNvCxnSpPr>
                  <p:nvPr/>
                </p:nvCxnSpPr>
                <p:spPr>
                  <a:xfrm>
                    <a:off x="2598390" y="3111980"/>
                    <a:ext cx="289960" cy="0"/>
                  </a:xfrm>
                  <a:prstGeom prst="line">
                    <a:avLst/>
                  </a:prstGeom>
                  <a:noFill/>
                  <a:ln w="31750" cap="rnd" cmpd="sng" algn="ctr">
                    <a:solidFill>
                      <a:sysClr val="window" lastClr="FFFFFF"/>
                    </a:solidFill>
                    <a:prstDash val="solid"/>
                    <a:round/>
                  </a:ln>
                  <a:effectLst/>
                </p:spPr>
              </p:cxnSp>
              <p:cxnSp>
                <p:nvCxnSpPr>
                  <p:cNvPr id="69" name="Straight Connector 68">
                    <a:extLst>
                      <a:ext uri="{FF2B5EF4-FFF2-40B4-BE49-F238E27FC236}">
                        <a16:creationId xmlns:a16="http://schemas.microsoft.com/office/drawing/2014/main" id="{1408F16A-DD38-48D4-97C0-48EE620A107C}"/>
                      </a:ext>
                    </a:extLst>
                  </p:cNvPr>
                  <p:cNvCxnSpPr>
                    <a:cxnSpLocks/>
                  </p:cNvCxnSpPr>
                  <p:nvPr/>
                </p:nvCxnSpPr>
                <p:spPr>
                  <a:xfrm>
                    <a:off x="2598390" y="3174830"/>
                    <a:ext cx="289960" cy="0"/>
                  </a:xfrm>
                  <a:prstGeom prst="line">
                    <a:avLst/>
                  </a:prstGeom>
                  <a:noFill/>
                  <a:ln w="31750" cap="rnd" cmpd="sng" algn="ctr">
                    <a:solidFill>
                      <a:sysClr val="window" lastClr="FFFFFF"/>
                    </a:solidFill>
                    <a:prstDash val="solid"/>
                    <a:round/>
                  </a:ln>
                  <a:effectLst/>
                </p:spPr>
              </p:cxnSp>
              <p:cxnSp>
                <p:nvCxnSpPr>
                  <p:cNvPr id="70" name="Straight Connector 69">
                    <a:extLst>
                      <a:ext uri="{FF2B5EF4-FFF2-40B4-BE49-F238E27FC236}">
                        <a16:creationId xmlns:a16="http://schemas.microsoft.com/office/drawing/2014/main" id="{0DE7CE01-33A9-4341-8117-7457E29CCBA2}"/>
                      </a:ext>
                    </a:extLst>
                  </p:cNvPr>
                  <p:cNvCxnSpPr>
                    <a:cxnSpLocks/>
                  </p:cNvCxnSpPr>
                  <p:nvPr/>
                </p:nvCxnSpPr>
                <p:spPr>
                  <a:xfrm>
                    <a:off x="2598390" y="2860588"/>
                    <a:ext cx="289960" cy="0"/>
                  </a:xfrm>
                  <a:prstGeom prst="line">
                    <a:avLst/>
                  </a:prstGeom>
                  <a:noFill/>
                  <a:ln w="31750" cap="rnd" cmpd="sng" algn="ctr">
                    <a:solidFill>
                      <a:sysClr val="window" lastClr="FFFFFF"/>
                    </a:solidFill>
                    <a:prstDash val="solid"/>
                    <a:round/>
                  </a:ln>
                  <a:effectLst/>
                </p:spPr>
              </p:cxnSp>
              <p:cxnSp>
                <p:nvCxnSpPr>
                  <p:cNvPr id="71" name="Straight Connector 70">
                    <a:extLst>
                      <a:ext uri="{FF2B5EF4-FFF2-40B4-BE49-F238E27FC236}">
                        <a16:creationId xmlns:a16="http://schemas.microsoft.com/office/drawing/2014/main" id="{82C825DE-3D1B-4547-92CB-F0C5D1A72F07}"/>
                      </a:ext>
                    </a:extLst>
                  </p:cNvPr>
                  <p:cNvCxnSpPr>
                    <a:cxnSpLocks/>
                  </p:cNvCxnSpPr>
                  <p:nvPr/>
                </p:nvCxnSpPr>
                <p:spPr>
                  <a:xfrm>
                    <a:off x="2598390" y="2797740"/>
                    <a:ext cx="289960" cy="0"/>
                  </a:xfrm>
                  <a:prstGeom prst="line">
                    <a:avLst/>
                  </a:prstGeom>
                  <a:noFill/>
                  <a:ln w="31750" cap="rnd" cmpd="sng" algn="ctr">
                    <a:solidFill>
                      <a:sysClr val="window" lastClr="FFFFFF"/>
                    </a:solidFill>
                    <a:prstDash val="solid"/>
                    <a:round/>
                  </a:ln>
                  <a:effectLst/>
                </p:spPr>
              </p:cxnSp>
            </p:grpSp>
            <p:sp>
              <p:nvSpPr>
                <p:cNvPr id="61" name="Rectangle 61">
                  <a:extLst>
                    <a:ext uri="{FF2B5EF4-FFF2-40B4-BE49-F238E27FC236}">
                      <a16:creationId xmlns:a16="http://schemas.microsoft.com/office/drawing/2014/main" id="{EAC0895C-AA80-410A-8D50-4A9ED974E6E2}"/>
                    </a:ext>
                  </a:extLst>
                </p:cNvPr>
                <p:cNvSpPr/>
                <p:nvPr/>
              </p:nvSpPr>
              <p:spPr>
                <a:xfrm>
                  <a:off x="2859004" y="2544618"/>
                  <a:ext cx="205427" cy="201742"/>
                </a:xfrm>
                <a:custGeom>
                  <a:avLst/>
                  <a:gdLst>
                    <a:gd name="connsiteX0" fmla="*/ 0 w 224610"/>
                    <a:gd name="connsiteY0" fmla="*/ 0 h 220805"/>
                    <a:gd name="connsiteX1" fmla="*/ 224610 w 224610"/>
                    <a:gd name="connsiteY1" fmla="*/ 0 h 220805"/>
                    <a:gd name="connsiteX2" fmla="*/ 224610 w 224610"/>
                    <a:gd name="connsiteY2" fmla="*/ 220805 h 220805"/>
                    <a:gd name="connsiteX3" fmla="*/ 0 w 224610"/>
                    <a:gd name="connsiteY3" fmla="*/ 220805 h 220805"/>
                    <a:gd name="connsiteX4" fmla="*/ 0 w 224610"/>
                    <a:gd name="connsiteY4" fmla="*/ 0 h 220805"/>
                    <a:gd name="connsiteX0" fmla="*/ 224610 w 316050"/>
                    <a:gd name="connsiteY0" fmla="*/ 0 h 220805"/>
                    <a:gd name="connsiteX1" fmla="*/ 224610 w 316050"/>
                    <a:gd name="connsiteY1" fmla="*/ 220805 h 220805"/>
                    <a:gd name="connsiteX2" fmla="*/ 0 w 316050"/>
                    <a:gd name="connsiteY2" fmla="*/ 220805 h 220805"/>
                    <a:gd name="connsiteX3" fmla="*/ 0 w 316050"/>
                    <a:gd name="connsiteY3" fmla="*/ 0 h 220805"/>
                    <a:gd name="connsiteX4" fmla="*/ 316050 w 316050"/>
                    <a:gd name="connsiteY4" fmla="*/ 91440 h 220805"/>
                    <a:gd name="connsiteX0" fmla="*/ 224610 w 224610"/>
                    <a:gd name="connsiteY0" fmla="*/ 0 h 220805"/>
                    <a:gd name="connsiteX1" fmla="*/ 224610 w 224610"/>
                    <a:gd name="connsiteY1" fmla="*/ 220805 h 220805"/>
                    <a:gd name="connsiteX2" fmla="*/ 0 w 224610"/>
                    <a:gd name="connsiteY2" fmla="*/ 220805 h 220805"/>
                    <a:gd name="connsiteX3" fmla="*/ 0 w 224610"/>
                    <a:gd name="connsiteY3" fmla="*/ 0 h 220805"/>
                    <a:gd name="connsiteX4" fmla="*/ 189843 w 224610"/>
                    <a:gd name="connsiteY4" fmla="*/ 5715 h 220805"/>
                    <a:gd name="connsiteX0" fmla="*/ 226991 w 226991"/>
                    <a:gd name="connsiteY0" fmla="*/ 111919 h 220805"/>
                    <a:gd name="connsiteX1" fmla="*/ 224610 w 226991"/>
                    <a:gd name="connsiteY1" fmla="*/ 220805 h 220805"/>
                    <a:gd name="connsiteX2" fmla="*/ 0 w 226991"/>
                    <a:gd name="connsiteY2" fmla="*/ 220805 h 220805"/>
                    <a:gd name="connsiteX3" fmla="*/ 0 w 226991"/>
                    <a:gd name="connsiteY3" fmla="*/ 0 h 220805"/>
                    <a:gd name="connsiteX4" fmla="*/ 189843 w 226991"/>
                    <a:gd name="connsiteY4" fmla="*/ 5715 h 220805"/>
                    <a:gd name="connsiteX0" fmla="*/ 226991 w 226991"/>
                    <a:gd name="connsiteY0" fmla="*/ 115729 h 224615"/>
                    <a:gd name="connsiteX1" fmla="*/ 224610 w 226991"/>
                    <a:gd name="connsiteY1" fmla="*/ 224615 h 224615"/>
                    <a:gd name="connsiteX2" fmla="*/ 0 w 226991"/>
                    <a:gd name="connsiteY2" fmla="*/ 224615 h 224615"/>
                    <a:gd name="connsiteX3" fmla="*/ 0 w 226991"/>
                    <a:gd name="connsiteY3" fmla="*/ 3810 h 224615"/>
                    <a:gd name="connsiteX4" fmla="*/ 192224 w 226991"/>
                    <a:gd name="connsiteY4" fmla="*/ 0 h 224615"/>
                    <a:gd name="connsiteX0" fmla="*/ 226991 w 226991"/>
                    <a:gd name="connsiteY0" fmla="*/ 111919 h 220805"/>
                    <a:gd name="connsiteX1" fmla="*/ 224610 w 226991"/>
                    <a:gd name="connsiteY1" fmla="*/ 220805 h 220805"/>
                    <a:gd name="connsiteX2" fmla="*/ 0 w 226991"/>
                    <a:gd name="connsiteY2" fmla="*/ 220805 h 220805"/>
                    <a:gd name="connsiteX3" fmla="*/ 0 w 226991"/>
                    <a:gd name="connsiteY3" fmla="*/ 0 h 220805"/>
                    <a:gd name="connsiteX4" fmla="*/ 192224 w 226991"/>
                    <a:gd name="connsiteY4" fmla="*/ 952 h 220805"/>
                    <a:gd name="connsiteX0" fmla="*/ 224609 w 224839"/>
                    <a:gd name="connsiteY0" fmla="*/ 109538 h 220805"/>
                    <a:gd name="connsiteX1" fmla="*/ 224610 w 224839"/>
                    <a:gd name="connsiteY1" fmla="*/ 220805 h 220805"/>
                    <a:gd name="connsiteX2" fmla="*/ 0 w 224839"/>
                    <a:gd name="connsiteY2" fmla="*/ 220805 h 220805"/>
                    <a:gd name="connsiteX3" fmla="*/ 0 w 224839"/>
                    <a:gd name="connsiteY3" fmla="*/ 0 h 220805"/>
                    <a:gd name="connsiteX4" fmla="*/ 192224 w 224839"/>
                    <a:gd name="connsiteY4" fmla="*/ 952 h 22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839" h="220805">
                      <a:moveTo>
                        <a:pt x="224609" y="109538"/>
                      </a:moveTo>
                      <a:cubicBezTo>
                        <a:pt x="223815" y="145833"/>
                        <a:pt x="225404" y="184510"/>
                        <a:pt x="224610" y="220805"/>
                      </a:cubicBezTo>
                      <a:lnTo>
                        <a:pt x="0" y="220805"/>
                      </a:lnTo>
                      <a:lnTo>
                        <a:pt x="0" y="0"/>
                      </a:lnTo>
                      <a:lnTo>
                        <a:pt x="192224" y="952"/>
                      </a:lnTo>
                    </a:path>
                  </a:pathLst>
                </a:custGeom>
                <a:noFill/>
                <a:ln w="31750" cap="rnd" cmpd="sng" algn="ctr">
                  <a:solidFill>
                    <a:sysClr val="window" lastClr="FFFFF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240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2" name="Group 61">
                  <a:extLst>
                    <a:ext uri="{FF2B5EF4-FFF2-40B4-BE49-F238E27FC236}">
                      <a16:creationId xmlns:a16="http://schemas.microsoft.com/office/drawing/2014/main" id="{C1594965-2CB5-4F6A-BF8A-926AFC94D7AF}"/>
                    </a:ext>
                  </a:extLst>
                </p:cNvPr>
                <p:cNvGrpSpPr/>
                <p:nvPr/>
              </p:nvGrpSpPr>
              <p:grpSpPr>
                <a:xfrm>
                  <a:off x="2916457" y="2539204"/>
                  <a:ext cx="180428" cy="150191"/>
                  <a:chOff x="3049073" y="2617454"/>
                  <a:chExt cx="222956" cy="185593"/>
                </a:xfrm>
              </p:grpSpPr>
              <p:cxnSp>
                <p:nvCxnSpPr>
                  <p:cNvPr id="63" name="Straight Connector 62">
                    <a:extLst>
                      <a:ext uri="{FF2B5EF4-FFF2-40B4-BE49-F238E27FC236}">
                        <a16:creationId xmlns:a16="http://schemas.microsoft.com/office/drawing/2014/main" id="{67468D5D-67BF-4C9B-96D6-49EAD052B1C7}"/>
                      </a:ext>
                    </a:extLst>
                  </p:cNvPr>
                  <p:cNvCxnSpPr>
                    <a:cxnSpLocks/>
                  </p:cNvCxnSpPr>
                  <p:nvPr/>
                </p:nvCxnSpPr>
                <p:spPr>
                  <a:xfrm>
                    <a:off x="3049073" y="2736089"/>
                    <a:ext cx="61761" cy="64592"/>
                  </a:xfrm>
                  <a:prstGeom prst="line">
                    <a:avLst/>
                  </a:prstGeom>
                  <a:noFill/>
                  <a:ln w="31750" cap="rnd" cmpd="sng" algn="ctr">
                    <a:solidFill>
                      <a:sysClr val="window" lastClr="FFFFFF"/>
                    </a:solidFill>
                    <a:prstDash val="solid"/>
                    <a:round/>
                  </a:ln>
                  <a:effectLst/>
                </p:spPr>
              </p:cxnSp>
              <p:cxnSp>
                <p:nvCxnSpPr>
                  <p:cNvPr id="64" name="Straight Connector 63">
                    <a:extLst>
                      <a:ext uri="{FF2B5EF4-FFF2-40B4-BE49-F238E27FC236}">
                        <a16:creationId xmlns:a16="http://schemas.microsoft.com/office/drawing/2014/main" id="{BD24C4FC-3FC2-4108-8BA4-6617D5E40ABC}"/>
                      </a:ext>
                    </a:extLst>
                  </p:cNvPr>
                  <p:cNvCxnSpPr>
                    <a:cxnSpLocks/>
                  </p:cNvCxnSpPr>
                  <p:nvPr/>
                </p:nvCxnSpPr>
                <p:spPr>
                  <a:xfrm flipV="1">
                    <a:off x="3108973" y="2617454"/>
                    <a:ext cx="163056" cy="185593"/>
                  </a:xfrm>
                  <a:prstGeom prst="line">
                    <a:avLst/>
                  </a:prstGeom>
                  <a:noFill/>
                  <a:ln w="31750" cap="rnd" cmpd="sng" algn="ctr">
                    <a:solidFill>
                      <a:sysClr val="window" lastClr="FFFFFF"/>
                    </a:solidFill>
                    <a:prstDash val="solid"/>
                    <a:round/>
                  </a:ln>
                  <a:effectLst/>
                </p:spPr>
              </p:cxnSp>
            </p:grpSp>
          </p:grpSp>
        </p:grpSp>
        <p:sp>
          <p:nvSpPr>
            <p:cNvPr id="50" name="Rectangle 49">
              <a:extLst>
                <a:ext uri="{FF2B5EF4-FFF2-40B4-BE49-F238E27FC236}">
                  <a16:creationId xmlns:a16="http://schemas.microsoft.com/office/drawing/2014/main" id="{44865E01-BFA6-4017-BFFC-B4AB2CB2B53B}"/>
                </a:ext>
              </a:extLst>
            </p:cNvPr>
            <p:cNvSpPr/>
            <p:nvPr/>
          </p:nvSpPr>
          <p:spPr>
            <a:xfrm>
              <a:off x="8749716" y="4246347"/>
              <a:ext cx="3418180" cy="338554"/>
            </a:xfrm>
            <a:prstGeom prst="rect">
              <a:avLst/>
            </a:prstGeom>
          </p:spPr>
          <p:txBody>
            <a:bodyPr wrap="none">
              <a:spAutoFit/>
            </a:bodyPr>
            <a:lstStyle/>
            <a:p>
              <a:r>
                <a:rPr lang="en-AU" sz="1600">
                  <a:hlinkClick r:id="rId3"/>
                </a:rPr>
                <a:t>http://sherpa.ac.uk/romeo/search.php</a:t>
              </a:r>
              <a:endParaRPr lang="en-AU" sz="1600"/>
            </a:p>
          </p:txBody>
        </p:sp>
      </p:grpSp>
      <p:sp>
        <p:nvSpPr>
          <p:cNvPr id="72" name="Title 24">
            <a:extLst>
              <a:ext uri="{FF2B5EF4-FFF2-40B4-BE49-F238E27FC236}">
                <a16:creationId xmlns:a16="http://schemas.microsoft.com/office/drawing/2014/main" id="{EB11F417-DB2D-44B5-81A2-4AD0267D7BD9}"/>
              </a:ext>
            </a:extLst>
          </p:cNvPr>
          <p:cNvSpPr txBox="1">
            <a:spLocks/>
          </p:cNvSpPr>
          <p:nvPr/>
        </p:nvSpPr>
        <p:spPr bwMode="auto">
          <a:xfrm>
            <a:off x="968631" y="2498498"/>
            <a:ext cx="2483721" cy="9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5500"/>
              </a:lnSpc>
              <a:spcBef>
                <a:spcPct val="0"/>
              </a:spcBef>
              <a:spcAft>
                <a:spcPct val="0"/>
              </a:spcAft>
              <a:defRPr lang="en-US" altLang="en-US" sz="4800" b="1" kern="1200" dirty="0">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1pPr>
            <a:lvl2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2pPr>
            <a:lvl3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3pPr>
            <a:lvl4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4pPr>
            <a:lvl5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5pPr>
            <a:lvl6pPr marL="457200" algn="l" rtl="0" eaLnBrk="1" fontAlgn="base" hangingPunct="1">
              <a:lnSpc>
                <a:spcPct val="90000"/>
              </a:lnSpc>
              <a:spcBef>
                <a:spcPct val="0"/>
              </a:spcBef>
              <a:spcAft>
                <a:spcPct val="0"/>
              </a:spcAft>
              <a:defRPr sz="4400">
                <a:solidFill>
                  <a:schemeClr val="tx1"/>
                </a:solidFill>
                <a:latin typeface="Calibri Light" charset="0"/>
              </a:defRPr>
            </a:lvl6pPr>
            <a:lvl7pPr marL="914400" algn="l" rtl="0" eaLnBrk="1" fontAlgn="base" hangingPunct="1">
              <a:lnSpc>
                <a:spcPct val="90000"/>
              </a:lnSpc>
              <a:spcBef>
                <a:spcPct val="0"/>
              </a:spcBef>
              <a:spcAft>
                <a:spcPct val="0"/>
              </a:spcAft>
              <a:defRPr sz="4400">
                <a:solidFill>
                  <a:schemeClr val="tx1"/>
                </a:solidFill>
                <a:latin typeface="Calibri Light" charset="0"/>
              </a:defRPr>
            </a:lvl7pPr>
            <a:lvl8pPr marL="1371600" algn="l" rtl="0" eaLnBrk="1" fontAlgn="base" hangingPunct="1">
              <a:lnSpc>
                <a:spcPct val="90000"/>
              </a:lnSpc>
              <a:spcBef>
                <a:spcPct val="0"/>
              </a:spcBef>
              <a:spcAft>
                <a:spcPct val="0"/>
              </a:spcAft>
              <a:defRPr sz="4400">
                <a:solidFill>
                  <a:schemeClr val="tx1"/>
                </a:solidFill>
                <a:latin typeface="Calibri Light" charset="0"/>
              </a:defRPr>
            </a:lvl8pPr>
            <a:lvl9pPr marL="1828800" algn="l" rtl="0" eaLnBrk="1" fontAlgn="base" hangingPunct="1">
              <a:lnSpc>
                <a:spcPct val="90000"/>
              </a:lnSpc>
              <a:spcBef>
                <a:spcPct val="0"/>
              </a:spcBef>
              <a:spcAft>
                <a:spcPct val="0"/>
              </a:spcAft>
              <a:defRPr sz="4400">
                <a:solidFill>
                  <a:schemeClr val="tx1"/>
                </a:solidFill>
                <a:latin typeface="Calibri Light" charset="0"/>
              </a:defRPr>
            </a:lvl9pPr>
          </a:lstStyle>
          <a:p>
            <a:r>
              <a:rPr lang="en-AU" sz="6000"/>
              <a:t>Which?</a:t>
            </a:r>
          </a:p>
        </p:txBody>
      </p:sp>
      <p:sp>
        <p:nvSpPr>
          <p:cNvPr id="73" name="Title 24">
            <a:extLst>
              <a:ext uri="{FF2B5EF4-FFF2-40B4-BE49-F238E27FC236}">
                <a16:creationId xmlns:a16="http://schemas.microsoft.com/office/drawing/2014/main" id="{3EC52B7C-0022-4D70-A4A6-B121CB3175BE}"/>
              </a:ext>
            </a:extLst>
          </p:cNvPr>
          <p:cNvSpPr txBox="1">
            <a:spLocks/>
          </p:cNvSpPr>
          <p:nvPr/>
        </p:nvSpPr>
        <p:spPr bwMode="auto">
          <a:xfrm>
            <a:off x="1269859" y="3441271"/>
            <a:ext cx="4214964" cy="3441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144000" tIns="36000" rIns="144000" bIns="0" numCol="1" anchor="ctr" anchorCtr="0" compatLnSpc="1">
            <a:prstTxWarp prst="textNoShape">
              <a:avLst/>
            </a:prstTxWarp>
            <a:spAutoFit/>
          </a:bodyPr>
          <a:lstStyle>
            <a:lvl1pPr algn="l" rtl="0" eaLnBrk="1" fontAlgn="base" hangingPunct="1">
              <a:lnSpc>
                <a:spcPct val="100000"/>
              </a:lnSpc>
              <a:spcBef>
                <a:spcPct val="0"/>
              </a:spcBef>
              <a:spcAft>
                <a:spcPct val="0"/>
              </a:spcAft>
              <a:defRPr lang="en-US" altLang="en-US" sz="4800" b="1" kern="1200">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vl2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2pPr>
            <a:lvl3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3pPr>
            <a:lvl4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4pPr>
            <a:lvl5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5pPr>
            <a:lvl6pPr marL="457200" algn="l" rtl="0" eaLnBrk="1" fontAlgn="base" hangingPunct="1">
              <a:lnSpc>
                <a:spcPct val="90000"/>
              </a:lnSpc>
              <a:spcBef>
                <a:spcPct val="0"/>
              </a:spcBef>
              <a:spcAft>
                <a:spcPct val="0"/>
              </a:spcAft>
              <a:defRPr sz="4400">
                <a:solidFill>
                  <a:schemeClr val="tx1"/>
                </a:solidFill>
                <a:latin typeface="Calibri Light" charset="0"/>
              </a:defRPr>
            </a:lvl6pPr>
            <a:lvl7pPr marL="914400" algn="l" rtl="0" eaLnBrk="1" fontAlgn="base" hangingPunct="1">
              <a:lnSpc>
                <a:spcPct val="90000"/>
              </a:lnSpc>
              <a:spcBef>
                <a:spcPct val="0"/>
              </a:spcBef>
              <a:spcAft>
                <a:spcPct val="0"/>
              </a:spcAft>
              <a:defRPr sz="4400">
                <a:solidFill>
                  <a:schemeClr val="tx1"/>
                </a:solidFill>
                <a:latin typeface="Calibri Light" charset="0"/>
              </a:defRPr>
            </a:lvl7pPr>
            <a:lvl8pPr marL="1371600" algn="l" rtl="0" eaLnBrk="1" fontAlgn="base" hangingPunct="1">
              <a:lnSpc>
                <a:spcPct val="90000"/>
              </a:lnSpc>
              <a:spcBef>
                <a:spcPct val="0"/>
              </a:spcBef>
              <a:spcAft>
                <a:spcPct val="0"/>
              </a:spcAft>
              <a:defRPr sz="4400">
                <a:solidFill>
                  <a:schemeClr val="tx1"/>
                </a:solidFill>
                <a:latin typeface="Calibri Light" charset="0"/>
              </a:defRPr>
            </a:lvl8pPr>
            <a:lvl9pPr marL="1828800" algn="l" rtl="0" eaLnBrk="1" fontAlgn="base" hangingPunct="1">
              <a:lnSpc>
                <a:spcPct val="90000"/>
              </a:lnSpc>
              <a:spcBef>
                <a:spcPct val="0"/>
              </a:spcBef>
              <a:spcAft>
                <a:spcPct val="0"/>
              </a:spcAft>
              <a:defRPr sz="4400">
                <a:solidFill>
                  <a:schemeClr val="tx1"/>
                </a:solidFill>
                <a:latin typeface="Calibri Light" charset="0"/>
              </a:defRPr>
            </a:lvl9pPr>
          </a:lstStyle>
          <a:p>
            <a:r>
              <a:rPr lang="en-AU" sz="2000"/>
              <a:t>…version of a publication can I share?</a:t>
            </a:r>
          </a:p>
        </p:txBody>
      </p:sp>
    </p:spTree>
    <p:extLst>
      <p:ext uri="{BB962C8B-B14F-4D97-AF65-F5344CB8AC3E}">
        <p14:creationId xmlns:p14="http://schemas.microsoft.com/office/powerpoint/2010/main" val="171904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Background:</a:t>
            </a:r>
            <a:br>
              <a:rPr lang="en-AU"/>
            </a:br>
            <a:r>
              <a:rPr lang="en-AU"/>
              <a:t>Print </a:t>
            </a:r>
            <a:r>
              <a:rPr lang="en-AU">
                <a:sym typeface="Wingdings" panose="05000000000000000000" pitchFamily="2" charset="2"/>
              </a:rPr>
              <a:t>to Electronic revolution</a:t>
            </a:r>
            <a:endParaRPr lang="en-AU"/>
          </a:p>
        </p:txBody>
      </p:sp>
      <p:graphicFrame>
        <p:nvGraphicFramePr>
          <p:cNvPr id="4" name="Diagram 3">
            <a:extLst>
              <a:ext uri="{FF2B5EF4-FFF2-40B4-BE49-F238E27FC236}">
                <a16:creationId xmlns:a16="http://schemas.microsoft.com/office/drawing/2014/main" id="{81EFFD52-0CE4-4530-97A1-1806F336EF18}"/>
              </a:ext>
            </a:extLst>
          </p:cNvPr>
          <p:cNvGraphicFramePr/>
          <p:nvPr>
            <p:extLst>
              <p:ext uri="{D42A27DB-BD31-4B8C-83A1-F6EECF244321}">
                <p14:modId xmlns:p14="http://schemas.microsoft.com/office/powerpoint/2010/main" val="1934630396"/>
              </p:ext>
            </p:extLst>
          </p:nvPr>
        </p:nvGraphicFramePr>
        <p:xfrm>
          <a:off x="412582" y="2040960"/>
          <a:ext cx="11638226" cy="4629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EAE1982F-18AD-4796-8896-5201C78ACD86}"/>
              </a:ext>
            </a:extLst>
          </p:cNvPr>
          <p:cNvSpPr/>
          <p:nvPr/>
        </p:nvSpPr>
        <p:spPr>
          <a:xfrm>
            <a:off x="11851523" y="6603908"/>
            <a:ext cx="340477" cy="261610"/>
          </a:xfrm>
          <a:prstGeom prst="rect">
            <a:avLst/>
          </a:prstGeom>
        </p:spPr>
        <p:txBody>
          <a:bodyPr wrap="square">
            <a:spAutoFit/>
          </a:bodyPr>
          <a:lstStyle/>
          <a:p>
            <a:r>
              <a:rPr lang="en-US" sz="1100"/>
              <a:t>SC</a:t>
            </a:r>
          </a:p>
        </p:txBody>
      </p:sp>
    </p:spTree>
    <p:extLst>
      <p:ext uri="{BB962C8B-B14F-4D97-AF65-F5344CB8AC3E}">
        <p14:creationId xmlns:p14="http://schemas.microsoft.com/office/powerpoint/2010/main" val="3517443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Background:</a:t>
            </a:r>
            <a:br>
              <a:rPr lang="en-AU"/>
            </a:br>
            <a:r>
              <a:rPr lang="en-AU"/>
              <a:t>COVID-19 crisis	</a:t>
            </a:r>
          </a:p>
        </p:txBody>
      </p:sp>
      <p:sp>
        <p:nvSpPr>
          <p:cNvPr id="4" name="Text Placeholder 3">
            <a:extLst>
              <a:ext uri="{FF2B5EF4-FFF2-40B4-BE49-F238E27FC236}">
                <a16:creationId xmlns:a16="http://schemas.microsoft.com/office/drawing/2014/main" id="{E81834D2-B42A-4455-88CE-AE3A90F3F9EB}"/>
              </a:ext>
            </a:extLst>
          </p:cNvPr>
          <p:cNvSpPr>
            <a:spLocks noGrp="1"/>
          </p:cNvSpPr>
          <p:nvPr>
            <p:ph type="body" idx="1"/>
          </p:nvPr>
        </p:nvSpPr>
        <p:spPr>
          <a:xfrm>
            <a:off x="839789" y="2369575"/>
            <a:ext cx="5157787" cy="513244"/>
          </a:xfrm>
          <a:solidFill>
            <a:schemeClr val="bg1">
              <a:lumMod val="95000"/>
            </a:schemeClr>
          </a:solidFill>
        </p:spPr>
        <p:txBody>
          <a:bodyPr lIns="180000" tIns="36000"/>
          <a:lstStyle/>
          <a:p>
            <a:r>
              <a:rPr lang="en-AU" sz="2800">
                <a:latin typeface="Roboto"/>
                <a:ea typeface="Roboto"/>
              </a:rPr>
              <a:t>Open Education Resources</a:t>
            </a:r>
            <a:endParaRPr lang="en-AU" sz="2800"/>
          </a:p>
        </p:txBody>
      </p:sp>
      <p:sp>
        <p:nvSpPr>
          <p:cNvPr id="3" name="Content Placeholder 2"/>
          <p:cNvSpPr>
            <a:spLocks noGrp="1"/>
          </p:cNvSpPr>
          <p:nvPr>
            <p:ph sz="half" idx="2"/>
          </p:nvPr>
        </p:nvSpPr>
        <p:spPr>
          <a:xfrm>
            <a:off x="839789" y="3124201"/>
            <a:ext cx="5157787" cy="2784986"/>
          </a:xfrm>
        </p:spPr>
        <p:txBody>
          <a:bodyPr/>
          <a:lstStyle/>
          <a:p>
            <a:pPr>
              <a:spcBef>
                <a:spcPts val="600"/>
              </a:spcBef>
              <a:spcAft>
                <a:spcPts val="0"/>
              </a:spcAft>
            </a:pPr>
            <a:r>
              <a:rPr lang="en-AU"/>
              <a:t>Social distancing – print access challenges</a:t>
            </a:r>
          </a:p>
          <a:p>
            <a:pPr lvl="1">
              <a:spcBef>
                <a:spcPts val="600"/>
              </a:spcBef>
            </a:pPr>
            <a:r>
              <a:rPr lang="en-AU">
                <a:solidFill>
                  <a:schemeClr val="tx1"/>
                </a:solidFill>
              </a:rPr>
              <a:t>Quarantining (of print books!)</a:t>
            </a:r>
          </a:p>
          <a:p>
            <a:pPr>
              <a:spcBef>
                <a:spcPts val="600"/>
              </a:spcBef>
              <a:spcAft>
                <a:spcPts val="0"/>
              </a:spcAft>
            </a:pPr>
            <a:r>
              <a:rPr lang="en-AU">
                <a:solidFill>
                  <a:schemeClr val="tx1"/>
                </a:solidFill>
              </a:rPr>
              <a:t>Rapid move to online teaching</a:t>
            </a:r>
          </a:p>
          <a:p>
            <a:pPr lvl="1">
              <a:spcBef>
                <a:spcPts val="600"/>
              </a:spcBef>
            </a:pPr>
            <a:r>
              <a:rPr lang="en-AU">
                <a:solidFill>
                  <a:schemeClr val="tx1"/>
                </a:solidFill>
              </a:rPr>
              <a:t>Golden opportunity for advancing open textbooks</a:t>
            </a:r>
          </a:p>
          <a:p>
            <a:pPr lvl="1">
              <a:spcBef>
                <a:spcPts val="600"/>
              </a:spcBef>
            </a:pPr>
            <a:r>
              <a:rPr lang="en-AU">
                <a:solidFill>
                  <a:schemeClr val="tx1"/>
                </a:solidFill>
              </a:rPr>
              <a:t>Time to rethink the promise of digital education altogether</a:t>
            </a:r>
          </a:p>
          <a:p>
            <a:pPr>
              <a:spcBef>
                <a:spcPts val="600"/>
              </a:spcBef>
              <a:spcAft>
                <a:spcPts val="0"/>
              </a:spcAft>
            </a:pPr>
            <a:r>
              <a:rPr lang="en-AU"/>
              <a:t>Unemployment crisis </a:t>
            </a:r>
          </a:p>
          <a:p>
            <a:pPr lvl="1">
              <a:spcBef>
                <a:spcPts val="600"/>
              </a:spcBef>
            </a:pPr>
            <a:r>
              <a:rPr lang="en-AU">
                <a:solidFill>
                  <a:schemeClr val="tx1"/>
                </a:solidFill>
              </a:rPr>
              <a:t>Textbook affordability</a:t>
            </a:r>
          </a:p>
          <a:p>
            <a:pPr>
              <a:spcBef>
                <a:spcPts val="600"/>
              </a:spcBef>
            </a:pPr>
            <a:endParaRPr lang="en-AU">
              <a:solidFill>
                <a:schemeClr val="tx1"/>
              </a:solidFill>
            </a:endParaRPr>
          </a:p>
          <a:p>
            <a:pPr lvl="1">
              <a:spcBef>
                <a:spcPts val="600"/>
              </a:spcBef>
            </a:pPr>
            <a:endParaRPr lang="en-AU">
              <a:solidFill>
                <a:schemeClr val="tx1"/>
              </a:solidFill>
            </a:endParaRPr>
          </a:p>
          <a:p>
            <a:endParaRPr lang="en-AU">
              <a:solidFill>
                <a:schemeClr val="tx1"/>
              </a:solidFill>
            </a:endParaRPr>
          </a:p>
          <a:p>
            <a:endParaRPr lang="en-AU"/>
          </a:p>
        </p:txBody>
      </p:sp>
      <p:sp>
        <p:nvSpPr>
          <p:cNvPr id="5" name="Text Placeholder 4">
            <a:extLst>
              <a:ext uri="{FF2B5EF4-FFF2-40B4-BE49-F238E27FC236}">
                <a16:creationId xmlns:a16="http://schemas.microsoft.com/office/drawing/2014/main" id="{3583B3A7-ACC0-44F6-9152-D5E3EFA998D3}"/>
              </a:ext>
            </a:extLst>
          </p:cNvPr>
          <p:cNvSpPr>
            <a:spLocks noGrp="1"/>
          </p:cNvSpPr>
          <p:nvPr>
            <p:ph type="body" sz="quarter" idx="3"/>
          </p:nvPr>
        </p:nvSpPr>
        <p:spPr>
          <a:xfrm>
            <a:off x="6172201" y="2369575"/>
            <a:ext cx="5183188" cy="513244"/>
          </a:xfrm>
          <a:solidFill>
            <a:schemeClr val="bg1">
              <a:lumMod val="95000"/>
            </a:schemeClr>
          </a:solidFill>
        </p:spPr>
        <p:txBody>
          <a:bodyPr lIns="180000" tIns="36000"/>
          <a:lstStyle/>
          <a:p>
            <a:r>
              <a:rPr lang="en-AU" sz="2800"/>
              <a:t>Broader open scholarship</a:t>
            </a:r>
          </a:p>
        </p:txBody>
      </p:sp>
      <p:sp>
        <p:nvSpPr>
          <p:cNvPr id="6" name="Content Placeholder 5">
            <a:extLst>
              <a:ext uri="{FF2B5EF4-FFF2-40B4-BE49-F238E27FC236}">
                <a16:creationId xmlns:a16="http://schemas.microsoft.com/office/drawing/2014/main" id="{F4B7B372-F4A4-494C-934B-1BB5BA4D0C40}"/>
              </a:ext>
            </a:extLst>
          </p:cNvPr>
          <p:cNvSpPr>
            <a:spLocks noGrp="1"/>
          </p:cNvSpPr>
          <p:nvPr>
            <p:ph sz="quarter" idx="4"/>
          </p:nvPr>
        </p:nvSpPr>
        <p:spPr>
          <a:xfrm>
            <a:off x="6172201" y="3124201"/>
            <a:ext cx="5183188" cy="2784986"/>
          </a:xfrm>
        </p:spPr>
        <p:txBody>
          <a:bodyPr/>
          <a:lstStyle/>
          <a:p>
            <a:pPr>
              <a:spcAft>
                <a:spcPts val="600"/>
              </a:spcAft>
            </a:pPr>
            <a:r>
              <a:rPr lang="en-AU">
                <a:latin typeface="Roboto"/>
                <a:ea typeface="Roboto"/>
              </a:rPr>
              <a:t>Almost all publishers release COVID research ‘openly’</a:t>
            </a:r>
          </a:p>
          <a:p>
            <a:pPr marL="471170" lvl="1">
              <a:spcBef>
                <a:spcPts val="0"/>
              </a:spcBef>
              <a:spcAft>
                <a:spcPts val="600"/>
              </a:spcAft>
            </a:pPr>
            <a:r>
              <a:rPr lang="en-AU">
                <a:solidFill>
                  <a:schemeClr val="tx1"/>
                </a:solidFill>
                <a:latin typeface="Roboto Condensed"/>
                <a:ea typeface="Roboto Condensed"/>
              </a:rPr>
              <a:t>Many not true OA, just free to read</a:t>
            </a:r>
          </a:p>
          <a:p>
            <a:pPr marL="471170" lvl="1">
              <a:spcBef>
                <a:spcPts val="0"/>
              </a:spcBef>
              <a:spcAft>
                <a:spcPts val="600"/>
              </a:spcAft>
            </a:pPr>
            <a:r>
              <a:rPr lang="en-AU">
                <a:solidFill>
                  <a:schemeClr val="tx1"/>
                </a:solidFill>
                <a:latin typeface="Roboto Condensed"/>
                <a:ea typeface="Roboto Condensed"/>
              </a:rPr>
              <a:t>arbitrary amount of time as decided by publisher</a:t>
            </a:r>
          </a:p>
          <a:p>
            <a:pPr marL="471170" lvl="1">
              <a:spcBef>
                <a:spcPts val="0"/>
              </a:spcBef>
              <a:spcAft>
                <a:spcPts val="600"/>
              </a:spcAft>
            </a:pPr>
            <a:r>
              <a:rPr lang="en-AU">
                <a:solidFill>
                  <a:schemeClr val="tx1"/>
                </a:solidFill>
                <a:latin typeface="Roboto Condensed"/>
                <a:ea typeface="Roboto Condensed"/>
              </a:rPr>
              <a:t>‘COVID-relevance’ decided by publisher</a:t>
            </a:r>
          </a:p>
          <a:p>
            <a:pPr>
              <a:spcBef>
                <a:spcPts val="600"/>
              </a:spcBef>
              <a:spcAft>
                <a:spcPts val="600"/>
              </a:spcAft>
            </a:pPr>
            <a:r>
              <a:rPr lang="en-AU">
                <a:latin typeface="Roboto"/>
                <a:ea typeface="Roboto"/>
              </a:rPr>
              <a:t>Highlights relevance of open data</a:t>
            </a:r>
          </a:p>
          <a:p>
            <a:pPr marL="471170" lvl="1">
              <a:spcBef>
                <a:spcPts val="0"/>
              </a:spcBef>
            </a:pPr>
            <a:r>
              <a:rPr lang="en-AU">
                <a:solidFill>
                  <a:schemeClr val="tx1"/>
                </a:solidFill>
                <a:latin typeface="Roboto Condensed"/>
                <a:ea typeface="Roboto Condensed"/>
              </a:rPr>
              <a:t>E.g. linking datasets on infection rates, legal codes, viral genomes</a:t>
            </a:r>
          </a:p>
          <a:p>
            <a:pPr marL="0" indent="0">
              <a:spcBef>
                <a:spcPts val="0"/>
              </a:spcBef>
              <a:buNone/>
            </a:pPr>
            <a:endParaRPr lang="en-AU">
              <a:solidFill>
                <a:schemeClr val="tx1"/>
              </a:solidFill>
            </a:endParaRPr>
          </a:p>
          <a:p>
            <a:endParaRPr lang="en-AU">
              <a:solidFill>
                <a:schemeClr val="tx1"/>
              </a:solidFill>
            </a:endParaRPr>
          </a:p>
          <a:p>
            <a:pPr marL="471170" lvl="1"/>
            <a:endParaRPr lang="en-AU">
              <a:solidFill>
                <a:schemeClr val="tx1"/>
              </a:solidFill>
            </a:endParaRPr>
          </a:p>
        </p:txBody>
      </p:sp>
      <p:sp>
        <p:nvSpPr>
          <p:cNvPr id="7" name="Rectangle 6">
            <a:extLst>
              <a:ext uri="{FF2B5EF4-FFF2-40B4-BE49-F238E27FC236}">
                <a16:creationId xmlns:a16="http://schemas.microsoft.com/office/drawing/2014/main" id="{1EC61F9B-9D56-4293-BEE8-7BB1DEB3DBCB}"/>
              </a:ext>
            </a:extLst>
          </p:cNvPr>
          <p:cNvSpPr/>
          <p:nvPr/>
        </p:nvSpPr>
        <p:spPr>
          <a:xfrm>
            <a:off x="11667393" y="6603908"/>
            <a:ext cx="524608" cy="261610"/>
          </a:xfrm>
          <a:prstGeom prst="rect">
            <a:avLst/>
          </a:prstGeom>
        </p:spPr>
        <p:txBody>
          <a:bodyPr wrap="square">
            <a:spAutoFit/>
          </a:bodyPr>
          <a:lstStyle/>
          <a:p>
            <a:r>
              <a:rPr lang="en-US" sz="1100"/>
              <a:t>SC TS</a:t>
            </a:r>
          </a:p>
        </p:txBody>
      </p:sp>
      <p:pic>
        <p:nvPicPr>
          <p:cNvPr id="8" name="Picture 6" descr="Open Publications">
            <a:extLst>
              <a:ext uri="{FF2B5EF4-FFF2-40B4-BE49-F238E27FC236}">
                <a16:creationId xmlns:a16="http://schemas.microsoft.com/office/drawing/2014/main" id="{8621B25A-67B6-49BA-9F3D-8B99A708CA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014" r="20014"/>
          <a:stretch/>
        </p:blipFill>
        <p:spPr bwMode="auto">
          <a:xfrm>
            <a:off x="11422169" y="3027791"/>
            <a:ext cx="555356" cy="4986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Open Data">
            <a:extLst>
              <a:ext uri="{FF2B5EF4-FFF2-40B4-BE49-F238E27FC236}">
                <a16:creationId xmlns:a16="http://schemas.microsoft.com/office/drawing/2014/main" id="{4C484799-69EB-4F48-9B95-25338C5406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014" r="20014"/>
          <a:stretch/>
        </p:blipFill>
        <p:spPr bwMode="auto">
          <a:xfrm>
            <a:off x="11352211" y="4815849"/>
            <a:ext cx="555356" cy="4986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Open Learning &amp; Teaching">
            <a:extLst>
              <a:ext uri="{FF2B5EF4-FFF2-40B4-BE49-F238E27FC236}">
                <a16:creationId xmlns:a16="http://schemas.microsoft.com/office/drawing/2014/main" id="{0C064221-3328-4703-B49B-68D93ECD3D0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014" r="20014"/>
          <a:stretch/>
        </p:blipFill>
        <p:spPr bwMode="auto">
          <a:xfrm>
            <a:off x="197121" y="2930368"/>
            <a:ext cx="555356" cy="49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449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1" y="400353"/>
            <a:ext cx="10515600" cy="1325563"/>
          </a:xfrm>
        </p:spPr>
        <p:txBody>
          <a:bodyPr/>
          <a:lstStyle/>
          <a:p>
            <a:r>
              <a:rPr lang="en-AU">
                <a:latin typeface="Roboto Condensed"/>
                <a:ea typeface="Roboto Condensed"/>
              </a:rPr>
              <a:t>Overview: what is open scholarship?</a:t>
            </a:r>
          </a:p>
        </p:txBody>
      </p:sp>
      <p:sp>
        <p:nvSpPr>
          <p:cNvPr id="7" name="Text Placeholder 6">
            <a:extLst>
              <a:ext uri="{FF2B5EF4-FFF2-40B4-BE49-F238E27FC236}">
                <a16:creationId xmlns:a16="http://schemas.microsoft.com/office/drawing/2014/main" id="{D1D82645-6062-4E18-ADC3-F3298E7D3AE9}"/>
              </a:ext>
            </a:extLst>
          </p:cNvPr>
          <p:cNvSpPr>
            <a:spLocks noGrp="1"/>
          </p:cNvSpPr>
          <p:nvPr>
            <p:ph type="body" idx="1"/>
          </p:nvPr>
        </p:nvSpPr>
        <p:spPr>
          <a:xfrm>
            <a:off x="839789" y="1480885"/>
            <a:ext cx="5157787" cy="513244"/>
          </a:xfrm>
          <a:solidFill>
            <a:schemeClr val="bg1">
              <a:lumMod val="85000"/>
            </a:schemeClr>
          </a:solidFill>
        </p:spPr>
        <p:txBody>
          <a:bodyPr lIns="180000" tIns="72000"/>
          <a:lstStyle/>
          <a:p>
            <a:r>
              <a:rPr lang="en-AU" sz="2400" b="1"/>
              <a:t>Principles</a:t>
            </a:r>
          </a:p>
        </p:txBody>
      </p:sp>
      <p:sp>
        <p:nvSpPr>
          <p:cNvPr id="8" name="Content Placeholder 7">
            <a:extLst>
              <a:ext uri="{FF2B5EF4-FFF2-40B4-BE49-F238E27FC236}">
                <a16:creationId xmlns:a16="http://schemas.microsoft.com/office/drawing/2014/main" id="{A89CC388-C3E8-4C6A-9873-8FC6534AA689}"/>
              </a:ext>
            </a:extLst>
          </p:cNvPr>
          <p:cNvSpPr>
            <a:spLocks noGrp="1"/>
          </p:cNvSpPr>
          <p:nvPr>
            <p:ph sz="half" idx="2"/>
          </p:nvPr>
        </p:nvSpPr>
        <p:spPr>
          <a:xfrm>
            <a:off x="839789" y="2193735"/>
            <a:ext cx="5157787" cy="1813527"/>
          </a:xfrm>
        </p:spPr>
        <p:txBody>
          <a:bodyPr/>
          <a:lstStyle/>
          <a:p>
            <a:pPr>
              <a:spcAft>
                <a:spcPts val="600"/>
              </a:spcAft>
            </a:pPr>
            <a:r>
              <a:rPr lang="en-AU"/>
              <a:t>Wherever possible:</a:t>
            </a:r>
          </a:p>
          <a:p>
            <a:pPr lvl="1">
              <a:spcAft>
                <a:spcPts val="0"/>
              </a:spcAft>
            </a:pPr>
            <a:r>
              <a:rPr lang="en-AU">
                <a:solidFill>
                  <a:schemeClr val="tx1"/>
                </a:solidFill>
              </a:rPr>
              <a:t>Give freedom for others to use, share and adapt resources</a:t>
            </a:r>
          </a:p>
          <a:p>
            <a:pPr lvl="1">
              <a:spcAft>
                <a:spcPts val="0"/>
              </a:spcAft>
            </a:pPr>
            <a:r>
              <a:rPr lang="en-AU">
                <a:solidFill>
                  <a:schemeClr val="tx1"/>
                </a:solidFill>
              </a:rPr>
              <a:t>Maximise transparency and accountability</a:t>
            </a:r>
          </a:p>
          <a:p>
            <a:pPr lvl="1">
              <a:spcAft>
                <a:spcPts val="0"/>
              </a:spcAft>
            </a:pPr>
            <a:r>
              <a:rPr lang="en-AU">
                <a:solidFill>
                  <a:schemeClr val="tx1"/>
                </a:solidFill>
              </a:rPr>
              <a:t>Clearly license rights and requirements</a:t>
            </a:r>
          </a:p>
        </p:txBody>
      </p:sp>
      <p:sp>
        <p:nvSpPr>
          <p:cNvPr id="9" name="Text Placeholder 8">
            <a:extLst>
              <a:ext uri="{FF2B5EF4-FFF2-40B4-BE49-F238E27FC236}">
                <a16:creationId xmlns:a16="http://schemas.microsoft.com/office/drawing/2014/main" id="{607B2F96-CFA0-4549-8700-55CE558663F9}"/>
              </a:ext>
            </a:extLst>
          </p:cNvPr>
          <p:cNvSpPr>
            <a:spLocks noGrp="1"/>
          </p:cNvSpPr>
          <p:nvPr>
            <p:ph type="body" sz="quarter" idx="3"/>
          </p:nvPr>
        </p:nvSpPr>
        <p:spPr>
          <a:xfrm>
            <a:off x="6708531" y="1480885"/>
            <a:ext cx="4646858" cy="513244"/>
          </a:xfrm>
          <a:solidFill>
            <a:schemeClr val="bg1">
              <a:lumMod val="85000"/>
            </a:schemeClr>
          </a:solidFill>
        </p:spPr>
        <p:txBody>
          <a:bodyPr lIns="180000" tIns="72000"/>
          <a:lstStyle/>
          <a:p>
            <a:r>
              <a:rPr lang="en-AU" sz="2400" b="1"/>
              <a:t>Applications</a:t>
            </a:r>
          </a:p>
        </p:txBody>
      </p:sp>
      <p:sp>
        <p:nvSpPr>
          <p:cNvPr id="10" name="Content Placeholder 9">
            <a:extLst>
              <a:ext uri="{FF2B5EF4-FFF2-40B4-BE49-F238E27FC236}">
                <a16:creationId xmlns:a16="http://schemas.microsoft.com/office/drawing/2014/main" id="{D129BB97-EF1D-44F8-9F8F-2509F7271598}"/>
              </a:ext>
            </a:extLst>
          </p:cNvPr>
          <p:cNvSpPr>
            <a:spLocks noGrp="1"/>
          </p:cNvSpPr>
          <p:nvPr>
            <p:ph sz="quarter" idx="4"/>
          </p:nvPr>
        </p:nvSpPr>
        <p:spPr>
          <a:xfrm>
            <a:off x="7603271" y="2237971"/>
            <a:ext cx="3981195" cy="3781114"/>
          </a:xfrm>
        </p:spPr>
        <p:txBody>
          <a:bodyPr/>
          <a:lstStyle/>
          <a:p>
            <a:pPr>
              <a:spcBef>
                <a:spcPts val="0"/>
              </a:spcBef>
              <a:spcAft>
                <a:spcPts val="600"/>
              </a:spcAft>
            </a:pPr>
            <a:r>
              <a:rPr lang="en-AU">
                <a:latin typeface="Roboto"/>
                <a:ea typeface="Roboto"/>
              </a:rPr>
              <a:t>Open Education Resources</a:t>
            </a:r>
          </a:p>
          <a:p>
            <a:pPr marL="471170" lvl="1">
              <a:spcBef>
                <a:spcPts val="0"/>
              </a:spcBef>
            </a:pPr>
            <a:r>
              <a:rPr lang="en-AU">
                <a:solidFill>
                  <a:schemeClr val="tx1"/>
                </a:solidFill>
                <a:latin typeface="Roboto Condensed"/>
                <a:ea typeface="Roboto Condensed"/>
              </a:rPr>
              <a:t>Knowledge equity</a:t>
            </a:r>
          </a:p>
          <a:p>
            <a:pPr marL="471170" lvl="1">
              <a:spcBef>
                <a:spcPts val="0"/>
              </a:spcBef>
            </a:pPr>
            <a:r>
              <a:rPr lang="en-AU">
                <a:solidFill>
                  <a:schemeClr val="tx1"/>
                </a:solidFill>
                <a:latin typeface="Roboto Condensed"/>
                <a:ea typeface="Roboto Condensed"/>
              </a:rPr>
              <a:t>Cost reductions</a:t>
            </a:r>
          </a:p>
          <a:p>
            <a:pPr>
              <a:spcBef>
                <a:spcPts val="0"/>
              </a:spcBef>
              <a:spcAft>
                <a:spcPts val="600"/>
              </a:spcAft>
            </a:pPr>
            <a:r>
              <a:rPr lang="en-AU">
                <a:latin typeface="Roboto"/>
                <a:ea typeface="Roboto"/>
              </a:rPr>
              <a:t>Academic publications</a:t>
            </a:r>
          </a:p>
          <a:p>
            <a:pPr marL="471170" lvl="1">
              <a:spcBef>
                <a:spcPts val="0"/>
              </a:spcBef>
            </a:pPr>
            <a:r>
              <a:rPr lang="en-AU">
                <a:solidFill>
                  <a:schemeClr val="tx1"/>
                </a:solidFill>
                <a:latin typeface="Roboto Condensed"/>
                <a:ea typeface="Roboto Condensed"/>
              </a:rPr>
              <a:t>Individual reach and impact</a:t>
            </a:r>
          </a:p>
          <a:p>
            <a:pPr marL="471170" lvl="1">
              <a:spcBef>
                <a:spcPts val="0"/>
              </a:spcBef>
            </a:pPr>
            <a:r>
              <a:rPr lang="en-AU">
                <a:solidFill>
                  <a:schemeClr val="tx1"/>
                </a:solidFill>
                <a:latin typeface="Roboto Condensed"/>
                <a:ea typeface="Roboto Condensed"/>
              </a:rPr>
              <a:t>Maximise efficiency of scholarly corpus</a:t>
            </a:r>
          </a:p>
          <a:p>
            <a:pPr>
              <a:spcBef>
                <a:spcPts val="0"/>
              </a:spcBef>
              <a:spcAft>
                <a:spcPts val="600"/>
              </a:spcAft>
            </a:pPr>
            <a:r>
              <a:rPr lang="en-AU">
                <a:latin typeface="Roboto"/>
                <a:ea typeface="Roboto"/>
              </a:rPr>
              <a:t>Data, code, collections</a:t>
            </a:r>
          </a:p>
          <a:p>
            <a:pPr marL="471170" lvl="1">
              <a:spcBef>
                <a:spcPts val="0"/>
              </a:spcBef>
            </a:pPr>
            <a:r>
              <a:rPr lang="en-AU">
                <a:solidFill>
                  <a:schemeClr val="tx1"/>
                </a:solidFill>
                <a:latin typeface="Roboto Condensed"/>
                <a:ea typeface="Roboto Condensed"/>
              </a:rPr>
              <a:t>Reproducibility</a:t>
            </a:r>
            <a:endParaRPr lang="en-AU">
              <a:solidFill>
                <a:schemeClr val="tx1"/>
              </a:solidFill>
            </a:endParaRPr>
          </a:p>
          <a:p>
            <a:pPr marL="471170" lvl="1">
              <a:spcBef>
                <a:spcPts val="0"/>
              </a:spcBef>
            </a:pPr>
            <a:r>
              <a:rPr lang="en-AU">
                <a:solidFill>
                  <a:schemeClr val="tx1"/>
                </a:solidFill>
                <a:latin typeface="Roboto Condensed"/>
                <a:ea typeface="Roboto Condensed"/>
              </a:rPr>
              <a:t>Supporting, and enriched information</a:t>
            </a:r>
            <a:endParaRPr lang="en-AU">
              <a:solidFill>
                <a:schemeClr val="tx1"/>
              </a:solidFill>
            </a:endParaRPr>
          </a:p>
          <a:p>
            <a:pPr marL="471170" lvl="1">
              <a:spcBef>
                <a:spcPts val="0"/>
              </a:spcBef>
            </a:pPr>
            <a:r>
              <a:rPr lang="en-AU">
                <a:solidFill>
                  <a:schemeClr val="tx1"/>
                </a:solidFill>
                <a:latin typeface="Roboto Condensed"/>
                <a:ea typeface="Roboto Condensed"/>
              </a:rPr>
              <a:t>Meta-analysis &amp; integration</a:t>
            </a:r>
          </a:p>
          <a:p>
            <a:pPr>
              <a:spcBef>
                <a:spcPts val="0"/>
              </a:spcBef>
            </a:pPr>
            <a:r>
              <a:rPr lang="en-AU">
                <a:latin typeface="Roboto"/>
                <a:ea typeface="Roboto"/>
              </a:rPr>
              <a:t>Also theses, performance assessment, strategy, decision making, </a:t>
            </a:r>
            <a:r>
              <a:rPr lang="en-AU" altLang="en-US">
                <a:latin typeface="Roboto"/>
                <a:ea typeface="Roboto"/>
              </a:rPr>
              <a:t>accounting</a:t>
            </a:r>
            <a:endParaRPr lang="en-AU">
              <a:latin typeface="Roboto"/>
              <a:ea typeface="Roboto"/>
            </a:endParaRPr>
          </a:p>
        </p:txBody>
      </p:sp>
      <p:sp>
        <p:nvSpPr>
          <p:cNvPr id="5" name="Rectangle 4">
            <a:extLst>
              <a:ext uri="{FF2B5EF4-FFF2-40B4-BE49-F238E27FC236}">
                <a16:creationId xmlns:a16="http://schemas.microsoft.com/office/drawing/2014/main" id="{C969D5FC-080A-4EE7-AD47-32D8566D53D2}"/>
              </a:ext>
            </a:extLst>
          </p:cNvPr>
          <p:cNvSpPr/>
          <p:nvPr/>
        </p:nvSpPr>
        <p:spPr>
          <a:xfrm>
            <a:off x="89232" y="6436038"/>
            <a:ext cx="8908026" cy="276999"/>
          </a:xfrm>
          <a:prstGeom prst="rect">
            <a:avLst/>
          </a:prstGeom>
          <a:solidFill>
            <a:schemeClr val="bg1"/>
          </a:solidFill>
        </p:spPr>
        <p:txBody>
          <a:bodyPr wrap="square">
            <a:spAutoFit/>
          </a:bodyPr>
          <a:lstStyle/>
          <a:p>
            <a:r>
              <a:rPr lang="en-US" sz="1200"/>
              <a:t>Wilkinson, Mark D., et al. "The FAIR Guiding Principles for scientific data management and stewardship." </a:t>
            </a:r>
            <a:r>
              <a:rPr lang="en-US" sz="1200" i="1"/>
              <a:t>Scientific data</a:t>
            </a:r>
            <a:r>
              <a:rPr lang="en-US" sz="1200"/>
              <a:t> 3.1 (2016): 1-9.</a:t>
            </a:r>
          </a:p>
        </p:txBody>
      </p:sp>
      <p:grpSp>
        <p:nvGrpSpPr>
          <p:cNvPr id="11" name="Group 10">
            <a:extLst>
              <a:ext uri="{FF2B5EF4-FFF2-40B4-BE49-F238E27FC236}">
                <a16:creationId xmlns:a16="http://schemas.microsoft.com/office/drawing/2014/main" id="{81683B1C-4FC3-4B14-B933-7BA92CD88312}"/>
              </a:ext>
            </a:extLst>
          </p:cNvPr>
          <p:cNvGrpSpPr/>
          <p:nvPr/>
        </p:nvGrpSpPr>
        <p:grpSpPr>
          <a:xfrm>
            <a:off x="839787" y="4293927"/>
            <a:ext cx="5085108" cy="1364529"/>
            <a:chOff x="5769246" y="1819172"/>
            <a:chExt cx="3526361" cy="946259"/>
          </a:xfrm>
        </p:grpSpPr>
        <p:pic>
          <p:nvPicPr>
            <p:cNvPr id="12" name="Picture 14">
              <a:extLst>
                <a:ext uri="{FF2B5EF4-FFF2-40B4-BE49-F238E27FC236}">
                  <a16:creationId xmlns:a16="http://schemas.microsoft.com/office/drawing/2014/main" id="{F0C2D099-D9CB-42F2-B5CA-3CA308E4C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625" y="1819172"/>
              <a:ext cx="660075" cy="6600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a:extLst>
                <a:ext uri="{FF2B5EF4-FFF2-40B4-BE49-F238E27FC236}">
                  <a16:creationId xmlns:a16="http://schemas.microsoft.com/office/drawing/2014/main" id="{5791181E-43B9-400E-AABD-EF5D6B963A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7702" y="1858245"/>
              <a:ext cx="660075" cy="6600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a:extLst>
                <a:ext uri="{FF2B5EF4-FFF2-40B4-BE49-F238E27FC236}">
                  <a16:creationId xmlns:a16="http://schemas.microsoft.com/office/drawing/2014/main" id="{93481B0A-FA01-4B31-A121-ACE04E1097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0293" y="2151630"/>
              <a:ext cx="527226" cy="5272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a:extLst>
                <a:ext uri="{FF2B5EF4-FFF2-40B4-BE49-F238E27FC236}">
                  <a16:creationId xmlns:a16="http://schemas.microsoft.com/office/drawing/2014/main" id="{132100C5-9768-4409-8B24-D0FAE418FF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7053" y="2037022"/>
              <a:ext cx="660075" cy="6600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3">
              <a:extLst>
                <a:ext uri="{FF2B5EF4-FFF2-40B4-BE49-F238E27FC236}">
                  <a16:creationId xmlns:a16="http://schemas.microsoft.com/office/drawing/2014/main" id="{1937249D-6309-4F6C-9E8E-FCDC66789F8E}"/>
                </a:ext>
              </a:extLst>
            </p:cNvPr>
            <p:cNvSpPr txBox="1">
              <a:spLocks/>
            </p:cNvSpPr>
            <p:nvPr/>
          </p:nvSpPr>
          <p:spPr bwMode="auto">
            <a:xfrm>
              <a:off x="5769246" y="1910072"/>
              <a:ext cx="801816" cy="360775"/>
            </a:xfrm>
            <a:prstGeom prst="rect">
              <a:avLst/>
            </a:prstGeom>
            <a:noFill/>
            <a:ln>
              <a:noFill/>
            </a:ln>
          </p:spPr>
          <p:txBody>
            <a:bodyPr vert="horz" wrap="square" lIns="0" tIns="0" rIns="0" bIns="0" numCol="1" anchor="t" anchorCtr="0" compatLnSpc="1">
              <a:prstTxWarp prst="textNoShape">
                <a:avLst/>
              </a:prstTxWarp>
            </a:bodyPr>
            <a:lstStyle>
              <a:lvl1pPr marL="215895" indent="-215895" algn="l" rtl="0" eaLnBrk="1" fontAlgn="base" hangingPunct="1">
                <a:spcBef>
                  <a:spcPct val="0"/>
                </a:spcBef>
                <a:spcAft>
                  <a:spcPts val="1500"/>
                </a:spcAft>
                <a:buClr>
                  <a:srgbClr val="E52212"/>
                </a:buClr>
                <a:buSzPct val="100000"/>
                <a:buFont typeface="Wingdings 2" panose="05020102010507070707" pitchFamily="18" charset="2"/>
                <a:buChar char=""/>
                <a:defRPr lang="en-US" altLang="en-US" sz="16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71476" indent="-241294" algn="l" rtl="0" eaLnBrk="1" fontAlgn="base" hangingPunct="1">
                <a:lnSpc>
                  <a:spcPct val="90000"/>
                </a:lnSpc>
                <a:spcBef>
                  <a:spcPts val="500"/>
                </a:spcBef>
                <a:spcAft>
                  <a:spcPts val="1000"/>
                </a:spcAft>
                <a:buClr>
                  <a:srgbClr val="E52212"/>
                </a:buClr>
                <a:buSzPct val="100000"/>
                <a:buFont typeface="Roboto Condensed" panose="02000000000000000000" pitchFamily="2"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2pPr>
              <a:lvl3pPr marL="536561" indent="-176209" algn="l" rtl="0" eaLnBrk="1" fontAlgn="base" hangingPunct="1">
                <a:lnSpc>
                  <a:spcPct val="90000"/>
                </a:lnSpc>
                <a:spcBef>
                  <a:spcPts val="500"/>
                </a:spcBef>
                <a:spcAft>
                  <a:spcPts val="1000"/>
                </a:spcAft>
                <a:buClr>
                  <a:srgbClr val="E52212"/>
                </a:buClr>
                <a:buSzPct val="100000"/>
                <a:buFont typeface="Wingdings 2" panose="05020102010507070707" pitchFamily="18" charset="2"/>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160" indent="-228594"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349" indent="-228594"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 lvl="1" indent="0" algn="ctr">
                <a:lnSpc>
                  <a:spcPct val="100000"/>
                </a:lnSpc>
                <a:spcBef>
                  <a:spcPts val="0"/>
                </a:spcBef>
                <a:spcAft>
                  <a:spcPts val="0"/>
                </a:spcAft>
                <a:buNone/>
              </a:pPr>
              <a:r>
                <a:rPr lang="en-AU" altLang="en-US" sz="2400" b="1">
                  <a:solidFill>
                    <a:srgbClr val="E52212"/>
                  </a:solidFill>
                </a:rPr>
                <a:t>Findable</a:t>
              </a:r>
            </a:p>
          </p:txBody>
        </p:sp>
        <p:sp>
          <p:nvSpPr>
            <p:cNvPr id="17" name="Text Placeholder 3">
              <a:extLst>
                <a:ext uri="{FF2B5EF4-FFF2-40B4-BE49-F238E27FC236}">
                  <a16:creationId xmlns:a16="http://schemas.microsoft.com/office/drawing/2014/main" id="{BD995533-16FB-465C-A905-3A627F4D8A4E}"/>
                </a:ext>
              </a:extLst>
            </p:cNvPr>
            <p:cNvSpPr txBox="1">
              <a:spLocks/>
            </p:cNvSpPr>
            <p:nvPr/>
          </p:nvSpPr>
          <p:spPr bwMode="auto">
            <a:xfrm>
              <a:off x="6528967" y="2415243"/>
              <a:ext cx="949644" cy="350188"/>
            </a:xfrm>
            <a:prstGeom prst="rect">
              <a:avLst/>
            </a:prstGeom>
            <a:noFill/>
            <a:ln>
              <a:noFill/>
            </a:ln>
          </p:spPr>
          <p:txBody>
            <a:bodyPr vert="horz" wrap="square" lIns="0" tIns="0" rIns="0" bIns="0" numCol="1" anchor="t" anchorCtr="0" compatLnSpc="1">
              <a:prstTxWarp prst="textNoShape">
                <a:avLst/>
              </a:prstTxWarp>
            </a:bodyPr>
            <a:lstStyle>
              <a:lvl1pPr marL="215895" indent="-215895" algn="l" rtl="0" eaLnBrk="1" fontAlgn="base" hangingPunct="1">
                <a:spcBef>
                  <a:spcPct val="0"/>
                </a:spcBef>
                <a:spcAft>
                  <a:spcPts val="1500"/>
                </a:spcAft>
                <a:buClr>
                  <a:srgbClr val="E52212"/>
                </a:buClr>
                <a:buSzPct val="100000"/>
                <a:buFont typeface="Wingdings 2" panose="05020102010507070707" pitchFamily="18" charset="2"/>
                <a:buChar char=""/>
                <a:defRPr lang="en-US" altLang="en-US" sz="16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71476" indent="-241294" algn="l" rtl="0" eaLnBrk="1" fontAlgn="base" hangingPunct="1">
                <a:lnSpc>
                  <a:spcPct val="90000"/>
                </a:lnSpc>
                <a:spcBef>
                  <a:spcPts val="500"/>
                </a:spcBef>
                <a:spcAft>
                  <a:spcPts val="1000"/>
                </a:spcAft>
                <a:buClr>
                  <a:srgbClr val="E52212"/>
                </a:buClr>
                <a:buSzPct val="100000"/>
                <a:buFont typeface="Roboto Condensed" panose="02000000000000000000" pitchFamily="2"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2pPr>
              <a:lvl3pPr marL="536561" indent="-176209" algn="l" rtl="0" eaLnBrk="1" fontAlgn="base" hangingPunct="1">
                <a:lnSpc>
                  <a:spcPct val="90000"/>
                </a:lnSpc>
                <a:spcBef>
                  <a:spcPts val="500"/>
                </a:spcBef>
                <a:spcAft>
                  <a:spcPts val="1000"/>
                </a:spcAft>
                <a:buClr>
                  <a:srgbClr val="E52212"/>
                </a:buClr>
                <a:buSzPct val="100000"/>
                <a:buFont typeface="Wingdings 2" panose="05020102010507070707" pitchFamily="18" charset="2"/>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160" indent="-228594"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349" indent="-228594"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 lvl="1" indent="0" algn="ctr">
                <a:lnSpc>
                  <a:spcPct val="100000"/>
                </a:lnSpc>
                <a:spcBef>
                  <a:spcPts val="0"/>
                </a:spcBef>
                <a:spcAft>
                  <a:spcPts val="0"/>
                </a:spcAft>
                <a:buNone/>
              </a:pPr>
              <a:r>
                <a:rPr lang="en-AU" altLang="en-US" sz="2400" b="1">
                  <a:solidFill>
                    <a:srgbClr val="E52212"/>
                  </a:solidFill>
                </a:rPr>
                <a:t>Accessible</a:t>
              </a:r>
            </a:p>
          </p:txBody>
        </p:sp>
        <p:sp>
          <p:nvSpPr>
            <p:cNvPr id="19" name="Text Placeholder 3">
              <a:extLst>
                <a:ext uri="{FF2B5EF4-FFF2-40B4-BE49-F238E27FC236}">
                  <a16:creationId xmlns:a16="http://schemas.microsoft.com/office/drawing/2014/main" id="{710ED34C-6FFE-4B3F-A516-17105AC7D9AA}"/>
                </a:ext>
              </a:extLst>
            </p:cNvPr>
            <p:cNvSpPr txBox="1">
              <a:spLocks/>
            </p:cNvSpPr>
            <p:nvPr/>
          </p:nvSpPr>
          <p:spPr bwMode="auto">
            <a:xfrm>
              <a:off x="8459871" y="2458672"/>
              <a:ext cx="835736" cy="253696"/>
            </a:xfrm>
            <a:prstGeom prst="rect">
              <a:avLst/>
            </a:prstGeom>
            <a:noFill/>
            <a:ln>
              <a:noFill/>
            </a:ln>
          </p:spPr>
          <p:txBody>
            <a:bodyPr vert="horz" wrap="square" lIns="0" tIns="0" rIns="0" bIns="0" numCol="1" anchor="t" anchorCtr="0" compatLnSpc="1">
              <a:prstTxWarp prst="textNoShape">
                <a:avLst/>
              </a:prstTxWarp>
            </a:bodyPr>
            <a:lstStyle>
              <a:lvl1pPr marL="215895" indent="-215895" algn="l" rtl="0" eaLnBrk="1" fontAlgn="base" hangingPunct="1">
                <a:spcBef>
                  <a:spcPct val="0"/>
                </a:spcBef>
                <a:spcAft>
                  <a:spcPts val="1500"/>
                </a:spcAft>
                <a:buClr>
                  <a:srgbClr val="E52212"/>
                </a:buClr>
                <a:buSzPct val="100000"/>
                <a:buFont typeface="Wingdings 2" panose="05020102010507070707" pitchFamily="18" charset="2"/>
                <a:buChar char=""/>
                <a:defRPr lang="en-US" altLang="en-US" sz="16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71476" indent="-241294" algn="l" rtl="0" eaLnBrk="1" fontAlgn="base" hangingPunct="1">
                <a:lnSpc>
                  <a:spcPct val="90000"/>
                </a:lnSpc>
                <a:spcBef>
                  <a:spcPts val="500"/>
                </a:spcBef>
                <a:spcAft>
                  <a:spcPts val="1000"/>
                </a:spcAft>
                <a:buClr>
                  <a:srgbClr val="E52212"/>
                </a:buClr>
                <a:buSzPct val="100000"/>
                <a:buFont typeface="Roboto Condensed" panose="02000000000000000000" pitchFamily="2"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2pPr>
              <a:lvl3pPr marL="536561" indent="-176209" algn="l" rtl="0" eaLnBrk="1" fontAlgn="base" hangingPunct="1">
                <a:lnSpc>
                  <a:spcPct val="90000"/>
                </a:lnSpc>
                <a:spcBef>
                  <a:spcPts val="500"/>
                </a:spcBef>
                <a:spcAft>
                  <a:spcPts val="1000"/>
                </a:spcAft>
                <a:buClr>
                  <a:srgbClr val="E52212"/>
                </a:buClr>
                <a:buSzPct val="100000"/>
                <a:buFont typeface="Wingdings 2" panose="05020102010507070707" pitchFamily="18" charset="2"/>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160" indent="-228594"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349" indent="-228594"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 lvl="1" indent="0" algn="ctr">
                <a:lnSpc>
                  <a:spcPct val="100000"/>
                </a:lnSpc>
                <a:spcBef>
                  <a:spcPts val="0"/>
                </a:spcBef>
                <a:spcAft>
                  <a:spcPts val="0"/>
                </a:spcAft>
                <a:buNone/>
              </a:pPr>
              <a:r>
                <a:rPr lang="en-AU" altLang="en-US" sz="2400" b="1">
                  <a:solidFill>
                    <a:srgbClr val="E52212"/>
                  </a:solidFill>
                </a:rPr>
                <a:t>Reusable</a:t>
              </a:r>
            </a:p>
          </p:txBody>
        </p:sp>
      </p:grpSp>
      <p:pic>
        <p:nvPicPr>
          <p:cNvPr id="4100" name="Picture 4" descr="Open Data">
            <a:extLst>
              <a:ext uri="{FF2B5EF4-FFF2-40B4-BE49-F238E27FC236}">
                <a16:creationId xmlns:a16="http://schemas.microsoft.com/office/drawing/2014/main" id="{98613C47-0ADA-4A0D-B7A9-84198456917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014" r="20014"/>
          <a:stretch/>
        </p:blipFill>
        <p:spPr bwMode="auto">
          <a:xfrm>
            <a:off x="6679895" y="4211923"/>
            <a:ext cx="841782" cy="75580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Open Publications">
            <a:extLst>
              <a:ext uri="{FF2B5EF4-FFF2-40B4-BE49-F238E27FC236}">
                <a16:creationId xmlns:a16="http://schemas.microsoft.com/office/drawing/2014/main" id="{1A8D44F6-8504-4B2D-BCC2-2768A181CD7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014" r="20014"/>
          <a:stretch/>
        </p:blipFill>
        <p:spPr bwMode="auto">
          <a:xfrm>
            <a:off x="6679895" y="3160563"/>
            <a:ext cx="841782" cy="75580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Open Learning &amp; Teaching">
            <a:extLst>
              <a:ext uri="{FF2B5EF4-FFF2-40B4-BE49-F238E27FC236}">
                <a16:creationId xmlns:a16="http://schemas.microsoft.com/office/drawing/2014/main" id="{7EAEEB1F-52F5-4861-80BA-AC147809D3B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0014" r="20014"/>
          <a:stretch/>
        </p:blipFill>
        <p:spPr bwMode="auto">
          <a:xfrm>
            <a:off x="6679895" y="2198343"/>
            <a:ext cx="841782" cy="75580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AA9A7F68-C586-41C5-806D-41306751FC56}"/>
              </a:ext>
            </a:extLst>
          </p:cNvPr>
          <p:cNvSpPr/>
          <p:nvPr/>
        </p:nvSpPr>
        <p:spPr>
          <a:xfrm>
            <a:off x="11851523" y="6603908"/>
            <a:ext cx="340477" cy="261610"/>
          </a:xfrm>
          <a:prstGeom prst="rect">
            <a:avLst/>
          </a:prstGeom>
        </p:spPr>
        <p:txBody>
          <a:bodyPr wrap="square">
            <a:spAutoFit/>
          </a:bodyPr>
          <a:lstStyle/>
          <a:p>
            <a:r>
              <a:rPr lang="en-US" sz="1100"/>
              <a:t>TS</a:t>
            </a:r>
          </a:p>
        </p:txBody>
      </p:sp>
      <p:sp>
        <p:nvSpPr>
          <p:cNvPr id="27" name="Text Placeholder 3">
            <a:extLst>
              <a:ext uri="{FF2B5EF4-FFF2-40B4-BE49-F238E27FC236}">
                <a16:creationId xmlns:a16="http://schemas.microsoft.com/office/drawing/2014/main" id="{C8191978-5A12-42C3-A2E7-9FBDABFC492C}"/>
              </a:ext>
            </a:extLst>
          </p:cNvPr>
          <p:cNvSpPr txBox="1">
            <a:spLocks/>
          </p:cNvSpPr>
          <p:nvPr/>
        </p:nvSpPr>
        <p:spPr bwMode="auto">
          <a:xfrm>
            <a:off x="2938883" y="4327907"/>
            <a:ext cx="2102652" cy="365836"/>
          </a:xfrm>
          <a:prstGeom prst="rect">
            <a:avLst/>
          </a:prstGeom>
          <a:noFill/>
          <a:ln>
            <a:noFill/>
          </a:ln>
        </p:spPr>
        <p:txBody>
          <a:bodyPr vert="horz" wrap="square" lIns="0" tIns="0" rIns="0" bIns="0" numCol="1" anchor="t" anchorCtr="0" compatLnSpc="1">
            <a:prstTxWarp prst="textNoShape">
              <a:avLst/>
            </a:prstTxWarp>
          </a:bodyPr>
          <a:lstStyle>
            <a:lvl1pPr marL="215895" indent="-215895" algn="l" rtl="0" eaLnBrk="1" fontAlgn="base" hangingPunct="1">
              <a:spcBef>
                <a:spcPct val="0"/>
              </a:spcBef>
              <a:spcAft>
                <a:spcPts val="1500"/>
              </a:spcAft>
              <a:buClr>
                <a:srgbClr val="E52212"/>
              </a:buClr>
              <a:buSzPct val="100000"/>
              <a:buFont typeface="Wingdings 2" panose="05020102010507070707" pitchFamily="18" charset="2"/>
              <a:buChar char=""/>
              <a:defRPr lang="en-US" altLang="en-US" sz="16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71476" indent="-241294" algn="l" rtl="0" eaLnBrk="1" fontAlgn="base" hangingPunct="1">
              <a:lnSpc>
                <a:spcPct val="90000"/>
              </a:lnSpc>
              <a:spcBef>
                <a:spcPts val="500"/>
              </a:spcBef>
              <a:spcAft>
                <a:spcPts val="1000"/>
              </a:spcAft>
              <a:buClr>
                <a:srgbClr val="E52212"/>
              </a:buClr>
              <a:buSzPct val="100000"/>
              <a:buFont typeface="Roboto Condensed" panose="02000000000000000000" pitchFamily="2"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2pPr>
            <a:lvl3pPr marL="536561" indent="-176209" algn="l" rtl="0" eaLnBrk="1" fontAlgn="base" hangingPunct="1">
              <a:lnSpc>
                <a:spcPct val="90000"/>
              </a:lnSpc>
              <a:spcBef>
                <a:spcPts val="500"/>
              </a:spcBef>
              <a:spcAft>
                <a:spcPts val="1000"/>
              </a:spcAft>
              <a:buClr>
                <a:srgbClr val="E52212"/>
              </a:buClr>
              <a:buSzPct val="100000"/>
              <a:buFont typeface="Wingdings 2" panose="05020102010507070707" pitchFamily="18" charset="2"/>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160" indent="-228594"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349" indent="-228594"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 lvl="1" indent="0" algn="ctr">
              <a:lnSpc>
                <a:spcPct val="100000"/>
              </a:lnSpc>
              <a:spcBef>
                <a:spcPts val="0"/>
              </a:spcBef>
              <a:spcAft>
                <a:spcPts val="0"/>
              </a:spcAft>
              <a:buNone/>
            </a:pPr>
            <a:r>
              <a:rPr lang="en-AU" altLang="en-US" sz="2400" b="1">
                <a:solidFill>
                  <a:srgbClr val="E52212"/>
                </a:solidFill>
              </a:rPr>
              <a:t>Interoperable</a:t>
            </a:r>
          </a:p>
        </p:txBody>
      </p:sp>
    </p:spTree>
    <p:extLst>
      <p:ext uri="{BB962C8B-B14F-4D97-AF65-F5344CB8AC3E}">
        <p14:creationId xmlns:p14="http://schemas.microsoft.com/office/powerpoint/2010/main" val="71792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500"/>
                                        <p:tgtEl>
                                          <p:spTgt spid="410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bg/>
                                          </p:spTgt>
                                        </p:tgtEl>
                                        <p:attrNameLst>
                                          <p:attrName>style.visibility</p:attrName>
                                        </p:attrNameLst>
                                      </p:cBhvr>
                                      <p:to>
                                        <p:strVal val="visible"/>
                                      </p:to>
                                    </p:set>
                                    <p:animEffect transition="in" filter="fade">
                                      <p:cBhvr>
                                        <p:cTn id="10" dur="500"/>
                                        <p:tgtEl>
                                          <p:spTgt spid="9">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500"/>
                                        <p:tgtEl>
                                          <p:spTgt spid="10">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02"/>
                                        </p:tgtEl>
                                        <p:attrNameLst>
                                          <p:attrName>style.visibility</p:attrName>
                                        </p:attrNameLst>
                                      </p:cBhvr>
                                      <p:to>
                                        <p:strVal val="visible"/>
                                      </p:to>
                                    </p:set>
                                    <p:animEffect transition="in" filter="fade">
                                      <p:cBhvr>
                                        <p:cTn id="27" dur="500"/>
                                        <p:tgtEl>
                                          <p:spTgt spid="410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Effect transition="in" filter="fade">
                                      <p:cBhvr>
                                        <p:cTn id="30" dur="500"/>
                                        <p:tgtEl>
                                          <p:spTgt spid="10">
                                            <p:txEl>
                                              <p:pRg st="3" end="3"/>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fade">
                                      <p:cBhvr>
                                        <p:cTn id="33" dur="500"/>
                                        <p:tgtEl>
                                          <p:spTgt spid="10">
                                            <p:txEl>
                                              <p:pRg st="4" end="4"/>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xEl>
                                              <p:pRg st="5" end="5"/>
                                            </p:txEl>
                                          </p:spTgt>
                                        </p:tgtEl>
                                        <p:attrNameLst>
                                          <p:attrName>style.visibility</p:attrName>
                                        </p:attrNameLst>
                                      </p:cBhvr>
                                      <p:to>
                                        <p:strVal val="visible"/>
                                      </p:to>
                                    </p:set>
                                    <p:animEffect transition="in" filter="fade">
                                      <p:cBhvr>
                                        <p:cTn id="36" dur="500"/>
                                        <p:tgtEl>
                                          <p:spTgt spid="10">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00"/>
                                        </p:tgtEl>
                                        <p:attrNameLst>
                                          <p:attrName>style.visibility</p:attrName>
                                        </p:attrNameLst>
                                      </p:cBhvr>
                                      <p:to>
                                        <p:strVal val="visible"/>
                                      </p:to>
                                    </p:set>
                                    <p:animEffect transition="in" filter="fade">
                                      <p:cBhvr>
                                        <p:cTn id="41" dur="500"/>
                                        <p:tgtEl>
                                          <p:spTgt spid="410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xEl>
                                              <p:pRg st="6" end="6"/>
                                            </p:txEl>
                                          </p:spTgt>
                                        </p:tgtEl>
                                        <p:attrNameLst>
                                          <p:attrName>style.visibility</p:attrName>
                                        </p:attrNameLst>
                                      </p:cBhvr>
                                      <p:to>
                                        <p:strVal val="visible"/>
                                      </p:to>
                                    </p:set>
                                    <p:animEffect transition="in" filter="fade">
                                      <p:cBhvr>
                                        <p:cTn id="46" dur="500"/>
                                        <p:tgtEl>
                                          <p:spTgt spid="10">
                                            <p:txEl>
                                              <p:pRg st="6" end="6"/>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
                                            <p:txEl>
                                              <p:pRg st="7" end="7"/>
                                            </p:txEl>
                                          </p:spTgt>
                                        </p:tgtEl>
                                        <p:attrNameLst>
                                          <p:attrName>style.visibility</p:attrName>
                                        </p:attrNameLst>
                                      </p:cBhvr>
                                      <p:to>
                                        <p:strVal val="visible"/>
                                      </p:to>
                                    </p:set>
                                    <p:animEffect transition="in" filter="fade">
                                      <p:cBhvr>
                                        <p:cTn id="49" dur="500"/>
                                        <p:tgtEl>
                                          <p:spTgt spid="10">
                                            <p:txEl>
                                              <p:pRg st="7" end="7"/>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
                                            <p:txEl>
                                              <p:pRg st="8" end="8"/>
                                            </p:txEl>
                                          </p:spTgt>
                                        </p:tgtEl>
                                        <p:attrNameLst>
                                          <p:attrName>style.visibility</p:attrName>
                                        </p:attrNameLst>
                                      </p:cBhvr>
                                      <p:to>
                                        <p:strVal val="visible"/>
                                      </p:to>
                                    </p:set>
                                    <p:animEffect transition="in" filter="fade">
                                      <p:cBhvr>
                                        <p:cTn id="52" dur="500"/>
                                        <p:tgtEl>
                                          <p:spTgt spid="10">
                                            <p:txEl>
                                              <p:pRg st="8" end="8"/>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
                                            <p:txEl>
                                              <p:pRg st="9" end="9"/>
                                            </p:txEl>
                                          </p:spTgt>
                                        </p:tgtEl>
                                        <p:attrNameLst>
                                          <p:attrName>style.visibility</p:attrName>
                                        </p:attrNameLst>
                                      </p:cBhvr>
                                      <p:to>
                                        <p:strVal val="visible"/>
                                      </p:to>
                                    </p:set>
                                    <p:animEffect transition="in" filter="fade">
                                      <p:cBhvr>
                                        <p:cTn id="55" dur="500"/>
                                        <p:tgtEl>
                                          <p:spTgt spid="10">
                                            <p:txEl>
                                              <p:pRg st="9" end="9"/>
                                            </p:txEl>
                                          </p:spTgt>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10">
                                            <p:txEl>
                                              <p:pRg st="10" end="10"/>
                                            </p:txEl>
                                          </p:spTgt>
                                        </p:tgtEl>
                                        <p:attrNameLst>
                                          <p:attrName>style.visibility</p:attrName>
                                        </p:attrNameLst>
                                      </p:cBhvr>
                                      <p:to>
                                        <p:strVal val="visible"/>
                                      </p:to>
                                    </p:set>
                                    <p:animEffect transition="in" filter="fade">
                                      <p:cBhvr>
                                        <p:cTn id="59" dur="5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1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120E7E-553A-4A00-9513-1D5E97F65CB2}"/>
              </a:ext>
            </a:extLst>
          </p:cNvPr>
          <p:cNvSpPr>
            <a:spLocks noGrp="1"/>
          </p:cNvSpPr>
          <p:nvPr>
            <p:ph type="title"/>
          </p:nvPr>
        </p:nvSpPr>
        <p:spPr>
          <a:xfrm>
            <a:off x="159578" y="107237"/>
            <a:ext cx="8033972" cy="1325562"/>
          </a:xfrm>
        </p:spPr>
        <p:txBody>
          <a:bodyPr/>
          <a:lstStyle/>
          <a:p>
            <a:r>
              <a:rPr lang="en-AU">
                <a:latin typeface="Roboto Condensed"/>
                <a:ea typeface="Roboto Condensed"/>
              </a:rPr>
              <a:t>Benefits of open outputs</a:t>
            </a:r>
          </a:p>
        </p:txBody>
      </p:sp>
      <p:pic>
        <p:nvPicPr>
          <p:cNvPr id="1038" name="Picture 14">
            <a:extLst>
              <a:ext uri="{FF2B5EF4-FFF2-40B4-BE49-F238E27FC236}">
                <a16:creationId xmlns:a16="http://schemas.microsoft.com/office/drawing/2014/main" id="{4D5BC7A2-59F3-4289-B32A-4B6F7CB014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46" r="17746"/>
          <a:stretch/>
        </p:blipFill>
        <p:spPr bwMode="auto">
          <a:xfrm>
            <a:off x="519703" y="894183"/>
            <a:ext cx="5311871" cy="56144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84A8ACC-2527-40FF-B651-F6EE22222C5F}"/>
              </a:ext>
            </a:extLst>
          </p:cNvPr>
          <p:cNvSpPr/>
          <p:nvPr/>
        </p:nvSpPr>
        <p:spPr>
          <a:xfrm>
            <a:off x="1685424" y="6509667"/>
            <a:ext cx="2985113" cy="261610"/>
          </a:xfrm>
          <a:prstGeom prst="rect">
            <a:avLst/>
          </a:prstGeom>
        </p:spPr>
        <p:txBody>
          <a:bodyPr wrap="none">
            <a:spAutoFit/>
          </a:bodyPr>
          <a:lstStyle/>
          <a:p>
            <a:r>
              <a:rPr lang="en-AU" sz="1100" err="1">
                <a:solidFill>
                  <a:srgbClr val="232323"/>
                </a:solidFill>
                <a:latin typeface="Open Sans"/>
              </a:rPr>
              <a:t>Img</a:t>
            </a:r>
            <a:r>
              <a:rPr lang="en-AU" sz="1100">
                <a:solidFill>
                  <a:srgbClr val="232323"/>
                </a:solidFill>
                <a:latin typeface="Open Sans"/>
              </a:rPr>
              <a:t>: Danny Kingsley &amp; Sarah Brown, CC BY</a:t>
            </a:r>
            <a:endParaRPr lang="en-AU" sz="1100"/>
          </a:p>
        </p:txBody>
      </p:sp>
      <p:sp>
        <p:nvSpPr>
          <p:cNvPr id="2" name="Rectangle 1">
            <a:extLst>
              <a:ext uri="{FF2B5EF4-FFF2-40B4-BE49-F238E27FC236}">
                <a16:creationId xmlns:a16="http://schemas.microsoft.com/office/drawing/2014/main" id="{83A9D687-4244-4A0F-AC66-2BB83629649A}"/>
              </a:ext>
            </a:extLst>
          </p:cNvPr>
          <p:cNvSpPr/>
          <p:nvPr/>
        </p:nvSpPr>
        <p:spPr>
          <a:xfrm>
            <a:off x="11851523" y="6603908"/>
            <a:ext cx="340477" cy="261610"/>
          </a:xfrm>
          <a:prstGeom prst="rect">
            <a:avLst/>
          </a:prstGeom>
        </p:spPr>
        <p:txBody>
          <a:bodyPr wrap="square">
            <a:spAutoFit/>
          </a:bodyPr>
          <a:lstStyle/>
          <a:p>
            <a:r>
              <a:rPr lang="en-US" sz="1100"/>
              <a:t>TS</a:t>
            </a:r>
          </a:p>
        </p:txBody>
      </p:sp>
      <p:sp>
        <p:nvSpPr>
          <p:cNvPr id="4" name="Rectangle 3">
            <a:extLst>
              <a:ext uri="{FF2B5EF4-FFF2-40B4-BE49-F238E27FC236}">
                <a16:creationId xmlns:a16="http://schemas.microsoft.com/office/drawing/2014/main" id="{7A762373-4A0D-42C1-97AD-94B162D5690A}"/>
              </a:ext>
            </a:extLst>
          </p:cNvPr>
          <p:cNvSpPr/>
          <p:nvPr/>
        </p:nvSpPr>
        <p:spPr>
          <a:xfrm>
            <a:off x="6178676" y="6381135"/>
            <a:ext cx="6013324" cy="476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AB358DBD-E28F-41A7-9716-718CF48207CA}"/>
              </a:ext>
            </a:extLst>
          </p:cNvPr>
          <p:cNvSpPr/>
          <p:nvPr/>
        </p:nvSpPr>
        <p:spPr>
          <a:xfrm>
            <a:off x="6096000" y="6631297"/>
            <a:ext cx="6096000" cy="261610"/>
          </a:xfrm>
          <a:prstGeom prst="rect">
            <a:avLst/>
          </a:prstGeom>
        </p:spPr>
        <p:txBody>
          <a:bodyPr wrap="square" lIns="0" rIns="0">
            <a:spAutoFit/>
          </a:bodyPr>
          <a:lstStyle/>
          <a:p>
            <a:pPr algn="ctr"/>
            <a:r>
              <a:rPr lang="en-AU" sz="1100">
                <a:solidFill>
                  <a:schemeClr val="tx1">
                    <a:lumMod val="65000"/>
                    <a:lumOff val="35000"/>
                  </a:schemeClr>
                </a:solidFill>
                <a:hlinkClick r:id="rId3">
                  <a:extLst>
                    <a:ext uri="{A12FA001-AC4F-418D-AE19-62706E023703}">
                      <ahyp:hlinkClr xmlns:ahyp="http://schemas.microsoft.com/office/drawing/2018/hyperlinkcolor" val="tx"/>
                    </a:ext>
                  </a:extLst>
                </a:hlinkClick>
              </a:rPr>
              <a:t>commons.wikimedia.org/wiki/</a:t>
            </a:r>
            <a:r>
              <a:rPr lang="en-AU" sz="1100" err="1">
                <a:solidFill>
                  <a:schemeClr val="tx1">
                    <a:lumMod val="65000"/>
                    <a:lumOff val="35000"/>
                  </a:schemeClr>
                </a:solidFill>
                <a:hlinkClick r:id="rId3">
                  <a:extLst>
                    <a:ext uri="{A12FA001-AC4F-418D-AE19-62706E023703}">
                      <ahyp:hlinkClr xmlns:ahyp="http://schemas.microsoft.com/office/drawing/2018/hyperlinkcolor" val="tx"/>
                    </a:ext>
                  </a:extLst>
                </a:hlinkClick>
              </a:rPr>
              <a:t>File:Open_access_citation_advantage.png</a:t>
            </a:r>
            <a:r>
              <a:rPr lang="en-AU" sz="1100">
                <a:solidFill>
                  <a:schemeClr val="tx1">
                    <a:lumMod val="65000"/>
                    <a:lumOff val="35000"/>
                  </a:schemeClr>
                </a:solidFill>
              </a:rPr>
              <a:t>, Thomas Shafee, CC BY</a:t>
            </a:r>
            <a:endParaRPr lang="en-AU" sz="1400">
              <a:solidFill>
                <a:schemeClr val="tx1">
                  <a:lumMod val="65000"/>
                  <a:lumOff val="35000"/>
                </a:schemeClr>
              </a:solidFill>
            </a:endParaRPr>
          </a:p>
        </p:txBody>
      </p:sp>
      <p:grpSp>
        <p:nvGrpSpPr>
          <p:cNvPr id="34" name="Group 33">
            <a:extLst>
              <a:ext uri="{FF2B5EF4-FFF2-40B4-BE49-F238E27FC236}">
                <a16:creationId xmlns:a16="http://schemas.microsoft.com/office/drawing/2014/main" id="{0490112D-261D-43FD-B272-B63476DE362A}"/>
              </a:ext>
            </a:extLst>
          </p:cNvPr>
          <p:cNvGrpSpPr/>
          <p:nvPr/>
        </p:nvGrpSpPr>
        <p:grpSpPr>
          <a:xfrm>
            <a:off x="5720447" y="252607"/>
            <a:ext cx="5401551" cy="6324647"/>
            <a:chOff x="5720447" y="252607"/>
            <a:chExt cx="5401551" cy="6324647"/>
          </a:xfrm>
        </p:grpSpPr>
        <p:grpSp>
          <p:nvGrpSpPr>
            <p:cNvPr id="33" name="Group 32">
              <a:extLst>
                <a:ext uri="{FF2B5EF4-FFF2-40B4-BE49-F238E27FC236}">
                  <a16:creationId xmlns:a16="http://schemas.microsoft.com/office/drawing/2014/main" id="{2993BE9F-B47B-4EB5-AD7B-CD01366C27DA}"/>
                </a:ext>
              </a:extLst>
            </p:cNvPr>
            <p:cNvGrpSpPr/>
            <p:nvPr/>
          </p:nvGrpSpPr>
          <p:grpSpPr>
            <a:xfrm>
              <a:off x="7273889" y="252607"/>
              <a:ext cx="3848109" cy="6324647"/>
              <a:chOff x="7273889" y="252607"/>
              <a:chExt cx="3848109" cy="6324647"/>
            </a:xfrm>
          </p:grpSpPr>
          <p:pic>
            <p:nvPicPr>
              <p:cNvPr id="8" name="Picture 2">
                <a:extLst>
                  <a:ext uri="{FF2B5EF4-FFF2-40B4-BE49-F238E27FC236}">
                    <a16:creationId xmlns:a16="http://schemas.microsoft.com/office/drawing/2014/main" id="{2CC262C1-8691-4837-828B-FD7A93DC01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8479"/>
              <a:stretch/>
            </p:blipFill>
            <p:spPr bwMode="auto">
              <a:xfrm rot="16200000">
                <a:off x="5854770" y="2055618"/>
                <a:ext cx="5940755" cy="31025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B10B9810-A519-4ABB-A7F5-16B3A1BED212}"/>
                  </a:ext>
                </a:extLst>
              </p:cNvPr>
              <p:cNvSpPr/>
              <p:nvPr/>
            </p:nvSpPr>
            <p:spPr>
              <a:xfrm rot="5400000">
                <a:off x="9423703" y="2540168"/>
                <a:ext cx="2982631" cy="413959"/>
              </a:xfrm>
              <a:prstGeom prst="rect">
                <a:avLst/>
              </a:prstGeom>
            </p:spPr>
            <p:txBody>
              <a:bodyPr wrap="square" lIns="0" tIns="0" rIns="0" bIns="0">
                <a:spAutoFit/>
              </a:bodyPr>
              <a:lstStyle/>
              <a:p>
                <a:pPr algn="r">
                  <a:lnSpc>
                    <a:spcPct val="150000"/>
                  </a:lnSpc>
                  <a:spcAft>
                    <a:spcPts val="0"/>
                  </a:spcAft>
                </a:pPr>
                <a:r>
                  <a:rPr lang="en-AU" sz="2000" err="1"/>
                  <a:t>OA:non-OA</a:t>
                </a:r>
                <a:r>
                  <a:rPr lang="en-AU" sz="2000"/>
                  <a:t> citation ratio</a:t>
                </a:r>
              </a:p>
            </p:txBody>
          </p:sp>
          <p:sp>
            <p:nvSpPr>
              <p:cNvPr id="16" name="Rectangle 15">
                <a:extLst>
                  <a:ext uri="{FF2B5EF4-FFF2-40B4-BE49-F238E27FC236}">
                    <a16:creationId xmlns:a16="http://schemas.microsoft.com/office/drawing/2014/main" id="{CCADB423-B430-45DA-B6D4-81BD50AC4E35}"/>
                  </a:ext>
                </a:extLst>
              </p:cNvPr>
              <p:cNvSpPr/>
              <p:nvPr/>
            </p:nvSpPr>
            <p:spPr>
              <a:xfrm>
                <a:off x="10394884" y="4502170"/>
                <a:ext cx="250845" cy="431824"/>
              </a:xfrm>
              <a:prstGeom prst="rect">
                <a:avLst/>
              </a:prstGeom>
            </p:spPr>
            <p:txBody>
              <a:bodyPr wrap="none" lIns="0" tIns="0" rIns="0" bIns="0">
                <a:spAutoFit/>
              </a:bodyPr>
              <a:lstStyle/>
              <a:p>
                <a:pPr algn="r">
                  <a:lnSpc>
                    <a:spcPct val="150000"/>
                  </a:lnSpc>
                  <a:spcAft>
                    <a:spcPts val="0"/>
                  </a:spcAft>
                </a:pPr>
                <a:r>
                  <a:rPr lang="en-AU"/>
                  <a:t>1x</a:t>
                </a:r>
              </a:p>
            </p:txBody>
          </p:sp>
          <p:sp>
            <p:nvSpPr>
              <p:cNvPr id="18" name="Rectangle 17">
                <a:extLst>
                  <a:ext uri="{FF2B5EF4-FFF2-40B4-BE49-F238E27FC236}">
                    <a16:creationId xmlns:a16="http://schemas.microsoft.com/office/drawing/2014/main" id="{B5455192-8BA3-41B1-B3FD-ED1A0B59C496}"/>
                  </a:ext>
                </a:extLst>
              </p:cNvPr>
              <p:cNvSpPr/>
              <p:nvPr/>
            </p:nvSpPr>
            <p:spPr>
              <a:xfrm>
                <a:off x="10394884" y="252607"/>
                <a:ext cx="386486" cy="431824"/>
              </a:xfrm>
              <a:prstGeom prst="rect">
                <a:avLst/>
              </a:prstGeom>
            </p:spPr>
            <p:txBody>
              <a:bodyPr wrap="none" lIns="0" tIns="0" rIns="0" bIns="0">
                <a:spAutoFit/>
              </a:bodyPr>
              <a:lstStyle/>
              <a:p>
                <a:pPr algn="r">
                  <a:lnSpc>
                    <a:spcPct val="150000"/>
                  </a:lnSpc>
                  <a:spcAft>
                    <a:spcPts val="0"/>
                  </a:spcAft>
                </a:pPr>
                <a:r>
                  <a:rPr lang="en-AU"/>
                  <a:t>10x</a:t>
                </a:r>
              </a:p>
            </p:txBody>
          </p:sp>
          <p:sp>
            <p:nvSpPr>
              <p:cNvPr id="20" name="Rectangle 19">
                <a:extLst>
                  <a:ext uri="{FF2B5EF4-FFF2-40B4-BE49-F238E27FC236}">
                    <a16:creationId xmlns:a16="http://schemas.microsoft.com/office/drawing/2014/main" id="{270C78F6-96DF-484B-A00E-B1EBE6821113}"/>
                  </a:ext>
                </a:extLst>
              </p:cNvPr>
              <p:cNvSpPr/>
              <p:nvPr/>
            </p:nvSpPr>
            <p:spPr>
              <a:xfrm>
                <a:off x="10394884" y="2273691"/>
                <a:ext cx="250845" cy="431824"/>
              </a:xfrm>
              <a:prstGeom prst="rect">
                <a:avLst/>
              </a:prstGeom>
            </p:spPr>
            <p:txBody>
              <a:bodyPr wrap="none" lIns="0" tIns="0" rIns="0" bIns="0">
                <a:spAutoFit/>
              </a:bodyPr>
              <a:lstStyle/>
              <a:p>
                <a:pPr algn="r">
                  <a:lnSpc>
                    <a:spcPct val="150000"/>
                  </a:lnSpc>
                  <a:spcAft>
                    <a:spcPts val="0"/>
                  </a:spcAft>
                </a:pPr>
                <a:r>
                  <a:rPr lang="en-AU"/>
                  <a:t>3x</a:t>
                </a:r>
              </a:p>
            </p:txBody>
          </p:sp>
          <p:cxnSp>
            <p:nvCxnSpPr>
              <p:cNvPr id="22" name="Straight Connector 21">
                <a:extLst>
                  <a:ext uri="{FF2B5EF4-FFF2-40B4-BE49-F238E27FC236}">
                    <a16:creationId xmlns:a16="http://schemas.microsoft.com/office/drawing/2014/main" id="{536F6DD9-515F-4E98-9CD4-1F72478615D5}"/>
                  </a:ext>
                </a:extLst>
              </p:cNvPr>
              <p:cNvCxnSpPr>
                <a:cxnSpLocks/>
              </p:cNvCxnSpPr>
              <p:nvPr/>
            </p:nvCxnSpPr>
            <p:spPr>
              <a:xfrm>
                <a:off x="10376406" y="311847"/>
                <a:ext cx="0" cy="48665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4959418-1E6D-4594-B7BE-629CB890D6BE}"/>
                  </a:ext>
                </a:extLst>
              </p:cNvPr>
              <p:cNvSpPr txBox="1"/>
              <p:nvPr/>
            </p:nvSpPr>
            <p:spPr>
              <a:xfrm>
                <a:off x="7659649" y="294344"/>
                <a:ext cx="25671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a:latin typeface="Roboto Condensed"/>
                  </a:rPr>
                  <a:t>What's in it for me?</a:t>
                </a:r>
                <a:endParaRPr lang="en-US"/>
              </a:p>
            </p:txBody>
          </p:sp>
        </p:grpSp>
        <p:sp>
          <p:nvSpPr>
            <p:cNvPr id="31" name="Trapezoid 30">
              <a:extLst>
                <a:ext uri="{FF2B5EF4-FFF2-40B4-BE49-F238E27FC236}">
                  <a16:creationId xmlns:a16="http://schemas.microsoft.com/office/drawing/2014/main" id="{E0CDC147-81B8-4974-9C4D-24DCA3C3317C}"/>
                </a:ext>
              </a:extLst>
            </p:cNvPr>
            <p:cNvSpPr/>
            <p:nvPr/>
          </p:nvSpPr>
          <p:spPr>
            <a:xfrm rot="16200000">
              <a:off x="4042572" y="2766221"/>
              <a:ext cx="4606712" cy="1250962"/>
            </a:xfrm>
            <a:prstGeom prst="trapezoid">
              <a:avLst>
                <a:gd name="adj" fmla="val 151141"/>
              </a:avLst>
            </a:prstGeom>
            <a:gradFill flip="none" rotWithShape="1">
              <a:gsLst>
                <a:gs pos="0">
                  <a:srgbClr val="E52212"/>
                </a:gs>
                <a:gs pos="100000">
                  <a:srgbClr val="E52212">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11131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69D5FC-080A-4EE7-AD47-32D8566D53D2}"/>
              </a:ext>
            </a:extLst>
          </p:cNvPr>
          <p:cNvSpPr/>
          <p:nvPr/>
        </p:nvSpPr>
        <p:spPr>
          <a:xfrm>
            <a:off x="0" y="6242668"/>
            <a:ext cx="9320981" cy="261610"/>
          </a:xfrm>
          <a:prstGeom prst="rect">
            <a:avLst/>
          </a:prstGeom>
          <a:solidFill>
            <a:schemeClr val="bg1"/>
          </a:solidFill>
        </p:spPr>
        <p:txBody>
          <a:bodyPr wrap="square">
            <a:spAutoFit/>
          </a:bodyPr>
          <a:lstStyle/>
          <a:p>
            <a:endParaRPr lang="en-US" sz="1100"/>
          </a:p>
        </p:txBody>
      </p:sp>
      <p:sp>
        <p:nvSpPr>
          <p:cNvPr id="11" name="Content Placeholder 10">
            <a:extLst>
              <a:ext uri="{FF2B5EF4-FFF2-40B4-BE49-F238E27FC236}">
                <a16:creationId xmlns:a16="http://schemas.microsoft.com/office/drawing/2014/main" id="{346E0688-2F6F-48B3-9EC8-A1B4204CF68A}"/>
              </a:ext>
            </a:extLst>
          </p:cNvPr>
          <p:cNvSpPr>
            <a:spLocks noGrp="1"/>
          </p:cNvSpPr>
          <p:nvPr>
            <p:ph idx="1"/>
          </p:nvPr>
        </p:nvSpPr>
        <p:spPr>
          <a:xfrm>
            <a:off x="6263338" y="1958816"/>
            <a:ext cx="5325208" cy="4218148"/>
          </a:xfrm>
        </p:spPr>
        <p:txBody>
          <a:bodyPr/>
          <a:lstStyle/>
          <a:p>
            <a:pPr>
              <a:spcBef>
                <a:spcPts val="600"/>
              </a:spcBef>
              <a:spcAft>
                <a:spcPts val="600"/>
              </a:spcAft>
            </a:pPr>
            <a:r>
              <a:rPr lang="en-AU">
                <a:latin typeface="Roboto"/>
                <a:ea typeface="Roboto"/>
              </a:rPr>
              <a:t>Uptake not as high as in science, technology and medicine, but is growing </a:t>
            </a:r>
            <a:endParaRPr lang="en-US"/>
          </a:p>
          <a:p>
            <a:pPr>
              <a:spcBef>
                <a:spcPts val="600"/>
              </a:spcBef>
              <a:spcAft>
                <a:spcPts val="600"/>
              </a:spcAft>
            </a:pPr>
            <a:r>
              <a:rPr lang="en-AU">
                <a:latin typeface="Roboto"/>
                <a:ea typeface="Roboto"/>
              </a:rPr>
              <a:t>La Trobe CAE open scholarship links: </a:t>
            </a:r>
            <a:r>
              <a:rPr lang="en-AU" i="1">
                <a:latin typeface="Roboto"/>
                <a:ea typeface="Roboto"/>
              </a:rPr>
              <a:t>Screening the past,  The Looking Glass, </a:t>
            </a:r>
            <a:r>
              <a:rPr lang="en-AU">
                <a:latin typeface="Roboto"/>
                <a:ea typeface="Roboto"/>
              </a:rPr>
              <a:t>and</a:t>
            </a:r>
            <a:r>
              <a:rPr lang="en-AU" i="1">
                <a:latin typeface="Roboto"/>
                <a:ea typeface="Roboto"/>
              </a:rPr>
              <a:t> Writing From Below </a:t>
            </a:r>
            <a:endParaRPr lang="en-US" i="1"/>
          </a:p>
          <a:p>
            <a:pPr>
              <a:spcBef>
                <a:spcPts val="600"/>
              </a:spcBef>
              <a:spcAft>
                <a:spcPts val="600"/>
              </a:spcAft>
            </a:pPr>
            <a:r>
              <a:rPr lang="en-US" altLang="en-US">
                <a:latin typeface="Roboto"/>
                <a:ea typeface="Roboto"/>
              </a:rPr>
              <a:t>&gt;200 OA journals in the Directory of Open Access Journals (DOAJ), including:</a:t>
            </a:r>
            <a:endParaRPr lang="en-US"/>
          </a:p>
          <a:p>
            <a:pPr>
              <a:buFont typeface="Arial" panose="05020102010507070707" pitchFamily="18" charset="2"/>
              <a:buChar char="•"/>
            </a:pPr>
            <a:r>
              <a:rPr lang="en-US" sz="1200" i="1">
                <a:latin typeface="Roboto"/>
                <a:ea typeface="Roboto"/>
              </a:rPr>
              <a:t>Journal for Artistic Research</a:t>
            </a:r>
          </a:p>
          <a:p>
            <a:pPr>
              <a:buFont typeface="Arial" panose="05020102010507070707" pitchFamily="18" charset="2"/>
              <a:buChar char="•"/>
            </a:pPr>
            <a:r>
              <a:rPr lang="en-US" sz="1200" i="1">
                <a:latin typeface="Roboto"/>
                <a:ea typeface="Roboto"/>
              </a:rPr>
              <a:t>Comics Grid: Journal of Comics Scholarship</a:t>
            </a:r>
          </a:p>
          <a:p>
            <a:pPr>
              <a:buFont typeface="Arial" panose="05020102010507070707" pitchFamily="18" charset="2"/>
              <a:buChar char="•"/>
            </a:pPr>
            <a:r>
              <a:rPr lang="en-US" sz="1200" i="1">
                <a:latin typeface="Roboto"/>
                <a:ea typeface="Roboto"/>
              </a:rPr>
              <a:t>Digital Medievalist</a:t>
            </a:r>
          </a:p>
          <a:p>
            <a:pPr>
              <a:spcBef>
                <a:spcPts val="0"/>
              </a:spcBef>
              <a:spcAft>
                <a:spcPts val="0"/>
              </a:spcAft>
            </a:pPr>
            <a:r>
              <a:rPr lang="en-US">
                <a:latin typeface="Roboto"/>
                <a:ea typeface="Roboto"/>
              </a:rPr>
              <a:t>Some open repositories </a:t>
            </a:r>
            <a:r>
              <a:rPr lang="en-US" err="1">
                <a:latin typeface="Roboto"/>
                <a:ea typeface="Roboto"/>
              </a:rPr>
              <a:t>e.g</a:t>
            </a:r>
            <a:r>
              <a:rPr lang="en-US">
                <a:latin typeface="Roboto"/>
                <a:ea typeface="Roboto"/>
              </a:rPr>
              <a:t>:</a:t>
            </a:r>
            <a:endParaRPr lang="en-US"/>
          </a:p>
          <a:p>
            <a:pPr marL="285750" indent="-285750">
              <a:spcBef>
                <a:spcPts val="0"/>
              </a:spcBef>
              <a:spcAft>
                <a:spcPts val="600"/>
              </a:spcAft>
              <a:buFont typeface="Arial" panose="020B0604020202020204" pitchFamily="34" charset="0"/>
              <a:buChar char="•"/>
            </a:pPr>
            <a:r>
              <a:rPr lang="en-US">
                <a:latin typeface="Roboto"/>
                <a:ea typeface="Roboto"/>
                <a:hlinkClick r:id="rId3"/>
              </a:rPr>
              <a:t>Humanities Commons</a:t>
            </a:r>
            <a:endParaRPr lang="en-US">
              <a:latin typeface="Roboto"/>
              <a:ea typeface="Roboto"/>
            </a:endParaRPr>
          </a:p>
          <a:p>
            <a:pPr marL="285750" indent="-285750">
              <a:spcBef>
                <a:spcPts val="0"/>
              </a:spcBef>
              <a:spcAft>
                <a:spcPts val="600"/>
              </a:spcAft>
              <a:buFont typeface="Arial" panose="020B0604020202020204" pitchFamily="34" charset="0"/>
              <a:buChar char="•"/>
            </a:pPr>
            <a:r>
              <a:rPr lang="en-US">
                <a:latin typeface="Roboto"/>
                <a:ea typeface="Roboto"/>
                <a:hlinkClick r:id="rId4"/>
              </a:rPr>
              <a:t>Open Humanities Press</a:t>
            </a:r>
            <a:endParaRPr lang="en-US"/>
          </a:p>
          <a:p>
            <a:pPr marL="285750" indent="-285750">
              <a:spcBef>
                <a:spcPts val="0"/>
              </a:spcBef>
              <a:spcAft>
                <a:spcPts val="600"/>
              </a:spcAft>
              <a:buFont typeface="Arial" panose="020B0604020202020204" pitchFamily="34" charset="0"/>
              <a:buChar char="•"/>
            </a:pPr>
            <a:r>
              <a:rPr lang="en-US">
                <a:latin typeface="Roboto"/>
                <a:ea typeface="Roboto"/>
                <a:hlinkClick r:id="rId5"/>
              </a:rPr>
              <a:t>Open Library of Humanities</a:t>
            </a:r>
            <a:endParaRPr lang="en-US">
              <a:latin typeface="Roboto"/>
              <a:ea typeface="Roboto"/>
            </a:endParaRPr>
          </a:p>
          <a:p>
            <a:pPr>
              <a:spcBef>
                <a:spcPts val="600"/>
              </a:spcBef>
              <a:spcAft>
                <a:spcPts val="600"/>
              </a:spcAft>
            </a:pPr>
            <a:endParaRPr lang="en-AU" altLang="en-US">
              <a:solidFill>
                <a:schemeClr val="tx1"/>
              </a:solidFill>
              <a:latin typeface="Roboto"/>
              <a:ea typeface="Roboto"/>
            </a:endParaRPr>
          </a:p>
          <a:p>
            <a:pPr lvl="1" indent="-236220">
              <a:lnSpc>
                <a:spcPct val="100000"/>
              </a:lnSpc>
              <a:spcBef>
                <a:spcPts val="0"/>
              </a:spcBef>
              <a:spcAft>
                <a:spcPts val="0"/>
              </a:spcAft>
            </a:pPr>
            <a:endParaRPr lang="en-US" altLang="en-US">
              <a:solidFill>
                <a:schemeClr val="tx1"/>
              </a:solidFill>
            </a:endParaRPr>
          </a:p>
        </p:txBody>
      </p:sp>
      <p:sp>
        <p:nvSpPr>
          <p:cNvPr id="18" name="Title 1">
            <a:extLst>
              <a:ext uri="{FF2B5EF4-FFF2-40B4-BE49-F238E27FC236}">
                <a16:creationId xmlns:a16="http://schemas.microsoft.com/office/drawing/2014/main" id="{EF68BFCD-A1A5-47A3-A004-00BB21338A9A}"/>
              </a:ext>
            </a:extLst>
          </p:cNvPr>
          <p:cNvSpPr txBox="1">
            <a:spLocks/>
          </p:cNvSpPr>
          <p:nvPr/>
        </p:nvSpPr>
        <p:spPr bwMode="auto">
          <a:xfrm>
            <a:off x="839788" y="606232"/>
            <a:ext cx="10573279" cy="907937"/>
          </a:xfrm>
          <a:prstGeom prst="rect">
            <a:avLst/>
          </a:prstGeom>
          <a:solidFill>
            <a:schemeClr val="bg1"/>
          </a:solidFill>
          <a:ln>
            <a:noFill/>
          </a:ln>
        </p:spPr>
        <p:txBody>
          <a:bodyPr vert="horz" wrap="square" lIns="0" tIns="0" rIns="0" bIns="0" numCol="1" anchor="ctr" anchorCtr="0" compatLnSpc="1">
            <a:prstTxWarp prst="textNoShape">
              <a:avLst/>
            </a:prstTxWarp>
          </a:bodyPr>
          <a:lstStyle>
            <a:lvl1pPr algn="l" rtl="0" eaLnBrk="1" fontAlgn="base" hangingPunct="1">
              <a:lnSpc>
                <a:spcPts val="5500"/>
              </a:lnSpc>
              <a:spcBef>
                <a:spcPct val="0"/>
              </a:spcBef>
              <a:spcAft>
                <a:spcPct val="0"/>
              </a:spcAft>
              <a:defRPr lang="en-US" altLang="en-US" sz="4800" b="1" kern="1200" baseline="0">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1pPr>
            <a:lvl2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2pPr>
            <a:lvl3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3pPr>
            <a:lvl4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4pPr>
            <a:lvl5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5pPr>
            <a:lvl6pPr marL="457200" algn="l" rtl="0" eaLnBrk="1" fontAlgn="base" hangingPunct="1">
              <a:lnSpc>
                <a:spcPct val="90000"/>
              </a:lnSpc>
              <a:spcBef>
                <a:spcPct val="0"/>
              </a:spcBef>
              <a:spcAft>
                <a:spcPct val="0"/>
              </a:spcAft>
              <a:defRPr sz="4400">
                <a:solidFill>
                  <a:schemeClr val="tx1"/>
                </a:solidFill>
                <a:latin typeface="Calibri Light" charset="0"/>
              </a:defRPr>
            </a:lvl6pPr>
            <a:lvl7pPr marL="914400" algn="l" rtl="0" eaLnBrk="1" fontAlgn="base" hangingPunct="1">
              <a:lnSpc>
                <a:spcPct val="90000"/>
              </a:lnSpc>
              <a:spcBef>
                <a:spcPct val="0"/>
              </a:spcBef>
              <a:spcAft>
                <a:spcPct val="0"/>
              </a:spcAft>
              <a:defRPr sz="4400">
                <a:solidFill>
                  <a:schemeClr val="tx1"/>
                </a:solidFill>
                <a:latin typeface="Calibri Light" charset="0"/>
              </a:defRPr>
            </a:lvl7pPr>
            <a:lvl8pPr marL="1371600" algn="l" rtl="0" eaLnBrk="1" fontAlgn="base" hangingPunct="1">
              <a:lnSpc>
                <a:spcPct val="90000"/>
              </a:lnSpc>
              <a:spcBef>
                <a:spcPct val="0"/>
              </a:spcBef>
              <a:spcAft>
                <a:spcPct val="0"/>
              </a:spcAft>
              <a:defRPr sz="4400">
                <a:solidFill>
                  <a:schemeClr val="tx1"/>
                </a:solidFill>
                <a:latin typeface="Calibri Light" charset="0"/>
              </a:defRPr>
            </a:lvl8pPr>
            <a:lvl9pPr marL="1828800" algn="l" rtl="0" eaLnBrk="1" fontAlgn="base" hangingPunct="1">
              <a:lnSpc>
                <a:spcPct val="90000"/>
              </a:lnSpc>
              <a:spcBef>
                <a:spcPct val="0"/>
              </a:spcBef>
              <a:spcAft>
                <a:spcPct val="0"/>
              </a:spcAft>
              <a:defRPr sz="4400">
                <a:solidFill>
                  <a:schemeClr val="tx1"/>
                </a:solidFill>
                <a:latin typeface="Calibri Light" charset="0"/>
              </a:defRPr>
            </a:lvl9pPr>
          </a:lstStyle>
          <a:p>
            <a:r>
              <a:rPr lang="en-AU">
                <a:latin typeface="Roboto Condensed"/>
                <a:ea typeface="Roboto Condensed"/>
              </a:rPr>
              <a:t>Open scholarship in</a:t>
            </a:r>
            <a:endParaRPr lang="en-US"/>
          </a:p>
          <a:p>
            <a:r>
              <a:rPr lang="en-AU">
                <a:latin typeface="Roboto Condensed"/>
                <a:ea typeface="Roboto Condensed"/>
              </a:rPr>
              <a:t>Creative Arts &amp; Humanities</a:t>
            </a:r>
            <a:endParaRPr lang="en-AU"/>
          </a:p>
        </p:txBody>
      </p:sp>
      <p:sp>
        <p:nvSpPr>
          <p:cNvPr id="23" name="Rectangle 22">
            <a:extLst>
              <a:ext uri="{FF2B5EF4-FFF2-40B4-BE49-F238E27FC236}">
                <a16:creationId xmlns:a16="http://schemas.microsoft.com/office/drawing/2014/main" id="{9CFD7295-08CF-461C-9D0A-F51605C64F0A}"/>
              </a:ext>
            </a:extLst>
          </p:cNvPr>
          <p:cNvSpPr/>
          <p:nvPr/>
        </p:nvSpPr>
        <p:spPr>
          <a:xfrm>
            <a:off x="11794779" y="6603908"/>
            <a:ext cx="397221" cy="261610"/>
          </a:xfrm>
          <a:prstGeom prst="rect">
            <a:avLst/>
          </a:prstGeom>
        </p:spPr>
        <p:txBody>
          <a:bodyPr wrap="square" lIns="91440" tIns="45720" rIns="91440" bIns="45720" anchor="t">
            <a:spAutoFit/>
          </a:bodyPr>
          <a:lstStyle/>
          <a:p>
            <a:r>
              <a:rPr lang="en-US" sz="1100">
                <a:latin typeface="Calibri"/>
                <a:cs typeface="Calibri"/>
              </a:rPr>
              <a:t>CO</a:t>
            </a:r>
            <a:endParaRPr lang="en-US" sz="1100">
              <a:cs typeface="Calibri"/>
            </a:endParaRPr>
          </a:p>
        </p:txBody>
      </p:sp>
      <p:sp>
        <p:nvSpPr>
          <p:cNvPr id="2" name="TextBox 1">
            <a:extLst>
              <a:ext uri="{FF2B5EF4-FFF2-40B4-BE49-F238E27FC236}">
                <a16:creationId xmlns:a16="http://schemas.microsoft.com/office/drawing/2014/main" id="{4C5E1D61-E843-48C5-A691-7849C6016898}"/>
              </a:ext>
            </a:extLst>
          </p:cNvPr>
          <p:cNvSpPr txBox="1"/>
          <p:nvPr/>
        </p:nvSpPr>
        <p:spPr>
          <a:xfrm>
            <a:off x="522194" y="2030235"/>
            <a:ext cx="5152464"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dirty="0">
                <a:latin typeface="Calibri"/>
                <a:cs typeface="Calibri"/>
              </a:rPr>
              <a:t>"</a:t>
            </a:r>
            <a:r>
              <a:rPr lang="en-US" sz="1600" i="1" dirty="0">
                <a:latin typeface="Calibri"/>
                <a:cs typeface="Calibri"/>
              </a:rPr>
              <a:t>Our purpose is to use the power of the Internet to share feminist knowledge for free and to inspire social action. Our conversation with digital media professionals outside the academy prompted us to imagine a feminist resource friendly to a generation whose access to information comes to them from their mobile phones, and at the same time, to offer direction toward more complex, detailed information available in books. Now, multimodality as a formal concern is part of the theory, or the thinking, behind Equality Archive as a feminist tool for critical consciousness and social action that is infinitely scalable"</a:t>
            </a:r>
            <a:r>
              <a:rPr lang="en-US" i="1" dirty="0">
                <a:latin typeface="Calibri"/>
                <a:cs typeface="Calibri"/>
              </a:rPr>
              <a:t> </a:t>
            </a:r>
          </a:p>
          <a:p>
            <a:endParaRPr lang="en-US" i="1">
              <a:latin typeface="Calibri"/>
              <a:cs typeface="Calibri"/>
            </a:endParaRPr>
          </a:p>
          <a:p>
            <a:r>
              <a:rPr lang="en-US" sz="1600" dirty="0">
                <a:latin typeface="Calibri"/>
                <a:cs typeface="Calibri"/>
              </a:rPr>
              <a:t>Eversley, S &amp; Hurson, L 2017, 'Equality Archive: Open Educational Resources as Feminist Praxis http://equalityarchive.com/', </a:t>
            </a:r>
            <a:r>
              <a:rPr lang="en-US" sz="1600" i="1" dirty="0">
                <a:latin typeface="Calibri"/>
                <a:cs typeface="Calibri"/>
              </a:rPr>
              <a:t>Feminist Media Histories,</a:t>
            </a:r>
            <a:r>
              <a:rPr lang="en-US" sz="1600" dirty="0">
                <a:latin typeface="Calibri"/>
                <a:cs typeface="Calibri"/>
              </a:rPr>
              <a:t> Vol. 3, No.3, pp. 154–158.</a:t>
            </a:r>
          </a:p>
        </p:txBody>
      </p:sp>
    </p:spTree>
    <p:extLst>
      <p:ext uri="{BB962C8B-B14F-4D97-AF65-F5344CB8AC3E}">
        <p14:creationId xmlns:p14="http://schemas.microsoft.com/office/powerpoint/2010/main" val="178798608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54B60-89F6-41F3-856E-CC2E1CF5777D}"/>
              </a:ext>
            </a:extLst>
          </p:cNvPr>
          <p:cNvSpPr>
            <a:spLocks noGrp="1"/>
          </p:cNvSpPr>
          <p:nvPr>
            <p:ph type="title"/>
          </p:nvPr>
        </p:nvSpPr>
        <p:spPr/>
        <p:txBody>
          <a:bodyPr/>
          <a:lstStyle/>
          <a:p>
            <a:r>
              <a:rPr lang="en-AU"/>
              <a:t>The crisis: </a:t>
            </a:r>
            <a:br>
              <a:rPr lang="en-AU"/>
            </a:br>
            <a:r>
              <a:rPr lang="en-AU"/>
              <a:t>equity in education</a:t>
            </a:r>
          </a:p>
        </p:txBody>
      </p:sp>
      <p:sp>
        <p:nvSpPr>
          <p:cNvPr id="3" name="Rectangle 2">
            <a:extLst>
              <a:ext uri="{FF2B5EF4-FFF2-40B4-BE49-F238E27FC236}">
                <a16:creationId xmlns:a16="http://schemas.microsoft.com/office/drawing/2014/main" id="{C157D89F-CB6D-4F3D-8DFA-4AE0CE8CEB35}"/>
              </a:ext>
            </a:extLst>
          </p:cNvPr>
          <p:cNvSpPr/>
          <p:nvPr/>
        </p:nvSpPr>
        <p:spPr>
          <a:xfrm>
            <a:off x="838200" y="2862622"/>
            <a:ext cx="9698665" cy="2923877"/>
          </a:xfrm>
          <a:prstGeom prst="rect">
            <a:avLst/>
          </a:prstGeom>
        </p:spPr>
        <p:txBody>
          <a:bodyPr wrap="square">
            <a:spAutoFit/>
          </a:bodyPr>
          <a:lstStyle/>
          <a:p>
            <a:r>
              <a:rPr lang="en-AU" sz="2000" i="1">
                <a:solidFill>
                  <a:srgbClr val="0A1633"/>
                </a:solidFill>
                <a:latin typeface="Roboto" panose="02000000000000000000" pitchFamily="2" charset="0"/>
                <a:ea typeface="Roboto" panose="02000000000000000000" pitchFamily="2" charset="0"/>
              </a:rPr>
              <a:t>When textbook costs are approaching, Ms Dove eats canned tuna to save money.</a:t>
            </a:r>
          </a:p>
          <a:p>
            <a:endParaRPr lang="en-AU" sz="2000" i="1">
              <a:solidFill>
                <a:srgbClr val="0A1633"/>
              </a:solidFill>
              <a:latin typeface="Roboto" panose="02000000000000000000" pitchFamily="2" charset="0"/>
              <a:ea typeface="Roboto" panose="02000000000000000000" pitchFamily="2" charset="0"/>
            </a:endParaRPr>
          </a:p>
          <a:p>
            <a:r>
              <a:rPr lang="en-AU" sz="2000" i="1">
                <a:solidFill>
                  <a:srgbClr val="0A1633"/>
                </a:solidFill>
                <a:latin typeface="Roboto" panose="02000000000000000000" pitchFamily="2" charset="0"/>
                <a:ea typeface="Roboto" panose="02000000000000000000" pitchFamily="2" charset="0"/>
              </a:rPr>
              <a:t>"I budget by buying non perishables and cooking really, really cheap food. If you're living out of home you already have bills, rent and other living costs," the 21-year-old said. </a:t>
            </a:r>
          </a:p>
          <a:p>
            <a:endParaRPr lang="en-AU" sz="2000" i="1">
              <a:solidFill>
                <a:srgbClr val="0A1633"/>
              </a:solidFill>
              <a:latin typeface="Roboto" panose="02000000000000000000" pitchFamily="2" charset="0"/>
              <a:ea typeface="Roboto" panose="02000000000000000000" pitchFamily="2" charset="0"/>
            </a:endParaRPr>
          </a:p>
          <a:p>
            <a:r>
              <a:rPr lang="en-AU" sz="2000" i="1">
                <a:solidFill>
                  <a:srgbClr val="0A1633"/>
                </a:solidFill>
                <a:latin typeface="Roboto" panose="02000000000000000000" pitchFamily="2" charset="0"/>
                <a:ea typeface="Roboto" panose="02000000000000000000" pitchFamily="2" charset="0"/>
              </a:rPr>
              <a:t>"I'm living from </a:t>
            </a:r>
            <a:r>
              <a:rPr lang="en-AU" sz="2000" i="1" err="1">
                <a:solidFill>
                  <a:srgbClr val="0A1633"/>
                </a:solidFill>
                <a:latin typeface="Roboto" panose="02000000000000000000" pitchFamily="2" charset="0"/>
                <a:ea typeface="Roboto" panose="02000000000000000000" pitchFamily="2" charset="0"/>
              </a:rPr>
              <a:t>paycheck</a:t>
            </a:r>
            <a:r>
              <a:rPr lang="en-AU" sz="2000" i="1">
                <a:solidFill>
                  <a:srgbClr val="0A1633"/>
                </a:solidFill>
                <a:latin typeface="Roboto" panose="02000000000000000000" pitchFamily="2" charset="0"/>
                <a:ea typeface="Roboto" panose="02000000000000000000" pitchFamily="2" charset="0"/>
              </a:rPr>
              <a:t> to </a:t>
            </a:r>
            <a:r>
              <a:rPr lang="en-AU" sz="2000" i="1" err="1">
                <a:solidFill>
                  <a:srgbClr val="0A1633"/>
                </a:solidFill>
                <a:latin typeface="Roboto" panose="02000000000000000000" pitchFamily="2" charset="0"/>
                <a:ea typeface="Roboto" panose="02000000000000000000" pitchFamily="2" charset="0"/>
              </a:rPr>
              <a:t>paycheck</a:t>
            </a:r>
            <a:r>
              <a:rPr lang="en-AU" sz="2000" i="1">
                <a:solidFill>
                  <a:srgbClr val="0A1633"/>
                </a:solidFill>
                <a:latin typeface="Roboto" panose="02000000000000000000" pitchFamily="2" charset="0"/>
                <a:ea typeface="Roboto" panose="02000000000000000000" pitchFamily="2" charset="0"/>
              </a:rPr>
              <a:t>.“</a:t>
            </a:r>
          </a:p>
          <a:p>
            <a:r>
              <a:rPr lang="en-AU" sz="2000" b="0" i="1">
                <a:solidFill>
                  <a:srgbClr val="0A1633"/>
                </a:solidFill>
                <a:effectLst/>
                <a:latin typeface="Roboto" panose="02000000000000000000" pitchFamily="2" charset="0"/>
                <a:ea typeface="Roboto" panose="02000000000000000000" pitchFamily="2" charset="0"/>
              </a:rPr>
              <a:t>				</a:t>
            </a:r>
          </a:p>
          <a:p>
            <a:r>
              <a:rPr lang="en-AU" sz="2000" i="1">
                <a:solidFill>
                  <a:srgbClr val="0A1633"/>
                </a:solidFill>
                <a:latin typeface="Roboto" panose="02000000000000000000" pitchFamily="2" charset="0"/>
                <a:ea typeface="Roboto" panose="02000000000000000000" pitchFamily="2" charset="0"/>
              </a:rPr>
              <a:t>					</a:t>
            </a:r>
            <a:r>
              <a:rPr lang="en-AU" sz="2000" i="1">
                <a:solidFill>
                  <a:srgbClr val="0A1633"/>
                </a:solidFill>
                <a:latin typeface="Roboto" panose="02000000000000000000" pitchFamily="2" charset="0"/>
                <a:ea typeface="Roboto" panose="02000000000000000000" pitchFamily="2" charset="0"/>
                <a:hlinkClick r:id="rId2"/>
              </a:rPr>
              <a:t> </a:t>
            </a:r>
            <a:r>
              <a:rPr lang="en-AU" sz="1600" i="1">
                <a:solidFill>
                  <a:srgbClr val="0A1633"/>
                </a:solidFill>
                <a:latin typeface="Roboto" panose="02000000000000000000" pitchFamily="2" charset="0"/>
                <a:ea typeface="Roboto" panose="02000000000000000000" pitchFamily="2" charset="0"/>
                <a:hlinkClick r:id="rId2"/>
              </a:rPr>
              <a:t>Why are textbooks so expensive in Australia?</a:t>
            </a:r>
            <a:endParaRPr lang="en-AU" sz="2000" b="0" i="1">
              <a:solidFill>
                <a:srgbClr val="0A1633"/>
              </a:solidFill>
              <a:effectLst/>
              <a:latin typeface="Roboto" panose="02000000000000000000" pitchFamily="2" charset="0"/>
              <a:ea typeface="Roboto" panose="02000000000000000000" pitchFamily="2" charset="0"/>
            </a:endParaRPr>
          </a:p>
        </p:txBody>
      </p:sp>
      <p:sp>
        <p:nvSpPr>
          <p:cNvPr id="4" name="Rectangle 3">
            <a:extLst>
              <a:ext uri="{FF2B5EF4-FFF2-40B4-BE49-F238E27FC236}">
                <a16:creationId xmlns:a16="http://schemas.microsoft.com/office/drawing/2014/main" id="{45AD7A0F-9E89-4C60-8514-7075F032650C}"/>
              </a:ext>
            </a:extLst>
          </p:cNvPr>
          <p:cNvSpPr/>
          <p:nvPr/>
        </p:nvSpPr>
        <p:spPr>
          <a:xfrm>
            <a:off x="11851523" y="6603908"/>
            <a:ext cx="340477" cy="261610"/>
          </a:xfrm>
          <a:prstGeom prst="rect">
            <a:avLst/>
          </a:prstGeom>
        </p:spPr>
        <p:txBody>
          <a:bodyPr wrap="square">
            <a:spAutoFit/>
          </a:bodyPr>
          <a:lstStyle/>
          <a:p>
            <a:r>
              <a:rPr lang="en-US" sz="1100"/>
              <a:t>SC</a:t>
            </a:r>
          </a:p>
        </p:txBody>
      </p:sp>
    </p:spTree>
    <p:extLst>
      <p:ext uri="{BB962C8B-B14F-4D97-AF65-F5344CB8AC3E}">
        <p14:creationId xmlns:p14="http://schemas.microsoft.com/office/powerpoint/2010/main" val="3905334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38350"/>
            <a:ext cx="10515600" cy="4430183"/>
          </a:xfrm>
        </p:spPr>
        <p:txBody>
          <a:bodyPr/>
          <a:lstStyle/>
          <a:p>
            <a:pPr marL="0" indent="0">
              <a:lnSpc>
                <a:spcPct val="150000"/>
              </a:lnSpc>
              <a:buNone/>
            </a:pPr>
            <a:r>
              <a:rPr lang="en-AU" sz="1800" i="1"/>
              <a:t>“</a:t>
            </a:r>
            <a:r>
              <a:rPr lang="en-AU" altLang="en-US" sz="1800" i="1"/>
              <a:t>OER are teaching, learning, and research resources that reside in the public domain or have been released under an intellectual property license that </a:t>
            </a:r>
            <a:r>
              <a:rPr lang="en-AU" altLang="en-US" sz="1800" b="1" i="1"/>
              <a:t>permits their free use and re-purposing by others</a:t>
            </a:r>
            <a:r>
              <a:rPr lang="en-AU" altLang="en-US" sz="1800" i="1"/>
              <a:t>. Open educational resources include full courses, course materials, modules, textbooks, streaming videos, tests, software, and any other tools, materials, or techniques used to support access to knowledge.”</a:t>
            </a:r>
          </a:p>
          <a:p>
            <a:pPr marL="0" indent="0">
              <a:lnSpc>
                <a:spcPct val="150000"/>
              </a:lnSpc>
              <a:buNone/>
            </a:pPr>
            <a:r>
              <a:rPr lang="en-AU" altLang="en-US" i="1"/>
              <a:t>							</a:t>
            </a:r>
            <a:r>
              <a:rPr lang="en-AU" altLang="en-US" i="1">
                <a:hlinkClick r:id="rId3"/>
              </a:rPr>
              <a:t>The William and Flora Hewlett Foundation</a:t>
            </a:r>
          </a:p>
          <a:p>
            <a:pPr marL="0" indent="0">
              <a:lnSpc>
                <a:spcPct val="150000"/>
              </a:lnSpc>
              <a:buNone/>
            </a:pPr>
            <a:endParaRPr lang="en-AU" altLang="en-US" i="1">
              <a:hlinkClick r:id="rId3"/>
            </a:endParaRPr>
          </a:p>
          <a:p>
            <a:pPr marL="0" indent="0" algn="ctr">
              <a:lnSpc>
                <a:spcPct val="150000"/>
              </a:lnSpc>
              <a:buNone/>
            </a:pPr>
            <a:r>
              <a:rPr lang="en-AU" sz="3600" i="1"/>
              <a:t>      Read-only culture </a:t>
            </a:r>
            <a:r>
              <a:rPr lang="en-AU" sz="3600" i="1">
                <a:sym typeface="Wingdings" panose="05000000000000000000" pitchFamily="2" charset="2"/>
              </a:rPr>
              <a:t>             read-write culture.</a:t>
            </a:r>
            <a:r>
              <a:rPr lang="en-AU" sz="3600" i="1"/>
              <a:t>				</a:t>
            </a:r>
          </a:p>
        </p:txBody>
      </p:sp>
      <p:sp>
        <p:nvSpPr>
          <p:cNvPr id="2" name="Title 1"/>
          <p:cNvSpPr>
            <a:spLocks noGrp="1"/>
          </p:cNvSpPr>
          <p:nvPr>
            <p:ph type="title"/>
          </p:nvPr>
        </p:nvSpPr>
        <p:spPr/>
        <p:txBody>
          <a:bodyPr/>
          <a:lstStyle/>
          <a:p>
            <a:r>
              <a:rPr lang="en-AU">
                <a:latin typeface="Roboto Condensed"/>
                <a:ea typeface="Roboto Condensed"/>
              </a:rPr>
              <a:t>Overview: what is an OER?</a:t>
            </a:r>
          </a:p>
        </p:txBody>
      </p:sp>
      <p:sp>
        <p:nvSpPr>
          <p:cNvPr id="5" name="Rectangle 4">
            <a:extLst>
              <a:ext uri="{FF2B5EF4-FFF2-40B4-BE49-F238E27FC236}">
                <a16:creationId xmlns:a16="http://schemas.microsoft.com/office/drawing/2014/main" id="{52AAE5C5-94D0-473B-9FBF-4CD2DF9A759A}"/>
              </a:ext>
            </a:extLst>
          </p:cNvPr>
          <p:cNvSpPr/>
          <p:nvPr/>
        </p:nvSpPr>
        <p:spPr>
          <a:xfrm>
            <a:off x="11851523" y="6603908"/>
            <a:ext cx="340477" cy="261610"/>
          </a:xfrm>
          <a:prstGeom prst="rect">
            <a:avLst/>
          </a:prstGeom>
        </p:spPr>
        <p:txBody>
          <a:bodyPr wrap="square">
            <a:spAutoFit/>
          </a:bodyPr>
          <a:lstStyle/>
          <a:p>
            <a:r>
              <a:rPr lang="en-US" sz="1100"/>
              <a:t>SC</a:t>
            </a:r>
          </a:p>
        </p:txBody>
      </p:sp>
      <p:pic>
        <p:nvPicPr>
          <p:cNvPr id="7" name="Graphic 6" descr="Arrow Slight curve">
            <a:extLst>
              <a:ext uri="{FF2B5EF4-FFF2-40B4-BE49-F238E27FC236}">
                <a16:creationId xmlns:a16="http://schemas.microsoft.com/office/drawing/2014/main" id="{2FDF9F69-E0E3-4A21-BAF2-C5F3E9B1F0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78117" y="5055094"/>
            <a:ext cx="914400" cy="914400"/>
          </a:xfrm>
          <a:prstGeom prst="rect">
            <a:avLst/>
          </a:prstGeom>
        </p:spPr>
      </p:pic>
    </p:spTree>
    <p:extLst>
      <p:ext uri="{BB962C8B-B14F-4D97-AF65-F5344CB8AC3E}">
        <p14:creationId xmlns:p14="http://schemas.microsoft.com/office/powerpoint/2010/main" val="3957068924"/>
      </p:ext>
    </p:extLst>
  </p:cSld>
  <p:clrMapOvr>
    <a:masterClrMapping/>
  </p:clrMapOvr>
</p:sld>
</file>

<file path=ppt/theme/theme1.xml><?xml version="1.0" encoding="utf-8"?>
<a:theme xmlns:a="http://schemas.openxmlformats.org/drawingml/2006/main" name="Title + Conten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3907 LTU PPT Template - DOM - Widescreen FA v2" id="{9BB2A78B-65D8-448C-8021-32971EA2EEB8}" vid="{C4BF4E20-AB78-4A1F-BA64-F6554E2745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688260D429B944B474CEBBE43760D4" ma:contentTypeVersion="11" ma:contentTypeDescription="Create a new document." ma:contentTypeScope="" ma:versionID="ab646b8ce5a5f0a95b7d1c038915dfeb">
  <xsd:schema xmlns:xsd="http://www.w3.org/2001/XMLSchema" xmlns:xs="http://www.w3.org/2001/XMLSchema" xmlns:p="http://schemas.microsoft.com/office/2006/metadata/properties" xmlns:ns2="2fa2d9cd-1830-4e45-b35a-dc8bcc13f196" xmlns:ns3="37c7d1c3-d238-48fe-8f5b-a602b8217566" targetNamespace="http://schemas.microsoft.com/office/2006/metadata/properties" ma:root="true" ma:fieldsID="5327cddf15854cb03cbff84cf9467c8d" ns2:_="" ns3:_="">
    <xsd:import namespace="2fa2d9cd-1830-4e45-b35a-dc8bcc13f196"/>
    <xsd:import namespace="37c7d1c3-d238-48fe-8f5b-a602b821756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a2d9cd-1830-4e45-b35a-dc8bcc13f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c7d1c3-d238-48fe-8f5b-a602b821756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13EA5B-A7FA-43AD-B184-F44FB3EEA5A8}">
  <ds:schemaRefs>
    <ds:schemaRef ds:uri="http://schemas.microsoft.com/sharepoint/v3/contenttype/forms"/>
  </ds:schemaRefs>
</ds:datastoreItem>
</file>

<file path=customXml/itemProps2.xml><?xml version="1.0" encoding="utf-8"?>
<ds:datastoreItem xmlns:ds="http://schemas.openxmlformats.org/officeDocument/2006/customXml" ds:itemID="{FFE096F1-9317-4A8A-90EC-0C882056DEC8}">
  <ds:schemaRefs>
    <ds:schemaRef ds:uri="2fa2d9cd-1830-4e45-b35a-dc8bcc13f196"/>
    <ds:schemaRef ds:uri="37c7d1c3-d238-48fe-8f5b-a602b82175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11D0A8C-B67B-419D-A89B-0DB64DFFEAAA}">
  <ds:schemaRefs>
    <ds:schemaRef ds:uri="2fa2d9cd-1830-4e45-b35a-dc8bcc13f196"/>
    <ds:schemaRef ds:uri="37c7d1c3-d238-48fe-8f5b-a602b82175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3169</Words>
  <Application>Microsoft Office PowerPoint</Application>
  <PresentationFormat>Widescreen</PresentationFormat>
  <Paragraphs>382</Paragraphs>
  <Slides>29</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Roboto</vt:lpstr>
      <vt:lpstr>Arial</vt:lpstr>
      <vt:lpstr>Calibri</vt:lpstr>
      <vt:lpstr>Calibri Light</vt:lpstr>
      <vt:lpstr>Open Sans</vt:lpstr>
      <vt:lpstr>Arial,Sans-Serif</vt:lpstr>
      <vt:lpstr>Roboto Condensed</vt:lpstr>
      <vt:lpstr>Wingdings 2</vt:lpstr>
      <vt:lpstr>Title + Content</vt:lpstr>
      <vt:lpstr>Publishing Open Educational Resources and Scholarly Outputs in Creative Arts &amp; English</vt:lpstr>
      <vt:lpstr>Background</vt:lpstr>
      <vt:lpstr>Background: Print to Electronic revolution</vt:lpstr>
      <vt:lpstr>Background: COVID-19 crisis </vt:lpstr>
      <vt:lpstr>Overview: what is open scholarship?</vt:lpstr>
      <vt:lpstr>Benefits of open outputs</vt:lpstr>
      <vt:lpstr>PowerPoint Presentation</vt:lpstr>
      <vt:lpstr>The crisis:  equity in education</vt:lpstr>
      <vt:lpstr>Overview: what is an OER?</vt:lpstr>
      <vt:lpstr>Benefits of OER</vt:lpstr>
      <vt:lpstr>Beyond open access</vt:lpstr>
      <vt:lpstr>Creative Commons</vt:lpstr>
      <vt:lpstr>Putting into practice</vt:lpstr>
      <vt:lpstr>Where to find OER</vt:lpstr>
      <vt:lpstr>PowerPoint Presentation</vt:lpstr>
      <vt:lpstr>PowerPoint Presentation</vt:lpstr>
      <vt:lpstr>Democracy in Difference by Carolyn D'Cruz (2020)</vt:lpstr>
      <vt:lpstr>PowerPoint Presentation</vt:lpstr>
      <vt:lpstr>Pulp fiction title (forthcoming, 2020)</vt:lpstr>
      <vt:lpstr>Open success stories: CAE faculty as publisher </vt:lpstr>
      <vt:lpstr>PowerPoint Presentation</vt:lpstr>
      <vt:lpstr>PowerPoint Presentation</vt:lpstr>
      <vt:lpstr>OPAL vs ResearchGate/Academia.edu</vt:lpstr>
      <vt:lpstr>Open actions </vt:lpstr>
      <vt:lpstr>PowerPoint Presentation</vt:lpstr>
      <vt:lpstr>Continue the conversation</vt:lpstr>
      <vt:lpstr>Bonus slides…</vt:lpstr>
      <vt:lpstr>Open GLAM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Educational Resources and Scholarship in Creative Arts &amp; Humanities</dc:title>
  <dc:creator>Clare O'Hanlon</dc:creator>
  <cp:lastModifiedBy>Clare O'Hanlon</cp:lastModifiedBy>
  <cp:revision>96</cp:revision>
  <dcterms:created xsi:type="dcterms:W3CDTF">2020-08-25T03:18:13Z</dcterms:created>
  <dcterms:modified xsi:type="dcterms:W3CDTF">2020-09-02T07:13:00Z</dcterms:modified>
</cp:coreProperties>
</file>