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4" r:id="rId1"/>
  </p:sldMasterIdLst>
  <p:notesMasterIdLst>
    <p:notesMasterId r:id="rId32"/>
  </p:notesMasterIdLst>
  <p:handoutMasterIdLst>
    <p:handoutMasterId r:id="rId33"/>
  </p:handoutMasterIdLst>
  <p:sldIdLst>
    <p:sldId id="471" r:id="rId2"/>
    <p:sldId id="397" r:id="rId3"/>
    <p:sldId id="413" r:id="rId4"/>
    <p:sldId id="436" r:id="rId5"/>
    <p:sldId id="479" r:id="rId6"/>
    <p:sldId id="480" r:id="rId7"/>
    <p:sldId id="473" r:id="rId8"/>
    <p:sldId id="478" r:id="rId9"/>
    <p:sldId id="481" r:id="rId10"/>
    <p:sldId id="467" r:id="rId11"/>
    <p:sldId id="400" r:id="rId12"/>
    <p:sldId id="399" r:id="rId13"/>
    <p:sldId id="433" r:id="rId14"/>
    <p:sldId id="439" r:id="rId15"/>
    <p:sldId id="482" r:id="rId16"/>
    <p:sldId id="269" r:id="rId17"/>
    <p:sldId id="428" r:id="rId18"/>
    <p:sldId id="444" r:id="rId19"/>
    <p:sldId id="424" r:id="rId20"/>
    <p:sldId id="432" r:id="rId21"/>
    <p:sldId id="434" r:id="rId22"/>
    <p:sldId id="465" r:id="rId23"/>
    <p:sldId id="484" r:id="rId24"/>
    <p:sldId id="475" r:id="rId25"/>
    <p:sldId id="466" r:id="rId26"/>
    <p:sldId id="430" r:id="rId27"/>
    <p:sldId id="476" r:id="rId28"/>
    <p:sldId id="429" r:id="rId29"/>
    <p:sldId id="483" r:id="rId30"/>
    <p:sldId id="477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utline" id="{01C44E29-8561-44CA-8190-604567035165}">
          <p14:sldIdLst>
            <p14:sldId id="471"/>
            <p14:sldId id="397"/>
            <p14:sldId id="413"/>
            <p14:sldId id="436"/>
            <p14:sldId id="479"/>
            <p14:sldId id="480"/>
            <p14:sldId id="473"/>
            <p14:sldId id="478"/>
            <p14:sldId id="481"/>
            <p14:sldId id="467"/>
            <p14:sldId id="400"/>
            <p14:sldId id="399"/>
            <p14:sldId id="433"/>
            <p14:sldId id="439"/>
            <p14:sldId id="482"/>
            <p14:sldId id="269"/>
            <p14:sldId id="428"/>
            <p14:sldId id="444"/>
            <p14:sldId id="424"/>
            <p14:sldId id="432"/>
            <p14:sldId id="434"/>
            <p14:sldId id="465"/>
            <p14:sldId id="484"/>
            <p14:sldId id="475"/>
          </p14:sldIdLst>
        </p14:section>
        <p14:section name="Extra slides" id="{3070A386-8B8A-451B-89B2-EDDD4CB50EAF}">
          <p14:sldIdLst>
            <p14:sldId id="466"/>
            <p14:sldId id="430"/>
            <p14:sldId id="476"/>
            <p14:sldId id="429"/>
            <p14:sldId id="483"/>
            <p14:sldId id="4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535354"/>
    <a:srgbClr val="045837"/>
    <a:srgbClr val="2D7818"/>
    <a:srgbClr val="6699FF"/>
    <a:srgbClr val="FFFF66"/>
    <a:srgbClr val="6F99B5"/>
    <a:srgbClr val="006699"/>
    <a:srgbClr val="0000BF"/>
    <a:srgbClr val="EEEE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161392-46B3-40D2-A962-E836C7173465}" v="32" dt="2020-05-27T07:36:11.5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89708" autoAdjust="0"/>
  </p:normalViewPr>
  <p:slideViewPr>
    <p:cSldViewPr snapToGrid="0">
      <p:cViewPr varScale="1">
        <p:scale>
          <a:sx n="103" d="100"/>
          <a:sy n="103" d="100"/>
        </p:scale>
        <p:origin x="594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2392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Shafee" userId="b0b528c0ad1b4221" providerId="LiveId" clId="{F0161392-46B3-40D2-A962-E836C7173465}"/>
    <pc:docChg chg="undo custSel modSld sldOrd">
      <pc:chgData name="Thomas Shafee" userId="b0b528c0ad1b4221" providerId="LiveId" clId="{F0161392-46B3-40D2-A962-E836C7173465}" dt="2020-05-27T07:36:11.571" v="101"/>
      <pc:docMkLst>
        <pc:docMk/>
      </pc:docMkLst>
      <pc:sldChg chg="addSp modSp modTransition modAnim">
        <pc:chgData name="Thomas Shafee" userId="b0b528c0ad1b4221" providerId="LiveId" clId="{F0161392-46B3-40D2-A962-E836C7173465}" dt="2020-05-26T03:10:32.654" v="98"/>
        <pc:sldMkLst>
          <pc:docMk/>
          <pc:sldMk cId="4120873180" sldId="397"/>
        </pc:sldMkLst>
        <pc:spChg chg="mod">
          <ac:chgData name="Thomas Shafee" userId="b0b528c0ad1b4221" providerId="LiveId" clId="{F0161392-46B3-40D2-A962-E836C7173465}" dt="2020-05-25T23:51:13.863" v="91" actId="20577"/>
          <ac:spMkLst>
            <pc:docMk/>
            <pc:sldMk cId="4120873180" sldId="397"/>
            <ac:spMk id="7" creationId="{00000000-0000-0000-0000-000000000000}"/>
          </ac:spMkLst>
        </pc:spChg>
        <pc:picChg chg="add mod">
          <ac:chgData name="Thomas Shafee" userId="b0b528c0ad1b4221" providerId="LiveId" clId="{F0161392-46B3-40D2-A962-E836C7173465}" dt="2020-05-26T03:10:32.654" v="98"/>
          <ac:picMkLst>
            <pc:docMk/>
            <pc:sldMk cId="4120873180" sldId="397"/>
            <ac:picMk id="2" creationId="{5101423E-BBBC-408B-ABBE-6E3B8AD2E275}"/>
          </ac:picMkLst>
        </pc:picChg>
      </pc:sldChg>
      <pc:sldChg chg="modSp">
        <pc:chgData name="Thomas Shafee" userId="b0b528c0ad1b4221" providerId="LiveId" clId="{F0161392-46B3-40D2-A962-E836C7173465}" dt="2020-05-27T07:20:10.390" v="100" actId="553"/>
        <pc:sldMkLst>
          <pc:docMk/>
          <pc:sldMk cId="3968288848" sldId="399"/>
        </pc:sldMkLst>
        <pc:picChg chg="mod">
          <ac:chgData name="Thomas Shafee" userId="b0b528c0ad1b4221" providerId="LiveId" clId="{F0161392-46B3-40D2-A962-E836C7173465}" dt="2020-05-27T07:20:10.390" v="100" actId="553"/>
          <ac:picMkLst>
            <pc:docMk/>
            <pc:sldMk cId="3968288848" sldId="399"/>
            <ac:picMk id="12" creationId="{05A84BEE-2F3D-4F06-8FF7-315EEE5060ED}"/>
          </ac:picMkLst>
        </pc:picChg>
        <pc:picChg chg="mod">
          <ac:chgData name="Thomas Shafee" userId="b0b528c0ad1b4221" providerId="LiveId" clId="{F0161392-46B3-40D2-A962-E836C7173465}" dt="2020-05-27T07:20:10.390" v="100" actId="553"/>
          <ac:picMkLst>
            <pc:docMk/>
            <pc:sldMk cId="3968288848" sldId="399"/>
            <ac:picMk id="14" creationId="{D0E37F43-04D5-42F1-BC9F-B5C310EEEB1F}"/>
          </ac:picMkLst>
        </pc:picChg>
      </pc:sldChg>
      <pc:sldChg chg="addSp modSp modTransition modAnim">
        <pc:chgData name="Thomas Shafee" userId="b0b528c0ad1b4221" providerId="LiveId" clId="{F0161392-46B3-40D2-A962-E836C7173465}" dt="2020-05-26T03:10:32.654" v="98"/>
        <pc:sldMkLst>
          <pc:docMk/>
          <pc:sldMk cId="1742829740" sldId="413"/>
        </pc:sldMkLst>
        <pc:picChg chg="add mod">
          <ac:chgData name="Thomas Shafee" userId="b0b528c0ad1b4221" providerId="LiveId" clId="{F0161392-46B3-40D2-A962-E836C7173465}" dt="2020-05-26T03:10:32.654" v="98"/>
          <ac:picMkLst>
            <pc:docMk/>
            <pc:sldMk cId="1742829740" sldId="413"/>
            <ac:picMk id="3" creationId="{7F0C3A3D-9DA8-4CD2-B02D-F9583672503C}"/>
          </ac:picMkLst>
        </pc:picChg>
      </pc:sldChg>
      <pc:sldChg chg="ord">
        <pc:chgData name="Thomas Shafee" userId="b0b528c0ad1b4221" providerId="LiveId" clId="{F0161392-46B3-40D2-A962-E836C7173465}" dt="2020-05-27T07:36:11.571" v="101"/>
        <pc:sldMkLst>
          <pc:docMk/>
          <pc:sldMk cId="1321680216" sldId="433"/>
        </pc:sldMkLst>
      </pc:sldChg>
      <pc:sldChg chg="modSp">
        <pc:chgData name="Thomas Shafee" userId="b0b528c0ad1b4221" providerId="LiveId" clId="{F0161392-46B3-40D2-A962-E836C7173465}" dt="2020-05-26T02:46:24.528" v="95" actId="20577"/>
        <pc:sldMkLst>
          <pc:docMk/>
          <pc:sldMk cId="2770674284" sldId="434"/>
        </pc:sldMkLst>
        <pc:spChg chg="mod">
          <ac:chgData name="Thomas Shafee" userId="b0b528c0ad1b4221" providerId="LiveId" clId="{F0161392-46B3-40D2-A962-E836C7173465}" dt="2020-05-26T02:46:24.528" v="95" actId="20577"/>
          <ac:spMkLst>
            <pc:docMk/>
            <pc:sldMk cId="2770674284" sldId="434"/>
            <ac:spMk id="12" creationId="{70D1796E-31AD-490C-804A-5F0D242D6EFD}"/>
          </ac:spMkLst>
        </pc:spChg>
      </pc:sldChg>
      <pc:sldChg chg="addSp modSp modTransition modAnim">
        <pc:chgData name="Thomas Shafee" userId="b0b528c0ad1b4221" providerId="LiveId" clId="{F0161392-46B3-40D2-A962-E836C7173465}" dt="2020-05-26T03:10:32.654" v="98"/>
        <pc:sldMkLst>
          <pc:docMk/>
          <pc:sldMk cId="154146104" sldId="436"/>
        </pc:sldMkLst>
        <pc:picChg chg="add mod">
          <ac:chgData name="Thomas Shafee" userId="b0b528c0ad1b4221" providerId="LiveId" clId="{F0161392-46B3-40D2-A962-E836C7173465}" dt="2020-05-26T03:10:32.654" v="98"/>
          <ac:picMkLst>
            <pc:docMk/>
            <pc:sldMk cId="154146104" sldId="436"/>
            <ac:picMk id="3" creationId="{C5F54D4F-DF34-4106-BB90-F9DE6D3173CE}"/>
          </ac:picMkLst>
        </pc:picChg>
      </pc:sldChg>
      <pc:sldChg chg="modSp">
        <pc:chgData name="Thomas Shafee" userId="b0b528c0ad1b4221" providerId="LiveId" clId="{F0161392-46B3-40D2-A962-E836C7173465}" dt="2020-05-26T02:48:10.217" v="96" actId="20577"/>
        <pc:sldMkLst>
          <pc:docMk/>
          <pc:sldMk cId="557692914" sldId="465"/>
        </pc:sldMkLst>
        <pc:spChg chg="mod">
          <ac:chgData name="Thomas Shafee" userId="b0b528c0ad1b4221" providerId="LiveId" clId="{F0161392-46B3-40D2-A962-E836C7173465}" dt="2020-05-26T02:48:10.217" v="96" actId="20577"/>
          <ac:spMkLst>
            <pc:docMk/>
            <pc:sldMk cId="557692914" sldId="465"/>
            <ac:spMk id="12" creationId="{70D1796E-31AD-490C-804A-5F0D242D6EFD}"/>
          </ac:spMkLst>
        </pc:spChg>
      </pc:sldChg>
      <pc:sldChg chg="addSp delSp modSp modTransition modAnim">
        <pc:chgData name="Thomas Shafee" userId="b0b528c0ad1b4221" providerId="LiveId" clId="{F0161392-46B3-40D2-A962-E836C7173465}" dt="2020-05-26T03:10:32.654" v="98"/>
        <pc:sldMkLst>
          <pc:docMk/>
          <pc:sldMk cId="3835578169" sldId="471"/>
        </pc:sldMkLst>
        <pc:spChg chg="add del">
          <ac:chgData name="Thomas Shafee" userId="b0b528c0ad1b4221" providerId="LiveId" clId="{F0161392-46B3-40D2-A962-E836C7173465}" dt="2020-05-25T10:03:52.864" v="1"/>
          <ac:spMkLst>
            <pc:docMk/>
            <pc:sldMk cId="3835578169" sldId="471"/>
            <ac:spMk id="3" creationId="{D83705C8-AED5-475E-9C8D-0A6587D35EEF}"/>
          </ac:spMkLst>
        </pc:spChg>
        <pc:spChg chg="mod">
          <ac:chgData name="Thomas Shafee" userId="b0b528c0ad1b4221" providerId="LiveId" clId="{F0161392-46B3-40D2-A962-E836C7173465}" dt="2020-05-25T23:53:18.335" v="94" actId="20577"/>
          <ac:spMkLst>
            <pc:docMk/>
            <pc:sldMk cId="3835578169" sldId="471"/>
            <ac:spMk id="7" creationId="{0EDE9E5D-C403-4F6E-992D-C0D5CB428C37}"/>
          </ac:spMkLst>
        </pc:spChg>
        <pc:picChg chg="add mod">
          <ac:chgData name="Thomas Shafee" userId="b0b528c0ad1b4221" providerId="LiveId" clId="{F0161392-46B3-40D2-A962-E836C7173465}" dt="2020-05-26T03:10:32.654" v="98"/>
          <ac:picMkLst>
            <pc:docMk/>
            <pc:sldMk cId="3835578169" sldId="471"/>
            <ac:picMk id="3" creationId="{77D47E2A-1091-48B4-8C01-FD3FE3842AC6}"/>
          </ac:picMkLst>
        </pc:picChg>
        <pc:picChg chg="add mod">
          <ac:chgData name="Thomas Shafee" userId="b0b528c0ad1b4221" providerId="LiveId" clId="{F0161392-46B3-40D2-A962-E836C7173465}" dt="2020-05-25T10:04:40.761" v="12" actId="571"/>
          <ac:picMkLst>
            <pc:docMk/>
            <pc:sldMk cId="3835578169" sldId="471"/>
            <ac:picMk id="13" creationId="{083078F1-C054-4F35-BD89-5BA94020FDE0}"/>
          </ac:picMkLst>
        </pc:picChg>
        <pc:picChg chg="add mod">
          <ac:chgData name="Thomas Shafee" userId="b0b528c0ad1b4221" providerId="LiveId" clId="{F0161392-46B3-40D2-A962-E836C7173465}" dt="2020-05-25T10:04:43.661" v="13" actId="14100"/>
          <ac:picMkLst>
            <pc:docMk/>
            <pc:sldMk cId="3835578169" sldId="471"/>
            <ac:picMk id="4100" creationId="{6B3D6797-07A3-475A-9B16-3878519BE049}"/>
          </ac:picMkLst>
        </pc:picChg>
      </pc:sldChg>
      <pc:sldChg chg="addSp modSp modTransition modAnim">
        <pc:chgData name="Thomas Shafee" userId="b0b528c0ad1b4221" providerId="LiveId" clId="{F0161392-46B3-40D2-A962-E836C7173465}" dt="2020-05-26T03:10:32.654" v="98"/>
        <pc:sldMkLst>
          <pc:docMk/>
          <pc:sldMk cId="725967020" sldId="473"/>
        </pc:sldMkLst>
        <pc:picChg chg="add mod">
          <ac:chgData name="Thomas Shafee" userId="b0b528c0ad1b4221" providerId="LiveId" clId="{F0161392-46B3-40D2-A962-E836C7173465}" dt="2020-05-26T03:10:32.654" v="98"/>
          <ac:picMkLst>
            <pc:docMk/>
            <pc:sldMk cId="725967020" sldId="473"/>
            <ac:picMk id="8" creationId="{2DC714BF-0E4F-4198-8FBB-08FE29B08097}"/>
          </ac:picMkLst>
        </pc:picChg>
      </pc:sldChg>
      <pc:sldChg chg="addSp modSp modTransition modAnim">
        <pc:chgData name="Thomas Shafee" userId="b0b528c0ad1b4221" providerId="LiveId" clId="{F0161392-46B3-40D2-A962-E836C7173465}" dt="2020-05-26T03:10:32.654" v="98"/>
        <pc:sldMkLst>
          <pc:docMk/>
          <pc:sldMk cId="1372752714" sldId="478"/>
        </pc:sldMkLst>
        <pc:picChg chg="add mod">
          <ac:chgData name="Thomas Shafee" userId="b0b528c0ad1b4221" providerId="LiveId" clId="{F0161392-46B3-40D2-A962-E836C7173465}" dt="2020-05-26T03:10:32.654" v="98"/>
          <ac:picMkLst>
            <pc:docMk/>
            <pc:sldMk cId="1372752714" sldId="478"/>
            <ac:picMk id="3" creationId="{A0EFB548-7E26-4E8F-82D7-9ED7CD99E5DB}"/>
          </ac:picMkLst>
        </pc:picChg>
      </pc:sldChg>
      <pc:sldChg chg="addSp modSp modTransition modAnim">
        <pc:chgData name="Thomas Shafee" userId="b0b528c0ad1b4221" providerId="LiveId" clId="{F0161392-46B3-40D2-A962-E836C7173465}" dt="2020-05-26T03:10:32.654" v="98"/>
        <pc:sldMkLst>
          <pc:docMk/>
          <pc:sldMk cId="2844723326" sldId="479"/>
        </pc:sldMkLst>
        <pc:picChg chg="add mod">
          <ac:chgData name="Thomas Shafee" userId="b0b528c0ad1b4221" providerId="LiveId" clId="{F0161392-46B3-40D2-A962-E836C7173465}" dt="2020-05-26T03:10:32.654" v="98"/>
          <ac:picMkLst>
            <pc:docMk/>
            <pc:sldMk cId="2844723326" sldId="479"/>
            <ac:picMk id="2" creationId="{A6269678-4B32-4847-956A-8EBCC6BA337D}"/>
          </ac:picMkLst>
        </pc:picChg>
      </pc:sldChg>
      <pc:sldChg chg="addSp modSp modTransition modAnim">
        <pc:chgData name="Thomas Shafee" userId="b0b528c0ad1b4221" providerId="LiveId" clId="{F0161392-46B3-40D2-A962-E836C7173465}" dt="2020-05-26T03:10:32.654" v="98"/>
        <pc:sldMkLst>
          <pc:docMk/>
          <pc:sldMk cId="1094767559" sldId="480"/>
        </pc:sldMkLst>
        <pc:picChg chg="add mod">
          <ac:chgData name="Thomas Shafee" userId="b0b528c0ad1b4221" providerId="LiveId" clId="{F0161392-46B3-40D2-A962-E836C7173465}" dt="2020-05-26T03:10:32.654" v="98"/>
          <ac:picMkLst>
            <pc:docMk/>
            <pc:sldMk cId="1094767559" sldId="480"/>
            <ac:picMk id="3" creationId="{238E528F-3C98-45C1-9F95-B9596491CE63}"/>
          </ac:picMkLst>
        </pc:picChg>
      </pc:sldChg>
      <pc:sldChg chg="addSp modSp modTransition modAnim">
        <pc:chgData name="Thomas Shafee" userId="b0b528c0ad1b4221" providerId="LiveId" clId="{F0161392-46B3-40D2-A962-E836C7173465}" dt="2020-05-26T03:10:32.654" v="98"/>
        <pc:sldMkLst>
          <pc:docMk/>
          <pc:sldMk cId="2801062064" sldId="481"/>
        </pc:sldMkLst>
        <pc:picChg chg="add mod">
          <ac:chgData name="Thomas Shafee" userId="b0b528c0ad1b4221" providerId="LiveId" clId="{F0161392-46B3-40D2-A962-E836C7173465}" dt="2020-05-26T03:10:32.654" v="98"/>
          <ac:picMkLst>
            <pc:docMk/>
            <pc:sldMk cId="2801062064" sldId="481"/>
            <ac:picMk id="2" creationId="{3D0C1297-A2D2-4EF6-B05F-527AEA9194BF}"/>
          </ac:picMkLst>
        </pc:picChg>
      </pc:sldChg>
      <pc:sldChg chg="addSp delSp modSp">
        <pc:chgData name="Thomas Shafee" userId="b0b528c0ad1b4221" providerId="LiveId" clId="{F0161392-46B3-40D2-A962-E836C7173465}" dt="2020-05-25T10:16:52.543" v="36" actId="1076"/>
        <pc:sldMkLst>
          <pc:docMk/>
          <pc:sldMk cId="1910339841" sldId="484"/>
        </pc:sldMkLst>
        <pc:spChg chg="add mod">
          <ac:chgData name="Thomas Shafee" userId="b0b528c0ad1b4221" providerId="LiveId" clId="{F0161392-46B3-40D2-A962-E836C7173465}" dt="2020-05-25T10:16:33.632" v="32" actId="115"/>
          <ac:spMkLst>
            <pc:docMk/>
            <pc:sldMk cId="1910339841" sldId="484"/>
            <ac:spMk id="2" creationId="{281EF7C4-3473-4070-BF58-C6E6A414378E}"/>
          </ac:spMkLst>
        </pc:spChg>
        <pc:picChg chg="add del mod">
          <ac:chgData name="Thomas Shafee" userId="b0b528c0ad1b4221" providerId="LiveId" clId="{F0161392-46B3-40D2-A962-E836C7173465}" dt="2020-05-25T10:16:52.543" v="36" actId="1076"/>
          <ac:picMkLst>
            <pc:docMk/>
            <pc:sldMk cId="1910339841" sldId="484"/>
            <ac:picMk id="4098" creationId="{ABBFE81A-FC5C-4AB7-BFA4-DC3DDAD00E30}"/>
          </ac:picMkLst>
        </pc:picChg>
        <pc:picChg chg="add del">
          <ac:chgData name="Thomas Shafee" userId="b0b528c0ad1b4221" providerId="LiveId" clId="{F0161392-46B3-40D2-A962-E836C7173465}" dt="2020-05-25T10:15:55.952" v="16"/>
          <ac:picMkLst>
            <pc:docMk/>
            <pc:sldMk cId="1910339841" sldId="484"/>
            <ac:picMk id="5122" creationId="{DBACAA03-2417-4BBE-B19B-08B79E9ADA2B}"/>
          </ac:picMkLst>
        </pc:picChg>
      </pc:sldChg>
    </pc:docChg>
  </pc:docChgLst>
  <pc:docChgLst>
    <pc:chgData name="Thomas Shafee" userId="b0b528c0ad1b4221" providerId="LiveId" clId="{BA4FB450-55DF-4280-88E8-E599CE9F2F89}"/>
    <pc:docChg chg="undo redo custSel addSld delSld modSld sldOrd modMainMaster modSection">
      <pc:chgData name="Thomas Shafee" userId="b0b528c0ad1b4221" providerId="LiveId" clId="{BA4FB450-55DF-4280-88E8-E599CE9F2F89}" dt="2020-05-25T10:01:37.997" v="239" actId="403"/>
      <pc:docMkLst>
        <pc:docMk/>
      </pc:docMkLst>
      <pc:sldChg chg="modSp">
        <pc:chgData name="Thomas Shafee" userId="b0b528c0ad1b4221" providerId="LiveId" clId="{BA4FB450-55DF-4280-88E8-E599CE9F2F89}" dt="2020-05-25T09:20:00.855" v="4"/>
        <pc:sldMkLst>
          <pc:docMk/>
          <pc:sldMk cId="4120873180" sldId="397"/>
        </pc:sldMkLst>
        <pc:spChg chg="mod">
          <ac:chgData name="Thomas Shafee" userId="b0b528c0ad1b4221" providerId="LiveId" clId="{BA4FB450-55DF-4280-88E8-E599CE9F2F89}" dt="2020-05-25T09:19:58.040" v="3" actId="14100"/>
          <ac:spMkLst>
            <pc:docMk/>
            <pc:sldMk cId="4120873180" sldId="397"/>
            <ac:spMk id="7" creationId="{00000000-0000-0000-0000-000000000000}"/>
          </ac:spMkLst>
        </pc:spChg>
        <pc:spChg chg="mod">
          <ac:chgData name="Thomas Shafee" userId="b0b528c0ad1b4221" providerId="LiveId" clId="{BA4FB450-55DF-4280-88E8-E599CE9F2F89}" dt="2020-05-25T09:20:00.855" v="4"/>
          <ac:spMkLst>
            <pc:docMk/>
            <pc:sldMk cId="4120873180" sldId="397"/>
            <ac:spMk id="8" creationId="{00000000-0000-0000-0000-000000000000}"/>
          </ac:spMkLst>
        </pc:spChg>
      </pc:sldChg>
      <pc:sldChg chg="modSp">
        <pc:chgData name="Thomas Shafee" userId="b0b528c0ad1b4221" providerId="LiveId" clId="{BA4FB450-55DF-4280-88E8-E599CE9F2F89}" dt="2020-05-25T09:41:56.420" v="233" actId="14100"/>
        <pc:sldMkLst>
          <pc:docMk/>
          <pc:sldMk cId="3968288848" sldId="399"/>
        </pc:sldMkLst>
        <pc:spChg chg="mod">
          <ac:chgData name="Thomas Shafee" userId="b0b528c0ad1b4221" providerId="LiveId" clId="{BA4FB450-55DF-4280-88E8-E599CE9F2F89}" dt="2020-05-25T09:41:49.910" v="230" actId="1076"/>
          <ac:spMkLst>
            <pc:docMk/>
            <pc:sldMk cId="3968288848" sldId="399"/>
            <ac:spMk id="3" creationId="{19A36B56-FB7B-4EDF-90EA-AF08C42ABD0F}"/>
          </ac:spMkLst>
        </pc:spChg>
        <pc:spChg chg="mod">
          <ac:chgData name="Thomas Shafee" userId="b0b528c0ad1b4221" providerId="LiveId" clId="{BA4FB450-55DF-4280-88E8-E599CE9F2F89}" dt="2020-05-25T09:41:56.420" v="233" actId="14100"/>
          <ac:spMkLst>
            <pc:docMk/>
            <pc:sldMk cId="3968288848" sldId="399"/>
            <ac:spMk id="16" creationId="{204D0C49-B279-45E7-88F9-24008F0C4AC2}"/>
          </ac:spMkLst>
        </pc:spChg>
        <pc:picChg chg="mod">
          <ac:chgData name="Thomas Shafee" userId="b0b528c0ad1b4221" providerId="LiveId" clId="{BA4FB450-55DF-4280-88E8-E599CE9F2F89}" dt="2020-05-25T09:41:49.910" v="230" actId="1076"/>
          <ac:picMkLst>
            <pc:docMk/>
            <pc:sldMk cId="3968288848" sldId="399"/>
            <ac:picMk id="9" creationId="{EF7D9850-2863-4833-8C1F-00894E57F5AE}"/>
          </ac:picMkLst>
        </pc:picChg>
        <pc:picChg chg="mod">
          <ac:chgData name="Thomas Shafee" userId="b0b528c0ad1b4221" providerId="LiveId" clId="{BA4FB450-55DF-4280-88E8-E599CE9F2F89}" dt="2020-05-25T09:41:49.910" v="230" actId="1076"/>
          <ac:picMkLst>
            <pc:docMk/>
            <pc:sldMk cId="3968288848" sldId="399"/>
            <ac:picMk id="11" creationId="{19FEF599-9754-4FA6-A5E0-9274346B2BE8}"/>
          </ac:picMkLst>
        </pc:picChg>
        <pc:picChg chg="mod">
          <ac:chgData name="Thomas Shafee" userId="b0b528c0ad1b4221" providerId="LiveId" clId="{BA4FB450-55DF-4280-88E8-E599CE9F2F89}" dt="2020-05-25T09:41:49.910" v="230" actId="1076"/>
          <ac:picMkLst>
            <pc:docMk/>
            <pc:sldMk cId="3968288848" sldId="399"/>
            <ac:picMk id="13" creationId="{C9C5332A-5119-4E2D-A133-8553195F35A3}"/>
          </ac:picMkLst>
        </pc:picChg>
        <pc:picChg chg="mod">
          <ac:chgData name="Thomas Shafee" userId="b0b528c0ad1b4221" providerId="LiveId" clId="{BA4FB450-55DF-4280-88E8-E599CE9F2F89}" dt="2020-05-25T09:41:51.367" v="231" actId="1076"/>
          <ac:picMkLst>
            <pc:docMk/>
            <pc:sldMk cId="3968288848" sldId="399"/>
            <ac:picMk id="14" creationId="{D0E37F43-04D5-42F1-BC9F-B5C310EEEB1F}"/>
          </ac:picMkLst>
        </pc:picChg>
      </pc:sldChg>
      <pc:sldChg chg="addSp delSp modSp modAnim">
        <pc:chgData name="Thomas Shafee" userId="b0b528c0ad1b4221" providerId="LiveId" clId="{BA4FB450-55DF-4280-88E8-E599CE9F2F89}" dt="2020-05-25T09:39:48.983" v="226" actId="478"/>
        <pc:sldMkLst>
          <pc:docMk/>
          <pc:sldMk cId="2215881771" sldId="400"/>
        </pc:sldMkLst>
        <pc:spChg chg="mod">
          <ac:chgData name="Thomas Shafee" userId="b0b528c0ad1b4221" providerId="LiveId" clId="{BA4FB450-55DF-4280-88E8-E599CE9F2F89}" dt="2020-05-25T09:36:00.920" v="156" actId="27636"/>
          <ac:spMkLst>
            <pc:docMk/>
            <pc:sldMk cId="2215881771" sldId="400"/>
            <ac:spMk id="50" creationId="{218989D3-A938-4DB5-A36E-E2EAA9C73FA1}"/>
          </ac:spMkLst>
        </pc:spChg>
        <pc:spChg chg="add mod">
          <ac:chgData name="Thomas Shafee" userId="b0b528c0ad1b4221" providerId="LiveId" clId="{BA4FB450-55DF-4280-88E8-E599CE9F2F89}" dt="2020-05-25T09:38:16.966" v="197" actId="255"/>
          <ac:spMkLst>
            <pc:docMk/>
            <pc:sldMk cId="2215881771" sldId="400"/>
            <ac:spMk id="64" creationId="{685B63C8-3387-4CDA-B664-BFE709578BAD}"/>
          </ac:spMkLst>
        </pc:spChg>
        <pc:spChg chg="add mod">
          <ac:chgData name="Thomas Shafee" userId="b0b528c0ad1b4221" providerId="LiveId" clId="{BA4FB450-55DF-4280-88E8-E599CE9F2F89}" dt="2020-05-25T09:38:34.266" v="203" actId="1076"/>
          <ac:spMkLst>
            <pc:docMk/>
            <pc:sldMk cId="2215881771" sldId="400"/>
            <ac:spMk id="65" creationId="{661D0319-9364-4E97-9A8B-A87CBC4AFD53}"/>
          </ac:spMkLst>
        </pc:spChg>
        <pc:spChg chg="add mod">
          <ac:chgData name="Thomas Shafee" userId="b0b528c0ad1b4221" providerId="LiveId" clId="{BA4FB450-55DF-4280-88E8-E599CE9F2F89}" dt="2020-05-25T09:38:16.966" v="197" actId="255"/>
          <ac:spMkLst>
            <pc:docMk/>
            <pc:sldMk cId="2215881771" sldId="400"/>
            <ac:spMk id="66" creationId="{AEDE9480-369F-49C7-A26E-262D23077B7F}"/>
          </ac:spMkLst>
        </pc:spChg>
        <pc:spChg chg="add mod ord">
          <ac:chgData name="Thomas Shafee" userId="b0b528c0ad1b4221" providerId="LiveId" clId="{BA4FB450-55DF-4280-88E8-E599CE9F2F89}" dt="2020-05-25T09:39:36.328" v="223" actId="164"/>
          <ac:spMkLst>
            <pc:docMk/>
            <pc:sldMk cId="2215881771" sldId="400"/>
            <ac:spMk id="67" creationId="{4CD21D93-2A43-42B5-984A-F2E2E538A03A}"/>
          </ac:spMkLst>
        </pc:spChg>
        <pc:spChg chg="add mod ord">
          <ac:chgData name="Thomas Shafee" userId="b0b528c0ad1b4221" providerId="LiveId" clId="{BA4FB450-55DF-4280-88E8-E599CE9F2F89}" dt="2020-05-25T09:39:36.328" v="223" actId="164"/>
          <ac:spMkLst>
            <pc:docMk/>
            <pc:sldMk cId="2215881771" sldId="400"/>
            <ac:spMk id="68" creationId="{AE69C69F-875A-4D60-B1E4-A7B6F3AD5A29}"/>
          </ac:spMkLst>
        </pc:spChg>
        <pc:spChg chg="add mod ord">
          <ac:chgData name="Thomas Shafee" userId="b0b528c0ad1b4221" providerId="LiveId" clId="{BA4FB450-55DF-4280-88E8-E599CE9F2F89}" dt="2020-05-25T09:39:36.328" v="223" actId="164"/>
          <ac:spMkLst>
            <pc:docMk/>
            <pc:sldMk cId="2215881771" sldId="400"/>
            <ac:spMk id="69" creationId="{04DCC73E-CEC4-4839-B2E7-2FFB67DC1EA4}"/>
          </ac:spMkLst>
        </pc:spChg>
        <pc:grpChg chg="mod">
          <ac:chgData name="Thomas Shafee" userId="b0b528c0ad1b4221" providerId="LiveId" clId="{BA4FB450-55DF-4280-88E8-E599CE9F2F89}" dt="2020-05-25T09:36:08.036" v="157" actId="1076"/>
          <ac:grpSpMkLst>
            <pc:docMk/>
            <pc:sldMk cId="2215881771" sldId="400"/>
            <ac:grpSpMk id="2" creationId="{4C2FBC47-81C0-4224-9015-AE307238C72C}"/>
          </ac:grpSpMkLst>
        </pc:grpChg>
        <pc:grpChg chg="mod">
          <ac:chgData name="Thomas Shafee" userId="b0b528c0ad1b4221" providerId="LiveId" clId="{BA4FB450-55DF-4280-88E8-E599CE9F2F89}" dt="2020-05-25T09:36:33.714" v="174" actId="1076"/>
          <ac:grpSpMkLst>
            <pc:docMk/>
            <pc:sldMk cId="2215881771" sldId="400"/>
            <ac:grpSpMk id="3" creationId="{22D8EE23-62D6-409E-ADBD-946D31A85E43}"/>
          </ac:grpSpMkLst>
        </pc:grpChg>
        <pc:grpChg chg="mod">
          <ac:chgData name="Thomas Shafee" userId="b0b528c0ad1b4221" providerId="LiveId" clId="{BA4FB450-55DF-4280-88E8-E599CE9F2F89}" dt="2020-05-25T09:36:33.714" v="174" actId="1076"/>
          <ac:grpSpMkLst>
            <pc:docMk/>
            <pc:sldMk cId="2215881771" sldId="400"/>
            <ac:grpSpMk id="5" creationId="{28CBEADB-4555-4510-A1A9-B1475D07BADA}"/>
          </ac:grpSpMkLst>
        </pc:grpChg>
        <pc:grpChg chg="mod">
          <ac:chgData name="Thomas Shafee" userId="b0b528c0ad1b4221" providerId="LiveId" clId="{BA4FB450-55DF-4280-88E8-E599CE9F2F89}" dt="2020-05-25T09:36:33.714" v="174" actId="1076"/>
          <ac:grpSpMkLst>
            <pc:docMk/>
            <pc:sldMk cId="2215881771" sldId="400"/>
            <ac:grpSpMk id="7" creationId="{4D6CF22E-025C-4AF7-B989-289BE68650D8}"/>
          </ac:grpSpMkLst>
        </pc:grpChg>
        <pc:grpChg chg="add del mod">
          <ac:chgData name="Thomas Shafee" userId="b0b528c0ad1b4221" providerId="LiveId" clId="{BA4FB450-55DF-4280-88E8-E599CE9F2F89}" dt="2020-05-25T09:39:48.983" v="226" actId="478"/>
          <ac:grpSpMkLst>
            <pc:docMk/>
            <pc:sldMk cId="2215881771" sldId="400"/>
            <ac:grpSpMk id="8" creationId="{36926932-4F70-4EAC-B1BC-C836F0FC9855}"/>
          </ac:grpSpMkLst>
        </pc:grpChg>
        <pc:grpChg chg="mod">
          <ac:chgData name="Thomas Shafee" userId="b0b528c0ad1b4221" providerId="LiveId" clId="{BA4FB450-55DF-4280-88E8-E599CE9F2F89}" dt="2020-05-25T09:36:19.942" v="173" actId="1036"/>
          <ac:grpSpMkLst>
            <pc:docMk/>
            <pc:sldMk cId="2215881771" sldId="400"/>
            <ac:grpSpMk id="13" creationId="{3C457ADD-3D37-4E1A-AEE9-CB7046D4D29F}"/>
          </ac:grpSpMkLst>
        </pc:grpChg>
        <pc:grpChg chg="mod">
          <ac:chgData name="Thomas Shafee" userId="b0b528c0ad1b4221" providerId="LiveId" clId="{BA4FB450-55DF-4280-88E8-E599CE9F2F89}" dt="2020-05-25T09:36:33.714" v="174" actId="1076"/>
          <ac:grpSpMkLst>
            <pc:docMk/>
            <pc:sldMk cId="2215881771" sldId="400"/>
            <ac:grpSpMk id="14" creationId="{7895C5B1-52B1-4EAF-BC48-7D27F76F4AB3}"/>
          </ac:grpSpMkLst>
        </pc:grpChg>
        <pc:grpChg chg="mod">
          <ac:chgData name="Thomas Shafee" userId="b0b528c0ad1b4221" providerId="LiveId" clId="{BA4FB450-55DF-4280-88E8-E599CE9F2F89}" dt="2020-05-25T09:36:17.376" v="165" actId="1036"/>
          <ac:grpSpMkLst>
            <pc:docMk/>
            <pc:sldMk cId="2215881771" sldId="400"/>
            <ac:grpSpMk id="17" creationId="{2EF48D96-D290-400B-99F1-D2022A102028}"/>
          </ac:grpSpMkLst>
        </pc:grpChg>
        <pc:grpChg chg="mod">
          <ac:chgData name="Thomas Shafee" userId="b0b528c0ad1b4221" providerId="LiveId" clId="{BA4FB450-55DF-4280-88E8-E599CE9F2F89}" dt="2020-05-25T09:36:33.714" v="174" actId="1076"/>
          <ac:grpSpMkLst>
            <pc:docMk/>
            <pc:sldMk cId="2215881771" sldId="400"/>
            <ac:grpSpMk id="21" creationId="{B673C6EF-38CA-47D1-A972-F16585401893}"/>
          </ac:grpSpMkLst>
        </pc:grpChg>
        <pc:grpChg chg="mod">
          <ac:chgData name="Thomas Shafee" userId="b0b528c0ad1b4221" providerId="LiveId" clId="{BA4FB450-55DF-4280-88E8-E599CE9F2F89}" dt="2020-05-25T09:36:33.714" v="174" actId="1076"/>
          <ac:grpSpMkLst>
            <pc:docMk/>
            <pc:sldMk cId="2215881771" sldId="400"/>
            <ac:grpSpMk id="36" creationId="{CFE6CE93-BD45-4C8F-952C-CE4A79F62F38}"/>
          </ac:grpSpMkLst>
        </pc:grpChg>
        <pc:grpChg chg="mod">
          <ac:chgData name="Thomas Shafee" userId="b0b528c0ad1b4221" providerId="LiveId" clId="{BA4FB450-55DF-4280-88E8-E599CE9F2F89}" dt="2020-05-25T09:36:08.036" v="157" actId="1076"/>
          <ac:grpSpMkLst>
            <pc:docMk/>
            <pc:sldMk cId="2215881771" sldId="400"/>
            <ac:grpSpMk id="51" creationId="{D573153A-6FC9-48BC-81AF-B47E09EC8AD3}"/>
          </ac:grpSpMkLst>
        </pc:grpChg>
        <pc:grpChg chg="mod">
          <ac:chgData name="Thomas Shafee" userId="b0b528c0ad1b4221" providerId="LiveId" clId="{BA4FB450-55DF-4280-88E8-E599CE9F2F89}" dt="2020-05-25T09:36:08.036" v="157" actId="1076"/>
          <ac:grpSpMkLst>
            <pc:docMk/>
            <pc:sldMk cId="2215881771" sldId="400"/>
            <ac:grpSpMk id="54" creationId="{5C6E2A24-251C-4C5A-9C3B-A176053FEEF8}"/>
          </ac:grpSpMkLst>
        </pc:grpChg>
        <pc:grpChg chg="mod">
          <ac:chgData name="Thomas Shafee" userId="b0b528c0ad1b4221" providerId="LiveId" clId="{BA4FB450-55DF-4280-88E8-E599CE9F2F89}" dt="2020-05-25T09:36:17.376" v="165" actId="1036"/>
          <ac:grpSpMkLst>
            <pc:docMk/>
            <pc:sldMk cId="2215881771" sldId="400"/>
            <ac:grpSpMk id="58" creationId="{D533A439-1402-4F71-9371-A8501E25DD2F}"/>
          </ac:grpSpMkLst>
        </pc:grpChg>
        <pc:picChg chg="mod">
          <ac:chgData name="Thomas Shafee" userId="b0b528c0ad1b4221" providerId="LiveId" clId="{BA4FB450-55DF-4280-88E8-E599CE9F2F89}" dt="2020-05-25T09:36:19.393" v="172" actId="1036"/>
          <ac:picMkLst>
            <pc:docMk/>
            <pc:sldMk cId="2215881771" sldId="400"/>
            <ac:picMk id="63" creationId="{F4A340B3-0E40-4208-8D6B-A2BE1C049E4F}"/>
          </ac:picMkLst>
        </pc:picChg>
      </pc:sldChg>
      <pc:sldChg chg="addSp delSp modSp add">
        <pc:chgData name="Thomas Shafee" userId="b0b528c0ad1b4221" providerId="LiveId" clId="{BA4FB450-55DF-4280-88E8-E599CE9F2F89}" dt="2020-05-25T09:21:11.410" v="13" actId="1076"/>
        <pc:sldMkLst>
          <pc:docMk/>
          <pc:sldMk cId="1742829740" sldId="413"/>
        </pc:sldMkLst>
        <pc:spChg chg="mod">
          <ac:chgData name="Thomas Shafee" userId="b0b528c0ad1b4221" providerId="LiveId" clId="{BA4FB450-55DF-4280-88E8-E599CE9F2F89}" dt="2020-05-25T09:20:55.660" v="9" actId="14100"/>
          <ac:spMkLst>
            <pc:docMk/>
            <pc:sldMk cId="1742829740" sldId="413"/>
            <ac:spMk id="2" creationId="{886648D9-020E-4704-968B-DF5EA6E30EE0}"/>
          </ac:spMkLst>
        </pc:spChg>
        <pc:spChg chg="add del mod">
          <ac:chgData name="Thomas Shafee" userId="b0b528c0ad1b4221" providerId="LiveId" clId="{BA4FB450-55DF-4280-88E8-E599CE9F2F89}" dt="2020-05-25T09:21:01.580" v="11" actId="478"/>
          <ac:spMkLst>
            <pc:docMk/>
            <pc:sldMk cId="1742829740" sldId="413"/>
            <ac:spMk id="3" creationId="{08EB3C1A-BB8E-42D5-AE55-9D2E1C8C18CB}"/>
          </ac:spMkLst>
        </pc:spChg>
        <pc:spChg chg="mod">
          <ac:chgData name="Thomas Shafee" userId="b0b528c0ad1b4221" providerId="LiveId" clId="{BA4FB450-55DF-4280-88E8-E599CE9F2F89}" dt="2020-05-25T09:21:11.410" v="13" actId="1076"/>
          <ac:spMkLst>
            <pc:docMk/>
            <pc:sldMk cId="1742829740" sldId="413"/>
            <ac:spMk id="20" creationId="{0219DD13-A27D-403B-98DA-E5F5ACE4D42D}"/>
          </ac:spMkLst>
        </pc:spChg>
        <pc:spChg chg="mod">
          <ac:chgData name="Thomas Shafee" userId="b0b528c0ad1b4221" providerId="LiveId" clId="{BA4FB450-55DF-4280-88E8-E599CE9F2F89}" dt="2020-05-25T09:21:11.410" v="13" actId="1076"/>
          <ac:spMkLst>
            <pc:docMk/>
            <pc:sldMk cId="1742829740" sldId="413"/>
            <ac:spMk id="21" creationId="{0969C52B-7628-4F84-A492-72E66F495195}"/>
          </ac:spMkLst>
        </pc:spChg>
        <pc:spChg chg="mod">
          <ac:chgData name="Thomas Shafee" userId="b0b528c0ad1b4221" providerId="LiveId" clId="{BA4FB450-55DF-4280-88E8-E599CE9F2F89}" dt="2020-05-25T09:21:11.410" v="13" actId="1076"/>
          <ac:spMkLst>
            <pc:docMk/>
            <pc:sldMk cId="1742829740" sldId="413"/>
            <ac:spMk id="22" creationId="{9B5CB631-2D71-4791-98B3-2C3B1380375A}"/>
          </ac:spMkLst>
        </pc:spChg>
        <pc:spChg chg="mod">
          <ac:chgData name="Thomas Shafee" userId="b0b528c0ad1b4221" providerId="LiveId" clId="{BA4FB450-55DF-4280-88E8-E599CE9F2F89}" dt="2020-05-25T09:21:11.410" v="13" actId="1076"/>
          <ac:spMkLst>
            <pc:docMk/>
            <pc:sldMk cId="1742829740" sldId="413"/>
            <ac:spMk id="25" creationId="{0B898D9F-C0DD-4C92-B119-F1EABE91065A}"/>
          </ac:spMkLst>
        </pc:spChg>
        <pc:spChg chg="mod">
          <ac:chgData name="Thomas Shafee" userId="b0b528c0ad1b4221" providerId="LiveId" clId="{BA4FB450-55DF-4280-88E8-E599CE9F2F89}" dt="2020-05-25T09:21:11.410" v="13" actId="1076"/>
          <ac:spMkLst>
            <pc:docMk/>
            <pc:sldMk cId="1742829740" sldId="413"/>
            <ac:spMk id="31" creationId="{01ED893E-F6BC-4B13-BCB5-C46EF26DA60A}"/>
          </ac:spMkLst>
        </pc:spChg>
        <pc:spChg chg="mod">
          <ac:chgData name="Thomas Shafee" userId="b0b528c0ad1b4221" providerId="LiveId" clId="{BA4FB450-55DF-4280-88E8-E599CE9F2F89}" dt="2020-05-25T09:21:11.410" v="13" actId="1076"/>
          <ac:spMkLst>
            <pc:docMk/>
            <pc:sldMk cId="1742829740" sldId="413"/>
            <ac:spMk id="32" creationId="{4C5D7A80-8379-4761-998F-74D0969CAD01}"/>
          </ac:spMkLst>
        </pc:spChg>
        <pc:spChg chg="mod">
          <ac:chgData name="Thomas Shafee" userId="b0b528c0ad1b4221" providerId="LiveId" clId="{BA4FB450-55DF-4280-88E8-E599CE9F2F89}" dt="2020-05-25T09:21:11.410" v="13" actId="1076"/>
          <ac:spMkLst>
            <pc:docMk/>
            <pc:sldMk cId="1742829740" sldId="413"/>
            <ac:spMk id="33" creationId="{516F173B-6ACA-431C-B60D-8CB24953A934}"/>
          </ac:spMkLst>
        </pc:spChg>
        <pc:grpChg chg="mod">
          <ac:chgData name="Thomas Shafee" userId="b0b528c0ad1b4221" providerId="LiveId" clId="{BA4FB450-55DF-4280-88E8-E599CE9F2F89}" dt="2020-05-25T09:21:11.410" v="13" actId="1076"/>
          <ac:grpSpMkLst>
            <pc:docMk/>
            <pc:sldMk cId="1742829740" sldId="413"/>
            <ac:grpSpMk id="6" creationId="{9E10E71D-E2D1-4715-8834-A3F8FABEA5D9}"/>
          </ac:grpSpMkLst>
        </pc:grpChg>
        <pc:grpChg chg="mod">
          <ac:chgData name="Thomas Shafee" userId="b0b528c0ad1b4221" providerId="LiveId" clId="{BA4FB450-55DF-4280-88E8-E599CE9F2F89}" dt="2020-05-25T09:21:11.410" v="13" actId="1076"/>
          <ac:grpSpMkLst>
            <pc:docMk/>
            <pc:sldMk cId="1742829740" sldId="413"/>
            <ac:grpSpMk id="36" creationId="{FF992DBB-6120-42AE-9370-6E4886A7C352}"/>
          </ac:grpSpMkLst>
        </pc:grpChg>
        <pc:cxnChg chg="mod">
          <ac:chgData name="Thomas Shafee" userId="b0b528c0ad1b4221" providerId="LiveId" clId="{BA4FB450-55DF-4280-88E8-E599CE9F2F89}" dt="2020-05-25T09:21:11.410" v="13" actId="1076"/>
          <ac:cxnSpMkLst>
            <pc:docMk/>
            <pc:sldMk cId="1742829740" sldId="413"/>
            <ac:cxnSpMk id="28" creationId="{48AB2BA0-F073-45D1-8B9E-6BC9AD551BCA}"/>
          </ac:cxnSpMkLst>
        </pc:cxnChg>
        <pc:cxnChg chg="mod">
          <ac:chgData name="Thomas Shafee" userId="b0b528c0ad1b4221" providerId="LiveId" clId="{BA4FB450-55DF-4280-88E8-E599CE9F2F89}" dt="2020-05-25T09:21:11.410" v="13" actId="1076"/>
          <ac:cxnSpMkLst>
            <pc:docMk/>
            <pc:sldMk cId="1742829740" sldId="413"/>
            <ac:cxnSpMk id="29" creationId="{4117C02C-F573-4A41-B196-8B622AF814D2}"/>
          </ac:cxnSpMkLst>
        </pc:cxnChg>
        <pc:cxnChg chg="mod">
          <ac:chgData name="Thomas Shafee" userId="b0b528c0ad1b4221" providerId="LiveId" clId="{BA4FB450-55DF-4280-88E8-E599CE9F2F89}" dt="2020-05-25T09:21:11.410" v="13" actId="1076"/>
          <ac:cxnSpMkLst>
            <pc:docMk/>
            <pc:sldMk cId="1742829740" sldId="413"/>
            <ac:cxnSpMk id="30" creationId="{6FD307E1-5BC5-4CBA-BE65-92D94FF08698}"/>
          </ac:cxnSpMkLst>
        </pc:cxnChg>
      </pc:sldChg>
      <pc:sldChg chg="modSp add">
        <pc:chgData name="Thomas Shafee" userId="b0b528c0ad1b4221" providerId="LiveId" clId="{BA4FB450-55DF-4280-88E8-E599CE9F2F89}" dt="2020-05-25T10:01:37.997" v="239" actId="403"/>
        <pc:sldMkLst>
          <pc:docMk/>
          <pc:sldMk cId="1076183441" sldId="424"/>
        </pc:sldMkLst>
        <pc:spChg chg="mod">
          <ac:chgData name="Thomas Shafee" userId="b0b528c0ad1b4221" providerId="LiveId" clId="{BA4FB450-55DF-4280-88E8-E599CE9F2F89}" dt="2020-05-25T10:01:37.997" v="239" actId="403"/>
          <ac:spMkLst>
            <pc:docMk/>
            <pc:sldMk cId="1076183441" sldId="424"/>
            <ac:spMk id="3" creationId="{38709D7D-D39F-4C5D-BBF6-4AE20FCF6147}"/>
          </ac:spMkLst>
        </pc:spChg>
      </pc:sldChg>
      <pc:sldChg chg="addSp delSp modSp delAnim modAnim">
        <pc:chgData name="Thomas Shafee" userId="b0b528c0ad1b4221" providerId="LiveId" clId="{BA4FB450-55DF-4280-88E8-E599CE9F2F89}" dt="2020-05-25T09:32:18.536" v="129" actId="478"/>
        <pc:sldMkLst>
          <pc:docMk/>
          <pc:sldMk cId="483742190" sldId="429"/>
        </pc:sldMkLst>
        <pc:spChg chg="add del mod">
          <ac:chgData name="Thomas Shafee" userId="b0b528c0ad1b4221" providerId="LiveId" clId="{BA4FB450-55DF-4280-88E8-E599CE9F2F89}" dt="2020-05-25T09:32:18.536" v="129" actId="478"/>
          <ac:spMkLst>
            <pc:docMk/>
            <pc:sldMk cId="483742190" sldId="429"/>
            <ac:spMk id="6" creationId="{82CB7056-EF9F-47CB-AFC4-88F945BF039E}"/>
          </ac:spMkLst>
        </pc:spChg>
      </pc:sldChg>
      <pc:sldChg chg="addSp delSp modSp add">
        <pc:chgData name="Thomas Shafee" userId="b0b528c0ad1b4221" providerId="LiveId" clId="{BA4FB450-55DF-4280-88E8-E599CE9F2F89}" dt="2020-05-25T09:21:35.412" v="18" actId="1076"/>
        <pc:sldMkLst>
          <pc:docMk/>
          <pc:sldMk cId="154146104" sldId="436"/>
        </pc:sldMkLst>
        <pc:spChg chg="mod">
          <ac:chgData name="Thomas Shafee" userId="b0b528c0ad1b4221" providerId="LiveId" clId="{BA4FB450-55DF-4280-88E8-E599CE9F2F89}" dt="2020-05-25T09:21:21.369" v="15"/>
          <ac:spMkLst>
            <pc:docMk/>
            <pc:sldMk cId="154146104" sldId="436"/>
            <ac:spMk id="2" creationId="{886648D9-020E-4704-968B-DF5EA6E30EE0}"/>
          </ac:spMkLst>
        </pc:spChg>
        <pc:spChg chg="add del mod">
          <ac:chgData name="Thomas Shafee" userId="b0b528c0ad1b4221" providerId="LiveId" clId="{BA4FB450-55DF-4280-88E8-E599CE9F2F89}" dt="2020-05-25T09:21:31.972" v="17" actId="478"/>
          <ac:spMkLst>
            <pc:docMk/>
            <pc:sldMk cId="154146104" sldId="436"/>
            <ac:spMk id="3" creationId="{BB03B65A-4682-4600-8874-1E52FCE3A43C}"/>
          </ac:spMkLst>
        </pc:spChg>
        <pc:spChg chg="del">
          <ac:chgData name="Thomas Shafee" userId="b0b528c0ad1b4221" providerId="LiveId" clId="{BA4FB450-55DF-4280-88E8-E599CE9F2F89}" dt="2020-05-25T09:21:15.597" v="14"/>
          <ac:spMkLst>
            <pc:docMk/>
            <pc:sldMk cId="154146104" sldId="436"/>
            <ac:spMk id="5" creationId="{3B666160-38EF-4A20-9B81-607938197D09}"/>
          </ac:spMkLst>
        </pc:spChg>
        <pc:spChg chg="add mod">
          <ac:chgData name="Thomas Shafee" userId="b0b528c0ad1b4221" providerId="LiveId" clId="{BA4FB450-55DF-4280-88E8-E599CE9F2F89}" dt="2020-05-25T09:21:15.597" v="14"/>
          <ac:spMkLst>
            <pc:docMk/>
            <pc:sldMk cId="154146104" sldId="436"/>
            <ac:spMk id="6" creationId="{33FD6500-CDFE-4DF2-ACF2-62EB949581D0}"/>
          </ac:spMkLst>
        </pc:spChg>
        <pc:spChg chg="mod">
          <ac:chgData name="Thomas Shafee" userId="b0b528c0ad1b4221" providerId="LiveId" clId="{BA4FB450-55DF-4280-88E8-E599CE9F2F89}" dt="2020-05-25T09:21:29.879" v="16" actId="1076"/>
          <ac:spMkLst>
            <pc:docMk/>
            <pc:sldMk cId="154146104" sldId="436"/>
            <ac:spMk id="37" creationId="{CC61227F-3750-4F03-B794-13D80A54155A}"/>
          </ac:spMkLst>
        </pc:spChg>
        <pc:spChg chg="mod">
          <ac:chgData name="Thomas Shafee" userId="b0b528c0ad1b4221" providerId="LiveId" clId="{BA4FB450-55DF-4280-88E8-E599CE9F2F89}" dt="2020-05-25T09:21:35.412" v="18" actId="1076"/>
          <ac:spMkLst>
            <pc:docMk/>
            <pc:sldMk cId="154146104" sldId="436"/>
            <ac:spMk id="38" creationId="{6AE331B6-E4B5-4799-8131-99490707B177}"/>
          </ac:spMkLst>
        </pc:spChg>
        <pc:spChg chg="mod">
          <ac:chgData name="Thomas Shafee" userId="b0b528c0ad1b4221" providerId="LiveId" clId="{BA4FB450-55DF-4280-88E8-E599CE9F2F89}" dt="2020-05-25T09:21:35.412" v="18" actId="1076"/>
          <ac:spMkLst>
            <pc:docMk/>
            <pc:sldMk cId="154146104" sldId="436"/>
            <ac:spMk id="39" creationId="{B95F3425-2C53-4CDE-A71F-64F507384141}"/>
          </ac:spMkLst>
        </pc:spChg>
        <pc:spChg chg="mod">
          <ac:chgData name="Thomas Shafee" userId="b0b528c0ad1b4221" providerId="LiveId" clId="{BA4FB450-55DF-4280-88E8-E599CE9F2F89}" dt="2020-05-25T09:21:35.412" v="18" actId="1076"/>
          <ac:spMkLst>
            <pc:docMk/>
            <pc:sldMk cId="154146104" sldId="436"/>
            <ac:spMk id="40" creationId="{D8AA105D-7540-4E7C-85E1-ECA8B359D6D6}"/>
          </ac:spMkLst>
        </pc:spChg>
        <pc:spChg chg="mod">
          <ac:chgData name="Thomas Shafee" userId="b0b528c0ad1b4221" providerId="LiveId" clId="{BA4FB450-55DF-4280-88E8-E599CE9F2F89}" dt="2020-05-25T09:21:35.412" v="18" actId="1076"/>
          <ac:spMkLst>
            <pc:docMk/>
            <pc:sldMk cId="154146104" sldId="436"/>
            <ac:spMk id="44" creationId="{32B7EC98-A72F-4CF4-BB8A-8F091B2DD8DC}"/>
          </ac:spMkLst>
        </pc:spChg>
        <pc:spChg chg="mod">
          <ac:chgData name="Thomas Shafee" userId="b0b528c0ad1b4221" providerId="LiveId" clId="{BA4FB450-55DF-4280-88E8-E599CE9F2F89}" dt="2020-05-25T09:21:35.412" v="18" actId="1076"/>
          <ac:spMkLst>
            <pc:docMk/>
            <pc:sldMk cId="154146104" sldId="436"/>
            <ac:spMk id="45" creationId="{661BDE92-A4A2-4B63-8E8E-9D75649F7CE7}"/>
          </ac:spMkLst>
        </pc:spChg>
        <pc:spChg chg="mod">
          <ac:chgData name="Thomas Shafee" userId="b0b528c0ad1b4221" providerId="LiveId" clId="{BA4FB450-55DF-4280-88E8-E599CE9F2F89}" dt="2020-05-25T09:21:35.412" v="18" actId="1076"/>
          <ac:spMkLst>
            <pc:docMk/>
            <pc:sldMk cId="154146104" sldId="436"/>
            <ac:spMk id="46" creationId="{47BA16D8-3922-4205-8B5C-876128332B19}"/>
          </ac:spMkLst>
        </pc:spChg>
        <pc:spChg chg="mod">
          <ac:chgData name="Thomas Shafee" userId="b0b528c0ad1b4221" providerId="LiveId" clId="{BA4FB450-55DF-4280-88E8-E599CE9F2F89}" dt="2020-05-25T09:21:35.412" v="18" actId="1076"/>
          <ac:spMkLst>
            <pc:docMk/>
            <pc:sldMk cId="154146104" sldId="436"/>
            <ac:spMk id="55" creationId="{A71B435A-5D30-4038-8796-89ECB167A9DD}"/>
          </ac:spMkLst>
        </pc:spChg>
        <pc:grpChg chg="mod">
          <ac:chgData name="Thomas Shafee" userId="b0b528c0ad1b4221" providerId="LiveId" clId="{BA4FB450-55DF-4280-88E8-E599CE9F2F89}" dt="2020-05-25T09:21:35.412" v="18" actId="1076"/>
          <ac:grpSpMkLst>
            <pc:docMk/>
            <pc:sldMk cId="154146104" sldId="436"/>
            <ac:grpSpMk id="47" creationId="{10592177-387E-40EC-BE7F-480C511FFA40}"/>
          </ac:grpSpMkLst>
        </pc:grpChg>
        <pc:grpChg chg="mod">
          <ac:chgData name="Thomas Shafee" userId="b0b528c0ad1b4221" providerId="LiveId" clId="{BA4FB450-55DF-4280-88E8-E599CE9F2F89}" dt="2020-05-25T09:21:35.412" v="18" actId="1076"/>
          <ac:grpSpMkLst>
            <pc:docMk/>
            <pc:sldMk cId="154146104" sldId="436"/>
            <ac:grpSpMk id="51" creationId="{1DA90610-3054-40D9-8354-52AED380188C}"/>
          </ac:grpSpMkLst>
        </pc:grpChg>
        <pc:cxnChg chg="mod">
          <ac:chgData name="Thomas Shafee" userId="b0b528c0ad1b4221" providerId="LiveId" clId="{BA4FB450-55DF-4280-88E8-E599CE9F2F89}" dt="2020-05-25T09:21:35.412" v="18" actId="1076"/>
          <ac:cxnSpMkLst>
            <pc:docMk/>
            <pc:sldMk cId="154146104" sldId="436"/>
            <ac:cxnSpMk id="41" creationId="{5D33EF32-6DCF-48F6-A7E1-C8F5743FB083}"/>
          </ac:cxnSpMkLst>
        </pc:cxnChg>
        <pc:cxnChg chg="mod">
          <ac:chgData name="Thomas Shafee" userId="b0b528c0ad1b4221" providerId="LiveId" clId="{BA4FB450-55DF-4280-88E8-E599CE9F2F89}" dt="2020-05-25T09:21:35.412" v="18" actId="1076"/>
          <ac:cxnSpMkLst>
            <pc:docMk/>
            <pc:sldMk cId="154146104" sldId="436"/>
            <ac:cxnSpMk id="42" creationId="{D4533C42-1A18-4FAB-A90B-636BC15D2A73}"/>
          </ac:cxnSpMkLst>
        </pc:cxnChg>
        <pc:cxnChg chg="mod">
          <ac:chgData name="Thomas Shafee" userId="b0b528c0ad1b4221" providerId="LiveId" clId="{BA4FB450-55DF-4280-88E8-E599CE9F2F89}" dt="2020-05-25T09:21:35.412" v="18" actId="1076"/>
          <ac:cxnSpMkLst>
            <pc:docMk/>
            <pc:sldMk cId="154146104" sldId="436"/>
            <ac:cxnSpMk id="43" creationId="{F69608FF-3BE6-4DE9-9EB7-FD995CFDD76C}"/>
          </ac:cxnSpMkLst>
        </pc:cxnChg>
      </pc:sldChg>
      <pc:sldChg chg="addSp delSp modSp ord addAnim delAnim modAnim">
        <pc:chgData name="Thomas Shafee" userId="b0b528c0ad1b4221" providerId="LiveId" clId="{BA4FB450-55DF-4280-88E8-E599CE9F2F89}" dt="2020-05-25T09:58:19.711" v="234"/>
        <pc:sldMkLst>
          <pc:docMk/>
          <pc:sldMk cId="925123218" sldId="439"/>
        </pc:sldMkLst>
        <pc:spChg chg="del">
          <ac:chgData name="Thomas Shafee" userId="b0b528c0ad1b4221" providerId="LiveId" clId="{BA4FB450-55DF-4280-88E8-E599CE9F2F89}" dt="2020-05-25T09:25:16.861" v="30" actId="478"/>
          <ac:spMkLst>
            <pc:docMk/>
            <pc:sldMk cId="925123218" sldId="439"/>
            <ac:spMk id="3" creationId="{9163002A-B4AE-4885-944E-31A6AEF4621E}"/>
          </ac:spMkLst>
        </pc:spChg>
        <pc:spChg chg="del">
          <ac:chgData name="Thomas Shafee" userId="b0b528c0ad1b4221" providerId="LiveId" clId="{BA4FB450-55DF-4280-88E8-E599CE9F2F89}" dt="2020-05-25T09:25:16.861" v="30" actId="478"/>
          <ac:spMkLst>
            <pc:docMk/>
            <pc:sldMk cId="925123218" sldId="439"/>
            <ac:spMk id="6" creationId="{BA262AF4-4333-44B3-A399-BC31FCBEC213}"/>
          </ac:spMkLst>
        </pc:spChg>
        <pc:spChg chg="del">
          <ac:chgData name="Thomas Shafee" userId="b0b528c0ad1b4221" providerId="LiveId" clId="{BA4FB450-55DF-4280-88E8-E599CE9F2F89}" dt="2020-05-25T09:25:16.861" v="30" actId="478"/>
          <ac:spMkLst>
            <pc:docMk/>
            <pc:sldMk cId="925123218" sldId="439"/>
            <ac:spMk id="7" creationId="{BD7EDD05-6A8A-42B5-B420-13258BA88EB1}"/>
          </ac:spMkLst>
        </pc:spChg>
        <pc:spChg chg="del">
          <ac:chgData name="Thomas Shafee" userId="b0b528c0ad1b4221" providerId="LiveId" clId="{BA4FB450-55DF-4280-88E8-E599CE9F2F89}" dt="2020-05-25T09:25:16.861" v="30" actId="478"/>
          <ac:spMkLst>
            <pc:docMk/>
            <pc:sldMk cId="925123218" sldId="439"/>
            <ac:spMk id="9" creationId="{0DFEDEFD-0197-4ED2-9186-BADDC733B793}"/>
          </ac:spMkLst>
        </pc:spChg>
        <pc:spChg chg="add del mod">
          <ac:chgData name="Thomas Shafee" userId="b0b528c0ad1b4221" providerId="LiveId" clId="{BA4FB450-55DF-4280-88E8-E599CE9F2F89}" dt="2020-05-25T09:25:20.055" v="31" actId="478"/>
          <ac:spMkLst>
            <pc:docMk/>
            <pc:sldMk cId="925123218" sldId="439"/>
            <ac:spMk id="10" creationId="{3C813181-18D0-4948-A843-C19BD98E6E84}"/>
          </ac:spMkLst>
        </pc:spChg>
        <pc:spChg chg="add del mod">
          <ac:chgData name="Thomas Shafee" userId="b0b528c0ad1b4221" providerId="LiveId" clId="{BA4FB450-55DF-4280-88E8-E599CE9F2F89}" dt="2020-05-25T09:25:20.055" v="31" actId="478"/>
          <ac:spMkLst>
            <pc:docMk/>
            <pc:sldMk cId="925123218" sldId="439"/>
            <ac:spMk id="12" creationId="{3A4FA79B-027F-41CB-AF74-18757C553AB5}"/>
          </ac:spMkLst>
        </pc:spChg>
        <pc:spChg chg="del">
          <ac:chgData name="Thomas Shafee" userId="b0b528c0ad1b4221" providerId="LiveId" clId="{BA4FB450-55DF-4280-88E8-E599CE9F2F89}" dt="2020-05-25T09:25:16.861" v="30" actId="478"/>
          <ac:spMkLst>
            <pc:docMk/>
            <pc:sldMk cId="925123218" sldId="439"/>
            <ac:spMk id="14" creationId="{874A039D-0E5F-42B1-AB82-FB8FF0EFDFA3}"/>
          </ac:spMkLst>
        </pc:spChg>
        <pc:spChg chg="del">
          <ac:chgData name="Thomas Shafee" userId="b0b528c0ad1b4221" providerId="LiveId" clId="{BA4FB450-55DF-4280-88E8-E599CE9F2F89}" dt="2020-05-25T09:25:16.861" v="30" actId="478"/>
          <ac:spMkLst>
            <pc:docMk/>
            <pc:sldMk cId="925123218" sldId="439"/>
            <ac:spMk id="15" creationId="{C76D4816-27E7-4F2D-BE26-3CB3B0CBE3CF}"/>
          </ac:spMkLst>
        </pc:spChg>
        <pc:spChg chg="del">
          <ac:chgData name="Thomas Shafee" userId="b0b528c0ad1b4221" providerId="LiveId" clId="{BA4FB450-55DF-4280-88E8-E599CE9F2F89}" dt="2020-05-25T09:25:16.861" v="30" actId="478"/>
          <ac:spMkLst>
            <pc:docMk/>
            <pc:sldMk cId="925123218" sldId="439"/>
            <ac:spMk id="16" creationId="{1B1CB207-DEC2-4E19-B630-2C6E6409176F}"/>
          </ac:spMkLst>
        </pc:spChg>
        <pc:spChg chg="del">
          <ac:chgData name="Thomas Shafee" userId="b0b528c0ad1b4221" providerId="LiveId" clId="{BA4FB450-55DF-4280-88E8-E599CE9F2F89}" dt="2020-05-25T09:25:22.664" v="32" actId="478"/>
          <ac:spMkLst>
            <pc:docMk/>
            <pc:sldMk cId="925123218" sldId="439"/>
            <ac:spMk id="17" creationId="{9A4AC5D6-5F31-48BD-B347-5ABFD78CFE51}"/>
          </ac:spMkLst>
        </pc:spChg>
        <pc:spChg chg="add del mod">
          <ac:chgData name="Thomas Shafee" userId="b0b528c0ad1b4221" providerId="LiveId" clId="{BA4FB450-55DF-4280-88E8-E599CE9F2F89}" dt="2020-05-25T09:25:20.055" v="31" actId="478"/>
          <ac:spMkLst>
            <pc:docMk/>
            <pc:sldMk cId="925123218" sldId="439"/>
            <ac:spMk id="19" creationId="{349501E3-993A-4C09-AD98-01D5BEE9C171}"/>
          </ac:spMkLst>
        </pc:spChg>
        <pc:spChg chg="add del mod">
          <ac:chgData name="Thomas Shafee" userId="b0b528c0ad1b4221" providerId="LiveId" clId="{BA4FB450-55DF-4280-88E8-E599CE9F2F89}" dt="2020-05-25T09:25:20.055" v="31" actId="478"/>
          <ac:spMkLst>
            <pc:docMk/>
            <pc:sldMk cId="925123218" sldId="439"/>
            <ac:spMk id="22" creationId="{9E538F0C-BF57-4C93-AC43-3E734ED30044}"/>
          </ac:spMkLst>
        </pc:spChg>
        <pc:spChg chg="add del mod">
          <ac:chgData name="Thomas Shafee" userId="b0b528c0ad1b4221" providerId="LiveId" clId="{BA4FB450-55DF-4280-88E8-E599CE9F2F89}" dt="2020-05-25T09:29:48.630" v="112" actId="478"/>
          <ac:spMkLst>
            <pc:docMk/>
            <pc:sldMk cId="925123218" sldId="439"/>
            <ac:spMk id="26" creationId="{8E03FF24-FD1F-430D-AEC0-8E73955AB006}"/>
          </ac:spMkLst>
        </pc:spChg>
        <pc:spChg chg="add mod">
          <ac:chgData name="Thomas Shafee" userId="b0b528c0ad1b4221" providerId="LiveId" clId="{BA4FB450-55DF-4280-88E8-E599CE9F2F89}" dt="2020-05-25T09:30:18.772" v="117"/>
          <ac:spMkLst>
            <pc:docMk/>
            <pc:sldMk cId="925123218" sldId="439"/>
            <ac:spMk id="27" creationId="{3E805470-4296-459A-8755-2315B80960A8}"/>
          </ac:spMkLst>
        </pc:spChg>
        <pc:spChg chg="mod">
          <ac:chgData name="Thomas Shafee" userId="b0b528c0ad1b4221" providerId="LiveId" clId="{BA4FB450-55DF-4280-88E8-E599CE9F2F89}" dt="2020-05-25T09:28:59.635" v="95" actId="207"/>
          <ac:spMkLst>
            <pc:docMk/>
            <pc:sldMk cId="925123218" sldId="439"/>
            <ac:spMk id="30" creationId="{D8AAA713-929C-4757-8DA5-1661C5C6194E}"/>
          </ac:spMkLst>
        </pc:spChg>
        <pc:spChg chg="add mod">
          <ac:chgData name="Thomas Shafee" userId="b0b528c0ad1b4221" providerId="LiveId" clId="{BA4FB450-55DF-4280-88E8-E599CE9F2F89}" dt="2020-05-25T09:30:33.026" v="120" actId="164"/>
          <ac:spMkLst>
            <pc:docMk/>
            <pc:sldMk cId="925123218" sldId="439"/>
            <ac:spMk id="32" creationId="{A6ECADDE-3E37-4C53-94B4-F89904FF1682}"/>
          </ac:spMkLst>
        </pc:spChg>
        <pc:grpChg chg="add del mod">
          <ac:chgData name="Thomas Shafee" userId="b0b528c0ad1b4221" providerId="LiveId" clId="{BA4FB450-55DF-4280-88E8-E599CE9F2F89}" dt="2020-05-25T09:30:56.325" v="122" actId="1076"/>
          <ac:grpSpMkLst>
            <pc:docMk/>
            <pc:sldMk cId="925123218" sldId="439"/>
            <ac:grpSpMk id="29" creationId="{05862EDB-7661-4D6C-8ED0-CCAEFD128634}"/>
          </ac:grpSpMkLst>
        </pc:grpChg>
        <pc:grpChg chg="add mod">
          <ac:chgData name="Thomas Shafee" userId="b0b528c0ad1b4221" providerId="LiveId" clId="{BA4FB450-55DF-4280-88E8-E599CE9F2F89}" dt="2020-05-25T09:30:56.325" v="122" actId="1076"/>
          <ac:grpSpMkLst>
            <pc:docMk/>
            <pc:sldMk cId="925123218" sldId="439"/>
            <ac:grpSpMk id="49" creationId="{259BBDB0-B81B-406D-B941-0651BBB48957}"/>
          </ac:grpSpMkLst>
        </pc:grpChg>
        <pc:cxnChg chg="del">
          <ac:chgData name="Thomas Shafee" userId="b0b528c0ad1b4221" providerId="LiveId" clId="{BA4FB450-55DF-4280-88E8-E599CE9F2F89}" dt="2020-05-25T09:25:16.861" v="30" actId="478"/>
          <ac:cxnSpMkLst>
            <pc:docMk/>
            <pc:sldMk cId="925123218" sldId="439"/>
            <ac:cxnSpMk id="21" creationId="{DB8E0BCB-A5F6-4AE8-BE29-837AFBE71998}"/>
          </ac:cxnSpMkLst>
        </pc:cxnChg>
        <pc:cxnChg chg="del">
          <ac:chgData name="Thomas Shafee" userId="b0b528c0ad1b4221" providerId="LiveId" clId="{BA4FB450-55DF-4280-88E8-E599CE9F2F89}" dt="2020-05-25T09:25:16.861" v="30" actId="478"/>
          <ac:cxnSpMkLst>
            <pc:docMk/>
            <pc:sldMk cId="925123218" sldId="439"/>
            <ac:cxnSpMk id="24" creationId="{67C0E666-B46F-438E-93F4-EC9D0E081703}"/>
          </ac:cxnSpMkLst>
        </pc:cxnChg>
        <pc:cxnChg chg="del">
          <ac:chgData name="Thomas Shafee" userId="b0b528c0ad1b4221" providerId="LiveId" clId="{BA4FB450-55DF-4280-88E8-E599CE9F2F89}" dt="2020-05-25T09:25:16.861" v="30" actId="478"/>
          <ac:cxnSpMkLst>
            <pc:docMk/>
            <pc:sldMk cId="925123218" sldId="439"/>
            <ac:cxnSpMk id="25" creationId="{ECB07A8C-FEDE-4232-B633-5BAD406A0F0E}"/>
          </ac:cxnSpMkLst>
        </pc:cxnChg>
        <pc:cxnChg chg="add mod">
          <ac:chgData name="Thomas Shafee" userId="b0b528c0ad1b4221" providerId="LiveId" clId="{BA4FB450-55DF-4280-88E8-E599CE9F2F89}" dt="2020-05-25T09:26:31.618" v="47" actId="1076"/>
          <ac:cxnSpMkLst>
            <pc:docMk/>
            <pc:sldMk cId="925123218" sldId="439"/>
            <ac:cxnSpMk id="28" creationId="{4285E8E2-AE3C-4DBE-A800-61F42D3A6224}"/>
          </ac:cxnSpMkLst>
        </pc:cxnChg>
        <pc:cxnChg chg="mod">
          <ac:chgData name="Thomas Shafee" userId="b0b528c0ad1b4221" providerId="LiveId" clId="{BA4FB450-55DF-4280-88E8-E599CE9F2F89}" dt="2020-05-25T09:27:55.733" v="68" actId="208"/>
          <ac:cxnSpMkLst>
            <pc:docMk/>
            <pc:sldMk cId="925123218" sldId="439"/>
            <ac:cxnSpMk id="31" creationId="{A504ACFA-6F74-4A27-B1BC-0274734739BD}"/>
          </ac:cxnSpMkLst>
        </pc:cxnChg>
        <pc:cxnChg chg="add mod">
          <ac:chgData name="Thomas Shafee" userId="b0b528c0ad1b4221" providerId="LiveId" clId="{BA4FB450-55DF-4280-88E8-E599CE9F2F89}" dt="2020-05-25T09:26:22.346" v="44" actId="571"/>
          <ac:cxnSpMkLst>
            <pc:docMk/>
            <pc:sldMk cId="925123218" sldId="439"/>
            <ac:cxnSpMk id="37" creationId="{3C133322-D295-49D6-A394-27C168AD024F}"/>
          </ac:cxnSpMkLst>
        </pc:cxnChg>
        <pc:cxnChg chg="add mod">
          <ac:chgData name="Thomas Shafee" userId="b0b528c0ad1b4221" providerId="LiveId" clId="{BA4FB450-55DF-4280-88E8-E599CE9F2F89}" dt="2020-05-25T09:30:33.026" v="120" actId="164"/>
          <ac:cxnSpMkLst>
            <pc:docMk/>
            <pc:sldMk cId="925123218" sldId="439"/>
            <ac:cxnSpMk id="38" creationId="{945B66B3-C83B-49E8-AB53-0EA5D0D8AA8E}"/>
          </ac:cxnSpMkLst>
        </pc:cxnChg>
        <pc:cxnChg chg="add del mod">
          <ac:chgData name="Thomas Shafee" userId="b0b528c0ad1b4221" providerId="LiveId" clId="{BA4FB450-55DF-4280-88E8-E599CE9F2F89}" dt="2020-05-25T09:28:23.372" v="78" actId="478"/>
          <ac:cxnSpMkLst>
            <pc:docMk/>
            <pc:sldMk cId="925123218" sldId="439"/>
            <ac:cxnSpMk id="40" creationId="{993EC437-0FCB-4187-A5FA-B9DDEBB7DC6E}"/>
          </ac:cxnSpMkLst>
        </pc:cxnChg>
        <pc:cxnChg chg="add del mod">
          <ac:chgData name="Thomas Shafee" userId="b0b528c0ad1b4221" providerId="LiveId" clId="{BA4FB450-55DF-4280-88E8-E599CE9F2F89}" dt="2020-05-25T09:27:49.487" v="65" actId="478"/>
          <ac:cxnSpMkLst>
            <pc:docMk/>
            <pc:sldMk cId="925123218" sldId="439"/>
            <ac:cxnSpMk id="43" creationId="{A5F2EEC1-8171-4955-A49B-66765FBFA81E}"/>
          </ac:cxnSpMkLst>
        </pc:cxnChg>
        <pc:cxnChg chg="add del mod">
          <ac:chgData name="Thomas Shafee" userId="b0b528c0ad1b4221" providerId="LiveId" clId="{BA4FB450-55DF-4280-88E8-E599CE9F2F89}" dt="2020-05-25T09:28:27.054" v="80" actId="478"/>
          <ac:cxnSpMkLst>
            <pc:docMk/>
            <pc:sldMk cId="925123218" sldId="439"/>
            <ac:cxnSpMk id="44" creationId="{1D956B7A-1555-4432-9B9D-B1BD86E4397F}"/>
          </ac:cxnSpMkLst>
        </pc:cxnChg>
      </pc:sldChg>
      <pc:sldChg chg="del">
        <pc:chgData name="Thomas Shafee" userId="b0b528c0ad1b4221" providerId="LiveId" clId="{BA4FB450-55DF-4280-88E8-E599CE9F2F89}" dt="2020-05-25T09:41:37.190" v="227" actId="2696"/>
        <pc:sldMkLst>
          <pc:docMk/>
          <pc:sldMk cId="911679178" sldId="442"/>
        </pc:sldMkLst>
      </pc:sldChg>
      <pc:sldChg chg="modSp add del">
        <pc:chgData name="Thomas Shafee" userId="b0b528c0ad1b4221" providerId="LiveId" clId="{BA4FB450-55DF-4280-88E8-E599CE9F2F89}" dt="2020-05-25T09:35:47.673" v="154" actId="2696"/>
        <pc:sldMkLst>
          <pc:docMk/>
          <pc:sldMk cId="695873284" sldId="443"/>
        </pc:sldMkLst>
        <pc:spChg chg="mod">
          <ac:chgData name="Thomas Shafee" userId="b0b528c0ad1b4221" providerId="LiveId" clId="{BA4FB450-55DF-4280-88E8-E599CE9F2F89}" dt="2020-05-25T09:35:32.024" v="152" actId="27636"/>
          <ac:spMkLst>
            <pc:docMk/>
            <pc:sldMk cId="695873284" sldId="443"/>
            <ac:spMk id="27" creationId="{4062EA18-58B2-4E98-8F4B-7B3B79973C40}"/>
          </ac:spMkLst>
        </pc:spChg>
      </pc:sldChg>
      <pc:sldChg chg="del">
        <pc:chgData name="Thomas Shafee" userId="b0b528c0ad1b4221" providerId="LiveId" clId="{BA4FB450-55DF-4280-88E8-E599CE9F2F89}" dt="2020-05-25T09:31:19.833" v="124" actId="2696"/>
        <pc:sldMkLst>
          <pc:docMk/>
          <pc:sldMk cId="4002140597" sldId="468"/>
        </pc:sldMkLst>
      </pc:sldChg>
      <pc:sldChg chg="del">
        <pc:chgData name="Thomas Shafee" userId="b0b528c0ad1b4221" providerId="LiveId" clId="{BA4FB450-55DF-4280-88E8-E599CE9F2F89}" dt="2020-05-25T09:58:57.586" v="235" actId="2696"/>
        <pc:sldMkLst>
          <pc:docMk/>
          <pc:sldMk cId="224501880" sldId="469"/>
        </pc:sldMkLst>
      </pc:sldChg>
      <pc:sldChg chg="del">
        <pc:chgData name="Thomas Shafee" userId="b0b528c0ad1b4221" providerId="LiveId" clId="{BA4FB450-55DF-4280-88E8-E599CE9F2F89}" dt="2020-05-25T09:58:57.599" v="236" actId="2696"/>
        <pc:sldMkLst>
          <pc:docMk/>
          <pc:sldMk cId="857632110" sldId="470"/>
        </pc:sldMkLst>
      </pc:sldChg>
      <pc:sldChg chg="modSp">
        <pc:chgData name="Thomas Shafee" userId="b0b528c0ad1b4221" providerId="LiveId" clId="{BA4FB450-55DF-4280-88E8-E599CE9F2F89}" dt="2020-05-25T09:19:46.057" v="1"/>
        <pc:sldMkLst>
          <pc:docMk/>
          <pc:sldMk cId="3835578169" sldId="471"/>
        </pc:sldMkLst>
        <pc:spChg chg="mod">
          <ac:chgData name="Thomas Shafee" userId="b0b528c0ad1b4221" providerId="LiveId" clId="{BA4FB450-55DF-4280-88E8-E599CE9F2F89}" dt="2020-05-25T09:19:41.370" v="0"/>
          <ac:spMkLst>
            <pc:docMk/>
            <pc:sldMk cId="3835578169" sldId="471"/>
            <ac:spMk id="2" creationId="{00000000-0000-0000-0000-000000000000}"/>
          </ac:spMkLst>
        </pc:spChg>
        <pc:spChg chg="mod">
          <ac:chgData name="Thomas Shafee" userId="b0b528c0ad1b4221" providerId="LiveId" clId="{BA4FB450-55DF-4280-88E8-E599CE9F2F89}" dt="2020-05-25T09:19:46.057" v="1"/>
          <ac:spMkLst>
            <pc:docMk/>
            <pc:sldMk cId="3835578169" sldId="471"/>
            <ac:spMk id="4" creationId="{00000000-0000-0000-0000-000000000000}"/>
          </ac:spMkLst>
        </pc:spChg>
      </pc:sldChg>
      <pc:sldChg chg="del">
        <pc:chgData name="Thomas Shafee" userId="b0b528c0ad1b4221" providerId="LiveId" clId="{BA4FB450-55DF-4280-88E8-E599CE9F2F89}" dt="2020-05-25T09:31:13.299" v="123" actId="2696"/>
        <pc:sldMkLst>
          <pc:docMk/>
          <pc:sldMk cId="387053492" sldId="472"/>
        </pc:sldMkLst>
      </pc:sldChg>
      <pc:sldChg chg="addSp delSp modSp add">
        <pc:chgData name="Thomas Shafee" userId="b0b528c0ad1b4221" providerId="LiveId" clId="{BA4FB450-55DF-4280-88E8-E599CE9F2F89}" dt="2020-05-25T09:22:50.561" v="25"/>
        <pc:sldMkLst>
          <pc:docMk/>
          <pc:sldMk cId="725967020" sldId="473"/>
        </pc:sldMkLst>
        <pc:spChg chg="del">
          <ac:chgData name="Thomas Shafee" userId="b0b528c0ad1b4221" providerId="LiveId" clId="{BA4FB450-55DF-4280-88E8-E599CE9F2F89}" dt="2020-05-25T09:22:47.792" v="24" actId="478"/>
          <ac:spMkLst>
            <pc:docMk/>
            <pc:sldMk cId="725967020" sldId="473"/>
            <ac:spMk id="9" creationId="{00000000-0000-0000-0000-000000000000}"/>
          </ac:spMkLst>
        </pc:spChg>
        <pc:spChg chg="add del mod">
          <ac:chgData name="Thomas Shafee" userId="b0b528c0ad1b4221" providerId="LiveId" clId="{BA4FB450-55DF-4280-88E8-E599CE9F2F89}" dt="2020-05-25T09:22:50.561" v="25"/>
          <ac:spMkLst>
            <pc:docMk/>
            <pc:sldMk cId="725967020" sldId="473"/>
            <ac:spMk id="10" creationId="{9F1DB445-9B69-46D1-9F20-FB7B0AD97522}"/>
          </ac:spMkLst>
        </pc:spChg>
        <pc:spChg chg="add">
          <ac:chgData name="Thomas Shafee" userId="b0b528c0ad1b4221" providerId="LiveId" clId="{BA4FB450-55DF-4280-88E8-E599CE9F2F89}" dt="2020-05-25T09:22:50.561" v="25"/>
          <ac:spMkLst>
            <pc:docMk/>
            <pc:sldMk cId="725967020" sldId="473"/>
            <ac:spMk id="35" creationId="{D7FF51C6-DDF7-43BE-99E1-7CBED8D058F6}"/>
          </ac:spMkLst>
        </pc:spChg>
      </pc:sldChg>
      <pc:sldChg chg="del">
        <pc:chgData name="Thomas Shafee" userId="b0b528c0ad1b4221" providerId="LiveId" clId="{BA4FB450-55DF-4280-88E8-E599CE9F2F89}" dt="2020-05-25T09:34:08.751" v="131" actId="2696"/>
        <pc:sldMkLst>
          <pc:docMk/>
          <pc:sldMk cId="281864287" sldId="474"/>
        </pc:sldMkLst>
      </pc:sldChg>
      <pc:sldChg chg="add">
        <pc:chgData name="Thomas Shafee" userId="b0b528c0ad1b4221" providerId="LiveId" clId="{BA4FB450-55DF-4280-88E8-E599CE9F2F89}" dt="2020-05-25T09:20:46.402" v="7"/>
        <pc:sldMkLst>
          <pc:docMk/>
          <pc:sldMk cId="2844723326" sldId="479"/>
        </pc:sldMkLst>
      </pc:sldChg>
      <pc:sldChg chg="delSp modSp add">
        <pc:chgData name="Thomas Shafee" userId="b0b528c0ad1b4221" providerId="LiveId" clId="{BA4FB450-55DF-4280-88E8-E599CE9F2F89}" dt="2020-05-25T09:23:06.037" v="27" actId="478"/>
        <pc:sldMkLst>
          <pc:docMk/>
          <pc:sldMk cId="1094767559" sldId="480"/>
        </pc:sldMkLst>
        <pc:spChg chg="del">
          <ac:chgData name="Thomas Shafee" userId="b0b528c0ad1b4221" providerId="LiveId" clId="{BA4FB450-55DF-4280-88E8-E599CE9F2F89}" dt="2020-05-25T09:23:06.037" v="27" actId="478"/>
          <ac:spMkLst>
            <pc:docMk/>
            <pc:sldMk cId="1094767559" sldId="480"/>
            <ac:spMk id="21" creationId="{146A21B5-5C31-4F0E-9CB4-DC8E97C184DC}"/>
          </ac:spMkLst>
        </pc:spChg>
        <pc:grpChg chg="mod">
          <ac:chgData name="Thomas Shafee" userId="b0b528c0ad1b4221" providerId="LiveId" clId="{BA4FB450-55DF-4280-88E8-E599CE9F2F89}" dt="2020-05-25T09:22:02.859" v="22" actId="14100"/>
          <ac:grpSpMkLst>
            <pc:docMk/>
            <pc:sldMk cId="1094767559" sldId="480"/>
            <ac:grpSpMk id="6" creationId="{00000000-0000-0000-0000-000000000000}"/>
          </ac:grpSpMkLst>
        </pc:grpChg>
        <pc:grpChg chg="del">
          <ac:chgData name="Thomas Shafee" userId="b0b528c0ad1b4221" providerId="LiveId" clId="{BA4FB450-55DF-4280-88E8-E599CE9F2F89}" dt="2020-05-25T09:23:04.517" v="26" actId="478"/>
          <ac:grpSpMkLst>
            <pc:docMk/>
            <pc:sldMk cId="1094767559" sldId="480"/>
            <ac:grpSpMk id="17" creationId="{8B858D67-D6F8-4B02-815F-C42DE8FAB75B}"/>
          </ac:grpSpMkLst>
        </pc:grpChg>
      </pc:sldChg>
      <pc:sldChg chg="add">
        <pc:chgData name="Thomas Shafee" userId="b0b528c0ad1b4221" providerId="LiveId" clId="{BA4FB450-55DF-4280-88E8-E599CE9F2F89}" dt="2020-05-25T09:23:42.448" v="28"/>
        <pc:sldMkLst>
          <pc:docMk/>
          <pc:sldMk cId="2801062064" sldId="481"/>
        </pc:sldMkLst>
      </pc:sldChg>
      <pc:sldChg chg="add ord">
        <pc:chgData name="Thomas Shafee" userId="b0b528c0ad1b4221" providerId="LiveId" clId="{BA4FB450-55DF-4280-88E8-E599CE9F2F89}" dt="2020-05-25T09:58:19.711" v="234"/>
        <pc:sldMkLst>
          <pc:docMk/>
          <pc:sldMk cId="1423837547" sldId="482"/>
        </pc:sldMkLst>
      </pc:sldChg>
      <pc:sldChg chg="add">
        <pc:chgData name="Thomas Shafee" userId="b0b528c0ad1b4221" providerId="LiveId" clId="{BA4FB450-55DF-4280-88E8-E599CE9F2F89}" dt="2020-05-25T09:32:26.730" v="130"/>
        <pc:sldMkLst>
          <pc:docMk/>
          <pc:sldMk cId="268288186" sldId="483"/>
        </pc:sldMkLst>
      </pc:sldChg>
      <pc:sldChg chg="modSp add">
        <pc:chgData name="Thomas Shafee" userId="b0b528c0ad1b4221" providerId="LiveId" clId="{BA4FB450-55DF-4280-88E8-E599CE9F2F89}" dt="2020-05-25T09:35:02.571" v="149" actId="1076"/>
        <pc:sldMkLst>
          <pc:docMk/>
          <pc:sldMk cId="1910339841" sldId="484"/>
        </pc:sldMkLst>
        <pc:spChg chg="mod">
          <ac:chgData name="Thomas Shafee" userId="b0b528c0ad1b4221" providerId="LiveId" clId="{BA4FB450-55DF-4280-88E8-E599CE9F2F89}" dt="2020-05-25T09:35:02.571" v="149" actId="1076"/>
          <ac:spMkLst>
            <pc:docMk/>
            <pc:sldMk cId="1910339841" sldId="484"/>
            <ac:spMk id="3" creationId="{00000000-0000-0000-0000-000000000000}"/>
          </ac:spMkLst>
        </pc:spChg>
        <pc:spChg chg="mod">
          <ac:chgData name="Thomas Shafee" userId="b0b528c0ad1b4221" providerId="LiveId" clId="{BA4FB450-55DF-4280-88E8-E599CE9F2F89}" dt="2020-05-25T09:34:34.090" v="137" actId="255"/>
          <ac:spMkLst>
            <pc:docMk/>
            <pc:sldMk cId="1910339841" sldId="484"/>
            <ac:spMk id="4" creationId="{F0235EA3-C4A6-45DD-8064-E21692913CB7}"/>
          </ac:spMkLst>
        </pc:spChg>
        <pc:spChg chg="mod">
          <ac:chgData name="Thomas Shafee" userId="b0b528c0ad1b4221" providerId="LiveId" clId="{BA4FB450-55DF-4280-88E8-E599CE9F2F89}" dt="2020-05-25T09:34:59.432" v="147" actId="1076"/>
          <ac:spMkLst>
            <pc:docMk/>
            <pc:sldMk cId="1910339841" sldId="484"/>
            <ac:spMk id="5" creationId="{A14C39C8-E7B6-4F4F-8EFA-67EA5D07709C}"/>
          </ac:spMkLst>
        </pc:spChg>
        <pc:picChg chg="mod">
          <ac:chgData name="Thomas Shafee" userId="b0b528c0ad1b4221" providerId="LiveId" clId="{BA4FB450-55DF-4280-88E8-E599CE9F2F89}" dt="2020-05-25T09:35:00.666" v="148" actId="1076"/>
          <ac:picMkLst>
            <pc:docMk/>
            <pc:sldMk cId="1910339841" sldId="484"/>
            <ac:picMk id="4098" creationId="{ABBFE81A-FC5C-4AB7-BFA4-DC3DDAD00E30}"/>
          </ac:picMkLst>
        </pc:picChg>
      </pc:sldChg>
      <pc:sldChg chg="add del">
        <pc:chgData name="Thomas Shafee" userId="b0b528c0ad1b4221" providerId="LiveId" clId="{BA4FB450-55DF-4280-88E8-E599CE9F2F89}" dt="2020-05-25T09:35:33.310" v="153" actId="2696"/>
        <pc:sldMkLst>
          <pc:docMk/>
          <pc:sldMk cId="1142848933" sldId="485"/>
        </pc:sldMkLst>
      </pc:sldChg>
      <pc:sldMasterChg chg="addSp modSp">
        <pc:chgData name="Thomas Shafee" userId="b0b528c0ad1b4221" providerId="LiveId" clId="{BA4FB450-55DF-4280-88E8-E599CE9F2F89}" dt="2020-05-25T09:20:28.466" v="6" actId="1076"/>
        <pc:sldMasterMkLst>
          <pc:docMk/>
          <pc:sldMasterMk cId="809605679" sldId="2147483924"/>
        </pc:sldMasterMkLst>
        <pc:grpChg chg="add mod">
          <ac:chgData name="Thomas Shafee" userId="b0b528c0ad1b4221" providerId="LiveId" clId="{BA4FB450-55DF-4280-88E8-E599CE9F2F89}" dt="2020-05-25T09:20:28.466" v="6" actId="1076"/>
          <ac:grpSpMkLst>
            <pc:docMk/>
            <pc:sldMasterMk cId="809605679" sldId="2147483924"/>
            <ac:grpSpMk id="10" creationId="{F3B8D998-023B-4265-B3D0-88AC5647E7D9}"/>
          </ac:grpSpMkLst>
        </pc:grpChg>
        <pc:grpChg chg="mod">
          <ac:chgData name="Thomas Shafee" userId="b0b528c0ad1b4221" providerId="LiveId" clId="{BA4FB450-55DF-4280-88E8-E599CE9F2F89}" dt="2020-05-25T09:20:28.466" v="6" actId="1076"/>
          <ac:grpSpMkLst>
            <pc:docMk/>
            <pc:sldMasterMk cId="809605679" sldId="2147483924"/>
            <ac:grpSpMk id="11" creationId="{A9440D84-73E0-4DE6-8871-B8EE1BC76D60}"/>
          </ac:grpSpMkLst>
        </pc:grp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59EC2A-D805-43E0-9132-5BB061A7571F}" type="doc">
      <dgm:prSet loTypeId="urn:microsoft.com/office/officeart/2005/8/layout/target3" loCatId="list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CD949F29-7449-4166-BEE2-3CF409C95FC9}">
      <dgm:prSet phldrT="[Text]"/>
      <dgm:spPr/>
      <dgm:t>
        <a:bodyPr/>
        <a:lstStyle/>
        <a:p>
          <a:r>
            <a:rPr lang="en-US" dirty="0"/>
            <a:t>Bots</a:t>
          </a:r>
        </a:p>
        <a:p>
          <a:r>
            <a:rPr lang="en-US" dirty="0"/>
            <a:t>(&lt;1 minute)</a:t>
          </a:r>
        </a:p>
      </dgm:t>
    </dgm:pt>
    <dgm:pt modelId="{9EE3E994-19B9-4475-BF1A-388BD2E180D6}" type="parTrans" cxnId="{3CC04370-7413-4D5F-9206-66DAB93923DA}">
      <dgm:prSet/>
      <dgm:spPr/>
      <dgm:t>
        <a:bodyPr/>
        <a:lstStyle/>
        <a:p>
          <a:endParaRPr lang="en-US"/>
        </a:p>
      </dgm:t>
    </dgm:pt>
    <dgm:pt modelId="{155D849B-1058-40AD-B7A2-D62ADB977723}" type="sibTrans" cxnId="{3CC04370-7413-4D5F-9206-66DAB93923DA}">
      <dgm:prSet/>
      <dgm:spPr/>
      <dgm:t>
        <a:bodyPr/>
        <a:lstStyle/>
        <a:p>
          <a:endParaRPr lang="en-US"/>
        </a:p>
      </dgm:t>
    </dgm:pt>
    <dgm:pt modelId="{1CD04754-38BA-4F87-B978-0ABD330B59F6}">
      <dgm:prSet phldrT="[Text]"/>
      <dgm:spPr/>
      <dgm:t>
        <a:bodyPr/>
        <a:lstStyle/>
        <a:p>
          <a:r>
            <a:rPr lang="en-US" dirty="0"/>
            <a:t>Human</a:t>
          </a:r>
        </a:p>
        <a:p>
          <a:r>
            <a:rPr lang="en-US" dirty="0"/>
            <a:t>(&lt;1 hour)</a:t>
          </a:r>
        </a:p>
      </dgm:t>
    </dgm:pt>
    <dgm:pt modelId="{4975B0FB-FABD-4381-BEDE-2517B7447324}" type="sibTrans" cxnId="{61D7A809-9133-40F4-B67A-069551750501}">
      <dgm:prSet/>
      <dgm:spPr/>
      <dgm:t>
        <a:bodyPr/>
        <a:lstStyle/>
        <a:p>
          <a:endParaRPr lang="en-US"/>
        </a:p>
      </dgm:t>
    </dgm:pt>
    <dgm:pt modelId="{E5F186DA-512C-4772-B901-B5C08286CAEC}" type="parTrans" cxnId="{61D7A809-9133-40F4-B67A-069551750501}">
      <dgm:prSet/>
      <dgm:spPr/>
      <dgm:t>
        <a:bodyPr/>
        <a:lstStyle/>
        <a:p>
          <a:endParaRPr lang="en-US"/>
        </a:p>
      </dgm:t>
    </dgm:pt>
    <dgm:pt modelId="{D2A0699F-BB73-4364-A76B-66CE8BE5D2F4}">
      <dgm:prSet phldrT="[Text]"/>
      <dgm:spPr/>
      <dgm:t>
        <a:bodyPr/>
        <a:lstStyle/>
        <a:p>
          <a:r>
            <a:rPr lang="en-US" dirty="0"/>
            <a:t>Human </a:t>
          </a:r>
        </a:p>
        <a:p>
          <a:r>
            <a:rPr lang="en-US" dirty="0"/>
            <a:t>(hours - days)</a:t>
          </a:r>
        </a:p>
      </dgm:t>
    </dgm:pt>
    <dgm:pt modelId="{06812719-E95D-4ECD-BB0C-530B95401176}" type="sibTrans" cxnId="{323EAB23-5FF2-4734-B942-ED08C56AE997}">
      <dgm:prSet/>
      <dgm:spPr/>
      <dgm:t>
        <a:bodyPr/>
        <a:lstStyle/>
        <a:p>
          <a:endParaRPr lang="en-US"/>
        </a:p>
      </dgm:t>
    </dgm:pt>
    <dgm:pt modelId="{C7EABB4D-9FFB-45BE-B547-9E17EC6AE92D}" type="parTrans" cxnId="{323EAB23-5FF2-4734-B942-ED08C56AE997}">
      <dgm:prSet/>
      <dgm:spPr/>
      <dgm:t>
        <a:bodyPr/>
        <a:lstStyle/>
        <a:p>
          <a:endParaRPr lang="en-US"/>
        </a:p>
      </dgm:t>
    </dgm:pt>
    <dgm:pt modelId="{F2196B35-ECC2-4D33-818B-8BC31151B6B7}">
      <dgm:prSet phldrT="[Text]"/>
      <dgm:spPr/>
      <dgm:t>
        <a:bodyPr/>
        <a:lstStyle/>
        <a:p>
          <a:r>
            <a:rPr lang="en-US" dirty="0"/>
            <a:t>Quality rating</a:t>
          </a:r>
        </a:p>
      </dgm:t>
    </dgm:pt>
    <dgm:pt modelId="{9D809C7E-49B3-4D0D-8F8F-E2DBA2C89D91}" type="sibTrans" cxnId="{A1039DCC-9D26-4600-ADE5-BAFB09833E0D}">
      <dgm:prSet/>
      <dgm:spPr/>
      <dgm:t>
        <a:bodyPr/>
        <a:lstStyle/>
        <a:p>
          <a:endParaRPr lang="en-US"/>
        </a:p>
      </dgm:t>
    </dgm:pt>
    <dgm:pt modelId="{5CF428C8-DB21-491D-BE6C-04E9065D94D4}" type="parTrans" cxnId="{A1039DCC-9D26-4600-ADE5-BAFB09833E0D}">
      <dgm:prSet/>
      <dgm:spPr/>
      <dgm:t>
        <a:bodyPr/>
        <a:lstStyle/>
        <a:p>
          <a:endParaRPr lang="en-US"/>
        </a:p>
      </dgm:t>
    </dgm:pt>
    <dgm:pt modelId="{E59B90BE-693E-4BFE-9D09-154D4E3DCEF3}">
      <dgm:prSet phldrT="[Text]"/>
      <dgm:spPr/>
      <dgm:t>
        <a:bodyPr/>
        <a:lstStyle/>
        <a:p>
          <a:r>
            <a:rPr lang="en-US" dirty="0"/>
            <a:t>Machine-learning:</a:t>
          </a:r>
        </a:p>
      </dgm:t>
    </dgm:pt>
    <dgm:pt modelId="{A42A4B2A-B45D-4A5C-B7BD-48973FA0DE21}" type="parTrans" cxnId="{51D4E8F4-88E5-4346-A069-B06F86368C6F}">
      <dgm:prSet/>
      <dgm:spPr/>
      <dgm:t>
        <a:bodyPr/>
        <a:lstStyle/>
        <a:p>
          <a:endParaRPr lang="en-AU"/>
        </a:p>
      </dgm:t>
    </dgm:pt>
    <dgm:pt modelId="{036976D1-F08C-48C4-9AF4-D7CB6B7A545A}" type="sibTrans" cxnId="{51D4E8F4-88E5-4346-A069-B06F86368C6F}">
      <dgm:prSet/>
      <dgm:spPr/>
      <dgm:t>
        <a:bodyPr/>
        <a:lstStyle/>
        <a:p>
          <a:endParaRPr lang="en-AU"/>
        </a:p>
      </dgm:t>
    </dgm:pt>
    <dgm:pt modelId="{F931C36B-D017-4DA1-A51B-B41A5D15F06A}">
      <dgm:prSet phldrT="[Text]"/>
      <dgm:spPr/>
      <dgm:t>
        <a:bodyPr/>
        <a:lstStyle/>
        <a:p>
          <a:r>
            <a:rPr lang="en-US" dirty="0"/>
            <a:t>Watching new edits stream</a:t>
          </a:r>
        </a:p>
      </dgm:t>
    </dgm:pt>
    <dgm:pt modelId="{BB029440-2139-488F-B03F-4700FCE1496E}" type="parTrans" cxnId="{C678C4D4-847D-4190-A7CE-1E62C4B8ACA3}">
      <dgm:prSet/>
      <dgm:spPr/>
      <dgm:t>
        <a:bodyPr/>
        <a:lstStyle/>
        <a:p>
          <a:endParaRPr lang="en-AU"/>
        </a:p>
      </dgm:t>
    </dgm:pt>
    <dgm:pt modelId="{A9448DA2-0A97-40DE-B786-84D80C32D3AB}" type="sibTrans" cxnId="{C678C4D4-847D-4190-A7CE-1E62C4B8ACA3}">
      <dgm:prSet/>
      <dgm:spPr/>
      <dgm:t>
        <a:bodyPr/>
        <a:lstStyle/>
        <a:p>
          <a:endParaRPr lang="en-AU"/>
        </a:p>
      </dgm:t>
    </dgm:pt>
    <dgm:pt modelId="{415BA332-27CA-4405-A51B-0D50F870A90D}">
      <dgm:prSet phldrT="[Text]"/>
      <dgm:spPr/>
      <dgm:t>
        <a:bodyPr/>
        <a:lstStyle/>
        <a:p>
          <a:r>
            <a:rPr lang="en-US" dirty="0" err="1"/>
            <a:t>Apprx</a:t>
          </a:r>
          <a:r>
            <a:rPr lang="en-US" dirty="0"/>
            <a:t>. 100 at any time</a:t>
          </a:r>
        </a:p>
      </dgm:t>
    </dgm:pt>
    <dgm:pt modelId="{97D106A6-399D-4466-A0FB-6FBAFCD226FF}" type="parTrans" cxnId="{A9CCA2D6-919C-42EF-B11F-3B30117FB6DD}">
      <dgm:prSet/>
      <dgm:spPr/>
      <dgm:t>
        <a:bodyPr/>
        <a:lstStyle/>
        <a:p>
          <a:endParaRPr lang="en-AU"/>
        </a:p>
      </dgm:t>
    </dgm:pt>
    <dgm:pt modelId="{BB6DB86C-D34C-41E1-AE4D-6D991247FC34}" type="sibTrans" cxnId="{A9CCA2D6-919C-42EF-B11F-3B30117FB6DD}">
      <dgm:prSet/>
      <dgm:spPr/>
      <dgm:t>
        <a:bodyPr/>
        <a:lstStyle/>
        <a:p>
          <a:endParaRPr lang="en-AU"/>
        </a:p>
      </dgm:t>
    </dgm:pt>
    <dgm:pt modelId="{8B87C230-2B40-4AFC-9DE9-ACADBD2A58AC}">
      <dgm:prSet phldrT="[Text]"/>
      <dgm:spPr/>
      <dgm:t>
        <a:bodyPr/>
        <a:lstStyle/>
        <a:p>
          <a:r>
            <a:rPr lang="en-US" dirty="0"/>
            <a:t>e.g. sentences lacking references</a:t>
          </a:r>
        </a:p>
      </dgm:t>
    </dgm:pt>
    <dgm:pt modelId="{0FC7F480-9806-4DF9-AE24-F9914EFDE3C3}" type="parTrans" cxnId="{8F93B365-4C03-4274-B696-DB5463A52F2B}">
      <dgm:prSet/>
      <dgm:spPr/>
      <dgm:t>
        <a:bodyPr/>
        <a:lstStyle/>
        <a:p>
          <a:endParaRPr lang="en-AU"/>
        </a:p>
      </dgm:t>
    </dgm:pt>
    <dgm:pt modelId="{E65911E3-B870-47BD-9F84-F8581E6A207B}" type="sibTrans" cxnId="{8F93B365-4C03-4274-B696-DB5463A52F2B}">
      <dgm:prSet/>
      <dgm:spPr/>
      <dgm:t>
        <a:bodyPr/>
        <a:lstStyle/>
        <a:p>
          <a:endParaRPr lang="en-AU"/>
        </a:p>
      </dgm:t>
    </dgm:pt>
    <dgm:pt modelId="{20E9071B-87C8-4938-BF8D-7DC91DAB59C1}">
      <dgm:prSet phldrT="[Text]"/>
      <dgm:spPr/>
      <dgm:t>
        <a:bodyPr/>
        <a:lstStyle/>
        <a:p>
          <a:r>
            <a:rPr lang="en-US" dirty="0"/>
            <a:t>Checking for more subtle errors</a:t>
          </a:r>
        </a:p>
      </dgm:t>
    </dgm:pt>
    <dgm:pt modelId="{4E472215-49E4-4298-B43F-21C0EFB49723}" type="parTrans" cxnId="{9726E490-464D-413B-AFD5-A4A61A2B81D6}">
      <dgm:prSet/>
      <dgm:spPr/>
      <dgm:t>
        <a:bodyPr/>
        <a:lstStyle/>
        <a:p>
          <a:endParaRPr lang="en-AU"/>
        </a:p>
      </dgm:t>
    </dgm:pt>
    <dgm:pt modelId="{62084EBC-CC3A-4470-99D7-9B99DE31B48F}" type="sibTrans" cxnId="{9726E490-464D-413B-AFD5-A4A61A2B81D6}">
      <dgm:prSet/>
      <dgm:spPr/>
      <dgm:t>
        <a:bodyPr/>
        <a:lstStyle/>
        <a:p>
          <a:endParaRPr lang="en-AU"/>
        </a:p>
      </dgm:t>
    </dgm:pt>
    <dgm:pt modelId="{7E45BE53-33EA-471F-AD5F-8CCA421D0825}">
      <dgm:prSet phldrT="[Text]"/>
      <dgm:spPr/>
      <dgm:t>
        <a:bodyPr/>
        <a:lstStyle/>
        <a:p>
          <a:r>
            <a:rPr lang="en-US" dirty="0"/>
            <a:t>Bayesian neural network</a:t>
          </a:r>
        </a:p>
      </dgm:t>
    </dgm:pt>
    <dgm:pt modelId="{4187FCE1-EDE6-4899-82AE-AFCD8B798AB2}" type="parTrans" cxnId="{31A502D0-0CAC-4455-A2EB-61A2EF413530}">
      <dgm:prSet/>
      <dgm:spPr/>
      <dgm:t>
        <a:bodyPr/>
        <a:lstStyle/>
        <a:p>
          <a:endParaRPr lang="en-AU"/>
        </a:p>
      </dgm:t>
    </dgm:pt>
    <dgm:pt modelId="{CE5CA411-7DC4-4506-AEF5-7B9DEDBAB577}" type="sibTrans" cxnId="{31A502D0-0CAC-4455-A2EB-61A2EF413530}">
      <dgm:prSet/>
      <dgm:spPr/>
      <dgm:t>
        <a:bodyPr/>
        <a:lstStyle/>
        <a:p>
          <a:endParaRPr lang="en-AU"/>
        </a:p>
      </dgm:t>
    </dgm:pt>
    <dgm:pt modelId="{9F360101-D15C-4027-8BA5-9BA9235F8F4F}">
      <dgm:prSet phldrT="[Text]"/>
      <dgm:spPr/>
      <dgm:t>
        <a:bodyPr/>
        <a:lstStyle/>
        <a:p>
          <a:r>
            <a:rPr lang="en-US" dirty="0"/>
            <a:t>Turnitin: Copyright violation</a:t>
          </a:r>
        </a:p>
      </dgm:t>
    </dgm:pt>
    <dgm:pt modelId="{8CAB301C-5F14-4E8A-B326-89FC402457D2}" type="parTrans" cxnId="{1FE747B7-74D1-41AB-AFB5-974C19CD71E5}">
      <dgm:prSet/>
      <dgm:spPr/>
      <dgm:t>
        <a:bodyPr/>
        <a:lstStyle/>
        <a:p>
          <a:endParaRPr lang="en-AU"/>
        </a:p>
      </dgm:t>
    </dgm:pt>
    <dgm:pt modelId="{2A242A18-C52B-4B48-B6F4-875D59B150AF}" type="sibTrans" cxnId="{1FE747B7-74D1-41AB-AFB5-974C19CD71E5}">
      <dgm:prSet/>
      <dgm:spPr/>
      <dgm:t>
        <a:bodyPr/>
        <a:lstStyle/>
        <a:p>
          <a:endParaRPr lang="en-AU"/>
        </a:p>
      </dgm:t>
    </dgm:pt>
    <dgm:pt modelId="{04ED5193-B740-44BE-8ED4-F8DD502B9BF0}" type="pres">
      <dgm:prSet presAssocID="{4359EC2A-D805-43E0-9132-5BB061A7571F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99A52E4E-3F1F-448F-BBF2-F1A96FC2C402}" type="pres">
      <dgm:prSet presAssocID="{CD949F29-7449-4166-BEE2-3CF409C95FC9}" presName="circle1" presStyleLbl="node1" presStyleIdx="0" presStyleCnt="3"/>
      <dgm:spPr/>
    </dgm:pt>
    <dgm:pt modelId="{AE2057D3-6B2B-4EA5-BF24-971A94ECD267}" type="pres">
      <dgm:prSet presAssocID="{CD949F29-7449-4166-BEE2-3CF409C95FC9}" presName="space" presStyleCnt="0"/>
      <dgm:spPr/>
    </dgm:pt>
    <dgm:pt modelId="{C4B2F1E2-17A7-4169-9480-C0A0A5740098}" type="pres">
      <dgm:prSet presAssocID="{CD949F29-7449-4166-BEE2-3CF409C95FC9}" presName="rect1" presStyleLbl="alignAcc1" presStyleIdx="0" presStyleCnt="3"/>
      <dgm:spPr/>
    </dgm:pt>
    <dgm:pt modelId="{66020E04-E017-4465-BCB9-2B8C0BE0EA3B}" type="pres">
      <dgm:prSet presAssocID="{1CD04754-38BA-4F87-B978-0ABD330B59F6}" presName="vertSpace2" presStyleLbl="node1" presStyleIdx="0" presStyleCnt="3"/>
      <dgm:spPr/>
    </dgm:pt>
    <dgm:pt modelId="{3C6154D0-AE00-46CF-9145-4098AC43AF9F}" type="pres">
      <dgm:prSet presAssocID="{1CD04754-38BA-4F87-B978-0ABD330B59F6}" presName="circle2" presStyleLbl="node1" presStyleIdx="1" presStyleCnt="3"/>
      <dgm:spPr/>
    </dgm:pt>
    <dgm:pt modelId="{F22786F1-71A0-4153-A73F-E54AFB74D1F7}" type="pres">
      <dgm:prSet presAssocID="{1CD04754-38BA-4F87-B978-0ABD330B59F6}" presName="rect2" presStyleLbl="alignAcc1" presStyleIdx="1" presStyleCnt="3"/>
      <dgm:spPr/>
    </dgm:pt>
    <dgm:pt modelId="{9B1F1AB7-090E-4229-A07C-473F1D4A4977}" type="pres">
      <dgm:prSet presAssocID="{D2A0699F-BB73-4364-A76B-66CE8BE5D2F4}" presName="vertSpace3" presStyleLbl="node1" presStyleIdx="1" presStyleCnt="3"/>
      <dgm:spPr/>
    </dgm:pt>
    <dgm:pt modelId="{C1E7DA07-935B-4A4A-89A0-52B9C5E88509}" type="pres">
      <dgm:prSet presAssocID="{D2A0699F-BB73-4364-A76B-66CE8BE5D2F4}" presName="circle3" presStyleLbl="node1" presStyleIdx="2" presStyleCnt="3"/>
      <dgm:spPr/>
    </dgm:pt>
    <dgm:pt modelId="{9BFF9A41-521C-4FE1-B36B-F60B3DBE9849}" type="pres">
      <dgm:prSet presAssocID="{D2A0699F-BB73-4364-A76B-66CE8BE5D2F4}" presName="rect3" presStyleLbl="alignAcc1" presStyleIdx="2" presStyleCnt="3"/>
      <dgm:spPr/>
    </dgm:pt>
    <dgm:pt modelId="{00F2DA6F-4890-4EE8-A6FA-5DDDC160C141}" type="pres">
      <dgm:prSet presAssocID="{CD949F29-7449-4166-BEE2-3CF409C95FC9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F055F750-3A7F-4752-BE23-2375190F7FE2}" type="pres">
      <dgm:prSet presAssocID="{CD949F29-7449-4166-BEE2-3CF409C95FC9}" presName="rect1ChTx" presStyleLbl="alignAcc1" presStyleIdx="2" presStyleCnt="3">
        <dgm:presLayoutVars>
          <dgm:bulletEnabled val="1"/>
        </dgm:presLayoutVars>
      </dgm:prSet>
      <dgm:spPr/>
    </dgm:pt>
    <dgm:pt modelId="{041D8C6A-3EB4-4ADA-B163-746113EDACFA}" type="pres">
      <dgm:prSet presAssocID="{1CD04754-38BA-4F87-B978-0ABD330B59F6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7EEEECBC-139F-424E-BBCD-6E0AD7770C05}" type="pres">
      <dgm:prSet presAssocID="{1CD04754-38BA-4F87-B978-0ABD330B59F6}" presName="rect2ChTx" presStyleLbl="alignAcc1" presStyleIdx="2" presStyleCnt="3">
        <dgm:presLayoutVars>
          <dgm:bulletEnabled val="1"/>
        </dgm:presLayoutVars>
      </dgm:prSet>
      <dgm:spPr/>
    </dgm:pt>
    <dgm:pt modelId="{73F678A5-9546-416A-99A9-C3FF8EA7ACFE}" type="pres">
      <dgm:prSet presAssocID="{D2A0699F-BB73-4364-A76B-66CE8BE5D2F4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977DCC66-4854-4C64-8F0D-13949ED4A067}" type="pres">
      <dgm:prSet presAssocID="{D2A0699F-BB73-4364-A76B-66CE8BE5D2F4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0DC41F03-72D7-40BA-B8DE-8F8C7E6C6B21}" type="presOf" srcId="{7E45BE53-33EA-471F-AD5F-8CCA421D0825}" destId="{F055F750-3A7F-4752-BE23-2375190F7FE2}" srcOrd="0" destOrd="1" presId="urn:microsoft.com/office/officeart/2005/8/layout/target3"/>
    <dgm:cxn modelId="{A91A8808-6EF6-4BEE-A8CC-90C059DAFA6F}" type="presOf" srcId="{8B87C230-2B40-4AFC-9DE9-ACADBD2A58AC}" destId="{7EEEECBC-139F-424E-BBCD-6E0AD7770C05}" srcOrd="0" destOrd="2" presId="urn:microsoft.com/office/officeart/2005/8/layout/target3"/>
    <dgm:cxn modelId="{61D7A809-9133-40F4-B67A-069551750501}" srcId="{4359EC2A-D805-43E0-9132-5BB061A7571F}" destId="{1CD04754-38BA-4F87-B978-0ABD330B59F6}" srcOrd="1" destOrd="0" parTransId="{E5F186DA-512C-4772-B901-B5C08286CAEC}" sibTransId="{4975B0FB-FABD-4381-BEDE-2517B7447324}"/>
    <dgm:cxn modelId="{6F280B11-9323-4716-A303-3950BCEE07A9}" type="presOf" srcId="{1CD04754-38BA-4F87-B978-0ABD330B59F6}" destId="{041D8C6A-3EB4-4ADA-B163-746113EDACFA}" srcOrd="1" destOrd="0" presId="urn:microsoft.com/office/officeart/2005/8/layout/target3"/>
    <dgm:cxn modelId="{A705CC11-3A97-4277-B16E-B50320BC6BCE}" type="presOf" srcId="{1CD04754-38BA-4F87-B978-0ABD330B59F6}" destId="{F22786F1-71A0-4153-A73F-E54AFB74D1F7}" srcOrd="0" destOrd="0" presId="urn:microsoft.com/office/officeart/2005/8/layout/target3"/>
    <dgm:cxn modelId="{323EAB23-5FF2-4734-B942-ED08C56AE997}" srcId="{4359EC2A-D805-43E0-9132-5BB061A7571F}" destId="{D2A0699F-BB73-4364-A76B-66CE8BE5D2F4}" srcOrd="2" destOrd="0" parTransId="{C7EABB4D-9FFB-45BE-B547-9E17EC6AE92D}" sibTransId="{06812719-E95D-4ECD-BB0C-530B95401176}"/>
    <dgm:cxn modelId="{B48A4531-C240-41F5-BD78-5B8F738FC626}" type="presOf" srcId="{CD949F29-7449-4166-BEE2-3CF409C95FC9}" destId="{C4B2F1E2-17A7-4169-9480-C0A0A5740098}" srcOrd="0" destOrd="0" presId="urn:microsoft.com/office/officeart/2005/8/layout/target3"/>
    <dgm:cxn modelId="{8F93B365-4C03-4274-B696-DB5463A52F2B}" srcId="{1CD04754-38BA-4F87-B978-0ABD330B59F6}" destId="{8B87C230-2B40-4AFC-9DE9-ACADBD2A58AC}" srcOrd="2" destOrd="0" parTransId="{0FC7F480-9806-4DF9-AE24-F9914EFDE3C3}" sibTransId="{E65911E3-B870-47BD-9F84-F8581E6A207B}"/>
    <dgm:cxn modelId="{CAE17569-E6A4-4385-9891-B432D38D09F6}" type="presOf" srcId="{4359EC2A-D805-43E0-9132-5BB061A7571F}" destId="{04ED5193-B740-44BE-8ED4-F8DD502B9BF0}" srcOrd="0" destOrd="0" presId="urn:microsoft.com/office/officeart/2005/8/layout/target3"/>
    <dgm:cxn modelId="{3CC04370-7413-4D5F-9206-66DAB93923DA}" srcId="{4359EC2A-D805-43E0-9132-5BB061A7571F}" destId="{CD949F29-7449-4166-BEE2-3CF409C95FC9}" srcOrd="0" destOrd="0" parTransId="{9EE3E994-19B9-4475-BF1A-388BD2E180D6}" sibTransId="{155D849B-1058-40AD-B7A2-D62ADB977723}"/>
    <dgm:cxn modelId="{C8489B88-9E17-4A20-A685-0F757B3E6CE8}" type="presOf" srcId="{9F360101-D15C-4027-8BA5-9BA9235F8F4F}" destId="{F055F750-3A7F-4752-BE23-2375190F7FE2}" srcOrd="0" destOrd="2" presId="urn:microsoft.com/office/officeart/2005/8/layout/target3"/>
    <dgm:cxn modelId="{9726E490-464D-413B-AFD5-A4A61A2B81D6}" srcId="{D2A0699F-BB73-4364-A76B-66CE8BE5D2F4}" destId="{20E9071B-87C8-4938-BF8D-7DC91DAB59C1}" srcOrd="1" destOrd="0" parTransId="{4E472215-49E4-4298-B43F-21C0EFB49723}" sibTransId="{62084EBC-CC3A-4470-99D7-9B99DE31B48F}"/>
    <dgm:cxn modelId="{C30A1A95-2B7C-41BC-8A68-CE1CE3616E2B}" type="presOf" srcId="{D2A0699F-BB73-4364-A76B-66CE8BE5D2F4}" destId="{9BFF9A41-521C-4FE1-B36B-F60B3DBE9849}" srcOrd="0" destOrd="0" presId="urn:microsoft.com/office/officeart/2005/8/layout/target3"/>
    <dgm:cxn modelId="{9D3BE495-E0CD-4A4D-9E1F-C5DF6481813A}" type="presOf" srcId="{D2A0699F-BB73-4364-A76B-66CE8BE5D2F4}" destId="{73F678A5-9546-416A-99A9-C3FF8EA7ACFE}" srcOrd="1" destOrd="0" presId="urn:microsoft.com/office/officeart/2005/8/layout/target3"/>
    <dgm:cxn modelId="{B593EB9B-7FE7-4987-B2A9-E0621EA62996}" type="presOf" srcId="{E59B90BE-693E-4BFE-9D09-154D4E3DCEF3}" destId="{F055F750-3A7F-4752-BE23-2375190F7FE2}" srcOrd="0" destOrd="0" presId="urn:microsoft.com/office/officeart/2005/8/layout/target3"/>
    <dgm:cxn modelId="{1B4AED9C-CAE1-45DF-8228-697F0AE37DBE}" type="presOf" srcId="{20E9071B-87C8-4938-BF8D-7DC91DAB59C1}" destId="{977DCC66-4854-4C64-8F0D-13949ED4A067}" srcOrd="0" destOrd="1" presId="urn:microsoft.com/office/officeart/2005/8/layout/target3"/>
    <dgm:cxn modelId="{CB3D60A2-D2E5-45B3-BE75-394CDC2D3C7A}" type="presOf" srcId="{CD949F29-7449-4166-BEE2-3CF409C95FC9}" destId="{00F2DA6F-4890-4EE8-A6FA-5DDDC160C141}" srcOrd="1" destOrd="0" presId="urn:microsoft.com/office/officeart/2005/8/layout/target3"/>
    <dgm:cxn modelId="{E3A907AB-7267-41BE-A9B6-7C92F755E32F}" type="presOf" srcId="{415BA332-27CA-4405-A51B-0D50F870A90D}" destId="{7EEEECBC-139F-424E-BBCD-6E0AD7770C05}" srcOrd="0" destOrd="1" presId="urn:microsoft.com/office/officeart/2005/8/layout/target3"/>
    <dgm:cxn modelId="{8D2905B3-D5AC-4831-AF0F-B5D3B5C542AF}" type="presOf" srcId="{F2196B35-ECC2-4D33-818B-8BC31151B6B7}" destId="{977DCC66-4854-4C64-8F0D-13949ED4A067}" srcOrd="0" destOrd="0" presId="urn:microsoft.com/office/officeart/2005/8/layout/target3"/>
    <dgm:cxn modelId="{354CC2B4-C3AD-4451-BEFE-AC0B05E93477}" type="presOf" srcId="{F931C36B-D017-4DA1-A51B-B41A5D15F06A}" destId="{7EEEECBC-139F-424E-BBCD-6E0AD7770C05}" srcOrd="0" destOrd="0" presId="urn:microsoft.com/office/officeart/2005/8/layout/target3"/>
    <dgm:cxn modelId="{1FE747B7-74D1-41AB-AFB5-974C19CD71E5}" srcId="{CD949F29-7449-4166-BEE2-3CF409C95FC9}" destId="{9F360101-D15C-4027-8BA5-9BA9235F8F4F}" srcOrd="1" destOrd="0" parTransId="{8CAB301C-5F14-4E8A-B326-89FC402457D2}" sibTransId="{2A242A18-C52B-4B48-B6F4-875D59B150AF}"/>
    <dgm:cxn modelId="{A1039DCC-9D26-4600-ADE5-BAFB09833E0D}" srcId="{D2A0699F-BB73-4364-A76B-66CE8BE5D2F4}" destId="{F2196B35-ECC2-4D33-818B-8BC31151B6B7}" srcOrd="0" destOrd="0" parTransId="{5CF428C8-DB21-491D-BE6C-04E9065D94D4}" sibTransId="{9D809C7E-49B3-4D0D-8F8F-E2DBA2C89D91}"/>
    <dgm:cxn modelId="{31A502D0-0CAC-4455-A2EB-61A2EF413530}" srcId="{E59B90BE-693E-4BFE-9D09-154D4E3DCEF3}" destId="{7E45BE53-33EA-471F-AD5F-8CCA421D0825}" srcOrd="0" destOrd="0" parTransId="{4187FCE1-EDE6-4899-82AE-AFCD8B798AB2}" sibTransId="{CE5CA411-7DC4-4506-AEF5-7B9DEDBAB577}"/>
    <dgm:cxn modelId="{C678C4D4-847D-4190-A7CE-1E62C4B8ACA3}" srcId="{1CD04754-38BA-4F87-B978-0ABD330B59F6}" destId="{F931C36B-D017-4DA1-A51B-B41A5D15F06A}" srcOrd="0" destOrd="0" parTransId="{BB029440-2139-488F-B03F-4700FCE1496E}" sibTransId="{A9448DA2-0A97-40DE-B786-84D80C32D3AB}"/>
    <dgm:cxn modelId="{A9CCA2D6-919C-42EF-B11F-3B30117FB6DD}" srcId="{1CD04754-38BA-4F87-B978-0ABD330B59F6}" destId="{415BA332-27CA-4405-A51B-0D50F870A90D}" srcOrd="1" destOrd="0" parTransId="{97D106A6-399D-4466-A0FB-6FBAFCD226FF}" sibTransId="{BB6DB86C-D34C-41E1-AE4D-6D991247FC34}"/>
    <dgm:cxn modelId="{51D4E8F4-88E5-4346-A069-B06F86368C6F}" srcId="{CD949F29-7449-4166-BEE2-3CF409C95FC9}" destId="{E59B90BE-693E-4BFE-9D09-154D4E3DCEF3}" srcOrd="0" destOrd="0" parTransId="{A42A4B2A-B45D-4A5C-B7BD-48973FA0DE21}" sibTransId="{036976D1-F08C-48C4-9AF4-D7CB6B7A545A}"/>
    <dgm:cxn modelId="{885B9528-B99D-4381-9B68-6D4A6DBF2D9A}" type="presParOf" srcId="{04ED5193-B740-44BE-8ED4-F8DD502B9BF0}" destId="{99A52E4E-3F1F-448F-BBF2-F1A96FC2C402}" srcOrd="0" destOrd="0" presId="urn:microsoft.com/office/officeart/2005/8/layout/target3"/>
    <dgm:cxn modelId="{4BF8A331-655D-41A6-B3FF-FB7DA1529029}" type="presParOf" srcId="{04ED5193-B740-44BE-8ED4-F8DD502B9BF0}" destId="{AE2057D3-6B2B-4EA5-BF24-971A94ECD267}" srcOrd="1" destOrd="0" presId="urn:microsoft.com/office/officeart/2005/8/layout/target3"/>
    <dgm:cxn modelId="{05E53EC7-93CD-4ED6-942E-D70E25645B3D}" type="presParOf" srcId="{04ED5193-B740-44BE-8ED4-F8DD502B9BF0}" destId="{C4B2F1E2-17A7-4169-9480-C0A0A5740098}" srcOrd="2" destOrd="0" presId="urn:microsoft.com/office/officeart/2005/8/layout/target3"/>
    <dgm:cxn modelId="{0AE26C61-00D2-4561-8FD0-45D437C07941}" type="presParOf" srcId="{04ED5193-B740-44BE-8ED4-F8DD502B9BF0}" destId="{66020E04-E017-4465-BCB9-2B8C0BE0EA3B}" srcOrd="3" destOrd="0" presId="urn:microsoft.com/office/officeart/2005/8/layout/target3"/>
    <dgm:cxn modelId="{6AC6F47F-987E-4B4B-9D7D-86F3A76FE8F4}" type="presParOf" srcId="{04ED5193-B740-44BE-8ED4-F8DD502B9BF0}" destId="{3C6154D0-AE00-46CF-9145-4098AC43AF9F}" srcOrd="4" destOrd="0" presId="urn:microsoft.com/office/officeart/2005/8/layout/target3"/>
    <dgm:cxn modelId="{29D4988D-83AA-4682-9822-A1D03DAE4CAB}" type="presParOf" srcId="{04ED5193-B740-44BE-8ED4-F8DD502B9BF0}" destId="{F22786F1-71A0-4153-A73F-E54AFB74D1F7}" srcOrd="5" destOrd="0" presId="urn:microsoft.com/office/officeart/2005/8/layout/target3"/>
    <dgm:cxn modelId="{405EA044-08C9-4F93-9109-D250A0ADEB51}" type="presParOf" srcId="{04ED5193-B740-44BE-8ED4-F8DD502B9BF0}" destId="{9B1F1AB7-090E-4229-A07C-473F1D4A4977}" srcOrd="6" destOrd="0" presId="urn:microsoft.com/office/officeart/2005/8/layout/target3"/>
    <dgm:cxn modelId="{02332E76-4E12-4B61-8368-0DEFA0B1525B}" type="presParOf" srcId="{04ED5193-B740-44BE-8ED4-F8DD502B9BF0}" destId="{C1E7DA07-935B-4A4A-89A0-52B9C5E88509}" srcOrd="7" destOrd="0" presId="urn:microsoft.com/office/officeart/2005/8/layout/target3"/>
    <dgm:cxn modelId="{83E716EB-D44B-4AB5-8DE0-05213633B9A1}" type="presParOf" srcId="{04ED5193-B740-44BE-8ED4-F8DD502B9BF0}" destId="{9BFF9A41-521C-4FE1-B36B-F60B3DBE9849}" srcOrd="8" destOrd="0" presId="urn:microsoft.com/office/officeart/2005/8/layout/target3"/>
    <dgm:cxn modelId="{244AAD4A-B785-4C86-BB63-7D9686576033}" type="presParOf" srcId="{04ED5193-B740-44BE-8ED4-F8DD502B9BF0}" destId="{00F2DA6F-4890-4EE8-A6FA-5DDDC160C141}" srcOrd="9" destOrd="0" presId="urn:microsoft.com/office/officeart/2005/8/layout/target3"/>
    <dgm:cxn modelId="{DC318FCD-B3F0-4019-BBAD-41B9263E1242}" type="presParOf" srcId="{04ED5193-B740-44BE-8ED4-F8DD502B9BF0}" destId="{F055F750-3A7F-4752-BE23-2375190F7FE2}" srcOrd="10" destOrd="0" presId="urn:microsoft.com/office/officeart/2005/8/layout/target3"/>
    <dgm:cxn modelId="{F64621F4-7708-4AB4-B6A4-48E2C60B17A6}" type="presParOf" srcId="{04ED5193-B740-44BE-8ED4-F8DD502B9BF0}" destId="{041D8C6A-3EB4-4ADA-B163-746113EDACFA}" srcOrd="11" destOrd="0" presId="urn:microsoft.com/office/officeart/2005/8/layout/target3"/>
    <dgm:cxn modelId="{0A2445FC-0305-4A71-9B78-E3FB6E5B676B}" type="presParOf" srcId="{04ED5193-B740-44BE-8ED4-F8DD502B9BF0}" destId="{7EEEECBC-139F-424E-BBCD-6E0AD7770C05}" srcOrd="12" destOrd="0" presId="urn:microsoft.com/office/officeart/2005/8/layout/target3"/>
    <dgm:cxn modelId="{47989113-D538-4134-99D1-9FBB8A1129F3}" type="presParOf" srcId="{04ED5193-B740-44BE-8ED4-F8DD502B9BF0}" destId="{73F678A5-9546-416A-99A9-C3FF8EA7ACFE}" srcOrd="13" destOrd="0" presId="urn:microsoft.com/office/officeart/2005/8/layout/target3"/>
    <dgm:cxn modelId="{23C39133-D0AF-41D2-9496-B8B31C2F7CFD}" type="presParOf" srcId="{04ED5193-B740-44BE-8ED4-F8DD502B9BF0}" destId="{977DCC66-4854-4C64-8F0D-13949ED4A067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222851-6384-47B8-837B-BC17A12833D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0FD124DB-E35D-473A-831B-B8A27C106A3E}">
      <dgm:prSet phldrT="[Text]"/>
      <dgm:spPr/>
      <dgm:t>
        <a:bodyPr/>
        <a:lstStyle/>
        <a:p>
          <a:r>
            <a:rPr lang="en-US" b="1" i="0" dirty="0"/>
            <a:t>2008 – </a:t>
          </a:r>
          <a:r>
            <a:rPr lang="en-US" b="0" i="1" dirty="0"/>
            <a:t>RNA Biology</a:t>
          </a:r>
          <a:r>
            <a:rPr lang="en-US" b="0" i="0" dirty="0"/>
            <a:t> starts requiring authors to update Wikipedia</a:t>
          </a:r>
          <a:endParaRPr lang="en-AU" b="0" i="0" dirty="0"/>
        </a:p>
      </dgm:t>
    </dgm:pt>
    <dgm:pt modelId="{E4A186AE-D143-49EA-BA0F-1DA6E292E83C}" type="parTrans" cxnId="{0122D1FD-E7C7-4A4E-8425-7269A40054F8}">
      <dgm:prSet/>
      <dgm:spPr/>
      <dgm:t>
        <a:bodyPr/>
        <a:lstStyle/>
        <a:p>
          <a:endParaRPr lang="en-AU"/>
        </a:p>
      </dgm:t>
    </dgm:pt>
    <dgm:pt modelId="{402DD86B-34D7-495B-A5D3-235E72042455}" type="sibTrans" cxnId="{0122D1FD-E7C7-4A4E-8425-7269A40054F8}">
      <dgm:prSet/>
      <dgm:spPr/>
      <dgm:t>
        <a:bodyPr/>
        <a:lstStyle/>
        <a:p>
          <a:endParaRPr lang="en-AU"/>
        </a:p>
      </dgm:t>
    </dgm:pt>
    <dgm:pt modelId="{1661B858-E8FB-423A-8570-5CACD9967860}">
      <dgm:prSet phldrT="[Text]"/>
      <dgm:spPr/>
      <dgm:t>
        <a:bodyPr/>
        <a:lstStyle/>
        <a:p>
          <a:r>
            <a:rPr lang="en-US" b="1" i="0" dirty="0"/>
            <a:t>2014 </a:t>
          </a:r>
          <a:r>
            <a:rPr lang="en-US" i="1" dirty="0"/>
            <a:t>– Open Med</a:t>
          </a:r>
          <a:r>
            <a:rPr lang="en-US" dirty="0"/>
            <a:t> puts Wikipedia page through peer review</a:t>
          </a:r>
          <a:endParaRPr lang="en-AU" dirty="0"/>
        </a:p>
      </dgm:t>
    </dgm:pt>
    <dgm:pt modelId="{C9FAF251-C037-4C87-8DEE-4316665FAD74}" type="parTrans" cxnId="{D40E16BF-0324-49C5-AD95-E4A0E7264350}">
      <dgm:prSet/>
      <dgm:spPr/>
      <dgm:t>
        <a:bodyPr/>
        <a:lstStyle/>
        <a:p>
          <a:endParaRPr lang="en-AU"/>
        </a:p>
      </dgm:t>
    </dgm:pt>
    <dgm:pt modelId="{863C7090-439A-448B-A8A3-2FA769F5C0FF}" type="sibTrans" cxnId="{D40E16BF-0324-49C5-AD95-E4A0E7264350}">
      <dgm:prSet/>
      <dgm:spPr/>
      <dgm:t>
        <a:bodyPr/>
        <a:lstStyle/>
        <a:p>
          <a:endParaRPr lang="en-AU"/>
        </a:p>
      </dgm:t>
    </dgm:pt>
    <dgm:pt modelId="{52C4B600-E67B-4DDC-A8CA-E1FEE32515BB}">
      <dgm:prSet phldrT="[Text]"/>
      <dgm:spPr/>
      <dgm:t>
        <a:bodyPr/>
        <a:lstStyle/>
        <a:p>
          <a:r>
            <a:rPr lang="en-US" b="1" dirty="0"/>
            <a:t>2014</a:t>
          </a:r>
          <a:r>
            <a:rPr lang="en-US" dirty="0"/>
            <a:t> – </a:t>
          </a:r>
          <a:r>
            <a:rPr lang="en-US" i="1" dirty="0" err="1"/>
            <a:t>WikiJMed</a:t>
          </a:r>
          <a:r>
            <a:rPr lang="en-US" dirty="0"/>
            <a:t> publishes first issue</a:t>
          </a:r>
          <a:endParaRPr lang="en-AU" dirty="0"/>
        </a:p>
      </dgm:t>
    </dgm:pt>
    <dgm:pt modelId="{C9E25444-423D-405D-AE69-BAB118BF6FA6}" type="parTrans" cxnId="{A8CC1C2A-D6F4-4109-9481-1EF4E515D44D}">
      <dgm:prSet/>
      <dgm:spPr/>
      <dgm:t>
        <a:bodyPr/>
        <a:lstStyle/>
        <a:p>
          <a:endParaRPr lang="en-AU"/>
        </a:p>
      </dgm:t>
    </dgm:pt>
    <dgm:pt modelId="{065C5693-C0EB-429C-A441-5823FEF4E460}" type="sibTrans" cxnId="{A8CC1C2A-D6F4-4109-9481-1EF4E515D44D}">
      <dgm:prSet/>
      <dgm:spPr/>
      <dgm:t>
        <a:bodyPr/>
        <a:lstStyle/>
        <a:p>
          <a:endParaRPr lang="en-AU"/>
        </a:p>
      </dgm:t>
    </dgm:pt>
    <dgm:pt modelId="{6DBC7B5E-BD13-4BEE-8150-5414C03F622D}">
      <dgm:prSet phldrT="[Text]"/>
      <dgm:spPr/>
      <dgm:t>
        <a:bodyPr/>
        <a:lstStyle/>
        <a:p>
          <a:r>
            <a:rPr lang="en-US" b="1" dirty="0"/>
            <a:t>2018</a:t>
          </a:r>
          <a:r>
            <a:rPr lang="en-US" dirty="0"/>
            <a:t> – </a:t>
          </a:r>
          <a:r>
            <a:rPr lang="en-US" i="1" dirty="0"/>
            <a:t>WikiJSci</a:t>
          </a:r>
          <a:r>
            <a:rPr lang="en-US" dirty="0"/>
            <a:t> &amp; </a:t>
          </a:r>
          <a:r>
            <a:rPr lang="en-US" i="1" dirty="0" err="1"/>
            <a:t>WikiJHum</a:t>
          </a:r>
          <a:r>
            <a:rPr lang="en-US" dirty="0"/>
            <a:t> publishes first issue</a:t>
          </a:r>
          <a:endParaRPr lang="en-AU" dirty="0"/>
        </a:p>
      </dgm:t>
    </dgm:pt>
    <dgm:pt modelId="{476921A9-7CFE-4039-9068-A6FD5B482C2D}" type="parTrans" cxnId="{C161021C-6660-44AF-8472-68F28D947903}">
      <dgm:prSet/>
      <dgm:spPr/>
      <dgm:t>
        <a:bodyPr/>
        <a:lstStyle/>
        <a:p>
          <a:endParaRPr lang="en-AU"/>
        </a:p>
      </dgm:t>
    </dgm:pt>
    <dgm:pt modelId="{18CB1704-B049-428B-8C72-5F16942C4366}" type="sibTrans" cxnId="{C161021C-6660-44AF-8472-68F28D947903}">
      <dgm:prSet/>
      <dgm:spPr/>
      <dgm:t>
        <a:bodyPr/>
        <a:lstStyle/>
        <a:p>
          <a:endParaRPr lang="en-AU"/>
        </a:p>
      </dgm:t>
    </dgm:pt>
    <dgm:pt modelId="{38E02166-9774-4A3E-8680-05BD092F7BBC}">
      <dgm:prSet phldrT="[Text]"/>
      <dgm:spPr/>
      <dgm:t>
        <a:bodyPr/>
        <a:lstStyle/>
        <a:p>
          <a:r>
            <a:rPr lang="en-US" b="1" i="0" dirty="0"/>
            <a:t>2012 – </a:t>
          </a:r>
          <a:r>
            <a:rPr lang="en-US" i="1" dirty="0"/>
            <a:t>PLOS Comp Biol </a:t>
          </a:r>
          <a:r>
            <a:rPr lang="en-US" dirty="0"/>
            <a:t>starts publishing ‘topic page’ review format</a:t>
          </a:r>
          <a:endParaRPr lang="en-AU" dirty="0"/>
        </a:p>
      </dgm:t>
    </dgm:pt>
    <dgm:pt modelId="{2041EBFA-383F-4B4E-B3C3-617BF078CD68}" type="parTrans" cxnId="{2E6EB5D3-C1AF-41BA-85B4-6E6994CB689B}">
      <dgm:prSet/>
      <dgm:spPr/>
      <dgm:t>
        <a:bodyPr/>
        <a:lstStyle/>
        <a:p>
          <a:endParaRPr lang="en-AU"/>
        </a:p>
      </dgm:t>
    </dgm:pt>
    <dgm:pt modelId="{CFFD20B7-8F6B-46CE-978B-A9866061F287}" type="sibTrans" cxnId="{2E6EB5D3-C1AF-41BA-85B4-6E6994CB689B}">
      <dgm:prSet/>
      <dgm:spPr/>
      <dgm:t>
        <a:bodyPr/>
        <a:lstStyle/>
        <a:p>
          <a:endParaRPr lang="en-AU"/>
        </a:p>
      </dgm:t>
    </dgm:pt>
    <dgm:pt modelId="{7353F9F1-0C30-4590-8CEC-5060AD991B1C}">
      <dgm:prSet phldrT="[Text]"/>
      <dgm:spPr/>
      <dgm:t>
        <a:bodyPr/>
        <a:lstStyle/>
        <a:p>
          <a:r>
            <a:rPr lang="en-US" b="1" dirty="0"/>
            <a:t>2013</a:t>
          </a:r>
          <a:r>
            <a:rPr lang="en-US" dirty="0"/>
            <a:t> – </a:t>
          </a:r>
          <a:r>
            <a:rPr lang="en-US" i="1" dirty="0"/>
            <a:t>Gene</a:t>
          </a:r>
          <a:r>
            <a:rPr lang="en-US" dirty="0"/>
            <a:t> starts Gene Wiki Reviews</a:t>
          </a:r>
          <a:endParaRPr lang="en-AU" dirty="0"/>
        </a:p>
      </dgm:t>
    </dgm:pt>
    <dgm:pt modelId="{65BE19E4-976A-4C78-B319-A58DC8F3B713}" type="parTrans" cxnId="{B3DB1B93-4632-41FA-88C0-371E3219377F}">
      <dgm:prSet/>
      <dgm:spPr/>
      <dgm:t>
        <a:bodyPr/>
        <a:lstStyle/>
        <a:p>
          <a:endParaRPr lang="en-AU"/>
        </a:p>
      </dgm:t>
    </dgm:pt>
    <dgm:pt modelId="{A6F4E94C-410C-45E3-B3EB-C1ABCBA2AF2A}" type="sibTrans" cxnId="{B3DB1B93-4632-41FA-88C0-371E3219377F}">
      <dgm:prSet/>
      <dgm:spPr/>
      <dgm:t>
        <a:bodyPr/>
        <a:lstStyle/>
        <a:p>
          <a:endParaRPr lang="en-AU"/>
        </a:p>
      </dgm:t>
    </dgm:pt>
    <dgm:pt modelId="{366AA528-1CAD-4DE7-8B48-9BD4C7071BA9}">
      <dgm:prSet phldrT="[Text]"/>
      <dgm:spPr/>
      <dgm:t>
        <a:bodyPr/>
        <a:lstStyle/>
        <a:p>
          <a:endParaRPr lang="en-AU"/>
        </a:p>
      </dgm:t>
    </dgm:pt>
    <dgm:pt modelId="{D1437E73-EAC4-4A01-8720-6E6E11582EBC}" type="parTrans" cxnId="{DA5A73D3-237C-4FD9-BD6C-D1483CF6AC61}">
      <dgm:prSet/>
      <dgm:spPr/>
      <dgm:t>
        <a:bodyPr/>
        <a:lstStyle/>
        <a:p>
          <a:endParaRPr lang="en-AU"/>
        </a:p>
      </dgm:t>
    </dgm:pt>
    <dgm:pt modelId="{6803EADF-999D-43A8-8F6B-46E65DDCC994}" type="sibTrans" cxnId="{DA5A73D3-237C-4FD9-BD6C-D1483CF6AC61}">
      <dgm:prSet/>
      <dgm:spPr/>
      <dgm:t>
        <a:bodyPr/>
        <a:lstStyle/>
        <a:p>
          <a:endParaRPr lang="en-AU"/>
        </a:p>
      </dgm:t>
    </dgm:pt>
    <dgm:pt modelId="{9FD94789-8E0F-4744-84A4-A3102ADA2FD2}">
      <dgm:prSet phldrT="[Text]"/>
      <dgm:spPr/>
      <dgm:t>
        <a:bodyPr/>
        <a:lstStyle/>
        <a:p>
          <a:r>
            <a:rPr lang="en-US" b="1" dirty="0"/>
            <a:t>2018</a:t>
          </a:r>
          <a:r>
            <a:rPr lang="en-US" dirty="0"/>
            <a:t> </a:t>
          </a:r>
          <a:r>
            <a:rPr lang="en-US" b="1" i="0" dirty="0"/>
            <a:t>– </a:t>
          </a:r>
          <a:r>
            <a:rPr lang="en-US" i="1" dirty="0"/>
            <a:t>PLOS Genetics </a:t>
          </a:r>
          <a:r>
            <a:rPr lang="en-US" i="0" dirty="0"/>
            <a:t>also</a:t>
          </a:r>
          <a:r>
            <a:rPr lang="en-US" i="1" dirty="0"/>
            <a:t> </a:t>
          </a:r>
          <a:r>
            <a:rPr lang="en-US" dirty="0"/>
            <a:t>starts publishing ‘topic page’ format</a:t>
          </a:r>
          <a:endParaRPr lang="en-AU" dirty="0"/>
        </a:p>
      </dgm:t>
    </dgm:pt>
    <dgm:pt modelId="{8A9BE60F-276B-4FFB-8D6E-C680CB630EF3}" type="parTrans" cxnId="{B2EE1508-93BC-49CB-ACFB-174128647892}">
      <dgm:prSet/>
      <dgm:spPr/>
      <dgm:t>
        <a:bodyPr/>
        <a:lstStyle/>
        <a:p>
          <a:endParaRPr lang="en-AU"/>
        </a:p>
      </dgm:t>
    </dgm:pt>
    <dgm:pt modelId="{18E86B1F-9AA7-4651-AA51-044504DD627B}" type="sibTrans" cxnId="{B2EE1508-93BC-49CB-ACFB-174128647892}">
      <dgm:prSet/>
      <dgm:spPr/>
      <dgm:t>
        <a:bodyPr/>
        <a:lstStyle/>
        <a:p>
          <a:endParaRPr lang="en-AU"/>
        </a:p>
      </dgm:t>
    </dgm:pt>
    <dgm:pt modelId="{200BEE39-DBD1-4702-A576-B80E8336C50C}" type="pres">
      <dgm:prSet presAssocID="{79222851-6384-47B8-837B-BC17A12833DB}" presName="Name0" presStyleCnt="0">
        <dgm:presLayoutVars>
          <dgm:chMax val="7"/>
          <dgm:chPref val="7"/>
          <dgm:dir/>
        </dgm:presLayoutVars>
      </dgm:prSet>
      <dgm:spPr/>
    </dgm:pt>
    <dgm:pt modelId="{A54E8D43-27B3-4A31-BBE9-96CEA775466A}" type="pres">
      <dgm:prSet presAssocID="{79222851-6384-47B8-837B-BC17A12833DB}" presName="Name1" presStyleCnt="0"/>
      <dgm:spPr/>
    </dgm:pt>
    <dgm:pt modelId="{1057E087-10C5-4E95-8FE2-22260EABB474}" type="pres">
      <dgm:prSet presAssocID="{79222851-6384-47B8-837B-BC17A12833DB}" presName="cycle" presStyleCnt="0"/>
      <dgm:spPr/>
    </dgm:pt>
    <dgm:pt modelId="{14D0DAA0-D69E-4343-8339-9EF291E3DF70}" type="pres">
      <dgm:prSet presAssocID="{79222851-6384-47B8-837B-BC17A12833DB}" presName="srcNode" presStyleLbl="node1" presStyleIdx="0" presStyleCnt="7"/>
      <dgm:spPr/>
    </dgm:pt>
    <dgm:pt modelId="{4ACD2D82-1C0D-4430-B0B7-3FC4919FF4D7}" type="pres">
      <dgm:prSet presAssocID="{79222851-6384-47B8-837B-BC17A12833DB}" presName="conn" presStyleLbl="parChTrans1D2" presStyleIdx="0" presStyleCnt="1"/>
      <dgm:spPr/>
    </dgm:pt>
    <dgm:pt modelId="{6316103D-F033-4129-B168-1B240C6C4F7F}" type="pres">
      <dgm:prSet presAssocID="{79222851-6384-47B8-837B-BC17A12833DB}" presName="extraNode" presStyleLbl="node1" presStyleIdx="0" presStyleCnt="7"/>
      <dgm:spPr/>
    </dgm:pt>
    <dgm:pt modelId="{E1DBB76F-2130-493C-A2B9-EC0A9F8FE73F}" type="pres">
      <dgm:prSet presAssocID="{79222851-6384-47B8-837B-BC17A12833DB}" presName="dstNode" presStyleLbl="node1" presStyleIdx="0" presStyleCnt="7"/>
      <dgm:spPr/>
    </dgm:pt>
    <dgm:pt modelId="{FDE42C44-6E46-4B19-A8D8-3EBBE16083CC}" type="pres">
      <dgm:prSet presAssocID="{0FD124DB-E35D-473A-831B-B8A27C106A3E}" presName="text_1" presStyleLbl="node1" presStyleIdx="0" presStyleCnt="7">
        <dgm:presLayoutVars>
          <dgm:bulletEnabled val="1"/>
        </dgm:presLayoutVars>
      </dgm:prSet>
      <dgm:spPr/>
    </dgm:pt>
    <dgm:pt modelId="{F285CCA0-45AA-4DDC-B7AD-EE5AF98850F0}" type="pres">
      <dgm:prSet presAssocID="{0FD124DB-E35D-473A-831B-B8A27C106A3E}" presName="accent_1" presStyleCnt="0"/>
      <dgm:spPr/>
    </dgm:pt>
    <dgm:pt modelId="{11DCED50-4DE5-48A4-BB89-81226407BD1A}" type="pres">
      <dgm:prSet presAssocID="{0FD124DB-E35D-473A-831B-B8A27C106A3E}" presName="accentRepeatNode" presStyleLbl="solidFgAcc1" presStyleIdx="0" presStyleCnt="7" custScaleX="110794" custScaleY="110794"/>
      <dgm:spPr/>
    </dgm:pt>
    <dgm:pt modelId="{2A5DD835-69A0-4FCD-9D8D-45EF04A3C2A0}" type="pres">
      <dgm:prSet presAssocID="{38E02166-9774-4A3E-8680-05BD092F7BBC}" presName="text_2" presStyleLbl="node1" presStyleIdx="1" presStyleCnt="7">
        <dgm:presLayoutVars>
          <dgm:bulletEnabled val="1"/>
        </dgm:presLayoutVars>
      </dgm:prSet>
      <dgm:spPr/>
    </dgm:pt>
    <dgm:pt modelId="{C29A3518-8C6E-42E6-BCDC-E5D44D4B4261}" type="pres">
      <dgm:prSet presAssocID="{38E02166-9774-4A3E-8680-05BD092F7BBC}" presName="accent_2" presStyleCnt="0"/>
      <dgm:spPr/>
    </dgm:pt>
    <dgm:pt modelId="{B648AE51-2E92-452A-9054-5E10C46CCB7B}" type="pres">
      <dgm:prSet presAssocID="{38E02166-9774-4A3E-8680-05BD092F7BBC}" presName="accentRepeatNode" presStyleLbl="solidFgAcc1" presStyleIdx="1" presStyleCnt="7" custScaleX="110794" custScaleY="110794"/>
      <dgm:spPr/>
    </dgm:pt>
    <dgm:pt modelId="{B07D2446-4C63-4620-A6EE-11B984A780AB}" type="pres">
      <dgm:prSet presAssocID="{7353F9F1-0C30-4590-8CEC-5060AD991B1C}" presName="text_3" presStyleLbl="node1" presStyleIdx="2" presStyleCnt="7">
        <dgm:presLayoutVars>
          <dgm:bulletEnabled val="1"/>
        </dgm:presLayoutVars>
      </dgm:prSet>
      <dgm:spPr/>
    </dgm:pt>
    <dgm:pt modelId="{81DCCE42-DC90-457C-B3A2-423EF68802BA}" type="pres">
      <dgm:prSet presAssocID="{7353F9F1-0C30-4590-8CEC-5060AD991B1C}" presName="accent_3" presStyleCnt="0"/>
      <dgm:spPr/>
    </dgm:pt>
    <dgm:pt modelId="{2031F8F7-05A4-4ABD-AA5F-8820B2F3AB24}" type="pres">
      <dgm:prSet presAssocID="{7353F9F1-0C30-4590-8CEC-5060AD991B1C}" presName="accentRepeatNode" presStyleLbl="solidFgAcc1" presStyleIdx="2" presStyleCnt="7" custScaleX="110794" custScaleY="110794"/>
      <dgm:spPr/>
    </dgm:pt>
    <dgm:pt modelId="{AA0A4638-5CBB-4E54-9A61-D1DEA1E48239}" type="pres">
      <dgm:prSet presAssocID="{1661B858-E8FB-423A-8570-5CACD9967860}" presName="text_4" presStyleLbl="node1" presStyleIdx="3" presStyleCnt="7">
        <dgm:presLayoutVars>
          <dgm:bulletEnabled val="1"/>
        </dgm:presLayoutVars>
      </dgm:prSet>
      <dgm:spPr/>
    </dgm:pt>
    <dgm:pt modelId="{4C177F19-2069-48E4-9D21-6403A5EA92F5}" type="pres">
      <dgm:prSet presAssocID="{1661B858-E8FB-423A-8570-5CACD9967860}" presName="accent_4" presStyleCnt="0"/>
      <dgm:spPr/>
    </dgm:pt>
    <dgm:pt modelId="{8C4DE398-FE46-4C3B-8745-EF23035B6843}" type="pres">
      <dgm:prSet presAssocID="{1661B858-E8FB-423A-8570-5CACD9967860}" presName="accentRepeatNode" presStyleLbl="solidFgAcc1" presStyleIdx="3" presStyleCnt="7" custScaleX="110794" custScaleY="110794"/>
      <dgm:spPr/>
    </dgm:pt>
    <dgm:pt modelId="{C20D2D97-FD49-4F4E-A2E0-4A0E93E3345B}" type="pres">
      <dgm:prSet presAssocID="{52C4B600-E67B-4DDC-A8CA-E1FEE32515BB}" presName="text_5" presStyleLbl="node1" presStyleIdx="4" presStyleCnt="7">
        <dgm:presLayoutVars>
          <dgm:bulletEnabled val="1"/>
        </dgm:presLayoutVars>
      </dgm:prSet>
      <dgm:spPr/>
    </dgm:pt>
    <dgm:pt modelId="{E4274616-5557-42F6-B579-485265E02860}" type="pres">
      <dgm:prSet presAssocID="{52C4B600-E67B-4DDC-A8CA-E1FEE32515BB}" presName="accent_5" presStyleCnt="0"/>
      <dgm:spPr/>
    </dgm:pt>
    <dgm:pt modelId="{68EA58A0-AF48-4F9D-800C-94ACE1F4765D}" type="pres">
      <dgm:prSet presAssocID="{52C4B600-E67B-4DDC-A8CA-E1FEE32515BB}" presName="accentRepeatNode" presStyleLbl="solidFgAcc1" presStyleIdx="4" presStyleCnt="7" custScaleX="110794" custScaleY="110794"/>
      <dgm:spPr/>
    </dgm:pt>
    <dgm:pt modelId="{6C77F262-07B5-420D-ABFC-DA927B734522}" type="pres">
      <dgm:prSet presAssocID="{9FD94789-8E0F-4744-84A4-A3102ADA2FD2}" presName="text_6" presStyleLbl="node1" presStyleIdx="5" presStyleCnt="7">
        <dgm:presLayoutVars>
          <dgm:bulletEnabled val="1"/>
        </dgm:presLayoutVars>
      </dgm:prSet>
      <dgm:spPr/>
    </dgm:pt>
    <dgm:pt modelId="{5A72343E-C0AA-44FB-866C-E3C00ECD0BCF}" type="pres">
      <dgm:prSet presAssocID="{9FD94789-8E0F-4744-84A4-A3102ADA2FD2}" presName="accent_6" presStyleCnt="0"/>
      <dgm:spPr/>
    </dgm:pt>
    <dgm:pt modelId="{8EC8DDEF-687B-462D-A411-2C9191E9D040}" type="pres">
      <dgm:prSet presAssocID="{9FD94789-8E0F-4744-84A4-A3102ADA2FD2}" presName="accentRepeatNode" presStyleLbl="solidFgAcc1" presStyleIdx="5" presStyleCnt="7" custScaleX="110794" custScaleY="110794"/>
      <dgm:spPr/>
    </dgm:pt>
    <dgm:pt modelId="{173A91F1-CEB1-4B56-A975-5832DE8FFFAA}" type="pres">
      <dgm:prSet presAssocID="{6DBC7B5E-BD13-4BEE-8150-5414C03F622D}" presName="text_7" presStyleLbl="node1" presStyleIdx="6" presStyleCnt="7">
        <dgm:presLayoutVars>
          <dgm:bulletEnabled val="1"/>
        </dgm:presLayoutVars>
      </dgm:prSet>
      <dgm:spPr/>
    </dgm:pt>
    <dgm:pt modelId="{2A02907F-82A5-4038-BA8F-C7F992BC70AB}" type="pres">
      <dgm:prSet presAssocID="{6DBC7B5E-BD13-4BEE-8150-5414C03F622D}" presName="accent_7" presStyleCnt="0"/>
      <dgm:spPr/>
    </dgm:pt>
    <dgm:pt modelId="{745B8E24-FF97-49B3-8465-0043DBA5DB68}" type="pres">
      <dgm:prSet presAssocID="{6DBC7B5E-BD13-4BEE-8150-5414C03F622D}" presName="accentRepeatNode" presStyleLbl="solidFgAcc1" presStyleIdx="6" presStyleCnt="7" custScaleX="110794" custScaleY="110794"/>
      <dgm:spPr/>
    </dgm:pt>
  </dgm:ptLst>
  <dgm:cxnLst>
    <dgm:cxn modelId="{B2EE1508-93BC-49CB-ACFB-174128647892}" srcId="{79222851-6384-47B8-837B-BC17A12833DB}" destId="{9FD94789-8E0F-4744-84A4-A3102ADA2FD2}" srcOrd="5" destOrd="0" parTransId="{8A9BE60F-276B-4FFB-8D6E-C680CB630EF3}" sibTransId="{18E86B1F-9AA7-4651-AA51-044504DD627B}"/>
    <dgm:cxn modelId="{C161021C-6660-44AF-8472-68F28D947903}" srcId="{79222851-6384-47B8-837B-BC17A12833DB}" destId="{6DBC7B5E-BD13-4BEE-8150-5414C03F622D}" srcOrd="6" destOrd="0" parTransId="{476921A9-7CFE-4039-9068-A6FD5B482C2D}" sibTransId="{18CB1704-B049-428B-8C72-5F16942C4366}"/>
    <dgm:cxn modelId="{C4EEDD22-59F9-4FA2-90EA-35798C26DA07}" type="presOf" srcId="{38E02166-9774-4A3E-8680-05BD092F7BBC}" destId="{2A5DD835-69A0-4FCD-9D8D-45EF04A3C2A0}" srcOrd="0" destOrd="0" presId="urn:microsoft.com/office/officeart/2008/layout/VerticalCurvedList"/>
    <dgm:cxn modelId="{A8CC1C2A-D6F4-4109-9481-1EF4E515D44D}" srcId="{79222851-6384-47B8-837B-BC17A12833DB}" destId="{52C4B600-E67B-4DDC-A8CA-E1FEE32515BB}" srcOrd="4" destOrd="0" parTransId="{C9E25444-423D-405D-AE69-BAB118BF6FA6}" sibTransId="{065C5693-C0EB-429C-A441-5823FEF4E460}"/>
    <dgm:cxn modelId="{F7B17874-4681-4773-9F5C-96E1E2D33349}" type="presOf" srcId="{7353F9F1-0C30-4590-8CEC-5060AD991B1C}" destId="{B07D2446-4C63-4620-A6EE-11B984A780AB}" srcOrd="0" destOrd="0" presId="urn:microsoft.com/office/officeart/2008/layout/VerticalCurvedList"/>
    <dgm:cxn modelId="{A0863D83-A52F-4DB0-8A9A-5DDE45E12506}" type="presOf" srcId="{0FD124DB-E35D-473A-831B-B8A27C106A3E}" destId="{FDE42C44-6E46-4B19-A8D8-3EBBE16083CC}" srcOrd="0" destOrd="0" presId="urn:microsoft.com/office/officeart/2008/layout/VerticalCurvedList"/>
    <dgm:cxn modelId="{9E31DD86-17E2-4D9A-9754-F3AE8A227892}" type="presOf" srcId="{402DD86B-34D7-495B-A5D3-235E72042455}" destId="{4ACD2D82-1C0D-4430-B0B7-3FC4919FF4D7}" srcOrd="0" destOrd="0" presId="urn:microsoft.com/office/officeart/2008/layout/VerticalCurvedList"/>
    <dgm:cxn modelId="{4D82848C-40DA-49BB-8D9C-1D7A52B50CF2}" type="presOf" srcId="{79222851-6384-47B8-837B-BC17A12833DB}" destId="{200BEE39-DBD1-4702-A576-B80E8336C50C}" srcOrd="0" destOrd="0" presId="urn:microsoft.com/office/officeart/2008/layout/VerticalCurvedList"/>
    <dgm:cxn modelId="{B3DB1B93-4632-41FA-88C0-371E3219377F}" srcId="{79222851-6384-47B8-837B-BC17A12833DB}" destId="{7353F9F1-0C30-4590-8CEC-5060AD991B1C}" srcOrd="2" destOrd="0" parTransId="{65BE19E4-976A-4C78-B319-A58DC8F3B713}" sibTransId="{A6F4E94C-410C-45E3-B3EB-C1ABCBA2AF2A}"/>
    <dgm:cxn modelId="{9E180EA6-959C-41CE-97BD-5B5B8A4F6016}" type="presOf" srcId="{1661B858-E8FB-423A-8570-5CACD9967860}" destId="{AA0A4638-5CBB-4E54-9A61-D1DEA1E48239}" srcOrd="0" destOrd="0" presId="urn:microsoft.com/office/officeart/2008/layout/VerticalCurvedList"/>
    <dgm:cxn modelId="{D40E16BF-0324-49C5-AD95-E4A0E7264350}" srcId="{79222851-6384-47B8-837B-BC17A12833DB}" destId="{1661B858-E8FB-423A-8570-5CACD9967860}" srcOrd="3" destOrd="0" parTransId="{C9FAF251-C037-4C87-8DEE-4316665FAD74}" sibTransId="{863C7090-439A-448B-A8A3-2FA769F5C0FF}"/>
    <dgm:cxn modelId="{39508FC1-0939-46CB-9DCD-4BA1BB002D4F}" type="presOf" srcId="{9FD94789-8E0F-4744-84A4-A3102ADA2FD2}" destId="{6C77F262-07B5-420D-ABFC-DA927B734522}" srcOrd="0" destOrd="0" presId="urn:microsoft.com/office/officeart/2008/layout/VerticalCurvedList"/>
    <dgm:cxn modelId="{A212ABCB-FD8F-4A53-8F06-F712F8F9ED73}" type="presOf" srcId="{6DBC7B5E-BD13-4BEE-8150-5414C03F622D}" destId="{173A91F1-CEB1-4B56-A975-5832DE8FFFAA}" srcOrd="0" destOrd="0" presId="urn:microsoft.com/office/officeart/2008/layout/VerticalCurvedList"/>
    <dgm:cxn modelId="{EC83A1CF-810F-476D-A581-AECF8F33E85D}" type="presOf" srcId="{52C4B600-E67B-4DDC-A8CA-E1FEE32515BB}" destId="{C20D2D97-FD49-4F4E-A2E0-4A0E93E3345B}" srcOrd="0" destOrd="0" presId="urn:microsoft.com/office/officeart/2008/layout/VerticalCurvedList"/>
    <dgm:cxn modelId="{DA5A73D3-237C-4FD9-BD6C-D1483CF6AC61}" srcId="{79222851-6384-47B8-837B-BC17A12833DB}" destId="{366AA528-1CAD-4DE7-8B48-9BD4C7071BA9}" srcOrd="7" destOrd="0" parTransId="{D1437E73-EAC4-4A01-8720-6E6E11582EBC}" sibTransId="{6803EADF-999D-43A8-8F6B-46E65DDCC994}"/>
    <dgm:cxn modelId="{2E6EB5D3-C1AF-41BA-85B4-6E6994CB689B}" srcId="{79222851-6384-47B8-837B-BC17A12833DB}" destId="{38E02166-9774-4A3E-8680-05BD092F7BBC}" srcOrd="1" destOrd="0" parTransId="{2041EBFA-383F-4B4E-B3C3-617BF078CD68}" sibTransId="{CFFD20B7-8F6B-46CE-978B-A9866061F287}"/>
    <dgm:cxn modelId="{0122D1FD-E7C7-4A4E-8425-7269A40054F8}" srcId="{79222851-6384-47B8-837B-BC17A12833DB}" destId="{0FD124DB-E35D-473A-831B-B8A27C106A3E}" srcOrd="0" destOrd="0" parTransId="{E4A186AE-D143-49EA-BA0F-1DA6E292E83C}" sibTransId="{402DD86B-34D7-495B-A5D3-235E72042455}"/>
    <dgm:cxn modelId="{EF9AE6B8-C666-4AEE-BFE0-BB0C6C622A70}" type="presParOf" srcId="{200BEE39-DBD1-4702-A576-B80E8336C50C}" destId="{A54E8D43-27B3-4A31-BBE9-96CEA775466A}" srcOrd="0" destOrd="0" presId="urn:microsoft.com/office/officeart/2008/layout/VerticalCurvedList"/>
    <dgm:cxn modelId="{EE71F03B-E808-418C-85F5-A3A811A348AF}" type="presParOf" srcId="{A54E8D43-27B3-4A31-BBE9-96CEA775466A}" destId="{1057E087-10C5-4E95-8FE2-22260EABB474}" srcOrd="0" destOrd="0" presId="urn:microsoft.com/office/officeart/2008/layout/VerticalCurvedList"/>
    <dgm:cxn modelId="{01C38EB2-AB5E-4977-A4C0-3CEBB81A7007}" type="presParOf" srcId="{1057E087-10C5-4E95-8FE2-22260EABB474}" destId="{14D0DAA0-D69E-4343-8339-9EF291E3DF70}" srcOrd="0" destOrd="0" presId="urn:microsoft.com/office/officeart/2008/layout/VerticalCurvedList"/>
    <dgm:cxn modelId="{CD05617A-7D0A-469A-B327-D5DD91AC8AA0}" type="presParOf" srcId="{1057E087-10C5-4E95-8FE2-22260EABB474}" destId="{4ACD2D82-1C0D-4430-B0B7-3FC4919FF4D7}" srcOrd="1" destOrd="0" presId="urn:microsoft.com/office/officeart/2008/layout/VerticalCurvedList"/>
    <dgm:cxn modelId="{4D032E3E-D52B-4625-BF1B-0A608303305E}" type="presParOf" srcId="{1057E087-10C5-4E95-8FE2-22260EABB474}" destId="{6316103D-F033-4129-B168-1B240C6C4F7F}" srcOrd="2" destOrd="0" presId="urn:microsoft.com/office/officeart/2008/layout/VerticalCurvedList"/>
    <dgm:cxn modelId="{C52EB5A1-2BA1-4654-A1EE-1A8A79DD787C}" type="presParOf" srcId="{1057E087-10C5-4E95-8FE2-22260EABB474}" destId="{E1DBB76F-2130-493C-A2B9-EC0A9F8FE73F}" srcOrd="3" destOrd="0" presId="urn:microsoft.com/office/officeart/2008/layout/VerticalCurvedList"/>
    <dgm:cxn modelId="{D51A5740-82E5-428C-A4E5-CA84AF0FC8EE}" type="presParOf" srcId="{A54E8D43-27B3-4A31-BBE9-96CEA775466A}" destId="{FDE42C44-6E46-4B19-A8D8-3EBBE16083CC}" srcOrd="1" destOrd="0" presId="urn:microsoft.com/office/officeart/2008/layout/VerticalCurvedList"/>
    <dgm:cxn modelId="{1E5572B4-D1C6-4159-B097-54BFD50A700A}" type="presParOf" srcId="{A54E8D43-27B3-4A31-BBE9-96CEA775466A}" destId="{F285CCA0-45AA-4DDC-B7AD-EE5AF98850F0}" srcOrd="2" destOrd="0" presId="urn:microsoft.com/office/officeart/2008/layout/VerticalCurvedList"/>
    <dgm:cxn modelId="{8579FBC0-FD70-4CC5-83BD-61FD9D774E99}" type="presParOf" srcId="{F285CCA0-45AA-4DDC-B7AD-EE5AF98850F0}" destId="{11DCED50-4DE5-48A4-BB89-81226407BD1A}" srcOrd="0" destOrd="0" presId="urn:microsoft.com/office/officeart/2008/layout/VerticalCurvedList"/>
    <dgm:cxn modelId="{C092553E-99A8-47CD-BC26-C63999F835B3}" type="presParOf" srcId="{A54E8D43-27B3-4A31-BBE9-96CEA775466A}" destId="{2A5DD835-69A0-4FCD-9D8D-45EF04A3C2A0}" srcOrd="3" destOrd="0" presId="urn:microsoft.com/office/officeart/2008/layout/VerticalCurvedList"/>
    <dgm:cxn modelId="{C517A34C-A2B2-4F8C-B0B5-06D23856B06E}" type="presParOf" srcId="{A54E8D43-27B3-4A31-BBE9-96CEA775466A}" destId="{C29A3518-8C6E-42E6-BCDC-E5D44D4B4261}" srcOrd="4" destOrd="0" presId="urn:microsoft.com/office/officeart/2008/layout/VerticalCurvedList"/>
    <dgm:cxn modelId="{0E083197-61B0-4435-A216-918CF970AE35}" type="presParOf" srcId="{C29A3518-8C6E-42E6-BCDC-E5D44D4B4261}" destId="{B648AE51-2E92-452A-9054-5E10C46CCB7B}" srcOrd="0" destOrd="0" presId="urn:microsoft.com/office/officeart/2008/layout/VerticalCurvedList"/>
    <dgm:cxn modelId="{57F18421-75C3-4CB0-BCBE-0B0FD96042ED}" type="presParOf" srcId="{A54E8D43-27B3-4A31-BBE9-96CEA775466A}" destId="{B07D2446-4C63-4620-A6EE-11B984A780AB}" srcOrd="5" destOrd="0" presId="urn:microsoft.com/office/officeart/2008/layout/VerticalCurvedList"/>
    <dgm:cxn modelId="{B97C88E3-AA23-4392-86B9-E974BE35AA83}" type="presParOf" srcId="{A54E8D43-27B3-4A31-BBE9-96CEA775466A}" destId="{81DCCE42-DC90-457C-B3A2-423EF68802BA}" srcOrd="6" destOrd="0" presId="urn:microsoft.com/office/officeart/2008/layout/VerticalCurvedList"/>
    <dgm:cxn modelId="{261BC44E-9855-434D-9BA7-2F7712A0A7E2}" type="presParOf" srcId="{81DCCE42-DC90-457C-B3A2-423EF68802BA}" destId="{2031F8F7-05A4-4ABD-AA5F-8820B2F3AB24}" srcOrd="0" destOrd="0" presId="urn:microsoft.com/office/officeart/2008/layout/VerticalCurvedList"/>
    <dgm:cxn modelId="{D6CFD845-1E81-42DA-BDB7-45D020CEC6F5}" type="presParOf" srcId="{A54E8D43-27B3-4A31-BBE9-96CEA775466A}" destId="{AA0A4638-5CBB-4E54-9A61-D1DEA1E48239}" srcOrd="7" destOrd="0" presId="urn:microsoft.com/office/officeart/2008/layout/VerticalCurvedList"/>
    <dgm:cxn modelId="{44C18CB4-86CC-47E1-84C5-DB4B2034A564}" type="presParOf" srcId="{A54E8D43-27B3-4A31-BBE9-96CEA775466A}" destId="{4C177F19-2069-48E4-9D21-6403A5EA92F5}" srcOrd="8" destOrd="0" presId="urn:microsoft.com/office/officeart/2008/layout/VerticalCurvedList"/>
    <dgm:cxn modelId="{37831ACE-1EBE-4990-B2DB-F572398145A8}" type="presParOf" srcId="{4C177F19-2069-48E4-9D21-6403A5EA92F5}" destId="{8C4DE398-FE46-4C3B-8745-EF23035B6843}" srcOrd="0" destOrd="0" presId="urn:microsoft.com/office/officeart/2008/layout/VerticalCurvedList"/>
    <dgm:cxn modelId="{1932E0E8-8AE7-4685-91B6-041C0C7B7830}" type="presParOf" srcId="{A54E8D43-27B3-4A31-BBE9-96CEA775466A}" destId="{C20D2D97-FD49-4F4E-A2E0-4A0E93E3345B}" srcOrd="9" destOrd="0" presId="urn:microsoft.com/office/officeart/2008/layout/VerticalCurvedList"/>
    <dgm:cxn modelId="{C42AD5BF-EB3C-4DA8-8371-5035C1BA94FC}" type="presParOf" srcId="{A54E8D43-27B3-4A31-BBE9-96CEA775466A}" destId="{E4274616-5557-42F6-B579-485265E02860}" srcOrd="10" destOrd="0" presId="urn:microsoft.com/office/officeart/2008/layout/VerticalCurvedList"/>
    <dgm:cxn modelId="{B5102AEE-2763-48DA-A89B-DEEB938BAFB8}" type="presParOf" srcId="{E4274616-5557-42F6-B579-485265E02860}" destId="{68EA58A0-AF48-4F9D-800C-94ACE1F4765D}" srcOrd="0" destOrd="0" presId="urn:microsoft.com/office/officeart/2008/layout/VerticalCurvedList"/>
    <dgm:cxn modelId="{E5719C9F-E930-4BC0-A9FE-CAB7655B2E0B}" type="presParOf" srcId="{A54E8D43-27B3-4A31-BBE9-96CEA775466A}" destId="{6C77F262-07B5-420D-ABFC-DA927B734522}" srcOrd="11" destOrd="0" presId="urn:microsoft.com/office/officeart/2008/layout/VerticalCurvedList"/>
    <dgm:cxn modelId="{9A95FA9C-3317-41A2-8E90-A512B33BEFD1}" type="presParOf" srcId="{A54E8D43-27B3-4A31-BBE9-96CEA775466A}" destId="{5A72343E-C0AA-44FB-866C-E3C00ECD0BCF}" srcOrd="12" destOrd="0" presId="urn:microsoft.com/office/officeart/2008/layout/VerticalCurvedList"/>
    <dgm:cxn modelId="{B8CB9001-7B90-478B-B555-37DB19059910}" type="presParOf" srcId="{5A72343E-C0AA-44FB-866C-E3C00ECD0BCF}" destId="{8EC8DDEF-687B-462D-A411-2C9191E9D040}" srcOrd="0" destOrd="0" presId="urn:microsoft.com/office/officeart/2008/layout/VerticalCurvedList"/>
    <dgm:cxn modelId="{93C063B8-F5AC-4568-B12B-C48A7B8E64FC}" type="presParOf" srcId="{A54E8D43-27B3-4A31-BBE9-96CEA775466A}" destId="{173A91F1-CEB1-4B56-A975-5832DE8FFFAA}" srcOrd="13" destOrd="0" presId="urn:microsoft.com/office/officeart/2008/layout/VerticalCurvedList"/>
    <dgm:cxn modelId="{4F97749D-C54D-4142-880D-1B8F56251E8F}" type="presParOf" srcId="{A54E8D43-27B3-4A31-BBE9-96CEA775466A}" destId="{2A02907F-82A5-4038-BA8F-C7F992BC70AB}" srcOrd="14" destOrd="0" presId="urn:microsoft.com/office/officeart/2008/layout/VerticalCurvedList"/>
    <dgm:cxn modelId="{2B01B685-26FF-4254-86E5-C98F12D3A80E}" type="presParOf" srcId="{2A02907F-82A5-4038-BA8F-C7F992BC70AB}" destId="{745B8E24-FF97-49B3-8465-0043DBA5DB6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406398-1C5D-450F-8919-1DAA845BEF47}" type="doc">
      <dgm:prSet loTypeId="urn:microsoft.com/office/officeart/2005/8/layout/hierarchy6" loCatId="hierarchy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600C548F-F07F-4A99-B0F1-075F326713B1}">
      <dgm:prSet phldrT="[Text]"/>
      <dgm:spPr/>
      <dgm:t>
        <a:bodyPr/>
        <a:lstStyle/>
        <a:p>
          <a:r>
            <a:rPr lang="en-AU" dirty="0"/>
            <a:t>Wikipedia Sister project</a:t>
          </a:r>
          <a:endParaRPr lang="en-GB" dirty="0"/>
        </a:p>
      </dgm:t>
    </dgm:pt>
    <dgm:pt modelId="{7283E9E1-DFEB-4F2A-B81C-2DE036C99845}" type="parTrans" cxnId="{C4329A76-6BE8-4929-AC48-7EAE1555ACF8}">
      <dgm:prSet/>
      <dgm:spPr/>
      <dgm:t>
        <a:bodyPr/>
        <a:lstStyle/>
        <a:p>
          <a:endParaRPr lang="en-GB"/>
        </a:p>
      </dgm:t>
    </dgm:pt>
    <dgm:pt modelId="{680A0A8E-63D1-45B2-86A7-CB4248DEA3E9}" type="sibTrans" cxnId="{C4329A76-6BE8-4929-AC48-7EAE1555ACF8}">
      <dgm:prSet/>
      <dgm:spPr/>
      <dgm:t>
        <a:bodyPr/>
        <a:lstStyle/>
        <a:p>
          <a:endParaRPr lang="en-GB"/>
        </a:p>
      </dgm:t>
    </dgm:pt>
    <dgm:pt modelId="{2CE5933A-6A4C-4BB6-8BD6-5C406E17509C}">
      <dgm:prSet phldrT="[Text]"/>
      <dgm:spPr/>
      <dgm:t>
        <a:bodyPr/>
        <a:lstStyle/>
        <a:p>
          <a:r>
            <a:rPr lang="en-AU" dirty="0"/>
            <a:t>In whole</a:t>
          </a:r>
          <a:endParaRPr lang="en-GB" dirty="0"/>
        </a:p>
      </dgm:t>
    </dgm:pt>
    <dgm:pt modelId="{CF9572A4-62F2-4D90-A0FF-DF6D7230AA38}" type="parTrans" cxnId="{342EE858-4413-40A5-B03F-5AB2CB3C68B6}">
      <dgm:prSet/>
      <dgm:spPr/>
      <dgm:t>
        <a:bodyPr/>
        <a:lstStyle/>
        <a:p>
          <a:endParaRPr lang="en-GB"/>
        </a:p>
      </dgm:t>
    </dgm:pt>
    <dgm:pt modelId="{049AAE93-A5F5-46A5-B40D-BFE299E86FE7}" type="sibTrans" cxnId="{342EE858-4413-40A5-B03F-5AB2CB3C68B6}">
      <dgm:prSet/>
      <dgm:spPr/>
      <dgm:t>
        <a:bodyPr/>
        <a:lstStyle/>
        <a:p>
          <a:endParaRPr lang="en-GB"/>
        </a:p>
      </dgm:t>
    </dgm:pt>
    <dgm:pt modelId="{5CD64B59-8FD8-4202-8D89-058D9410BA04}">
      <dgm:prSet phldrT="[Text]"/>
      <dgm:spPr/>
      <dgm:t>
        <a:bodyPr/>
        <a:lstStyle/>
        <a:p>
          <a:r>
            <a:rPr lang="en-AU" dirty="0"/>
            <a:t>WikiJournals</a:t>
          </a:r>
          <a:endParaRPr lang="en-GB" dirty="0"/>
        </a:p>
      </dgm:t>
    </dgm:pt>
    <dgm:pt modelId="{94B265E2-D79F-4BCB-8B0E-984A5847CEF7}" type="parTrans" cxnId="{9FAD9072-11F9-4554-9E28-773E9F430DF5}">
      <dgm:prSet/>
      <dgm:spPr/>
      <dgm:t>
        <a:bodyPr/>
        <a:lstStyle/>
        <a:p>
          <a:endParaRPr lang="en-GB"/>
        </a:p>
      </dgm:t>
    </dgm:pt>
    <dgm:pt modelId="{5D9114D3-77E7-4398-AE12-2A3FE71D05B7}" type="sibTrans" cxnId="{9FAD9072-11F9-4554-9E28-773E9F430DF5}">
      <dgm:prSet/>
      <dgm:spPr/>
      <dgm:t>
        <a:bodyPr/>
        <a:lstStyle/>
        <a:p>
          <a:endParaRPr lang="en-GB"/>
        </a:p>
      </dgm:t>
    </dgm:pt>
    <dgm:pt modelId="{8046DBA9-BFAE-4136-8A5C-696952324E6B}">
      <dgm:prSet phldrT="[Text]"/>
      <dgm:spPr/>
      <dgm:t>
        <a:bodyPr/>
        <a:lstStyle/>
        <a:p>
          <a:r>
            <a:rPr lang="en-AU" dirty="0"/>
            <a:t>PLOS Genetics </a:t>
          </a:r>
          <a:endParaRPr lang="en-GB" dirty="0"/>
        </a:p>
      </dgm:t>
    </dgm:pt>
    <dgm:pt modelId="{DA6A53A4-8DFE-43A6-B407-8B965C90C34A}" type="parTrans" cxnId="{AED01945-1DEF-4BBF-A788-7A5A72E4EDCF}">
      <dgm:prSet/>
      <dgm:spPr/>
      <dgm:t>
        <a:bodyPr/>
        <a:lstStyle/>
        <a:p>
          <a:endParaRPr lang="en-GB"/>
        </a:p>
      </dgm:t>
    </dgm:pt>
    <dgm:pt modelId="{2126685E-13F6-4BA9-BCAB-B93D5EEB3E32}" type="sibTrans" cxnId="{AED01945-1DEF-4BBF-A788-7A5A72E4EDCF}">
      <dgm:prSet/>
      <dgm:spPr/>
      <dgm:t>
        <a:bodyPr/>
        <a:lstStyle/>
        <a:p>
          <a:endParaRPr lang="en-GB"/>
        </a:p>
      </dgm:t>
    </dgm:pt>
    <dgm:pt modelId="{E667BA67-1CF9-4106-8BD2-CA225E96CB85}">
      <dgm:prSet phldrT="[Text]"/>
      <dgm:spPr/>
      <dgm:t>
        <a:bodyPr/>
        <a:lstStyle/>
        <a:p>
          <a:r>
            <a:rPr lang="en-AU" dirty="0"/>
            <a:t>Host</a:t>
          </a:r>
          <a:endParaRPr lang="en-GB" dirty="0"/>
        </a:p>
      </dgm:t>
    </dgm:pt>
    <dgm:pt modelId="{782AD12A-2E47-4073-84C6-38AD51535542}" type="parTrans" cxnId="{945AA461-0DF6-4CD5-B349-DC92C8D90B1C}">
      <dgm:prSet/>
      <dgm:spPr/>
      <dgm:t>
        <a:bodyPr/>
        <a:lstStyle/>
        <a:p>
          <a:endParaRPr lang="en-GB"/>
        </a:p>
      </dgm:t>
    </dgm:pt>
    <dgm:pt modelId="{8978630E-725B-4A53-8E44-CFBC65561162}" type="sibTrans" cxnId="{945AA461-0DF6-4CD5-B349-DC92C8D90B1C}">
      <dgm:prSet/>
      <dgm:spPr/>
      <dgm:t>
        <a:bodyPr/>
        <a:lstStyle/>
        <a:p>
          <a:endParaRPr lang="en-GB"/>
        </a:p>
      </dgm:t>
    </dgm:pt>
    <dgm:pt modelId="{AF89A6D8-0A9B-4DED-B739-E35528B85914}">
      <dgm:prSet phldrT="[Text]"/>
      <dgm:spPr/>
      <dgm:t>
        <a:bodyPr/>
        <a:lstStyle/>
        <a:p>
          <a:r>
            <a:rPr lang="en-AU" dirty="0"/>
            <a:t>Format</a:t>
          </a:r>
          <a:endParaRPr lang="en-GB" dirty="0"/>
        </a:p>
      </dgm:t>
    </dgm:pt>
    <dgm:pt modelId="{CC0DC004-49B3-43ED-A272-A6D79CA57F69}" type="parTrans" cxnId="{26AFF391-A97E-45E0-BF9B-6EA55EFCEF88}">
      <dgm:prSet/>
      <dgm:spPr/>
      <dgm:t>
        <a:bodyPr/>
        <a:lstStyle/>
        <a:p>
          <a:endParaRPr lang="en-GB"/>
        </a:p>
      </dgm:t>
    </dgm:pt>
    <dgm:pt modelId="{EB58543B-A729-452F-B247-DD93857FD16A}" type="sibTrans" cxnId="{26AFF391-A97E-45E0-BF9B-6EA55EFCEF88}">
      <dgm:prSet/>
      <dgm:spPr/>
      <dgm:t>
        <a:bodyPr/>
        <a:lstStyle/>
        <a:p>
          <a:endParaRPr lang="en-GB"/>
        </a:p>
      </dgm:t>
    </dgm:pt>
    <dgm:pt modelId="{AC0252C0-6C35-46EE-BB7A-78D294F53C2F}">
      <dgm:prSet phldrT="[Text]"/>
      <dgm:spPr/>
      <dgm:t>
        <a:bodyPr/>
        <a:lstStyle/>
        <a:p>
          <a:r>
            <a:rPr lang="en-AU" dirty="0"/>
            <a:t>Example</a:t>
          </a:r>
          <a:endParaRPr lang="en-GB" dirty="0"/>
        </a:p>
      </dgm:t>
    </dgm:pt>
    <dgm:pt modelId="{5526F91D-7119-466F-9F56-5CAC405779AF}" type="parTrans" cxnId="{FFE7CC99-0CA4-4C2B-B8B1-94E3ABA79458}">
      <dgm:prSet/>
      <dgm:spPr/>
      <dgm:t>
        <a:bodyPr/>
        <a:lstStyle/>
        <a:p>
          <a:endParaRPr lang="en-GB"/>
        </a:p>
      </dgm:t>
    </dgm:pt>
    <dgm:pt modelId="{25B9F547-6743-4628-88B8-96C8884B233F}" type="sibTrans" cxnId="{FFE7CC99-0CA4-4C2B-B8B1-94E3ABA79458}">
      <dgm:prSet/>
      <dgm:spPr/>
      <dgm:t>
        <a:bodyPr/>
        <a:lstStyle/>
        <a:p>
          <a:endParaRPr lang="en-GB"/>
        </a:p>
      </dgm:t>
    </dgm:pt>
    <dgm:pt modelId="{5A62A197-EF1B-4AE6-A09B-4DFC7CA32056}">
      <dgm:prSet phldrT="[Text]"/>
      <dgm:spPr/>
      <dgm:t>
        <a:bodyPr/>
        <a:lstStyle/>
        <a:p>
          <a:r>
            <a:rPr lang="en-AU" dirty="0"/>
            <a:t>One-off</a:t>
          </a:r>
          <a:endParaRPr lang="en-GB" dirty="0"/>
        </a:p>
      </dgm:t>
    </dgm:pt>
    <dgm:pt modelId="{01809438-E848-42F9-87F5-154FEDB8EABF}" type="parTrans" cxnId="{0D172183-A37E-4AF1-9D64-2D5361A6A917}">
      <dgm:prSet/>
      <dgm:spPr/>
      <dgm:t>
        <a:bodyPr/>
        <a:lstStyle/>
        <a:p>
          <a:endParaRPr lang="en-GB"/>
        </a:p>
      </dgm:t>
    </dgm:pt>
    <dgm:pt modelId="{EF43C113-6079-4A79-8F1D-99370C17E397}" type="sibTrans" cxnId="{0D172183-A37E-4AF1-9D64-2D5361A6A917}">
      <dgm:prSet/>
      <dgm:spPr/>
      <dgm:t>
        <a:bodyPr/>
        <a:lstStyle/>
        <a:p>
          <a:endParaRPr lang="en-GB"/>
        </a:p>
      </dgm:t>
    </dgm:pt>
    <dgm:pt modelId="{66876892-4240-453A-93D0-0C8A99449E5D}">
      <dgm:prSet phldrT="[Text]"/>
      <dgm:spPr/>
      <dgm:t>
        <a:bodyPr/>
        <a:lstStyle/>
        <a:p>
          <a:r>
            <a:rPr lang="en-AU" dirty="0"/>
            <a:t>examples in negotiation</a:t>
          </a:r>
          <a:endParaRPr lang="en-GB" dirty="0"/>
        </a:p>
      </dgm:t>
    </dgm:pt>
    <dgm:pt modelId="{46206B7B-503D-4BCB-A3DC-C90338D7AA22}" type="parTrans" cxnId="{E48138CF-36F4-44F3-88CF-B96223BEC754}">
      <dgm:prSet/>
      <dgm:spPr/>
      <dgm:t>
        <a:bodyPr/>
        <a:lstStyle/>
        <a:p>
          <a:endParaRPr lang="en-GB"/>
        </a:p>
      </dgm:t>
    </dgm:pt>
    <dgm:pt modelId="{1D62C638-F189-4C42-B42F-F0338FED1417}" type="sibTrans" cxnId="{E48138CF-36F4-44F3-88CF-B96223BEC754}">
      <dgm:prSet/>
      <dgm:spPr/>
      <dgm:t>
        <a:bodyPr/>
        <a:lstStyle/>
        <a:p>
          <a:endParaRPr lang="en-GB"/>
        </a:p>
      </dgm:t>
    </dgm:pt>
    <dgm:pt modelId="{4758EE37-3AC2-4D48-9FC8-257822D32C63}">
      <dgm:prSet phldrT="[Text]"/>
      <dgm:spPr/>
      <dgm:t>
        <a:bodyPr/>
        <a:lstStyle/>
        <a:p>
          <a:r>
            <a:rPr lang="en-AU" dirty="0"/>
            <a:t>In part</a:t>
          </a:r>
          <a:endParaRPr lang="en-GB" dirty="0"/>
        </a:p>
      </dgm:t>
    </dgm:pt>
    <dgm:pt modelId="{E2377B1E-4C2B-4289-B59D-D1E24917BEB0}" type="sibTrans" cxnId="{16994686-46D7-4031-8B48-492358CA8419}">
      <dgm:prSet/>
      <dgm:spPr/>
      <dgm:t>
        <a:bodyPr/>
        <a:lstStyle/>
        <a:p>
          <a:endParaRPr lang="en-GB"/>
        </a:p>
      </dgm:t>
    </dgm:pt>
    <dgm:pt modelId="{A427C689-7D9E-4B56-ACEF-2D1A02B4DF57}" type="parTrans" cxnId="{16994686-46D7-4031-8B48-492358CA8419}">
      <dgm:prSet/>
      <dgm:spPr/>
      <dgm:t>
        <a:bodyPr/>
        <a:lstStyle/>
        <a:p>
          <a:endParaRPr lang="en-GB"/>
        </a:p>
      </dgm:t>
    </dgm:pt>
    <dgm:pt modelId="{059887EC-8E33-44B9-B6BD-4D2C64A173DA}" type="pres">
      <dgm:prSet presAssocID="{F5406398-1C5D-450F-8919-1DAA845BEF47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0BAA660-8901-4361-A0D8-A8B569D0521A}" type="pres">
      <dgm:prSet presAssocID="{F5406398-1C5D-450F-8919-1DAA845BEF47}" presName="hierFlow" presStyleCnt="0"/>
      <dgm:spPr/>
    </dgm:pt>
    <dgm:pt modelId="{54E8D49A-182A-47A1-930B-56EADC06B8B6}" type="pres">
      <dgm:prSet presAssocID="{F5406398-1C5D-450F-8919-1DAA845BEF47}" presName="firstBuf" presStyleCnt="0"/>
      <dgm:spPr/>
    </dgm:pt>
    <dgm:pt modelId="{7CC4A2D8-9371-4D8E-AE40-09ACCCC702B3}" type="pres">
      <dgm:prSet presAssocID="{F5406398-1C5D-450F-8919-1DAA845BEF47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E84D34D-A1CA-43D2-A191-8BBAD84550EF}" type="pres">
      <dgm:prSet presAssocID="{600C548F-F07F-4A99-B0F1-075F326713B1}" presName="Name14" presStyleCnt="0"/>
      <dgm:spPr/>
    </dgm:pt>
    <dgm:pt modelId="{27DD7676-6B03-4787-87C7-03A561F7E6F6}" type="pres">
      <dgm:prSet presAssocID="{600C548F-F07F-4A99-B0F1-075F326713B1}" presName="level1Shape" presStyleLbl="node0" presStyleIdx="0" presStyleCnt="1" custScaleX="226208">
        <dgm:presLayoutVars>
          <dgm:chPref val="3"/>
        </dgm:presLayoutVars>
      </dgm:prSet>
      <dgm:spPr/>
    </dgm:pt>
    <dgm:pt modelId="{85F177EC-ED5C-436B-9A41-B48A33BE6E92}" type="pres">
      <dgm:prSet presAssocID="{600C548F-F07F-4A99-B0F1-075F326713B1}" presName="hierChild2" presStyleCnt="0"/>
      <dgm:spPr/>
    </dgm:pt>
    <dgm:pt modelId="{AC41BF45-F791-439B-96CF-9AD75C15A15D}" type="pres">
      <dgm:prSet presAssocID="{CF9572A4-62F2-4D90-A0FF-DF6D7230AA38}" presName="Name19" presStyleLbl="parChTrans1D2" presStyleIdx="0" presStyleCnt="3"/>
      <dgm:spPr/>
    </dgm:pt>
    <dgm:pt modelId="{20743110-B18B-4241-8341-A22701E285FA}" type="pres">
      <dgm:prSet presAssocID="{2CE5933A-6A4C-4BB6-8BD6-5C406E17509C}" presName="Name21" presStyleCnt="0"/>
      <dgm:spPr/>
    </dgm:pt>
    <dgm:pt modelId="{53D36070-A46A-4C41-BEF7-428052119FD0}" type="pres">
      <dgm:prSet presAssocID="{2CE5933A-6A4C-4BB6-8BD6-5C406E17509C}" presName="level2Shape" presStyleLbl="node2" presStyleIdx="0" presStyleCnt="3" custScaleX="119071"/>
      <dgm:spPr/>
    </dgm:pt>
    <dgm:pt modelId="{4B39E387-25FB-4C78-B26F-8B909A6F5A95}" type="pres">
      <dgm:prSet presAssocID="{2CE5933A-6A4C-4BB6-8BD6-5C406E17509C}" presName="hierChild3" presStyleCnt="0"/>
      <dgm:spPr/>
    </dgm:pt>
    <dgm:pt modelId="{549ADFB1-97EF-4E9D-887C-A75BC84A995E}" type="pres">
      <dgm:prSet presAssocID="{94B265E2-D79F-4BCB-8B0E-984A5847CEF7}" presName="Name19" presStyleLbl="parChTrans1D3" presStyleIdx="0" presStyleCnt="3"/>
      <dgm:spPr/>
    </dgm:pt>
    <dgm:pt modelId="{67DA3133-D459-4B9F-8AF5-F9E0BF4FCA68}" type="pres">
      <dgm:prSet presAssocID="{5CD64B59-8FD8-4202-8D89-058D9410BA04}" presName="Name21" presStyleCnt="0"/>
      <dgm:spPr/>
    </dgm:pt>
    <dgm:pt modelId="{311BD4B1-B274-4AB6-8856-F54E25AF76CC}" type="pres">
      <dgm:prSet presAssocID="{5CD64B59-8FD8-4202-8D89-058D9410BA04}" presName="level2Shape" presStyleLbl="node3" presStyleIdx="0" presStyleCnt="3" custScaleX="119071"/>
      <dgm:spPr/>
    </dgm:pt>
    <dgm:pt modelId="{2D402044-185D-4CA4-A643-6E6CD460679D}" type="pres">
      <dgm:prSet presAssocID="{5CD64B59-8FD8-4202-8D89-058D9410BA04}" presName="hierChild3" presStyleCnt="0"/>
      <dgm:spPr/>
    </dgm:pt>
    <dgm:pt modelId="{E3007CE8-AA6D-4027-8DA6-F2FC3FE24565}" type="pres">
      <dgm:prSet presAssocID="{A427C689-7D9E-4B56-ACEF-2D1A02B4DF57}" presName="Name19" presStyleLbl="parChTrans1D2" presStyleIdx="1" presStyleCnt="3"/>
      <dgm:spPr/>
    </dgm:pt>
    <dgm:pt modelId="{E222C395-F10E-4987-A654-5306BE05EF7E}" type="pres">
      <dgm:prSet presAssocID="{4758EE37-3AC2-4D48-9FC8-257822D32C63}" presName="Name21" presStyleCnt="0"/>
      <dgm:spPr/>
    </dgm:pt>
    <dgm:pt modelId="{EABBA561-C082-42AD-9F41-84F5C1DAFE9D}" type="pres">
      <dgm:prSet presAssocID="{4758EE37-3AC2-4D48-9FC8-257822D32C63}" presName="level2Shape" presStyleLbl="node2" presStyleIdx="1" presStyleCnt="3" custScaleX="119071"/>
      <dgm:spPr/>
    </dgm:pt>
    <dgm:pt modelId="{D7551A73-62C3-47AF-BA53-D3F9AD7B3378}" type="pres">
      <dgm:prSet presAssocID="{4758EE37-3AC2-4D48-9FC8-257822D32C63}" presName="hierChild3" presStyleCnt="0"/>
      <dgm:spPr/>
    </dgm:pt>
    <dgm:pt modelId="{835AB053-22B5-466B-9285-BB56422DC886}" type="pres">
      <dgm:prSet presAssocID="{DA6A53A4-8DFE-43A6-B407-8B965C90C34A}" presName="Name19" presStyleLbl="parChTrans1D3" presStyleIdx="1" presStyleCnt="3"/>
      <dgm:spPr/>
    </dgm:pt>
    <dgm:pt modelId="{AF66B1FF-3A7F-4050-A320-37699E95C7F1}" type="pres">
      <dgm:prSet presAssocID="{8046DBA9-BFAE-4136-8A5C-696952324E6B}" presName="Name21" presStyleCnt="0"/>
      <dgm:spPr/>
    </dgm:pt>
    <dgm:pt modelId="{6E0AA6DD-6E74-47BC-ABBC-994A584B6A7C}" type="pres">
      <dgm:prSet presAssocID="{8046DBA9-BFAE-4136-8A5C-696952324E6B}" presName="level2Shape" presStyleLbl="node3" presStyleIdx="1" presStyleCnt="3" custScaleX="119071"/>
      <dgm:spPr/>
    </dgm:pt>
    <dgm:pt modelId="{ABEDD5F2-E38A-499A-B432-AC6942C38C7D}" type="pres">
      <dgm:prSet presAssocID="{8046DBA9-BFAE-4136-8A5C-696952324E6B}" presName="hierChild3" presStyleCnt="0"/>
      <dgm:spPr/>
    </dgm:pt>
    <dgm:pt modelId="{23F280EC-5489-4C5B-B236-9C4EB68EA1E1}" type="pres">
      <dgm:prSet presAssocID="{01809438-E848-42F9-87F5-154FEDB8EABF}" presName="Name19" presStyleLbl="parChTrans1D2" presStyleIdx="2" presStyleCnt="3"/>
      <dgm:spPr/>
    </dgm:pt>
    <dgm:pt modelId="{C092A77C-A603-4FE2-B411-150653D5A8F9}" type="pres">
      <dgm:prSet presAssocID="{5A62A197-EF1B-4AE6-A09B-4DFC7CA32056}" presName="Name21" presStyleCnt="0"/>
      <dgm:spPr/>
    </dgm:pt>
    <dgm:pt modelId="{5663ABAA-02BC-4532-9E5A-F0B8E6557657}" type="pres">
      <dgm:prSet presAssocID="{5A62A197-EF1B-4AE6-A09B-4DFC7CA32056}" presName="level2Shape" presStyleLbl="node2" presStyleIdx="2" presStyleCnt="3" custScaleX="119071"/>
      <dgm:spPr/>
    </dgm:pt>
    <dgm:pt modelId="{3AE89F4C-79CE-41D7-8595-C99A339B8232}" type="pres">
      <dgm:prSet presAssocID="{5A62A197-EF1B-4AE6-A09B-4DFC7CA32056}" presName="hierChild3" presStyleCnt="0"/>
      <dgm:spPr/>
    </dgm:pt>
    <dgm:pt modelId="{99287982-F360-4E6D-BC10-FF8D771F7FFF}" type="pres">
      <dgm:prSet presAssocID="{46206B7B-503D-4BCB-A3DC-C90338D7AA22}" presName="Name19" presStyleLbl="parChTrans1D3" presStyleIdx="2" presStyleCnt="3"/>
      <dgm:spPr/>
    </dgm:pt>
    <dgm:pt modelId="{F3CA15DF-3270-43AB-9DB5-C92755431F46}" type="pres">
      <dgm:prSet presAssocID="{66876892-4240-453A-93D0-0C8A99449E5D}" presName="Name21" presStyleCnt="0"/>
      <dgm:spPr/>
    </dgm:pt>
    <dgm:pt modelId="{AAB858D3-F494-421D-9B24-E15F71341E70}" type="pres">
      <dgm:prSet presAssocID="{66876892-4240-453A-93D0-0C8A99449E5D}" presName="level2Shape" presStyleLbl="node3" presStyleIdx="2" presStyleCnt="3" custScaleX="119071"/>
      <dgm:spPr/>
    </dgm:pt>
    <dgm:pt modelId="{004571EA-84EE-4AE9-8F88-475654C968C8}" type="pres">
      <dgm:prSet presAssocID="{66876892-4240-453A-93D0-0C8A99449E5D}" presName="hierChild3" presStyleCnt="0"/>
      <dgm:spPr/>
    </dgm:pt>
    <dgm:pt modelId="{8A03939E-8BE9-4BCB-9CCF-A588A79B953D}" type="pres">
      <dgm:prSet presAssocID="{F5406398-1C5D-450F-8919-1DAA845BEF47}" presName="bgShapesFlow" presStyleCnt="0"/>
      <dgm:spPr/>
    </dgm:pt>
    <dgm:pt modelId="{4BD51FC7-C63A-4740-9360-FD131A66E153}" type="pres">
      <dgm:prSet presAssocID="{E667BA67-1CF9-4106-8BD2-CA225E96CB85}" presName="rectComp" presStyleCnt="0"/>
      <dgm:spPr/>
    </dgm:pt>
    <dgm:pt modelId="{9A2DC4CD-C670-474A-9FFD-EBAD21EE5ED2}" type="pres">
      <dgm:prSet presAssocID="{E667BA67-1CF9-4106-8BD2-CA225E96CB85}" presName="bgRect" presStyleLbl="bgShp" presStyleIdx="0" presStyleCnt="3"/>
      <dgm:spPr>
        <a:prstGeom prst="rect">
          <a:avLst/>
        </a:prstGeom>
      </dgm:spPr>
    </dgm:pt>
    <dgm:pt modelId="{4149249D-E105-4716-A05B-91DBC519CC59}" type="pres">
      <dgm:prSet presAssocID="{E667BA67-1CF9-4106-8BD2-CA225E96CB85}" presName="bgRectTx" presStyleLbl="bgShp" presStyleIdx="0" presStyleCnt="3">
        <dgm:presLayoutVars>
          <dgm:bulletEnabled val="1"/>
        </dgm:presLayoutVars>
      </dgm:prSet>
      <dgm:spPr/>
    </dgm:pt>
    <dgm:pt modelId="{42F434ED-784A-4EF2-9FBA-9020C271EBCE}" type="pres">
      <dgm:prSet presAssocID="{E667BA67-1CF9-4106-8BD2-CA225E96CB85}" presName="spComp" presStyleCnt="0"/>
      <dgm:spPr/>
    </dgm:pt>
    <dgm:pt modelId="{AFDD64FA-B350-4ECB-BFB6-1B81C09ECD4A}" type="pres">
      <dgm:prSet presAssocID="{E667BA67-1CF9-4106-8BD2-CA225E96CB85}" presName="vSp" presStyleCnt="0"/>
      <dgm:spPr/>
    </dgm:pt>
    <dgm:pt modelId="{26BA8C3F-AC89-4E59-AAFE-C67BC25EDEA6}" type="pres">
      <dgm:prSet presAssocID="{AF89A6D8-0A9B-4DED-B739-E35528B85914}" presName="rectComp" presStyleCnt="0"/>
      <dgm:spPr/>
    </dgm:pt>
    <dgm:pt modelId="{0421DBB4-A8B6-42BD-8CD1-8AA5FD874CF1}" type="pres">
      <dgm:prSet presAssocID="{AF89A6D8-0A9B-4DED-B739-E35528B85914}" presName="bgRect" presStyleLbl="bgShp" presStyleIdx="1" presStyleCnt="3"/>
      <dgm:spPr>
        <a:prstGeom prst="rect">
          <a:avLst/>
        </a:prstGeom>
      </dgm:spPr>
    </dgm:pt>
    <dgm:pt modelId="{729566A2-DEDA-464C-AC46-888EF08D703B}" type="pres">
      <dgm:prSet presAssocID="{AF89A6D8-0A9B-4DED-B739-E35528B85914}" presName="bgRectTx" presStyleLbl="bgShp" presStyleIdx="1" presStyleCnt="3">
        <dgm:presLayoutVars>
          <dgm:bulletEnabled val="1"/>
        </dgm:presLayoutVars>
      </dgm:prSet>
      <dgm:spPr/>
    </dgm:pt>
    <dgm:pt modelId="{31DB8EB6-6D80-4D6E-B65B-B201F4FBED24}" type="pres">
      <dgm:prSet presAssocID="{AF89A6D8-0A9B-4DED-B739-E35528B85914}" presName="spComp" presStyleCnt="0"/>
      <dgm:spPr/>
    </dgm:pt>
    <dgm:pt modelId="{251511F3-409D-4798-8346-750EE6D60FFE}" type="pres">
      <dgm:prSet presAssocID="{AF89A6D8-0A9B-4DED-B739-E35528B85914}" presName="vSp" presStyleCnt="0"/>
      <dgm:spPr/>
    </dgm:pt>
    <dgm:pt modelId="{B8EEDD40-8FE4-43AB-830A-E09F0809611D}" type="pres">
      <dgm:prSet presAssocID="{AC0252C0-6C35-46EE-BB7A-78D294F53C2F}" presName="rectComp" presStyleCnt="0"/>
      <dgm:spPr/>
    </dgm:pt>
    <dgm:pt modelId="{D89C177A-1AF7-4A02-BBCB-94A001F4ADFD}" type="pres">
      <dgm:prSet presAssocID="{AC0252C0-6C35-46EE-BB7A-78D294F53C2F}" presName="bgRect" presStyleLbl="bgShp" presStyleIdx="2" presStyleCnt="3"/>
      <dgm:spPr>
        <a:prstGeom prst="rect">
          <a:avLst/>
        </a:prstGeom>
      </dgm:spPr>
    </dgm:pt>
    <dgm:pt modelId="{92264BEC-047A-4336-B846-5D1EA9A5AE65}" type="pres">
      <dgm:prSet presAssocID="{AC0252C0-6C35-46EE-BB7A-78D294F53C2F}" presName="bgRectTx" presStyleLbl="bgShp" presStyleIdx="2" presStyleCnt="3">
        <dgm:presLayoutVars>
          <dgm:bulletEnabled val="1"/>
        </dgm:presLayoutVars>
      </dgm:prSet>
      <dgm:spPr/>
    </dgm:pt>
  </dgm:ptLst>
  <dgm:cxnLst>
    <dgm:cxn modelId="{6367931A-8A63-4FBD-BE96-4F9760B881A5}" type="presOf" srcId="{2CE5933A-6A4C-4BB6-8BD6-5C406E17509C}" destId="{53D36070-A46A-4C41-BEF7-428052119FD0}" srcOrd="0" destOrd="0" presId="urn:microsoft.com/office/officeart/2005/8/layout/hierarchy6"/>
    <dgm:cxn modelId="{78B9165C-FC30-4E0F-A603-300E57654108}" type="presOf" srcId="{DA6A53A4-8DFE-43A6-B407-8B965C90C34A}" destId="{835AB053-22B5-466B-9285-BB56422DC886}" srcOrd="0" destOrd="0" presId="urn:microsoft.com/office/officeart/2005/8/layout/hierarchy6"/>
    <dgm:cxn modelId="{945AA461-0DF6-4CD5-B349-DC92C8D90B1C}" srcId="{F5406398-1C5D-450F-8919-1DAA845BEF47}" destId="{E667BA67-1CF9-4106-8BD2-CA225E96CB85}" srcOrd="1" destOrd="0" parTransId="{782AD12A-2E47-4073-84C6-38AD51535542}" sibTransId="{8978630E-725B-4A53-8E44-CFBC65561162}"/>
    <dgm:cxn modelId="{AED01945-1DEF-4BBF-A788-7A5A72E4EDCF}" srcId="{4758EE37-3AC2-4D48-9FC8-257822D32C63}" destId="{8046DBA9-BFAE-4136-8A5C-696952324E6B}" srcOrd="0" destOrd="0" parTransId="{DA6A53A4-8DFE-43A6-B407-8B965C90C34A}" sibTransId="{2126685E-13F6-4BA9-BCAB-B93D5EEB3E32}"/>
    <dgm:cxn modelId="{99A6076F-95CE-484B-AD44-A5F8657A4BF8}" type="presOf" srcId="{46206B7B-503D-4BCB-A3DC-C90338D7AA22}" destId="{99287982-F360-4E6D-BC10-FF8D771F7FFF}" srcOrd="0" destOrd="0" presId="urn:microsoft.com/office/officeart/2005/8/layout/hierarchy6"/>
    <dgm:cxn modelId="{81D7C970-5F7C-416A-BA16-11E5455850DE}" type="presOf" srcId="{CF9572A4-62F2-4D90-A0FF-DF6D7230AA38}" destId="{AC41BF45-F791-439B-96CF-9AD75C15A15D}" srcOrd="0" destOrd="0" presId="urn:microsoft.com/office/officeart/2005/8/layout/hierarchy6"/>
    <dgm:cxn modelId="{B9787971-E25D-4AC3-84C8-3E00A4DCF680}" type="presOf" srcId="{E667BA67-1CF9-4106-8BD2-CA225E96CB85}" destId="{9A2DC4CD-C670-474A-9FFD-EBAD21EE5ED2}" srcOrd="0" destOrd="0" presId="urn:microsoft.com/office/officeart/2005/8/layout/hierarchy6"/>
    <dgm:cxn modelId="{63DC1572-2BD5-46A5-AFFE-166F8D0E9996}" type="presOf" srcId="{4758EE37-3AC2-4D48-9FC8-257822D32C63}" destId="{EABBA561-C082-42AD-9F41-84F5C1DAFE9D}" srcOrd="0" destOrd="0" presId="urn:microsoft.com/office/officeart/2005/8/layout/hierarchy6"/>
    <dgm:cxn modelId="{9FAD9072-11F9-4554-9E28-773E9F430DF5}" srcId="{2CE5933A-6A4C-4BB6-8BD6-5C406E17509C}" destId="{5CD64B59-8FD8-4202-8D89-058D9410BA04}" srcOrd="0" destOrd="0" parTransId="{94B265E2-D79F-4BCB-8B0E-984A5847CEF7}" sibTransId="{5D9114D3-77E7-4398-AE12-2A3FE71D05B7}"/>
    <dgm:cxn modelId="{02770E76-54B3-4DCC-945D-0814ACFE28D5}" type="presOf" srcId="{A427C689-7D9E-4B56-ACEF-2D1A02B4DF57}" destId="{E3007CE8-AA6D-4027-8DA6-F2FC3FE24565}" srcOrd="0" destOrd="0" presId="urn:microsoft.com/office/officeart/2005/8/layout/hierarchy6"/>
    <dgm:cxn modelId="{C4329A76-6BE8-4929-AC48-7EAE1555ACF8}" srcId="{F5406398-1C5D-450F-8919-1DAA845BEF47}" destId="{600C548F-F07F-4A99-B0F1-075F326713B1}" srcOrd="0" destOrd="0" parTransId="{7283E9E1-DFEB-4F2A-B81C-2DE036C99845}" sibTransId="{680A0A8E-63D1-45B2-86A7-CB4248DEA3E9}"/>
    <dgm:cxn modelId="{8E934E58-5D3B-4DAA-AA91-29188473B385}" type="presOf" srcId="{5CD64B59-8FD8-4202-8D89-058D9410BA04}" destId="{311BD4B1-B274-4AB6-8856-F54E25AF76CC}" srcOrd="0" destOrd="0" presId="urn:microsoft.com/office/officeart/2005/8/layout/hierarchy6"/>
    <dgm:cxn modelId="{342EE858-4413-40A5-B03F-5AB2CB3C68B6}" srcId="{600C548F-F07F-4A99-B0F1-075F326713B1}" destId="{2CE5933A-6A4C-4BB6-8BD6-5C406E17509C}" srcOrd="0" destOrd="0" parTransId="{CF9572A4-62F2-4D90-A0FF-DF6D7230AA38}" sibTransId="{049AAE93-A5F5-46A5-B40D-BFE299E86FE7}"/>
    <dgm:cxn modelId="{8A2D457F-6C73-433E-BB24-374FE63CBE02}" type="presOf" srcId="{AC0252C0-6C35-46EE-BB7A-78D294F53C2F}" destId="{D89C177A-1AF7-4A02-BBCB-94A001F4ADFD}" srcOrd="0" destOrd="0" presId="urn:microsoft.com/office/officeart/2005/8/layout/hierarchy6"/>
    <dgm:cxn modelId="{7DC4A282-5BA7-4A18-A5BA-814A77990D46}" type="presOf" srcId="{01809438-E848-42F9-87F5-154FEDB8EABF}" destId="{23F280EC-5489-4C5B-B236-9C4EB68EA1E1}" srcOrd="0" destOrd="0" presId="urn:microsoft.com/office/officeart/2005/8/layout/hierarchy6"/>
    <dgm:cxn modelId="{0D172183-A37E-4AF1-9D64-2D5361A6A917}" srcId="{600C548F-F07F-4A99-B0F1-075F326713B1}" destId="{5A62A197-EF1B-4AE6-A09B-4DFC7CA32056}" srcOrd="2" destOrd="0" parTransId="{01809438-E848-42F9-87F5-154FEDB8EABF}" sibTransId="{EF43C113-6079-4A79-8F1D-99370C17E397}"/>
    <dgm:cxn modelId="{16994686-46D7-4031-8B48-492358CA8419}" srcId="{600C548F-F07F-4A99-B0F1-075F326713B1}" destId="{4758EE37-3AC2-4D48-9FC8-257822D32C63}" srcOrd="1" destOrd="0" parTransId="{A427C689-7D9E-4B56-ACEF-2D1A02B4DF57}" sibTransId="{E2377B1E-4C2B-4289-B59D-D1E24917BEB0}"/>
    <dgm:cxn modelId="{B3AE3788-3E35-4FD5-8BD8-1E2D7EA3513F}" type="presOf" srcId="{66876892-4240-453A-93D0-0C8A99449E5D}" destId="{AAB858D3-F494-421D-9B24-E15F71341E70}" srcOrd="0" destOrd="0" presId="urn:microsoft.com/office/officeart/2005/8/layout/hierarchy6"/>
    <dgm:cxn modelId="{26AFF391-A97E-45E0-BF9B-6EA55EFCEF88}" srcId="{F5406398-1C5D-450F-8919-1DAA845BEF47}" destId="{AF89A6D8-0A9B-4DED-B739-E35528B85914}" srcOrd="2" destOrd="0" parTransId="{CC0DC004-49B3-43ED-A272-A6D79CA57F69}" sibTransId="{EB58543B-A729-452F-B247-DD93857FD16A}"/>
    <dgm:cxn modelId="{6760D896-B453-427D-ADFD-1B20F85E9073}" type="presOf" srcId="{94B265E2-D79F-4BCB-8B0E-984A5847CEF7}" destId="{549ADFB1-97EF-4E9D-887C-A75BC84A995E}" srcOrd="0" destOrd="0" presId="urn:microsoft.com/office/officeart/2005/8/layout/hierarchy6"/>
    <dgm:cxn modelId="{FFE7CC99-0CA4-4C2B-B8B1-94E3ABA79458}" srcId="{F5406398-1C5D-450F-8919-1DAA845BEF47}" destId="{AC0252C0-6C35-46EE-BB7A-78D294F53C2F}" srcOrd="3" destOrd="0" parTransId="{5526F91D-7119-466F-9F56-5CAC405779AF}" sibTransId="{25B9F547-6743-4628-88B8-96C8884B233F}"/>
    <dgm:cxn modelId="{739C4B9C-857A-4090-828B-D5E0D985160B}" type="presOf" srcId="{AF89A6D8-0A9B-4DED-B739-E35528B85914}" destId="{0421DBB4-A8B6-42BD-8CD1-8AA5FD874CF1}" srcOrd="0" destOrd="0" presId="urn:microsoft.com/office/officeart/2005/8/layout/hierarchy6"/>
    <dgm:cxn modelId="{261BCDAB-B85C-4EA0-B8FD-A0C64966455E}" type="presOf" srcId="{E667BA67-1CF9-4106-8BD2-CA225E96CB85}" destId="{4149249D-E105-4716-A05B-91DBC519CC59}" srcOrd="1" destOrd="0" presId="urn:microsoft.com/office/officeart/2005/8/layout/hierarchy6"/>
    <dgm:cxn modelId="{DBA5AFAE-5E29-4A38-9BC7-09C569648BCF}" type="presOf" srcId="{F5406398-1C5D-450F-8919-1DAA845BEF47}" destId="{059887EC-8E33-44B9-B6BD-4D2C64A173DA}" srcOrd="0" destOrd="0" presId="urn:microsoft.com/office/officeart/2005/8/layout/hierarchy6"/>
    <dgm:cxn modelId="{7CB33FB1-A62E-41F4-8D6E-EC87CF1038E5}" type="presOf" srcId="{8046DBA9-BFAE-4136-8A5C-696952324E6B}" destId="{6E0AA6DD-6E74-47BC-ABBC-994A584B6A7C}" srcOrd="0" destOrd="0" presId="urn:microsoft.com/office/officeart/2005/8/layout/hierarchy6"/>
    <dgm:cxn modelId="{E48138CF-36F4-44F3-88CF-B96223BEC754}" srcId="{5A62A197-EF1B-4AE6-A09B-4DFC7CA32056}" destId="{66876892-4240-453A-93D0-0C8A99449E5D}" srcOrd="0" destOrd="0" parTransId="{46206B7B-503D-4BCB-A3DC-C90338D7AA22}" sibTransId="{1D62C638-F189-4C42-B42F-F0338FED1417}"/>
    <dgm:cxn modelId="{8C8A34D2-539E-48C6-B34E-1A7A25557075}" type="presOf" srcId="{AF89A6D8-0A9B-4DED-B739-E35528B85914}" destId="{729566A2-DEDA-464C-AC46-888EF08D703B}" srcOrd="1" destOrd="0" presId="urn:microsoft.com/office/officeart/2005/8/layout/hierarchy6"/>
    <dgm:cxn modelId="{02633EE0-B9B9-434D-A319-4728B0AFC532}" type="presOf" srcId="{AC0252C0-6C35-46EE-BB7A-78D294F53C2F}" destId="{92264BEC-047A-4336-B846-5D1EA9A5AE65}" srcOrd="1" destOrd="0" presId="urn:microsoft.com/office/officeart/2005/8/layout/hierarchy6"/>
    <dgm:cxn modelId="{348535EC-171E-411B-86D7-BF98307D475F}" type="presOf" srcId="{5A62A197-EF1B-4AE6-A09B-4DFC7CA32056}" destId="{5663ABAA-02BC-4532-9E5A-F0B8E6557657}" srcOrd="0" destOrd="0" presId="urn:microsoft.com/office/officeart/2005/8/layout/hierarchy6"/>
    <dgm:cxn modelId="{B5D75BF7-8BE5-4691-B128-CE72461C6DA4}" type="presOf" srcId="{600C548F-F07F-4A99-B0F1-075F326713B1}" destId="{27DD7676-6B03-4787-87C7-03A561F7E6F6}" srcOrd="0" destOrd="0" presId="urn:microsoft.com/office/officeart/2005/8/layout/hierarchy6"/>
    <dgm:cxn modelId="{CA41CE19-EA7F-49E5-B316-44EF4BC3843B}" type="presParOf" srcId="{059887EC-8E33-44B9-B6BD-4D2C64A173DA}" destId="{70BAA660-8901-4361-A0D8-A8B569D0521A}" srcOrd="0" destOrd="0" presId="urn:microsoft.com/office/officeart/2005/8/layout/hierarchy6"/>
    <dgm:cxn modelId="{2DDEF4F3-BA2E-4547-A142-58D081BC9F54}" type="presParOf" srcId="{70BAA660-8901-4361-A0D8-A8B569D0521A}" destId="{54E8D49A-182A-47A1-930B-56EADC06B8B6}" srcOrd="0" destOrd="0" presId="urn:microsoft.com/office/officeart/2005/8/layout/hierarchy6"/>
    <dgm:cxn modelId="{13D23ABA-9F39-49B7-A37D-0E0128B4397E}" type="presParOf" srcId="{70BAA660-8901-4361-A0D8-A8B569D0521A}" destId="{7CC4A2D8-9371-4D8E-AE40-09ACCCC702B3}" srcOrd="1" destOrd="0" presId="urn:microsoft.com/office/officeart/2005/8/layout/hierarchy6"/>
    <dgm:cxn modelId="{F81963BC-862F-4DA6-948E-423D51D51022}" type="presParOf" srcId="{7CC4A2D8-9371-4D8E-AE40-09ACCCC702B3}" destId="{1E84D34D-A1CA-43D2-A191-8BBAD84550EF}" srcOrd="0" destOrd="0" presId="urn:microsoft.com/office/officeart/2005/8/layout/hierarchy6"/>
    <dgm:cxn modelId="{CBB4699F-DAA2-455F-945C-7D8430FD20E4}" type="presParOf" srcId="{1E84D34D-A1CA-43D2-A191-8BBAD84550EF}" destId="{27DD7676-6B03-4787-87C7-03A561F7E6F6}" srcOrd="0" destOrd="0" presId="urn:microsoft.com/office/officeart/2005/8/layout/hierarchy6"/>
    <dgm:cxn modelId="{D81F79C8-C2CB-4242-B0CA-7FB46CC52F3C}" type="presParOf" srcId="{1E84D34D-A1CA-43D2-A191-8BBAD84550EF}" destId="{85F177EC-ED5C-436B-9A41-B48A33BE6E92}" srcOrd="1" destOrd="0" presId="urn:microsoft.com/office/officeart/2005/8/layout/hierarchy6"/>
    <dgm:cxn modelId="{932CCC3A-B38A-4AB7-BD73-1C1E8F982BEF}" type="presParOf" srcId="{85F177EC-ED5C-436B-9A41-B48A33BE6E92}" destId="{AC41BF45-F791-439B-96CF-9AD75C15A15D}" srcOrd="0" destOrd="0" presId="urn:microsoft.com/office/officeart/2005/8/layout/hierarchy6"/>
    <dgm:cxn modelId="{80C9D8AA-EB3C-40FF-B0B5-2FD84F3A7667}" type="presParOf" srcId="{85F177EC-ED5C-436B-9A41-B48A33BE6E92}" destId="{20743110-B18B-4241-8341-A22701E285FA}" srcOrd="1" destOrd="0" presId="urn:microsoft.com/office/officeart/2005/8/layout/hierarchy6"/>
    <dgm:cxn modelId="{2E9C2D11-AB09-4C8E-92BE-8E276A2A6ED8}" type="presParOf" srcId="{20743110-B18B-4241-8341-A22701E285FA}" destId="{53D36070-A46A-4C41-BEF7-428052119FD0}" srcOrd="0" destOrd="0" presId="urn:microsoft.com/office/officeart/2005/8/layout/hierarchy6"/>
    <dgm:cxn modelId="{A74BDDB8-D7D2-468F-B04C-CDD3B63ADC6B}" type="presParOf" srcId="{20743110-B18B-4241-8341-A22701E285FA}" destId="{4B39E387-25FB-4C78-B26F-8B909A6F5A95}" srcOrd="1" destOrd="0" presId="urn:microsoft.com/office/officeart/2005/8/layout/hierarchy6"/>
    <dgm:cxn modelId="{4442B8AC-2C23-46C4-A62A-FB26BCB805CB}" type="presParOf" srcId="{4B39E387-25FB-4C78-B26F-8B909A6F5A95}" destId="{549ADFB1-97EF-4E9D-887C-A75BC84A995E}" srcOrd="0" destOrd="0" presId="urn:microsoft.com/office/officeart/2005/8/layout/hierarchy6"/>
    <dgm:cxn modelId="{75E947F8-3E62-46AC-8EBE-074894C92E21}" type="presParOf" srcId="{4B39E387-25FB-4C78-B26F-8B909A6F5A95}" destId="{67DA3133-D459-4B9F-8AF5-F9E0BF4FCA68}" srcOrd="1" destOrd="0" presId="urn:microsoft.com/office/officeart/2005/8/layout/hierarchy6"/>
    <dgm:cxn modelId="{F30FA37C-2F6D-4D56-A029-8397E3894EE6}" type="presParOf" srcId="{67DA3133-D459-4B9F-8AF5-F9E0BF4FCA68}" destId="{311BD4B1-B274-4AB6-8856-F54E25AF76CC}" srcOrd="0" destOrd="0" presId="urn:microsoft.com/office/officeart/2005/8/layout/hierarchy6"/>
    <dgm:cxn modelId="{DC5DA5B5-6CFD-4CEE-924A-205EC65F65DD}" type="presParOf" srcId="{67DA3133-D459-4B9F-8AF5-F9E0BF4FCA68}" destId="{2D402044-185D-4CA4-A643-6E6CD460679D}" srcOrd="1" destOrd="0" presId="urn:microsoft.com/office/officeart/2005/8/layout/hierarchy6"/>
    <dgm:cxn modelId="{E01C5103-38A0-44E7-B098-818F5154F668}" type="presParOf" srcId="{85F177EC-ED5C-436B-9A41-B48A33BE6E92}" destId="{E3007CE8-AA6D-4027-8DA6-F2FC3FE24565}" srcOrd="2" destOrd="0" presId="urn:microsoft.com/office/officeart/2005/8/layout/hierarchy6"/>
    <dgm:cxn modelId="{6BDDDEB7-4E46-47CD-BB75-D194E0C4B6AC}" type="presParOf" srcId="{85F177EC-ED5C-436B-9A41-B48A33BE6E92}" destId="{E222C395-F10E-4987-A654-5306BE05EF7E}" srcOrd="3" destOrd="0" presId="urn:microsoft.com/office/officeart/2005/8/layout/hierarchy6"/>
    <dgm:cxn modelId="{D1EB38B6-0CAE-4156-A9DA-09890F3D7435}" type="presParOf" srcId="{E222C395-F10E-4987-A654-5306BE05EF7E}" destId="{EABBA561-C082-42AD-9F41-84F5C1DAFE9D}" srcOrd="0" destOrd="0" presId="urn:microsoft.com/office/officeart/2005/8/layout/hierarchy6"/>
    <dgm:cxn modelId="{EB3C3CEB-D2EF-4720-857C-567268C67873}" type="presParOf" srcId="{E222C395-F10E-4987-A654-5306BE05EF7E}" destId="{D7551A73-62C3-47AF-BA53-D3F9AD7B3378}" srcOrd="1" destOrd="0" presId="urn:microsoft.com/office/officeart/2005/8/layout/hierarchy6"/>
    <dgm:cxn modelId="{625750C7-CD3B-48A1-8A8E-EA3070AE8E64}" type="presParOf" srcId="{D7551A73-62C3-47AF-BA53-D3F9AD7B3378}" destId="{835AB053-22B5-466B-9285-BB56422DC886}" srcOrd="0" destOrd="0" presId="urn:microsoft.com/office/officeart/2005/8/layout/hierarchy6"/>
    <dgm:cxn modelId="{C7AF2534-6E3F-47BF-98B9-E60F3AB18A62}" type="presParOf" srcId="{D7551A73-62C3-47AF-BA53-D3F9AD7B3378}" destId="{AF66B1FF-3A7F-4050-A320-37699E95C7F1}" srcOrd="1" destOrd="0" presId="urn:microsoft.com/office/officeart/2005/8/layout/hierarchy6"/>
    <dgm:cxn modelId="{3D679402-EA0B-4040-BAF1-1E16684DBEC7}" type="presParOf" srcId="{AF66B1FF-3A7F-4050-A320-37699E95C7F1}" destId="{6E0AA6DD-6E74-47BC-ABBC-994A584B6A7C}" srcOrd="0" destOrd="0" presId="urn:microsoft.com/office/officeart/2005/8/layout/hierarchy6"/>
    <dgm:cxn modelId="{1CDB7FCD-671E-4AED-B65D-29D8C2B46599}" type="presParOf" srcId="{AF66B1FF-3A7F-4050-A320-37699E95C7F1}" destId="{ABEDD5F2-E38A-499A-B432-AC6942C38C7D}" srcOrd="1" destOrd="0" presId="urn:microsoft.com/office/officeart/2005/8/layout/hierarchy6"/>
    <dgm:cxn modelId="{101903D5-5C6A-48FC-B107-148FC0C85FF5}" type="presParOf" srcId="{85F177EC-ED5C-436B-9A41-B48A33BE6E92}" destId="{23F280EC-5489-4C5B-B236-9C4EB68EA1E1}" srcOrd="4" destOrd="0" presId="urn:microsoft.com/office/officeart/2005/8/layout/hierarchy6"/>
    <dgm:cxn modelId="{70F13A66-12AC-4486-AF1E-AE9F9E0F9C13}" type="presParOf" srcId="{85F177EC-ED5C-436B-9A41-B48A33BE6E92}" destId="{C092A77C-A603-4FE2-B411-150653D5A8F9}" srcOrd="5" destOrd="0" presId="urn:microsoft.com/office/officeart/2005/8/layout/hierarchy6"/>
    <dgm:cxn modelId="{BC7CA665-1A63-4EA9-BB8C-E3CD55F8A166}" type="presParOf" srcId="{C092A77C-A603-4FE2-B411-150653D5A8F9}" destId="{5663ABAA-02BC-4532-9E5A-F0B8E6557657}" srcOrd="0" destOrd="0" presId="urn:microsoft.com/office/officeart/2005/8/layout/hierarchy6"/>
    <dgm:cxn modelId="{59E5D256-5F67-4CCA-B152-2E82AE2D0979}" type="presParOf" srcId="{C092A77C-A603-4FE2-B411-150653D5A8F9}" destId="{3AE89F4C-79CE-41D7-8595-C99A339B8232}" srcOrd="1" destOrd="0" presId="urn:microsoft.com/office/officeart/2005/8/layout/hierarchy6"/>
    <dgm:cxn modelId="{725AD696-94EF-4332-AA48-3FEF13F5EBB3}" type="presParOf" srcId="{3AE89F4C-79CE-41D7-8595-C99A339B8232}" destId="{99287982-F360-4E6D-BC10-FF8D771F7FFF}" srcOrd="0" destOrd="0" presId="urn:microsoft.com/office/officeart/2005/8/layout/hierarchy6"/>
    <dgm:cxn modelId="{148B3BEE-004A-4344-A6B8-24876270892F}" type="presParOf" srcId="{3AE89F4C-79CE-41D7-8595-C99A339B8232}" destId="{F3CA15DF-3270-43AB-9DB5-C92755431F46}" srcOrd="1" destOrd="0" presId="urn:microsoft.com/office/officeart/2005/8/layout/hierarchy6"/>
    <dgm:cxn modelId="{8C526C87-0A86-49B4-A7ED-BAF47B844DC8}" type="presParOf" srcId="{F3CA15DF-3270-43AB-9DB5-C92755431F46}" destId="{AAB858D3-F494-421D-9B24-E15F71341E70}" srcOrd="0" destOrd="0" presId="urn:microsoft.com/office/officeart/2005/8/layout/hierarchy6"/>
    <dgm:cxn modelId="{7033C167-B9A4-4927-B883-C3AC84D242FC}" type="presParOf" srcId="{F3CA15DF-3270-43AB-9DB5-C92755431F46}" destId="{004571EA-84EE-4AE9-8F88-475654C968C8}" srcOrd="1" destOrd="0" presId="urn:microsoft.com/office/officeart/2005/8/layout/hierarchy6"/>
    <dgm:cxn modelId="{AD6A0110-EE3C-44B5-9EE0-C6A807A003A2}" type="presParOf" srcId="{059887EC-8E33-44B9-B6BD-4D2C64A173DA}" destId="{8A03939E-8BE9-4BCB-9CCF-A588A79B953D}" srcOrd="1" destOrd="0" presId="urn:microsoft.com/office/officeart/2005/8/layout/hierarchy6"/>
    <dgm:cxn modelId="{8934D514-E3EB-4198-B4AE-F1D617A2381B}" type="presParOf" srcId="{8A03939E-8BE9-4BCB-9CCF-A588A79B953D}" destId="{4BD51FC7-C63A-4740-9360-FD131A66E153}" srcOrd="0" destOrd="0" presId="urn:microsoft.com/office/officeart/2005/8/layout/hierarchy6"/>
    <dgm:cxn modelId="{08C4BD74-D431-4BDD-BE5B-5B1FB50A1776}" type="presParOf" srcId="{4BD51FC7-C63A-4740-9360-FD131A66E153}" destId="{9A2DC4CD-C670-474A-9FFD-EBAD21EE5ED2}" srcOrd="0" destOrd="0" presId="urn:microsoft.com/office/officeart/2005/8/layout/hierarchy6"/>
    <dgm:cxn modelId="{2AECDE24-2CEF-42C9-BF98-64CE415EEE50}" type="presParOf" srcId="{4BD51FC7-C63A-4740-9360-FD131A66E153}" destId="{4149249D-E105-4716-A05B-91DBC519CC59}" srcOrd="1" destOrd="0" presId="urn:microsoft.com/office/officeart/2005/8/layout/hierarchy6"/>
    <dgm:cxn modelId="{BB9B1283-1621-4208-9179-7F68734CCFB0}" type="presParOf" srcId="{8A03939E-8BE9-4BCB-9CCF-A588A79B953D}" destId="{42F434ED-784A-4EF2-9FBA-9020C271EBCE}" srcOrd="1" destOrd="0" presId="urn:microsoft.com/office/officeart/2005/8/layout/hierarchy6"/>
    <dgm:cxn modelId="{44E0E5AC-D303-4CA3-A54E-94B75B727B93}" type="presParOf" srcId="{42F434ED-784A-4EF2-9FBA-9020C271EBCE}" destId="{AFDD64FA-B350-4ECB-BFB6-1B81C09ECD4A}" srcOrd="0" destOrd="0" presId="urn:microsoft.com/office/officeart/2005/8/layout/hierarchy6"/>
    <dgm:cxn modelId="{78C6681B-E924-48AB-A26E-D603808FAA0F}" type="presParOf" srcId="{8A03939E-8BE9-4BCB-9CCF-A588A79B953D}" destId="{26BA8C3F-AC89-4E59-AAFE-C67BC25EDEA6}" srcOrd="2" destOrd="0" presId="urn:microsoft.com/office/officeart/2005/8/layout/hierarchy6"/>
    <dgm:cxn modelId="{67935E6A-0041-445C-88E6-C9B811B57DAD}" type="presParOf" srcId="{26BA8C3F-AC89-4E59-AAFE-C67BC25EDEA6}" destId="{0421DBB4-A8B6-42BD-8CD1-8AA5FD874CF1}" srcOrd="0" destOrd="0" presId="urn:microsoft.com/office/officeart/2005/8/layout/hierarchy6"/>
    <dgm:cxn modelId="{2F931EC4-B5CF-428A-BE09-330BA7244DE5}" type="presParOf" srcId="{26BA8C3F-AC89-4E59-AAFE-C67BC25EDEA6}" destId="{729566A2-DEDA-464C-AC46-888EF08D703B}" srcOrd="1" destOrd="0" presId="urn:microsoft.com/office/officeart/2005/8/layout/hierarchy6"/>
    <dgm:cxn modelId="{4EE30AC2-2FDA-4171-B8D1-FBBCC51275E2}" type="presParOf" srcId="{8A03939E-8BE9-4BCB-9CCF-A588A79B953D}" destId="{31DB8EB6-6D80-4D6E-B65B-B201F4FBED24}" srcOrd="3" destOrd="0" presId="urn:microsoft.com/office/officeart/2005/8/layout/hierarchy6"/>
    <dgm:cxn modelId="{3D7E8063-7D34-4185-837E-280FEED64E6E}" type="presParOf" srcId="{31DB8EB6-6D80-4D6E-B65B-B201F4FBED24}" destId="{251511F3-409D-4798-8346-750EE6D60FFE}" srcOrd="0" destOrd="0" presId="urn:microsoft.com/office/officeart/2005/8/layout/hierarchy6"/>
    <dgm:cxn modelId="{2DD6CDF1-3B36-4558-AEC0-CCDF9EF117B2}" type="presParOf" srcId="{8A03939E-8BE9-4BCB-9CCF-A588A79B953D}" destId="{B8EEDD40-8FE4-43AB-830A-E09F0809611D}" srcOrd="4" destOrd="0" presId="urn:microsoft.com/office/officeart/2005/8/layout/hierarchy6"/>
    <dgm:cxn modelId="{2B8FA884-A304-483B-8670-33BCECBDD149}" type="presParOf" srcId="{B8EEDD40-8FE4-43AB-830A-E09F0809611D}" destId="{D89C177A-1AF7-4A02-BBCB-94A001F4ADFD}" srcOrd="0" destOrd="0" presId="urn:microsoft.com/office/officeart/2005/8/layout/hierarchy6"/>
    <dgm:cxn modelId="{13947059-92F1-4226-ACF4-61BD9CEE1FFA}" type="presParOf" srcId="{B8EEDD40-8FE4-43AB-830A-E09F0809611D}" destId="{92264BEC-047A-4336-B846-5D1EA9A5AE65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A52E4E-3F1F-448F-BBF2-F1A96FC2C402}">
      <dsp:nvSpPr>
        <dsp:cNvPr id="0" name=""/>
        <dsp:cNvSpPr/>
      </dsp:nvSpPr>
      <dsp:spPr>
        <a:xfrm>
          <a:off x="0" y="0"/>
          <a:ext cx="4228051" cy="422805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9525" prstMaterial="flat">
          <a:bevelT w="0" h="0" prst="coolSlant"/>
          <a:contourClr>
            <a:schemeClr val="accent1">
              <a:shade val="80000"/>
              <a:hueOff val="0"/>
              <a:satOff val="0"/>
              <a:lumOff val="0"/>
              <a:alphaOff val="0"/>
              <a:shade val="35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B2F1E2-17A7-4169-9480-C0A0A5740098}">
      <dsp:nvSpPr>
        <dsp:cNvPr id="0" name=""/>
        <dsp:cNvSpPr/>
      </dsp:nvSpPr>
      <dsp:spPr>
        <a:xfrm>
          <a:off x="2114025" y="0"/>
          <a:ext cx="5350237" cy="422805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Bots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(&lt;1 minute)</a:t>
          </a:r>
        </a:p>
      </dsp:txBody>
      <dsp:txXfrm>
        <a:off x="2114025" y="0"/>
        <a:ext cx="2675118" cy="1268418"/>
      </dsp:txXfrm>
    </dsp:sp>
    <dsp:sp modelId="{3C6154D0-AE00-46CF-9145-4098AC43AF9F}">
      <dsp:nvSpPr>
        <dsp:cNvPr id="0" name=""/>
        <dsp:cNvSpPr/>
      </dsp:nvSpPr>
      <dsp:spPr>
        <a:xfrm>
          <a:off x="739910" y="1268418"/>
          <a:ext cx="2748230" cy="274823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80000"/>
            <a:hueOff val="37212"/>
            <a:satOff val="-14433"/>
            <a:lumOff val="16660"/>
            <a:alphaOff val="0"/>
          </a:schemeClr>
        </a:solidFill>
        <a:ln>
          <a:noFill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9525" prstMaterial="flat">
          <a:bevelT w="0" h="0" prst="coolSlant"/>
          <a:contourClr>
            <a:schemeClr val="accent1">
              <a:shade val="80000"/>
              <a:hueOff val="37212"/>
              <a:satOff val="-14433"/>
              <a:lumOff val="16660"/>
              <a:alphaOff val="0"/>
              <a:shade val="35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2786F1-71A0-4153-A73F-E54AFB74D1F7}">
      <dsp:nvSpPr>
        <dsp:cNvPr id="0" name=""/>
        <dsp:cNvSpPr/>
      </dsp:nvSpPr>
      <dsp:spPr>
        <a:xfrm>
          <a:off x="2114025" y="1268418"/>
          <a:ext cx="5350237" cy="27482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37212"/>
              <a:satOff val="-14433"/>
              <a:lumOff val="1666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Human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(&lt;1 hour)</a:t>
          </a:r>
        </a:p>
      </dsp:txBody>
      <dsp:txXfrm>
        <a:off x="2114025" y="1268418"/>
        <a:ext cx="2675118" cy="1268413"/>
      </dsp:txXfrm>
    </dsp:sp>
    <dsp:sp modelId="{C1E7DA07-935B-4A4A-89A0-52B9C5E88509}">
      <dsp:nvSpPr>
        <dsp:cNvPr id="0" name=""/>
        <dsp:cNvSpPr/>
      </dsp:nvSpPr>
      <dsp:spPr>
        <a:xfrm>
          <a:off x="1479818" y="2536831"/>
          <a:ext cx="1268414" cy="126841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80000"/>
            <a:hueOff val="74424"/>
            <a:satOff val="-28865"/>
            <a:lumOff val="33319"/>
            <a:alphaOff val="0"/>
          </a:schemeClr>
        </a:solidFill>
        <a:ln>
          <a:noFill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9525" prstMaterial="flat">
          <a:bevelT w="0" h="0" prst="coolSlant"/>
          <a:contourClr>
            <a:schemeClr val="accent1">
              <a:shade val="80000"/>
              <a:hueOff val="74424"/>
              <a:satOff val="-28865"/>
              <a:lumOff val="33319"/>
              <a:alphaOff val="0"/>
              <a:shade val="35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FF9A41-521C-4FE1-B36B-F60B3DBE9849}">
      <dsp:nvSpPr>
        <dsp:cNvPr id="0" name=""/>
        <dsp:cNvSpPr/>
      </dsp:nvSpPr>
      <dsp:spPr>
        <a:xfrm>
          <a:off x="2114025" y="2536831"/>
          <a:ext cx="5350237" cy="12684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74424"/>
              <a:satOff val="-28865"/>
              <a:lumOff val="3331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Human 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(hours - days)</a:t>
          </a:r>
        </a:p>
      </dsp:txBody>
      <dsp:txXfrm>
        <a:off x="2114025" y="2536831"/>
        <a:ext cx="2675118" cy="1268414"/>
      </dsp:txXfrm>
    </dsp:sp>
    <dsp:sp modelId="{F055F750-3A7F-4752-BE23-2375190F7FE2}">
      <dsp:nvSpPr>
        <dsp:cNvPr id="0" name=""/>
        <dsp:cNvSpPr/>
      </dsp:nvSpPr>
      <dsp:spPr>
        <a:xfrm>
          <a:off x="4789144" y="0"/>
          <a:ext cx="2675118" cy="1268418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Machine-learning: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Bayesian neural network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Turnitin: Copyright violation</a:t>
          </a:r>
        </a:p>
      </dsp:txBody>
      <dsp:txXfrm>
        <a:off x="4789144" y="0"/>
        <a:ext cx="2675118" cy="1268418"/>
      </dsp:txXfrm>
    </dsp:sp>
    <dsp:sp modelId="{7EEEECBC-139F-424E-BBCD-6E0AD7770C05}">
      <dsp:nvSpPr>
        <dsp:cNvPr id="0" name=""/>
        <dsp:cNvSpPr/>
      </dsp:nvSpPr>
      <dsp:spPr>
        <a:xfrm>
          <a:off x="4789144" y="1268418"/>
          <a:ext cx="2675118" cy="1268413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Watching new edits stream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Apprx</a:t>
          </a:r>
          <a:r>
            <a:rPr lang="en-US" sz="1600" kern="1200" dirty="0"/>
            <a:t>. 100 at any time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e.g. sentences lacking references</a:t>
          </a:r>
        </a:p>
      </dsp:txBody>
      <dsp:txXfrm>
        <a:off x="4789144" y="1268418"/>
        <a:ext cx="2675118" cy="1268413"/>
      </dsp:txXfrm>
    </dsp:sp>
    <dsp:sp modelId="{977DCC66-4854-4C64-8F0D-13949ED4A067}">
      <dsp:nvSpPr>
        <dsp:cNvPr id="0" name=""/>
        <dsp:cNvSpPr/>
      </dsp:nvSpPr>
      <dsp:spPr>
        <a:xfrm>
          <a:off x="4789144" y="2536831"/>
          <a:ext cx="2675118" cy="1268414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Quality rating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Checking for more subtle errors</a:t>
          </a:r>
        </a:p>
      </dsp:txBody>
      <dsp:txXfrm>
        <a:off x="4789144" y="2536831"/>
        <a:ext cx="2675118" cy="12684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CD2D82-1C0D-4430-B0B7-3FC4919FF4D7}">
      <dsp:nvSpPr>
        <dsp:cNvPr id="0" name=""/>
        <dsp:cNvSpPr/>
      </dsp:nvSpPr>
      <dsp:spPr>
        <a:xfrm>
          <a:off x="-5461919" y="-838994"/>
          <a:ext cx="6524470" cy="6524470"/>
        </a:xfrm>
        <a:prstGeom prst="blockArc">
          <a:avLst>
            <a:gd name="adj1" fmla="val 18900000"/>
            <a:gd name="adj2" fmla="val 2700000"/>
            <a:gd name="adj3" fmla="val 331"/>
          </a:avLst>
        </a:prstGeom>
        <a:noFill/>
        <a:ln w="1397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E42C44-6E46-4B19-A8D8-3EBBE16083CC}">
      <dsp:nvSpPr>
        <dsp:cNvPr id="0" name=""/>
        <dsp:cNvSpPr/>
      </dsp:nvSpPr>
      <dsp:spPr>
        <a:xfrm>
          <a:off x="354837" y="220321"/>
          <a:ext cx="9854150" cy="440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606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kern="1200" dirty="0"/>
            <a:t>2008 – </a:t>
          </a:r>
          <a:r>
            <a:rPr lang="en-US" sz="2300" b="0" i="1" kern="1200" dirty="0"/>
            <a:t>RNA Biology</a:t>
          </a:r>
          <a:r>
            <a:rPr lang="en-US" sz="2300" b="0" i="0" kern="1200" dirty="0"/>
            <a:t> starts requiring authors to update Wikipedia</a:t>
          </a:r>
          <a:endParaRPr lang="en-AU" sz="2300" b="0" i="0" kern="1200" dirty="0"/>
        </a:p>
      </dsp:txBody>
      <dsp:txXfrm>
        <a:off x="354837" y="220321"/>
        <a:ext cx="9854150" cy="440448"/>
      </dsp:txXfrm>
    </dsp:sp>
    <dsp:sp modelId="{11DCED50-4DE5-48A4-BB89-81226407BD1A}">
      <dsp:nvSpPr>
        <dsp:cNvPr id="0" name=""/>
        <dsp:cNvSpPr/>
      </dsp:nvSpPr>
      <dsp:spPr>
        <a:xfrm>
          <a:off x="49843" y="135551"/>
          <a:ext cx="609987" cy="6099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5DD835-69A0-4FCD-9D8D-45EF04A3C2A0}">
      <dsp:nvSpPr>
        <dsp:cNvPr id="0" name=""/>
        <dsp:cNvSpPr/>
      </dsp:nvSpPr>
      <dsp:spPr>
        <a:xfrm>
          <a:off x="753702" y="881381"/>
          <a:ext cx="9455285" cy="440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606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kern="1200" dirty="0"/>
            <a:t>2012 – </a:t>
          </a:r>
          <a:r>
            <a:rPr lang="en-US" sz="2300" i="1" kern="1200" dirty="0"/>
            <a:t>PLOS Comp Biol </a:t>
          </a:r>
          <a:r>
            <a:rPr lang="en-US" sz="2300" kern="1200" dirty="0"/>
            <a:t>starts publishing ‘topic page’ review format</a:t>
          </a:r>
          <a:endParaRPr lang="en-AU" sz="2300" kern="1200" dirty="0"/>
        </a:p>
      </dsp:txBody>
      <dsp:txXfrm>
        <a:off x="753702" y="881381"/>
        <a:ext cx="9455285" cy="440448"/>
      </dsp:txXfrm>
    </dsp:sp>
    <dsp:sp modelId="{B648AE51-2E92-452A-9054-5E10C46CCB7B}">
      <dsp:nvSpPr>
        <dsp:cNvPr id="0" name=""/>
        <dsp:cNvSpPr/>
      </dsp:nvSpPr>
      <dsp:spPr>
        <a:xfrm>
          <a:off x="448709" y="796611"/>
          <a:ext cx="609987" cy="6099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7D2446-4C63-4620-A6EE-11B984A780AB}">
      <dsp:nvSpPr>
        <dsp:cNvPr id="0" name=""/>
        <dsp:cNvSpPr/>
      </dsp:nvSpPr>
      <dsp:spPr>
        <a:xfrm>
          <a:off x="972279" y="1541956"/>
          <a:ext cx="9236709" cy="440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606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2013</a:t>
          </a:r>
          <a:r>
            <a:rPr lang="en-US" sz="2300" kern="1200" dirty="0"/>
            <a:t> – </a:t>
          </a:r>
          <a:r>
            <a:rPr lang="en-US" sz="2300" i="1" kern="1200" dirty="0"/>
            <a:t>Gene</a:t>
          </a:r>
          <a:r>
            <a:rPr lang="en-US" sz="2300" kern="1200" dirty="0"/>
            <a:t> starts Gene Wiki Reviews</a:t>
          </a:r>
          <a:endParaRPr lang="en-AU" sz="2300" kern="1200" dirty="0"/>
        </a:p>
      </dsp:txBody>
      <dsp:txXfrm>
        <a:off x="972279" y="1541956"/>
        <a:ext cx="9236709" cy="440448"/>
      </dsp:txXfrm>
    </dsp:sp>
    <dsp:sp modelId="{2031F8F7-05A4-4ABD-AA5F-8820B2F3AB24}">
      <dsp:nvSpPr>
        <dsp:cNvPr id="0" name=""/>
        <dsp:cNvSpPr/>
      </dsp:nvSpPr>
      <dsp:spPr>
        <a:xfrm>
          <a:off x="667285" y="1457186"/>
          <a:ext cx="609987" cy="6099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0A4638-5CBB-4E54-9A61-D1DEA1E48239}">
      <dsp:nvSpPr>
        <dsp:cNvPr id="0" name=""/>
        <dsp:cNvSpPr/>
      </dsp:nvSpPr>
      <dsp:spPr>
        <a:xfrm>
          <a:off x="1042068" y="2203016"/>
          <a:ext cx="9166919" cy="440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606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kern="1200" dirty="0"/>
            <a:t>2014 </a:t>
          </a:r>
          <a:r>
            <a:rPr lang="en-US" sz="2300" i="1" kern="1200" dirty="0"/>
            <a:t>– Open Med</a:t>
          </a:r>
          <a:r>
            <a:rPr lang="en-US" sz="2300" kern="1200" dirty="0"/>
            <a:t> puts Wikipedia page through peer review</a:t>
          </a:r>
          <a:endParaRPr lang="en-AU" sz="2300" kern="1200" dirty="0"/>
        </a:p>
      </dsp:txBody>
      <dsp:txXfrm>
        <a:off x="1042068" y="2203016"/>
        <a:ext cx="9166919" cy="440448"/>
      </dsp:txXfrm>
    </dsp:sp>
    <dsp:sp modelId="{8C4DE398-FE46-4C3B-8745-EF23035B6843}">
      <dsp:nvSpPr>
        <dsp:cNvPr id="0" name=""/>
        <dsp:cNvSpPr/>
      </dsp:nvSpPr>
      <dsp:spPr>
        <a:xfrm>
          <a:off x="737074" y="2118246"/>
          <a:ext cx="609987" cy="6099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0D2D97-FD49-4F4E-A2E0-4A0E93E3345B}">
      <dsp:nvSpPr>
        <dsp:cNvPr id="0" name=""/>
        <dsp:cNvSpPr/>
      </dsp:nvSpPr>
      <dsp:spPr>
        <a:xfrm>
          <a:off x="972279" y="2864076"/>
          <a:ext cx="9236709" cy="440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606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2014</a:t>
          </a:r>
          <a:r>
            <a:rPr lang="en-US" sz="2300" kern="1200" dirty="0"/>
            <a:t> – </a:t>
          </a:r>
          <a:r>
            <a:rPr lang="en-US" sz="2300" i="1" kern="1200" dirty="0" err="1"/>
            <a:t>WikiJMed</a:t>
          </a:r>
          <a:r>
            <a:rPr lang="en-US" sz="2300" kern="1200" dirty="0"/>
            <a:t> publishes first issue</a:t>
          </a:r>
          <a:endParaRPr lang="en-AU" sz="2300" kern="1200" dirty="0"/>
        </a:p>
      </dsp:txBody>
      <dsp:txXfrm>
        <a:off x="972279" y="2864076"/>
        <a:ext cx="9236709" cy="440448"/>
      </dsp:txXfrm>
    </dsp:sp>
    <dsp:sp modelId="{68EA58A0-AF48-4F9D-800C-94ACE1F4765D}">
      <dsp:nvSpPr>
        <dsp:cNvPr id="0" name=""/>
        <dsp:cNvSpPr/>
      </dsp:nvSpPr>
      <dsp:spPr>
        <a:xfrm>
          <a:off x="667285" y="2779306"/>
          <a:ext cx="609987" cy="6099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77F262-07B5-420D-ABFC-DA927B734522}">
      <dsp:nvSpPr>
        <dsp:cNvPr id="0" name=""/>
        <dsp:cNvSpPr/>
      </dsp:nvSpPr>
      <dsp:spPr>
        <a:xfrm>
          <a:off x="753702" y="3524651"/>
          <a:ext cx="9455285" cy="440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606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2018</a:t>
          </a:r>
          <a:r>
            <a:rPr lang="en-US" sz="2300" kern="1200" dirty="0"/>
            <a:t> </a:t>
          </a:r>
          <a:r>
            <a:rPr lang="en-US" sz="2300" b="1" i="0" kern="1200" dirty="0"/>
            <a:t>– </a:t>
          </a:r>
          <a:r>
            <a:rPr lang="en-US" sz="2300" i="1" kern="1200" dirty="0"/>
            <a:t>PLOS Genetics </a:t>
          </a:r>
          <a:r>
            <a:rPr lang="en-US" sz="2300" i="0" kern="1200" dirty="0"/>
            <a:t>also</a:t>
          </a:r>
          <a:r>
            <a:rPr lang="en-US" sz="2300" i="1" kern="1200" dirty="0"/>
            <a:t> </a:t>
          </a:r>
          <a:r>
            <a:rPr lang="en-US" sz="2300" kern="1200" dirty="0"/>
            <a:t>starts publishing ‘topic page’ format</a:t>
          </a:r>
          <a:endParaRPr lang="en-AU" sz="2300" kern="1200" dirty="0"/>
        </a:p>
      </dsp:txBody>
      <dsp:txXfrm>
        <a:off x="753702" y="3524651"/>
        <a:ext cx="9455285" cy="440448"/>
      </dsp:txXfrm>
    </dsp:sp>
    <dsp:sp modelId="{8EC8DDEF-687B-462D-A411-2C9191E9D040}">
      <dsp:nvSpPr>
        <dsp:cNvPr id="0" name=""/>
        <dsp:cNvSpPr/>
      </dsp:nvSpPr>
      <dsp:spPr>
        <a:xfrm>
          <a:off x="448709" y="3439882"/>
          <a:ext cx="609987" cy="6099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3A91F1-CEB1-4B56-A975-5832DE8FFFAA}">
      <dsp:nvSpPr>
        <dsp:cNvPr id="0" name=""/>
        <dsp:cNvSpPr/>
      </dsp:nvSpPr>
      <dsp:spPr>
        <a:xfrm>
          <a:off x="354837" y="4185711"/>
          <a:ext cx="9854150" cy="440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606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2018</a:t>
          </a:r>
          <a:r>
            <a:rPr lang="en-US" sz="2300" kern="1200" dirty="0"/>
            <a:t> – </a:t>
          </a:r>
          <a:r>
            <a:rPr lang="en-US" sz="2300" i="1" kern="1200" dirty="0"/>
            <a:t>WikiJSci</a:t>
          </a:r>
          <a:r>
            <a:rPr lang="en-US" sz="2300" kern="1200" dirty="0"/>
            <a:t> &amp; </a:t>
          </a:r>
          <a:r>
            <a:rPr lang="en-US" sz="2300" i="1" kern="1200" dirty="0" err="1"/>
            <a:t>WikiJHum</a:t>
          </a:r>
          <a:r>
            <a:rPr lang="en-US" sz="2300" kern="1200" dirty="0"/>
            <a:t> publishes first issue</a:t>
          </a:r>
          <a:endParaRPr lang="en-AU" sz="2300" kern="1200" dirty="0"/>
        </a:p>
      </dsp:txBody>
      <dsp:txXfrm>
        <a:off x="354837" y="4185711"/>
        <a:ext cx="9854150" cy="440448"/>
      </dsp:txXfrm>
    </dsp:sp>
    <dsp:sp modelId="{745B8E24-FF97-49B3-8465-0043DBA5DB68}">
      <dsp:nvSpPr>
        <dsp:cNvPr id="0" name=""/>
        <dsp:cNvSpPr/>
      </dsp:nvSpPr>
      <dsp:spPr>
        <a:xfrm>
          <a:off x="49843" y="4100942"/>
          <a:ext cx="609987" cy="6099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9C177A-1AF7-4A02-BBCB-94A001F4ADFD}">
      <dsp:nvSpPr>
        <dsp:cNvPr id="0" name=""/>
        <dsp:cNvSpPr/>
      </dsp:nvSpPr>
      <dsp:spPr>
        <a:xfrm>
          <a:off x="806507" y="2292514"/>
          <a:ext cx="9158145" cy="981837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400" kern="1200" dirty="0"/>
            <a:t>Example</a:t>
          </a:r>
          <a:endParaRPr lang="en-GB" sz="3400" kern="1200" dirty="0"/>
        </a:p>
      </dsp:txBody>
      <dsp:txXfrm>
        <a:off x="806507" y="2292514"/>
        <a:ext cx="2747443" cy="981837"/>
      </dsp:txXfrm>
    </dsp:sp>
    <dsp:sp modelId="{0421DBB4-A8B6-42BD-8CD1-8AA5FD874CF1}">
      <dsp:nvSpPr>
        <dsp:cNvPr id="0" name=""/>
        <dsp:cNvSpPr/>
      </dsp:nvSpPr>
      <dsp:spPr>
        <a:xfrm>
          <a:off x="806507" y="1146234"/>
          <a:ext cx="9158145" cy="981837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400" kern="1200" dirty="0"/>
            <a:t>Format</a:t>
          </a:r>
          <a:endParaRPr lang="en-GB" sz="3400" kern="1200" dirty="0"/>
        </a:p>
      </dsp:txBody>
      <dsp:txXfrm>
        <a:off x="806507" y="1146234"/>
        <a:ext cx="2747443" cy="981837"/>
      </dsp:txXfrm>
    </dsp:sp>
    <dsp:sp modelId="{9A2DC4CD-C670-474A-9FFD-EBAD21EE5ED2}">
      <dsp:nvSpPr>
        <dsp:cNvPr id="0" name=""/>
        <dsp:cNvSpPr/>
      </dsp:nvSpPr>
      <dsp:spPr>
        <a:xfrm>
          <a:off x="806507" y="-45"/>
          <a:ext cx="9158145" cy="981837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400" kern="1200" dirty="0"/>
            <a:t>Host</a:t>
          </a:r>
          <a:endParaRPr lang="en-GB" sz="3400" kern="1200" dirty="0"/>
        </a:p>
      </dsp:txBody>
      <dsp:txXfrm>
        <a:off x="806507" y="-45"/>
        <a:ext cx="2747443" cy="981837"/>
      </dsp:txXfrm>
    </dsp:sp>
    <dsp:sp modelId="{27DD7676-6B03-4787-87C7-03A561F7E6F6}">
      <dsp:nvSpPr>
        <dsp:cNvPr id="0" name=""/>
        <dsp:cNvSpPr/>
      </dsp:nvSpPr>
      <dsp:spPr>
        <a:xfrm>
          <a:off x="5272787" y="82176"/>
          <a:ext cx="2789865" cy="822212"/>
        </a:xfrm>
        <a:prstGeom prst="roundRect">
          <a:avLst>
            <a:gd name="adj" fmla="val 10000"/>
          </a:avLst>
        </a:prstGeom>
        <a:solidFill>
          <a:schemeClr val="accent1">
            <a:alpha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kern="1200" dirty="0"/>
            <a:t>Wikipedia Sister project</a:t>
          </a:r>
          <a:endParaRPr lang="en-GB" sz="1900" kern="1200" dirty="0"/>
        </a:p>
      </dsp:txBody>
      <dsp:txXfrm>
        <a:off x="5296869" y="106258"/>
        <a:ext cx="2741701" cy="774048"/>
      </dsp:txXfrm>
    </dsp:sp>
    <dsp:sp modelId="{AC41BF45-F791-439B-96CF-9AD75C15A15D}">
      <dsp:nvSpPr>
        <dsp:cNvPr id="0" name=""/>
        <dsp:cNvSpPr/>
      </dsp:nvSpPr>
      <dsp:spPr>
        <a:xfrm>
          <a:off x="4829199" y="904388"/>
          <a:ext cx="1838520" cy="328885"/>
        </a:xfrm>
        <a:custGeom>
          <a:avLst/>
          <a:gdLst/>
          <a:ahLst/>
          <a:cxnLst/>
          <a:rect l="0" t="0" r="0" b="0"/>
          <a:pathLst>
            <a:path>
              <a:moveTo>
                <a:pt x="1838520" y="0"/>
              </a:moveTo>
              <a:lnTo>
                <a:pt x="1838520" y="164442"/>
              </a:lnTo>
              <a:lnTo>
                <a:pt x="0" y="164442"/>
              </a:lnTo>
              <a:lnTo>
                <a:pt x="0" y="328885"/>
              </a:lnTo>
            </a:path>
          </a:pathLst>
        </a:custGeom>
        <a:noFill/>
        <a:ln w="1397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D36070-A46A-4C41-BEF7-428052119FD0}">
      <dsp:nvSpPr>
        <dsp:cNvPr id="0" name=""/>
        <dsp:cNvSpPr/>
      </dsp:nvSpPr>
      <dsp:spPr>
        <a:xfrm>
          <a:off x="4094937" y="1233273"/>
          <a:ext cx="1468525" cy="822212"/>
        </a:xfrm>
        <a:prstGeom prst="roundRect">
          <a:avLst>
            <a:gd name="adj" fmla="val 10000"/>
          </a:avLst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kern="1200" dirty="0"/>
            <a:t>In whole</a:t>
          </a:r>
          <a:endParaRPr lang="en-GB" sz="1900" kern="1200" dirty="0"/>
        </a:p>
      </dsp:txBody>
      <dsp:txXfrm>
        <a:off x="4119019" y="1257355"/>
        <a:ext cx="1420361" cy="774048"/>
      </dsp:txXfrm>
    </dsp:sp>
    <dsp:sp modelId="{549ADFB1-97EF-4E9D-887C-A75BC84A995E}">
      <dsp:nvSpPr>
        <dsp:cNvPr id="0" name=""/>
        <dsp:cNvSpPr/>
      </dsp:nvSpPr>
      <dsp:spPr>
        <a:xfrm>
          <a:off x="4783479" y="2055486"/>
          <a:ext cx="91440" cy="3288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8885"/>
              </a:lnTo>
            </a:path>
          </a:pathLst>
        </a:custGeom>
        <a:noFill/>
        <a:ln w="1397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BD4B1-B274-4AB6-8856-F54E25AF76CC}">
      <dsp:nvSpPr>
        <dsp:cNvPr id="0" name=""/>
        <dsp:cNvSpPr/>
      </dsp:nvSpPr>
      <dsp:spPr>
        <a:xfrm>
          <a:off x="4094937" y="2384371"/>
          <a:ext cx="1468525" cy="822212"/>
        </a:xfrm>
        <a:prstGeom prst="roundRect">
          <a:avLst>
            <a:gd name="adj" fmla="val 10000"/>
          </a:avLst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kern="1200" dirty="0"/>
            <a:t>WikiJournals</a:t>
          </a:r>
          <a:endParaRPr lang="en-GB" sz="1900" kern="1200" dirty="0"/>
        </a:p>
      </dsp:txBody>
      <dsp:txXfrm>
        <a:off x="4119019" y="2408453"/>
        <a:ext cx="1420361" cy="774048"/>
      </dsp:txXfrm>
    </dsp:sp>
    <dsp:sp modelId="{E3007CE8-AA6D-4027-8DA6-F2FC3FE24565}">
      <dsp:nvSpPr>
        <dsp:cNvPr id="0" name=""/>
        <dsp:cNvSpPr/>
      </dsp:nvSpPr>
      <dsp:spPr>
        <a:xfrm>
          <a:off x="6622000" y="904388"/>
          <a:ext cx="91440" cy="3288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8885"/>
              </a:lnTo>
            </a:path>
          </a:pathLst>
        </a:custGeom>
        <a:noFill/>
        <a:ln w="1397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BBA561-C082-42AD-9F41-84F5C1DAFE9D}">
      <dsp:nvSpPr>
        <dsp:cNvPr id="0" name=""/>
        <dsp:cNvSpPr/>
      </dsp:nvSpPr>
      <dsp:spPr>
        <a:xfrm>
          <a:off x="5933457" y="1233273"/>
          <a:ext cx="1468525" cy="822212"/>
        </a:xfrm>
        <a:prstGeom prst="roundRect">
          <a:avLst>
            <a:gd name="adj" fmla="val 10000"/>
          </a:avLst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kern="1200" dirty="0"/>
            <a:t>In part</a:t>
          </a:r>
          <a:endParaRPr lang="en-GB" sz="1900" kern="1200" dirty="0"/>
        </a:p>
      </dsp:txBody>
      <dsp:txXfrm>
        <a:off x="5957539" y="1257355"/>
        <a:ext cx="1420361" cy="774048"/>
      </dsp:txXfrm>
    </dsp:sp>
    <dsp:sp modelId="{835AB053-22B5-466B-9285-BB56422DC886}">
      <dsp:nvSpPr>
        <dsp:cNvPr id="0" name=""/>
        <dsp:cNvSpPr/>
      </dsp:nvSpPr>
      <dsp:spPr>
        <a:xfrm>
          <a:off x="6622000" y="2055486"/>
          <a:ext cx="91440" cy="3288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8885"/>
              </a:lnTo>
            </a:path>
          </a:pathLst>
        </a:custGeom>
        <a:noFill/>
        <a:ln w="1397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0AA6DD-6E74-47BC-ABBC-994A584B6A7C}">
      <dsp:nvSpPr>
        <dsp:cNvPr id="0" name=""/>
        <dsp:cNvSpPr/>
      </dsp:nvSpPr>
      <dsp:spPr>
        <a:xfrm>
          <a:off x="5933457" y="2384371"/>
          <a:ext cx="1468525" cy="822212"/>
        </a:xfrm>
        <a:prstGeom prst="roundRect">
          <a:avLst>
            <a:gd name="adj" fmla="val 10000"/>
          </a:avLst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kern="1200" dirty="0"/>
            <a:t>PLOS Genetics </a:t>
          </a:r>
          <a:endParaRPr lang="en-GB" sz="1900" kern="1200" dirty="0"/>
        </a:p>
      </dsp:txBody>
      <dsp:txXfrm>
        <a:off x="5957539" y="2408453"/>
        <a:ext cx="1420361" cy="774048"/>
      </dsp:txXfrm>
    </dsp:sp>
    <dsp:sp modelId="{23F280EC-5489-4C5B-B236-9C4EB68EA1E1}">
      <dsp:nvSpPr>
        <dsp:cNvPr id="0" name=""/>
        <dsp:cNvSpPr/>
      </dsp:nvSpPr>
      <dsp:spPr>
        <a:xfrm>
          <a:off x="6667720" y="904388"/>
          <a:ext cx="1838520" cy="3288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442"/>
              </a:lnTo>
              <a:lnTo>
                <a:pt x="1838520" y="164442"/>
              </a:lnTo>
              <a:lnTo>
                <a:pt x="1838520" y="328885"/>
              </a:lnTo>
            </a:path>
          </a:pathLst>
        </a:custGeom>
        <a:noFill/>
        <a:ln w="1397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63ABAA-02BC-4532-9E5A-F0B8E6557657}">
      <dsp:nvSpPr>
        <dsp:cNvPr id="0" name=""/>
        <dsp:cNvSpPr/>
      </dsp:nvSpPr>
      <dsp:spPr>
        <a:xfrm>
          <a:off x="7771978" y="1233273"/>
          <a:ext cx="1468525" cy="822212"/>
        </a:xfrm>
        <a:prstGeom prst="roundRect">
          <a:avLst>
            <a:gd name="adj" fmla="val 10000"/>
          </a:avLst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kern="1200" dirty="0"/>
            <a:t>One-off</a:t>
          </a:r>
          <a:endParaRPr lang="en-GB" sz="1900" kern="1200" dirty="0"/>
        </a:p>
      </dsp:txBody>
      <dsp:txXfrm>
        <a:off x="7796060" y="1257355"/>
        <a:ext cx="1420361" cy="774048"/>
      </dsp:txXfrm>
    </dsp:sp>
    <dsp:sp modelId="{99287982-F360-4E6D-BC10-FF8D771F7FFF}">
      <dsp:nvSpPr>
        <dsp:cNvPr id="0" name=""/>
        <dsp:cNvSpPr/>
      </dsp:nvSpPr>
      <dsp:spPr>
        <a:xfrm>
          <a:off x="8460521" y="2055486"/>
          <a:ext cx="91440" cy="3288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8885"/>
              </a:lnTo>
            </a:path>
          </a:pathLst>
        </a:custGeom>
        <a:noFill/>
        <a:ln w="1397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B858D3-F494-421D-9B24-E15F71341E70}">
      <dsp:nvSpPr>
        <dsp:cNvPr id="0" name=""/>
        <dsp:cNvSpPr/>
      </dsp:nvSpPr>
      <dsp:spPr>
        <a:xfrm>
          <a:off x="7771978" y="2384371"/>
          <a:ext cx="1468525" cy="822212"/>
        </a:xfrm>
        <a:prstGeom prst="roundRect">
          <a:avLst>
            <a:gd name="adj" fmla="val 10000"/>
          </a:avLst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kern="1200" dirty="0"/>
            <a:t>examples in negotiation</a:t>
          </a:r>
          <a:endParaRPr lang="en-GB" sz="1900" kern="1200" dirty="0"/>
        </a:p>
      </dsp:txBody>
      <dsp:txXfrm>
        <a:off x="7796060" y="2408453"/>
        <a:ext cx="1420361" cy="7740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6E3CE-AD06-4CE2-8323-4FB9537F9DF2}" type="datetimeFigureOut">
              <a:rPr lang="en-GB" smtClean="0"/>
              <a:t>27/05/2020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096E2-232E-484F-AFD9-4E3AA1EC53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9093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8E3424-8E68-4EF0-94C5-2048A1D3EF71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5BE52-A756-43B0-BBD4-B5380532E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386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75BE52-A756-43B0-BBD4-B5380532E5C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68866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5BE52-A756-43B0-BBD4-B5380532E5C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093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5BE52-A756-43B0-BBD4-B5380532E5C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93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5BE52-A756-43B0-BBD4-B5380532E5C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411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5BE52-A756-43B0-BBD4-B5380532E5C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5334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5BE52-A756-43B0-BBD4-B5380532E5C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3173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5BE52-A756-43B0-BBD4-B5380532E5C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1112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5BE52-A756-43B0-BBD4-B5380532E5C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6587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5BE52-A756-43B0-BBD4-B5380532E5C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7444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5BE52-A756-43B0-BBD4-B5380532E5C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7246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5BE52-A756-43B0-BBD4-B5380532E5C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251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5BE52-A756-43B0-BBD4-B5380532E5C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9315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5BE52-A756-43B0-BBD4-B5380532E5C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3006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5BE52-A756-43B0-BBD4-B5380532E5CB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7787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5BE52-A756-43B0-BBD4-B5380532E5CB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9819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5BE52-A756-43B0-BBD4-B5380532E5CB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9670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A2D3A-8AD6-404F-BC5C-360774F2E87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603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5BE52-A756-43B0-BBD4-B5380532E5CB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877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Re-</a:t>
            </a:r>
            <a:r>
              <a:rPr lang="en-AU" dirty="0" err="1"/>
              <a:t>emphisise</a:t>
            </a:r>
            <a:r>
              <a:rPr lang="en-AU" dirty="0"/>
              <a:t> that patients are making health decisions based on what they read online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5BE52-A756-43B0-BBD4-B5380532E5C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37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5BE52-A756-43B0-BBD4-B5380532E5C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727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Overall Birth-and-Death model for articles, but most work done in modification</a:t>
            </a:r>
          </a:p>
          <a:p>
            <a:r>
              <a:rPr lang="en-AU" dirty="0"/>
              <a:t>&gt;300 active editors in each stage</a:t>
            </a:r>
          </a:p>
          <a:p>
            <a:r>
              <a:rPr lang="en-AU" dirty="0"/>
              <a:t>600 new articles per day</a:t>
            </a:r>
          </a:p>
          <a:p>
            <a:r>
              <a:rPr lang="en-AU" dirty="0"/>
              <a:t>500 deletions per 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5BE52-A756-43B0-BBD4-B5380532E5C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58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Overall Birth-and-Death model for articles, but most work done in modification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5BE52-A756-43B0-BBD4-B5380532E5C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468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Overall Birth-and-Death model for articles, but most work done in modification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5BE52-A756-43B0-BBD4-B5380532E5C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447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5BE52-A756-43B0-BBD4-B5380532E5C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677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5BE52-A756-43B0-BBD4-B5380532E5C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130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86334"/>
            <a:ext cx="9418320" cy="4014266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6358128" cy="169164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small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182" indent="0" algn="ctr">
              <a:buNone/>
              <a:defRPr sz="2200"/>
            </a:lvl2pPr>
            <a:lvl3pPr marL="914363" indent="0" algn="ctr">
              <a:buNone/>
              <a:defRPr sz="2200"/>
            </a:lvl3pPr>
            <a:lvl4pPr marL="1371544" indent="0" algn="ctr">
              <a:buNone/>
              <a:defRPr sz="2000"/>
            </a:lvl4pPr>
            <a:lvl5pPr marL="1828725" indent="0" algn="ctr">
              <a:buNone/>
              <a:defRPr sz="2000"/>
            </a:lvl5pPr>
            <a:lvl6pPr marL="2285907" indent="0" algn="ctr">
              <a:buNone/>
              <a:defRPr sz="2000"/>
            </a:lvl6pPr>
            <a:lvl7pPr marL="2743088" indent="0" algn="ctr">
              <a:buNone/>
              <a:defRPr sz="2000"/>
            </a:lvl7pPr>
            <a:lvl8pPr marL="3200269" indent="0" algn="ctr">
              <a:buNone/>
              <a:defRPr sz="2000"/>
            </a:lvl8pPr>
            <a:lvl9pPr marL="365745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11232031" y="1381191"/>
            <a:ext cx="1554831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BC225BE-ED20-4BD5-9659-2E574DB8C0DB}" type="datetime1">
              <a:rPr lang="en-GB" smtClean="0"/>
              <a:t>26/05/2020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/>
          <p:cNvCxnSpPr/>
          <p:nvPr userDrawn="1"/>
        </p:nvCxnSpPr>
        <p:spPr>
          <a:xfrm>
            <a:off x="1397342" y="4749800"/>
            <a:ext cx="9282853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 flipH="1">
            <a:off x="0" y="7"/>
            <a:ext cx="12192000" cy="426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 userDrawn="1"/>
        </p:nvSpPr>
        <p:spPr>
          <a:xfrm flipH="1">
            <a:off x="0" y="6431604"/>
            <a:ext cx="12192000" cy="426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8695889" y="427045"/>
            <a:ext cx="3496116" cy="359297"/>
          </a:xfrm>
        </p:spPr>
        <p:txBody>
          <a:bodyPr>
            <a:noAutofit/>
          </a:bodyPr>
          <a:lstStyle>
            <a:lvl1pPr marL="0" indent="0" algn="r">
              <a:buNone/>
              <a:defRPr sz="2000" cap="small" baseline="0"/>
            </a:lvl1pPr>
            <a:lvl2pPr algn="r">
              <a:defRPr cap="small" baseline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insert Name</a:t>
            </a:r>
          </a:p>
        </p:txBody>
      </p:sp>
    </p:spTree>
    <p:extLst>
      <p:ext uri="{BB962C8B-B14F-4D97-AF65-F5344CB8AC3E}">
        <p14:creationId xmlns:p14="http://schemas.microsoft.com/office/powerpoint/2010/main" val="8270299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761574"/>
            <a:ext cx="3200400" cy="90213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5CA82-9F2A-4793-BF2C-9417E8EF92AD}" type="datetime1">
              <a:rPr lang="en-GB" smtClean="0"/>
              <a:t>26/05/2020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40292" y="1661720"/>
            <a:ext cx="320135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 userDrawn="1"/>
        </p:nvSpPr>
        <p:spPr>
          <a:xfrm rot="5400000">
            <a:off x="9101567" y="3018213"/>
            <a:ext cx="5220188" cy="730737"/>
          </a:xfrm>
          <a:prstGeom prst="rect">
            <a:avLst/>
          </a:prstGeom>
          <a:noFill/>
        </p:spPr>
      </p:sp>
      <p:sp>
        <p:nvSpPr>
          <p:cNvPr id="28" name="Content Placeholder 27"/>
          <p:cNvSpPr>
            <a:spLocks noGrp="1"/>
          </p:cNvSpPr>
          <p:nvPr userDrawn="1">
            <p:ph sz="quarter" idx="15"/>
          </p:nvPr>
        </p:nvSpPr>
        <p:spPr>
          <a:xfrm>
            <a:off x="1428232" y="4700588"/>
            <a:ext cx="10504085" cy="160496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Content Placeholder 27"/>
          <p:cNvSpPr>
            <a:spLocks noGrp="1"/>
          </p:cNvSpPr>
          <p:nvPr>
            <p:ph sz="quarter" idx="16"/>
          </p:nvPr>
        </p:nvSpPr>
        <p:spPr>
          <a:xfrm>
            <a:off x="1428232" y="1767096"/>
            <a:ext cx="10504085" cy="279757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0" name="Content Placeholder 27"/>
          <p:cNvSpPr>
            <a:spLocks noGrp="1"/>
          </p:cNvSpPr>
          <p:nvPr>
            <p:ph sz="quarter" idx="17"/>
          </p:nvPr>
        </p:nvSpPr>
        <p:spPr>
          <a:xfrm>
            <a:off x="5191292" y="762973"/>
            <a:ext cx="6746713" cy="90073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 rot="16200000">
            <a:off x="-264519" y="2871906"/>
            <a:ext cx="2797569" cy="58794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cap="small" baseline="0"/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 hasCustomPrompt="1"/>
          </p:nvPr>
        </p:nvSpPr>
        <p:spPr>
          <a:xfrm rot="16200000">
            <a:off x="4446251" y="918672"/>
            <a:ext cx="902130" cy="587941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cap="small" baseline="0"/>
            </a:lvl1pPr>
          </a:lstStyle>
          <a:p>
            <a:pPr lvl="0"/>
            <a:r>
              <a:rPr lang="en-AU" dirty="0"/>
              <a:t>1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0" hasCustomPrompt="1"/>
          </p:nvPr>
        </p:nvSpPr>
        <p:spPr>
          <a:xfrm rot="16200000">
            <a:off x="330760" y="5210124"/>
            <a:ext cx="1607008" cy="587941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 cap="small" baseline="0"/>
            </a:lvl1pPr>
          </a:lstStyle>
          <a:p>
            <a:pPr lvl="0"/>
            <a:r>
              <a:rPr lang="en-AU" dirty="0"/>
              <a:t>3</a:t>
            </a:r>
            <a:endParaRPr lang="en-GB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29297" y="6498000"/>
            <a:ext cx="528841" cy="360000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800" b="0">
                <a:solidFill>
                  <a:schemeClr val="tx2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3A58D7F9-4F9F-415D-8C6C-572871CCDB1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5" y="6498000"/>
            <a:ext cx="11487151" cy="360000"/>
          </a:xfrm>
        </p:spPr>
        <p:txBody>
          <a:bodyPr anchor="ctr">
            <a:normAutofit/>
          </a:bodyPr>
          <a:lstStyle>
            <a:lvl1pPr marL="0" indent="0">
              <a:buNone/>
              <a:defRPr sz="1200" i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150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761574"/>
            <a:ext cx="3200400" cy="90213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566A8-3630-4860-AF22-EB6A3CE89450}" type="datetime1">
              <a:rPr lang="en-GB" smtClean="0"/>
              <a:t>26/05/2020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40292" y="1655236"/>
            <a:ext cx="320135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 userDrawn="1"/>
        </p:nvSpPr>
        <p:spPr>
          <a:xfrm rot="5400000">
            <a:off x="9101567" y="3018213"/>
            <a:ext cx="5220188" cy="730737"/>
          </a:xfrm>
          <a:prstGeom prst="rect">
            <a:avLst/>
          </a:prstGeom>
          <a:noFill/>
        </p:spPr>
      </p:sp>
      <p:sp>
        <p:nvSpPr>
          <p:cNvPr id="28" name="Content Placeholder 27"/>
          <p:cNvSpPr>
            <a:spLocks noGrp="1"/>
          </p:cNvSpPr>
          <p:nvPr userDrawn="1">
            <p:ph sz="quarter" idx="15"/>
          </p:nvPr>
        </p:nvSpPr>
        <p:spPr>
          <a:xfrm>
            <a:off x="1428232" y="4700588"/>
            <a:ext cx="10504085" cy="160496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Content Placeholder 27"/>
          <p:cNvSpPr>
            <a:spLocks noGrp="1"/>
          </p:cNvSpPr>
          <p:nvPr>
            <p:ph sz="quarter" idx="16"/>
          </p:nvPr>
        </p:nvSpPr>
        <p:spPr>
          <a:xfrm>
            <a:off x="1428232" y="1767096"/>
            <a:ext cx="10504085" cy="279757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0" name="Content Placeholder 27"/>
          <p:cNvSpPr>
            <a:spLocks noGrp="1"/>
          </p:cNvSpPr>
          <p:nvPr>
            <p:ph sz="quarter" idx="17"/>
          </p:nvPr>
        </p:nvSpPr>
        <p:spPr>
          <a:xfrm>
            <a:off x="5191292" y="762973"/>
            <a:ext cx="6746713" cy="90073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 rot="16200000">
            <a:off x="-264519" y="2871906"/>
            <a:ext cx="2797569" cy="58794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cap="small" baseline="0"/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 hasCustomPrompt="1"/>
          </p:nvPr>
        </p:nvSpPr>
        <p:spPr>
          <a:xfrm rot="16200000">
            <a:off x="4446251" y="918672"/>
            <a:ext cx="902130" cy="587941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cap="small" baseline="0"/>
            </a:lvl1pPr>
          </a:lstStyle>
          <a:p>
            <a:pPr lvl="0"/>
            <a:r>
              <a:rPr lang="en-AU" dirty="0"/>
              <a:t>1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0" hasCustomPrompt="1"/>
          </p:nvPr>
        </p:nvSpPr>
        <p:spPr>
          <a:xfrm rot="16200000">
            <a:off x="330760" y="5210124"/>
            <a:ext cx="1607008" cy="587941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 cap="small" baseline="0"/>
            </a:lvl1pPr>
          </a:lstStyle>
          <a:p>
            <a:pPr lvl="0"/>
            <a:r>
              <a:rPr lang="en-AU" dirty="0"/>
              <a:t>3</a:t>
            </a:r>
            <a:endParaRPr lang="en-GB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29297" y="6498000"/>
            <a:ext cx="528841" cy="360000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800" b="0">
                <a:solidFill>
                  <a:schemeClr val="tx2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8805FB9F-6CF8-4F00-82BE-31EF907803A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5" y="6498000"/>
            <a:ext cx="11487151" cy="360000"/>
          </a:xfrm>
        </p:spPr>
        <p:txBody>
          <a:bodyPr anchor="ctr">
            <a:normAutofit/>
          </a:bodyPr>
          <a:lstStyle>
            <a:lvl1pPr marL="0" indent="0">
              <a:buNone/>
              <a:defRPr sz="1200" i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0074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F86D6-24FB-4C6B-B8B1-0F1E767598B2}" type="datetime1">
              <a:rPr lang="en-GB" smtClean="0"/>
              <a:t>26/05/2020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29297" y="6498000"/>
            <a:ext cx="528841" cy="360000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800" b="0">
                <a:solidFill>
                  <a:schemeClr val="tx2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BA864D7B-8F87-48BF-90A1-1E1CA604415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5" y="6498000"/>
            <a:ext cx="11487151" cy="360000"/>
          </a:xfrm>
        </p:spPr>
        <p:txBody>
          <a:bodyPr anchor="ctr">
            <a:normAutofit/>
          </a:bodyPr>
          <a:lstStyle>
            <a:lvl1pPr marL="0" indent="0">
              <a:buNone/>
              <a:defRPr sz="1200" i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0268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332656"/>
            <a:ext cx="10972800" cy="10668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84784"/>
            <a:ext cx="10972800" cy="5089752"/>
          </a:xfrm>
        </p:spPr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6E4679-498A-4566-A064-1038C0BBEF70}" type="datetime1">
              <a:rPr lang="en-US" smtClean="0"/>
              <a:pPr>
                <a:defRPr/>
              </a:pPr>
              <a:t>5/26/2020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asdasd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9D6629D-98FC-4BFF-B08A-A2096603C8F2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9763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18D0EC-147B-48C2-8FA1-6778447B1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DEF1D-65F6-4A8A-B35B-452BCF781EBA}" type="datetimeFigureOut">
              <a:rPr lang="en-AU" smtClean="0"/>
              <a:t>26/05/2020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F53D75-F390-4B10-B718-695E9AAB3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32C432-94A5-4E2F-927E-7A6DE08BC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5CC7E-A360-45B5-9D33-AA596004CF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297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332656"/>
            <a:ext cx="10972800" cy="10668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84784"/>
            <a:ext cx="10972800" cy="5013216"/>
          </a:xfrm>
        </p:spPr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6E4679-498A-4566-A064-1038C0BBEF70}" type="datetime1">
              <a:rPr lang="en-US" smtClean="0"/>
              <a:pPr>
                <a:defRPr/>
              </a:pPr>
              <a:t>5/26/2020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asdasd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9D6629D-98FC-4BFF-B08A-A2096603C8F2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" y="6498000"/>
            <a:ext cx="11487151" cy="360000"/>
          </a:xfrm>
        </p:spPr>
        <p:txBody>
          <a:bodyPr anchor="ctr">
            <a:normAutofit/>
          </a:bodyPr>
          <a:lstStyle>
            <a:lvl1pPr marL="0" indent="0">
              <a:buNone/>
              <a:defRPr sz="1200" i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references</a:t>
            </a:r>
            <a:endParaRPr lang="en-GB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629297" y="6498000"/>
            <a:ext cx="528841" cy="360000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>
            <a:defPPr>
              <a:defRPr lang="en-US"/>
            </a:defPPr>
            <a:lvl1pPr marL="0" indent="0" algn="r" defTabSz="914400" rtl="0" eaLnBrk="1" latinLnBrk="0" hangingPunct="1">
              <a:buFont typeface="Arial" panose="020B0604020202020204" pitchFamily="34" charset="0"/>
              <a:buNone/>
              <a:defRPr sz="1800" b="0" kern="1200">
                <a:solidFill>
                  <a:schemeClr val="tx2">
                    <a:lumMod val="20000"/>
                    <a:lumOff val="80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864D7B-8F87-48BF-90A1-1E1CA6044150}" type="slidenum">
              <a:rPr lang="en-GB" sz="1800" smtClean="0"/>
              <a:pPr/>
              <a:t>‹#›</a:t>
            </a:fld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34700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0" y="1138990"/>
            <a:ext cx="12192000" cy="45125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9"/>
            <a:ext cx="9418320" cy="3761885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520838"/>
            <a:ext cx="9418320" cy="952500"/>
          </a:xfrm>
        </p:spPr>
        <p:txBody>
          <a:bodyPr anchor="t">
            <a:normAutofit/>
          </a:bodyPr>
          <a:lstStyle>
            <a:lvl1pPr marL="0" indent="0">
              <a:buNone/>
              <a:defRPr sz="2200" cap="small" baseline="0">
                <a:solidFill>
                  <a:schemeClr val="bg1">
                    <a:lumMod val="65000"/>
                  </a:schemeClr>
                </a:solidFill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2F087-6286-4E33-AC3E-D406150A0EA2}" type="datetime1">
              <a:rPr lang="en-GB" smtClean="0"/>
              <a:t>26/05/2020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 flipH="1">
            <a:off x="-1" y="0"/>
            <a:ext cx="1028701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 userDrawn="1"/>
        </p:nvSpPr>
        <p:spPr>
          <a:xfrm flipH="1">
            <a:off x="-2" y="7"/>
            <a:ext cx="12192003" cy="13846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 userDrawn="1"/>
        </p:nvSpPr>
        <p:spPr>
          <a:xfrm flipH="1">
            <a:off x="0" y="5473344"/>
            <a:ext cx="12192000" cy="13846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8365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b"/>
          <a:lstStyle>
            <a:lvl3pPr>
              <a:defRPr sz="1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11527443" y="735609"/>
            <a:ext cx="964007" cy="365125"/>
          </a:xfrm>
        </p:spPr>
        <p:txBody>
          <a:bodyPr/>
          <a:lstStyle/>
          <a:p>
            <a:fld id="{1E47144A-BE7E-44E1-8C5C-65D05FAE402A}" type="datetime1">
              <a:rPr lang="en-GB" smtClean="0"/>
              <a:t>26/05/2020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9931026" y="3919164"/>
            <a:ext cx="4156833" cy="365121"/>
          </a:xfrm>
        </p:spPr>
        <p:txBody>
          <a:bodyPr/>
          <a:lstStyle/>
          <a:p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34898" y="1657350"/>
            <a:ext cx="1084274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29297" y="6498000"/>
            <a:ext cx="528841" cy="360000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800" b="0">
                <a:solidFill>
                  <a:schemeClr val="tx2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CE88B329-2985-4DFE-8A92-737A35BD34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5" y="6498000"/>
            <a:ext cx="11487151" cy="360000"/>
          </a:xfrm>
        </p:spPr>
        <p:txBody>
          <a:bodyPr anchor="ctr">
            <a:normAutofit/>
          </a:bodyPr>
          <a:lstStyle>
            <a:lvl1pPr marL="0" indent="0">
              <a:buNone/>
              <a:defRPr sz="1200" i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2071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b"/>
          <a:lstStyle>
            <a:lvl3pPr>
              <a:defRPr sz="1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11527443" y="735609"/>
            <a:ext cx="964007" cy="365125"/>
          </a:xfrm>
        </p:spPr>
        <p:txBody>
          <a:bodyPr/>
          <a:lstStyle/>
          <a:p>
            <a:fld id="{439E9766-B90A-4A04-9749-D5F455D3A371}" type="datetime1">
              <a:rPr lang="en-GB" smtClean="0"/>
              <a:t>26/05/2020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9931026" y="3919164"/>
            <a:ext cx="4156833" cy="365121"/>
          </a:xfrm>
        </p:spPr>
        <p:txBody>
          <a:bodyPr/>
          <a:lstStyle/>
          <a:p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34903" y="1657350"/>
            <a:ext cx="1084518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29297" y="6498000"/>
            <a:ext cx="528841" cy="360000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800" b="0">
                <a:solidFill>
                  <a:schemeClr val="tx2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CE88B329-2985-4DFE-8A92-737A35BD34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5" y="6498000"/>
            <a:ext cx="11487151" cy="360000"/>
          </a:xfrm>
        </p:spPr>
        <p:txBody>
          <a:bodyPr anchor="ctr">
            <a:normAutofit/>
          </a:bodyPr>
          <a:lstStyle>
            <a:lvl1pPr marL="0" indent="0">
              <a:buNone/>
              <a:defRPr sz="1200" i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9943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FADD8-0AEE-4C7B-B9DE-86BB52DA7036}" type="datetime1">
              <a:rPr lang="en-GB" smtClean="0"/>
              <a:t>26/05/2020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Content Placeholder 2"/>
          <p:cNvSpPr>
            <a:spLocks noGrp="1"/>
          </p:cNvSpPr>
          <p:nvPr>
            <p:ph sz="half" idx="13"/>
          </p:nvPr>
        </p:nvSpPr>
        <p:spPr>
          <a:xfrm>
            <a:off x="1179013" y="1739906"/>
            <a:ext cx="4727596" cy="4440241"/>
          </a:xfrm>
        </p:spPr>
        <p:txBody>
          <a:bodyPr anchor="b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6126481" y="1739906"/>
            <a:ext cx="4727596" cy="4440241"/>
          </a:xfrm>
        </p:spPr>
        <p:txBody>
          <a:bodyPr anchor="b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34901" y="1657350"/>
            <a:ext cx="1084274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29297" y="6498000"/>
            <a:ext cx="528841" cy="360000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800" b="0">
                <a:solidFill>
                  <a:schemeClr val="tx2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CE88B329-2985-4DFE-8A92-737A35BD34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5" y="6498000"/>
            <a:ext cx="11487151" cy="360000"/>
          </a:xfrm>
        </p:spPr>
        <p:txBody>
          <a:bodyPr anchor="ctr">
            <a:normAutofit/>
          </a:bodyPr>
          <a:lstStyle>
            <a:lvl1pPr marL="0" indent="0">
              <a:buNone/>
              <a:defRPr sz="1200" i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9578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9011" y="1775862"/>
            <a:ext cx="4739788" cy="578006"/>
          </a:xfrm>
          <a:solidFill>
            <a:schemeClr val="bg1">
              <a:lumMod val="85000"/>
            </a:schemeClr>
          </a:solidFill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000" b="0" cap="small" baseline="0">
                <a:solidFill>
                  <a:schemeClr val="tx2"/>
                </a:solidFill>
              </a:defRPr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4" indent="0">
              <a:buNone/>
              <a:defRPr sz="1600" b="1"/>
            </a:lvl4pPr>
            <a:lvl5pPr marL="1828725" indent="0">
              <a:buNone/>
              <a:defRPr sz="1600" b="1"/>
            </a:lvl5pPr>
            <a:lvl6pPr marL="2285907" indent="0">
              <a:buNone/>
              <a:defRPr sz="1600" b="1"/>
            </a:lvl6pPr>
            <a:lvl7pPr marL="2743088" indent="0">
              <a:buNone/>
              <a:defRPr sz="1600" b="1"/>
            </a:lvl7pPr>
            <a:lvl8pPr marL="3200269" indent="0">
              <a:buNone/>
              <a:defRPr sz="1600" b="1"/>
            </a:lvl8pPr>
            <a:lvl9pPr marL="365745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79" y="1775862"/>
            <a:ext cx="4739788" cy="578006"/>
          </a:xfrm>
          <a:solidFill>
            <a:schemeClr val="bg1">
              <a:lumMod val="85000"/>
            </a:schemeClr>
          </a:solidFill>
        </p:spPr>
        <p:txBody>
          <a:bodyPr anchor="b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cap="small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4" indent="0">
              <a:buNone/>
              <a:defRPr sz="1600" b="1"/>
            </a:lvl4pPr>
            <a:lvl5pPr marL="1828725" indent="0">
              <a:buNone/>
              <a:defRPr sz="1600" b="1"/>
            </a:lvl5pPr>
            <a:lvl6pPr marL="2285907" indent="0">
              <a:buNone/>
              <a:defRPr sz="1600" b="1"/>
            </a:lvl6pPr>
            <a:lvl7pPr marL="2743088" indent="0">
              <a:buNone/>
              <a:defRPr sz="1600" b="1"/>
            </a:lvl7pPr>
            <a:lvl8pPr marL="3200269" indent="0">
              <a:buNone/>
              <a:defRPr sz="1600" b="1"/>
            </a:lvl8pPr>
            <a:lvl9pPr marL="3657450" indent="0">
              <a:buNone/>
              <a:defRPr sz="1600" b="1"/>
            </a:lvl9pPr>
          </a:lstStyle>
          <a:p>
            <a:pPr marL="0" lvl="0" indent="0" algn="l" defTabSz="914363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1B2C-13E4-4145-9152-1A3028AD30DB}" type="datetime1">
              <a:rPr lang="en-GB" smtClean="0"/>
              <a:t>26/05/2020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Content Placeholder 2"/>
          <p:cNvSpPr>
            <a:spLocks noGrp="1"/>
          </p:cNvSpPr>
          <p:nvPr>
            <p:ph sz="half" idx="13"/>
          </p:nvPr>
        </p:nvSpPr>
        <p:spPr>
          <a:xfrm>
            <a:off x="1179011" y="2472386"/>
            <a:ext cx="4739788" cy="3707761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6126479" y="2472386"/>
            <a:ext cx="4739788" cy="3707761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34903" y="1657350"/>
            <a:ext cx="10842751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29297" y="6498000"/>
            <a:ext cx="528841" cy="360000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800" b="0">
                <a:solidFill>
                  <a:schemeClr val="tx2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CE88B329-2985-4DFE-8A92-737A35BD34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5" y="6498000"/>
            <a:ext cx="11487151" cy="360000"/>
          </a:xfrm>
        </p:spPr>
        <p:txBody>
          <a:bodyPr anchor="ctr">
            <a:normAutofit/>
          </a:bodyPr>
          <a:lstStyle>
            <a:lvl1pPr marL="0" indent="0">
              <a:buNone/>
              <a:defRPr sz="1200" i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9790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9011" y="1772686"/>
            <a:ext cx="4739788" cy="578006"/>
          </a:xfrm>
          <a:solidFill>
            <a:schemeClr val="bg1">
              <a:lumMod val="85000"/>
            </a:schemeClr>
          </a:solidFill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000" b="0" cap="small" baseline="0">
                <a:solidFill>
                  <a:schemeClr val="tx2"/>
                </a:solidFill>
              </a:defRPr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4" indent="0">
              <a:buNone/>
              <a:defRPr sz="1600" b="1"/>
            </a:lvl4pPr>
            <a:lvl5pPr marL="1828725" indent="0">
              <a:buNone/>
              <a:defRPr sz="1600" b="1"/>
            </a:lvl5pPr>
            <a:lvl6pPr marL="2285907" indent="0">
              <a:buNone/>
              <a:defRPr sz="1600" b="1"/>
            </a:lvl6pPr>
            <a:lvl7pPr marL="2743088" indent="0">
              <a:buNone/>
              <a:defRPr sz="1600" b="1"/>
            </a:lvl7pPr>
            <a:lvl8pPr marL="3200269" indent="0">
              <a:buNone/>
              <a:defRPr sz="1600" b="1"/>
            </a:lvl8pPr>
            <a:lvl9pPr marL="365745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79" y="1772686"/>
            <a:ext cx="4739788" cy="578006"/>
          </a:xfrm>
          <a:solidFill>
            <a:schemeClr val="bg1">
              <a:lumMod val="85000"/>
            </a:schemeClr>
          </a:solidFill>
        </p:spPr>
        <p:txBody>
          <a:bodyPr anchor="b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cap="small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4" indent="0">
              <a:buNone/>
              <a:defRPr sz="1600" b="1"/>
            </a:lvl4pPr>
            <a:lvl5pPr marL="1828725" indent="0">
              <a:buNone/>
              <a:defRPr sz="1600" b="1"/>
            </a:lvl5pPr>
            <a:lvl6pPr marL="2285907" indent="0">
              <a:buNone/>
              <a:defRPr sz="1600" b="1"/>
            </a:lvl6pPr>
            <a:lvl7pPr marL="2743088" indent="0">
              <a:buNone/>
              <a:defRPr sz="1600" b="1"/>
            </a:lvl7pPr>
            <a:lvl8pPr marL="3200269" indent="0">
              <a:buNone/>
              <a:defRPr sz="1600" b="1"/>
            </a:lvl8pPr>
            <a:lvl9pPr marL="3657450" indent="0">
              <a:buNone/>
              <a:defRPr sz="1600" b="1"/>
            </a:lvl9pPr>
          </a:lstStyle>
          <a:p>
            <a:pPr marL="0" lvl="0" indent="0" algn="l" defTabSz="914363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FA2E4-52AC-480B-9E4A-CDE186380588}" type="datetime1">
              <a:rPr lang="en-GB" smtClean="0"/>
              <a:t>26/05/2020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Content Placeholder 2"/>
          <p:cNvSpPr>
            <a:spLocks noGrp="1"/>
          </p:cNvSpPr>
          <p:nvPr>
            <p:ph sz="half" idx="13"/>
          </p:nvPr>
        </p:nvSpPr>
        <p:spPr>
          <a:xfrm>
            <a:off x="1179011" y="2466034"/>
            <a:ext cx="4739788" cy="3714113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6126479" y="2466034"/>
            <a:ext cx="4739788" cy="3714113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34900" y="1657350"/>
            <a:ext cx="1084274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29297" y="6498000"/>
            <a:ext cx="528841" cy="360000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800" b="0">
                <a:solidFill>
                  <a:schemeClr val="tx2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CE88B329-2985-4DFE-8A92-737A35BD34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5" y="6498000"/>
            <a:ext cx="11487151" cy="360000"/>
          </a:xfrm>
        </p:spPr>
        <p:txBody>
          <a:bodyPr anchor="ctr">
            <a:normAutofit/>
          </a:bodyPr>
          <a:lstStyle>
            <a:lvl1pPr marL="0" indent="0">
              <a:buNone/>
              <a:defRPr sz="1200" i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7037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10"/>
            <a:ext cx="3200400" cy="1206501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F564-C9FC-4E5D-AA93-F4903FDCE120}" type="datetime1">
              <a:rPr lang="en-GB" smtClean="0"/>
              <a:t>26/05/2020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34900" y="1661721"/>
            <a:ext cx="3206749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 userDrawn="1"/>
        </p:nvSpPr>
        <p:spPr>
          <a:xfrm rot="5400000">
            <a:off x="9101567" y="3018213"/>
            <a:ext cx="5220188" cy="730737"/>
          </a:xfrm>
          <a:prstGeom prst="rect">
            <a:avLst/>
          </a:prstGeom>
          <a:noFill/>
        </p:spPr>
      </p:sp>
      <p:sp>
        <p:nvSpPr>
          <p:cNvPr id="28" name="Content Placeholder 27"/>
          <p:cNvSpPr>
            <a:spLocks noGrp="1"/>
          </p:cNvSpPr>
          <p:nvPr>
            <p:ph sz="quarter" idx="15"/>
          </p:nvPr>
        </p:nvSpPr>
        <p:spPr>
          <a:xfrm>
            <a:off x="4598620" y="457210"/>
            <a:ext cx="7123480" cy="58483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quarter" idx="16"/>
          </p:nvPr>
        </p:nvSpPr>
        <p:spPr>
          <a:xfrm>
            <a:off x="841249" y="1765300"/>
            <a:ext cx="3200400" cy="4540250"/>
          </a:xfrm>
          <a:solidFill>
            <a:schemeClr val="bg1">
              <a:lumMod val="95000"/>
            </a:schemeClr>
          </a:solidFill>
        </p:spPr>
        <p:txBody>
          <a:bodyPr bIns="1800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29297" y="6498000"/>
            <a:ext cx="528841" cy="360000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800" b="0">
                <a:solidFill>
                  <a:schemeClr val="tx2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CE88B329-2985-4DFE-8A92-737A35BD34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5" y="6498000"/>
            <a:ext cx="11487151" cy="360000"/>
          </a:xfrm>
        </p:spPr>
        <p:txBody>
          <a:bodyPr anchor="ctr">
            <a:normAutofit/>
          </a:bodyPr>
          <a:lstStyle>
            <a:lvl1pPr marL="0" indent="0">
              <a:buNone/>
              <a:defRPr sz="1200" i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322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10"/>
            <a:ext cx="3200400" cy="1206501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E04E-1FEA-409E-9846-7C39EADB261B}" type="datetime1">
              <a:rPr lang="en-GB" smtClean="0"/>
              <a:t>26/05/2020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41248" y="1655237"/>
            <a:ext cx="32004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 userDrawn="1"/>
        </p:nvSpPr>
        <p:spPr>
          <a:xfrm rot="5400000">
            <a:off x="9101567" y="3018213"/>
            <a:ext cx="5220188" cy="730737"/>
          </a:xfrm>
          <a:prstGeom prst="rect">
            <a:avLst/>
          </a:prstGeom>
          <a:noFill/>
        </p:spPr>
      </p:sp>
      <p:sp>
        <p:nvSpPr>
          <p:cNvPr id="28" name="Content Placeholder 27"/>
          <p:cNvSpPr>
            <a:spLocks noGrp="1"/>
          </p:cNvSpPr>
          <p:nvPr>
            <p:ph sz="quarter" idx="15"/>
          </p:nvPr>
        </p:nvSpPr>
        <p:spPr>
          <a:xfrm>
            <a:off x="4598620" y="457210"/>
            <a:ext cx="7123480" cy="58483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quarter" idx="16"/>
          </p:nvPr>
        </p:nvSpPr>
        <p:spPr>
          <a:xfrm>
            <a:off x="841249" y="1765300"/>
            <a:ext cx="3200400" cy="4540250"/>
          </a:xfrm>
          <a:solidFill>
            <a:schemeClr val="bg1">
              <a:lumMod val="95000"/>
            </a:schemeClr>
          </a:solidFill>
        </p:spPr>
        <p:txBody>
          <a:bodyPr bIns="1800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29297" y="6498000"/>
            <a:ext cx="528841" cy="360000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800" b="0">
                <a:solidFill>
                  <a:schemeClr val="tx2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CE88B329-2985-4DFE-8A92-737A35BD34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5" y="6498000"/>
            <a:ext cx="11487151" cy="360000"/>
          </a:xfrm>
        </p:spPr>
        <p:txBody>
          <a:bodyPr anchor="ctr">
            <a:normAutofit/>
          </a:bodyPr>
          <a:lstStyle>
            <a:lvl1pPr marL="0" indent="0">
              <a:buNone/>
              <a:defRPr sz="1200" i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1542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498000"/>
            <a:ext cx="12192000" cy="36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4900" y="810261"/>
            <a:ext cx="10365485" cy="7645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837" y="1748646"/>
            <a:ext cx="9031435" cy="44314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1056947" y="1206108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>
              <a:buFont typeface="Arial" panose="020B0604020202020204" pitchFamily="34" charset="0"/>
              <a:buNone/>
              <a:defRPr sz="1051" b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fld id="{E3E5F0E6-E250-49EC-A901-D76D0F015F21}" type="datetime1">
              <a:rPr lang="en-GB" smtClean="0"/>
              <a:t>26/05/2020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128037" y="4116178"/>
            <a:ext cx="3762808" cy="3651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l">
              <a:buFont typeface="Arial" panose="020B0604020202020204" pitchFamily="34" charset="0"/>
              <a:buNone/>
              <a:defRPr sz="120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" y="1"/>
            <a:ext cx="12207241" cy="36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3B8D998-023B-4265-B3D0-88AC5647E7D9}"/>
              </a:ext>
            </a:extLst>
          </p:cNvPr>
          <p:cNvGrpSpPr/>
          <p:nvPr userDrawn="1"/>
        </p:nvGrpSpPr>
        <p:grpSpPr>
          <a:xfrm>
            <a:off x="9643745" y="41469"/>
            <a:ext cx="2447925" cy="277064"/>
            <a:chOff x="-1078066" y="456350"/>
            <a:chExt cx="2930067" cy="331634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9440D84-73E0-4DE6-8871-B8EE1BC76D60}"/>
                </a:ext>
              </a:extLst>
            </p:cNvPr>
            <p:cNvGrpSpPr/>
            <p:nvPr/>
          </p:nvGrpSpPr>
          <p:grpSpPr>
            <a:xfrm>
              <a:off x="1399966" y="505802"/>
              <a:ext cx="452035" cy="197461"/>
              <a:chOff x="1370523" y="505802"/>
              <a:chExt cx="452035" cy="197461"/>
            </a:xfrm>
          </p:grpSpPr>
          <p:pic>
            <p:nvPicPr>
              <p:cNvPr id="13" name="Picture 2" descr="cc logo">
                <a:extLst>
                  <a:ext uri="{FF2B5EF4-FFF2-40B4-BE49-F238E27FC236}">
                    <a16:creationId xmlns:a16="http://schemas.microsoft.com/office/drawing/2014/main" id="{4F8B661A-4D97-4DE6-A048-C4D7161D4A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0523" y="505802"/>
                <a:ext cx="197461" cy="1974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4" descr="https://creativecommons.org/images/deed/attribution_icon_white_x2.png">
                <a:extLst>
                  <a:ext uri="{FF2B5EF4-FFF2-40B4-BE49-F238E27FC236}">
                    <a16:creationId xmlns:a16="http://schemas.microsoft.com/office/drawing/2014/main" id="{264E8F1F-45F2-4084-B0FE-259DE20B51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25097" y="505802"/>
                <a:ext cx="197461" cy="1974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CE3FE1D-5D1D-430F-8794-2BEF993C2D12}"/>
                </a:ext>
              </a:extLst>
            </p:cNvPr>
            <p:cNvSpPr/>
            <p:nvPr/>
          </p:nvSpPr>
          <p:spPr>
            <a:xfrm>
              <a:off x="-1078066" y="456350"/>
              <a:ext cx="2524358" cy="3316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914377">
                <a:lnSpc>
                  <a:spcPct val="85000"/>
                </a:lnSpc>
                <a:spcBef>
                  <a:spcPts val="1400"/>
                </a:spcBef>
                <a:spcAft>
                  <a:spcPts val="200"/>
                </a:spcAft>
                <a:buClr>
                  <a:schemeClr val="accent1"/>
                </a:buClr>
                <a:buSzPct val="80000"/>
              </a:pPr>
              <a:r>
                <a:rPr lang="en-AU" sz="1400" cap="small" spc="11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Thomas Shafee CC BY 4.0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9605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  <p:sldLayoutId id="2147483937" r:id="rId13"/>
    <p:sldLayoutId id="2147483938" r:id="rId14"/>
    <p:sldLayoutId id="2147483939" r:id="rId15"/>
  </p:sldLayoutIdLst>
  <p:hf hdr="0" ftr="0" dt="0"/>
  <p:txStyles>
    <p:titleStyle>
      <a:lvl1pPr marL="0" indent="0" algn="l" defTabSz="914363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sz="4400" kern="1200" cap="small" spc="-5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1" indent="-185731" algn="l" defTabSz="914363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Calibri Light" panose="020F0302020204030204" pitchFamily="34" charset="0"/>
        <a:buChar char="‐"/>
        <a:defRPr sz="2000" kern="1200" spc="11" baseline="0">
          <a:solidFill>
            <a:schemeClr val="tx1"/>
          </a:solidFill>
          <a:latin typeface="+mn-lt"/>
          <a:ea typeface="+mn-ea"/>
          <a:cs typeface="+mn-cs"/>
        </a:defRPr>
      </a:lvl1pPr>
      <a:lvl2pPr marL="444493" indent="0" algn="l" defTabSz="914363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30228" indent="0" algn="l" defTabSz="914363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None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822926" indent="0" algn="l" defTabSz="914363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None/>
        <a:defRPr sz="1400" kern="120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+mn-ea"/>
          <a:cs typeface="+mn-cs"/>
        </a:defRPr>
      </a:lvl4pPr>
      <a:lvl5pPr marL="1097235" indent="0" algn="l" defTabSz="914363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None/>
        <a:defRPr sz="1400" kern="120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+mn-ea"/>
          <a:cs typeface="+mn-cs"/>
        </a:defRPr>
      </a:lvl5pPr>
      <a:lvl6pPr marL="1599935" indent="-228590" algn="l" defTabSz="914363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899923" indent="-228590" algn="l" defTabSz="914363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199910" indent="-228590" algn="l" defTabSz="914363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499898" indent="-228590" algn="l" defTabSz="914363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8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2.wdp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11" Type="http://schemas.microsoft.com/office/2007/relationships/hdphoto" Target="../media/hdphoto1.wdp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6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5.png"/><Relationship Id="rId1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5.png"/><Relationship Id="rId3" Type="http://schemas.openxmlformats.org/officeDocument/2006/relationships/image" Target="../media/image19.png"/><Relationship Id="rId7" Type="http://schemas.openxmlformats.org/officeDocument/2006/relationships/image" Target="../media/image16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11" Type="http://schemas.openxmlformats.org/officeDocument/2006/relationships/image" Target="../media/image14.png"/><Relationship Id="rId5" Type="http://schemas.openxmlformats.org/officeDocument/2006/relationships/image" Target="../media/image21.png"/><Relationship Id="rId10" Type="http://schemas.microsoft.com/office/2007/relationships/hdphoto" Target="../media/hdphoto2.wdp"/><Relationship Id="rId4" Type="http://schemas.openxmlformats.org/officeDocument/2006/relationships/image" Target="../media/image20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7.emf"/><Relationship Id="rId4" Type="http://schemas.openxmlformats.org/officeDocument/2006/relationships/package" Target="../embeddings/Microsoft_Excel_Worksheet1.xls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7.emf"/><Relationship Id="rId4" Type="http://schemas.openxmlformats.org/officeDocument/2006/relationships/package" Target="../embeddings/Microsoft_Excel_Worksheet1.xlsx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versity.org/wiki/WikiJournal_User_Group/Ethics_statement" TargetMode="Externa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5.emf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Worksheet.xlsx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3.sv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1" y="976616"/>
            <a:ext cx="10849263" cy="3243881"/>
          </a:xfrm>
        </p:spPr>
        <p:txBody>
          <a:bodyPr>
            <a:normAutofit/>
          </a:bodyPr>
          <a:lstStyle/>
          <a:p>
            <a:r>
              <a:rPr lang="en-US" sz="8000" dirty="0"/>
              <a:t>Wikipedia-integrated academic publishing</a:t>
            </a:r>
            <a:r>
              <a:rPr lang="en-AU" sz="8000" dirty="0"/>
              <a:t> </a:t>
            </a:r>
            <a:endParaRPr lang="en-GB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Maximising</a:t>
            </a:r>
            <a:r>
              <a:rPr lang="en-US" sz="2400" dirty="0"/>
              <a:t> reach and impact</a:t>
            </a:r>
            <a:endParaRPr lang="en-GB" sz="24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A617668-0395-4C2E-9594-552C0C3352FE}"/>
              </a:ext>
            </a:extLst>
          </p:cNvPr>
          <p:cNvGrpSpPr/>
          <p:nvPr/>
        </p:nvGrpSpPr>
        <p:grpSpPr>
          <a:xfrm>
            <a:off x="9385871" y="6429536"/>
            <a:ext cx="2631414" cy="343107"/>
            <a:chOff x="-779413" y="446777"/>
            <a:chExt cx="2631414" cy="34310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1E07C98-A8B6-4D30-9CA8-15E6D6381130}"/>
                </a:ext>
              </a:extLst>
            </p:cNvPr>
            <p:cNvGrpSpPr/>
            <p:nvPr/>
          </p:nvGrpSpPr>
          <p:grpSpPr>
            <a:xfrm>
              <a:off x="1399966" y="505802"/>
              <a:ext cx="452035" cy="197461"/>
              <a:chOff x="1370523" y="505802"/>
              <a:chExt cx="452035" cy="197461"/>
            </a:xfrm>
          </p:grpSpPr>
          <p:pic>
            <p:nvPicPr>
              <p:cNvPr id="8" name="Picture 2" descr="cc logo">
                <a:extLst>
                  <a:ext uri="{FF2B5EF4-FFF2-40B4-BE49-F238E27FC236}">
                    <a16:creationId xmlns:a16="http://schemas.microsoft.com/office/drawing/2014/main" id="{A4C781C0-4240-44F5-9E1C-CCC66BA854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0523" y="505802"/>
                <a:ext cx="197461" cy="1974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4" descr="https://creativecommons.org/images/deed/attribution_icon_white_x2.png">
                <a:extLst>
                  <a:ext uri="{FF2B5EF4-FFF2-40B4-BE49-F238E27FC236}">
                    <a16:creationId xmlns:a16="http://schemas.microsoft.com/office/drawing/2014/main" id="{4C4D49FF-F7E7-4FCB-9F87-FF54D27044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25097" y="505802"/>
                <a:ext cx="197461" cy="1974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EDE9E5D-C403-4F6E-992D-C0D5CB428C37}"/>
                </a:ext>
              </a:extLst>
            </p:cNvPr>
            <p:cNvSpPr/>
            <p:nvPr/>
          </p:nvSpPr>
          <p:spPr>
            <a:xfrm>
              <a:off x="-779413" y="446777"/>
              <a:ext cx="2179379" cy="343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defTabSz="914363">
                <a:lnSpc>
                  <a:spcPct val="85000"/>
                </a:lnSpc>
                <a:spcBef>
                  <a:spcPts val="1400"/>
                </a:spcBef>
                <a:spcAft>
                  <a:spcPts val="200"/>
                </a:spcAft>
                <a:buClr>
                  <a:srgbClr val="343884"/>
                </a:buClr>
                <a:buSzPct val="80000"/>
              </a:pPr>
              <a:r>
                <a:rPr lang="en-AU" sz="1900" cap="small" spc="11" dirty="0">
                  <a:solidFill>
                    <a:srgbClr val="343884">
                      <a:lumMod val="20000"/>
                      <a:lumOff val="80000"/>
                    </a:srgbClr>
                  </a:solidFill>
                  <a:latin typeface="Calibri Light"/>
                </a:rPr>
                <a:t>May 2020, CC BY 4.0</a:t>
              </a:r>
            </a:p>
          </p:txBody>
        </p:sp>
      </p:grp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1EB64A0-4A74-4C91-A891-2A26B2F26352}"/>
              </a:ext>
            </a:extLst>
          </p:cNvPr>
          <p:cNvSpPr txBox="1">
            <a:spLocks/>
          </p:cNvSpPr>
          <p:nvPr/>
        </p:nvSpPr>
        <p:spPr>
          <a:xfrm>
            <a:off x="9482833" y="0"/>
            <a:ext cx="2622087" cy="13366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377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Calibri Light" panose="020F0302020204030204" pitchFamily="34" charset="0"/>
              <a:buNone/>
              <a:defRPr sz="2000" kern="1200" cap="small" spc="11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0" algn="r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 cap="sm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0238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39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097253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1599960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899953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9945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99938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343884"/>
              </a:buClr>
            </a:pPr>
            <a:r>
              <a:rPr lang="en-AU" dirty="0">
                <a:solidFill>
                  <a:srgbClr val="FFFFFF"/>
                </a:solidFill>
                <a:latin typeface="Calibri Light"/>
              </a:rPr>
              <a:t>@</a:t>
            </a:r>
            <a:r>
              <a:rPr lang="en-AU" dirty="0" err="1">
                <a:solidFill>
                  <a:srgbClr val="FFFFFF"/>
                </a:solidFill>
                <a:latin typeface="Calibri Light"/>
              </a:rPr>
              <a:t>WikiJMed</a:t>
            </a:r>
            <a:endParaRPr lang="en-AU" dirty="0">
              <a:solidFill>
                <a:srgbClr val="FFFFFF"/>
              </a:solidFill>
              <a:latin typeface="Calibri Light"/>
            </a:endParaRPr>
          </a:p>
          <a:p>
            <a:pPr>
              <a:spcBef>
                <a:spcPts val="0"/>
              </a:spcBef>
              <a:buClr>
                <a:srgbClr val="343884"/>
              </a:buClr>
            </a:pPr>
            <a:r>
              <a:rPr lang="en-AU" dirty="0">
                <a:solidFill>
                  <a:srgbClr val="FFFFFF"/>
                </a:solidFill>
                <a:latin typeface="Calibri Light"/>
              </a:rPr>
              <a:t>@WikiJSci</a:t>
            </a:r>
            <a:endParaRPr lang="en-GB" dirty="0">
              <a:solidFill>
                <a:srgbClr val="FFFFFF"/>
              </a:solidFill>
              <a:latin typeface="Calibri Light"/>
            </a:endParaRPr>
          </a:p>
          <a:p>
            <a:pPr>
              <a:spcBef>
                <a:spcPts val="0"/>
              </a:spcBef>
              <a:buClr>
                <a:srgbClr val="343884"/>
              </a:buClr>
            </a:pPr>
            <a:r>
              <a:rPr lang="en-AU" dirty="0">
                <a:solidFill>
                  <a:srgbClr val="FFFFFF"/>
                </a:solidFill>
                <a:latin typeface="Calibri Light"/>
              </a:rPr>
              <a:t>@</a:t>
            </a:r>
            <a:r>
              <a:rPr lang="en-AU" dirty="0" err="1">
                <a:solidFill>
                  <a:srgbClr val="FFFFFF"/>
                </a:solidFill>
                <a:latin typeface="Calibri Light"/>
              </a:rPr>
              <a:t>WikiJHum</a:t>
            </a:r>
            <a:endParaRPr lang="en-GB" dirty="0">
              <a:solidFill>
                <a:srgbClr val="FFFFFF"/>
              </a:solidFill>
              <a:latin typeface="Calibri Light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C18D74E-60B5-4C39-8099-2DEB5E7EABEC}"/>
              </a:ext>
            </a:extLst>
          </p:cNvPr>
          <p:cNvCxnSpPr>
            <a:cxnSpLocks/>
          </p:cNvCxnSpPr>
          <p:nvPr/>
        </p:nvCxnSpPr>
        <p:spPr>
          <a:xfrm>
            <a:off x="1261872" y="1991839"/>
            <a:ext cx="0" cy="2261191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>
            <a:extLst>
              <a:ext uri="{FF2B5EF4-FFF2-40B4-BE49-F238E27FC236}">
                <a16:creationId xmlns:a16="http://schemas.microsoft.com/office/drawing/2014/main" id="{6B3D6797-07A3-475A-9B16-3878519BE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81" y="168473"/>
            <a:ext cx="1069976" cy="104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578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E5CF5-9BAF-4162-8BA7-F532219A5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of concepts</a:t>
            </a:r>
            <a:endParaRPr lang="en-AU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664472C-B932-4D57-8B4D-5A23216F06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9872911"/>
              </p:ext>
            </p:extLst>
          </p:nvPr>
        </p:nvGraphicFramePr>
        <p:xfrm>
          <a:off x="1061507" y="1651526"/>
          <a:ext cx="10258832" cy="4846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6C3A4D-C993-40DF-88FC-D1AED9318D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34BBC3-F36E-4145-96BD-A4D7272A0E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AU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1788936-416F-4338-9A37-F3BE4CCF2EFF}"/>
              </a:ext>
            </a:extLst>
          </p:cNvPr>
          <p:cNvGrpSpPr/>
          <p:nvPr/>
        </p:nvGrpSpPr>
        <p:grpSpPr>
          <a:xfrm>
            <a:off x="1586346" y="2522863"/>
            <a:ext cx="494193" cy="600714"/>
            <a:chOff x="446588" y="4466920"/>
            <a:chExt cx="375338" cy="45623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6A474D0-ABC3-4BD3-B699-DD482E16B22F}"/>
                </a:ext>
              </a:extLst>
            </p:cNvPr>
            <p:cNvSpPr/>
            <p:nvPr/>
          </p:nvSpPr>
          <p:spPr>
            <a:xfrm>
              <a:off x="517334" y="4536385"/>
              <a:ext cx="227204" cy="227204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9" name="Picture 2" descr="https://upload.wikimedia.org/wikipedia/commons/thumb/b/b0/PLOS_logo_2012.svg/800px-PLOS_logo_2012.svg.png">
              <a:extLst>
                <a:ext uri="{FF2B5EF4-FFF2-40B4-BE49-F238E27FC236}">
                  <a16:creationId xmlns:a16="http://schemas.microsoft.com/office/drawing/2014/main" id="{BD99BD0E-98FD-4F7C-A7E0-C7AD6EAC111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81645" b="-23952"/>
            <a:stretch/>
          </p:blipFill>
          <p:spPr bwMode="auto">
            <a:xfrm>
              <a:off x="446588" y="4466920"/>
              <a:ext cx="375338" cy="456238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2911FF1-0B81-470F-A517-4ACA309B50D3}"/>
              </a:ext>
            </a:extLst>
          </p:cNvPr>
          <p:cNvGrpSpPr/>
          <p:nvPr/>
        </p:nvGrpSpPr>
        <p:grpSpPr>
          <a:xfrm>
            <a:off x="1577009" y="5172757"/>
            <a:ext cx="494194" cy="600714"/>
            <a:chOff x="446588" y="4466920"/>
            <a:chExt cx="375338" cy="45623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69ABFFC-0553-49CE-9CC2-28AD21967EF4}"/>
                </a:ext>
              </a:extLst>
            </p:cNvPr>
            <p:cNvSpPr/>
            <p:nvPr/>
          </p:nvSpPr>
          <p:spPr>
            <a:xfrm>
              <a:off x="517334" y="4536385"/>
              <a:ext cx="227204" cy="227204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2" name="Picture 2" descr="https://upload.wikimedia.org/wikipedia/commons/thumb/b/b0/PLOS_logo_2012.svg/800px-PLOS_logo_2012.svg.png">
              <a:extLst>
                <a:ext uri="{FF2B5EF4-FFF2-40B4-BE49-F238E27FC236}">
                  <a16:creationId xmlns:a16="http://schemas.microsoft.com/office/drawing/2014/main" id="{1AB35432-4CA2-4F6F-A7C3-0691E794C04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81645" b="-23952"/>
            <a:stretch/>
          </p:blipFill>
          <p:spPr bwMode="auto">
            <a:xfrm>
              <a:off x="446588" y="4466920"/>
              <a:ext cx="375338" cy="456238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8504298-AC88-4DC5-8628-E26DE46CB63C}"/>
              </a:ext>
            </a:extLst>
          </p:cNvPr>
          <p:cNvGrpSpPr/>
          <p:nvPr/>
        </p:nvGrpSpPr>
        <p:grpSpPr>
          <a:xfrm>
            <a:off x="1842413" y="3936557"/>
            <a:ext cx="534816" cy="283206"/>
            <a:chOff x="4196862" y="2531093"/>
            <a:chExt cx="2684950" cy="142178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D16E7AC-0CF4-4EB1-9569-1114904BDADD}"/>
                </a:ext>
              </a:extLst>
            </p:cNvPr>
            <p:cNvSpPr/>
            <p:nvPr/>
          </p:nvSpPr>
          <p:spPr>
            <a:xfrm>
              <a:off x="5324565" y="2531093"/>
              <a:ext cx="1557247" cy="906073"/>
            </a:xfrm>
            <a:prstGeom prst="rect">
              <a:avLst/>
            </a:prstGeom>
            <a:solidFill>
              <a:srgbClr val="5353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AE2D572-74F7-4975-A9EB-88A8B12FF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r="62280"/>
            <a:stretch/>
          </p:blipFill>
          <p:spPr>
            <a:xfrm>
              <a:off x="4196862" y="2531093"/>
              <a:ext cx="1627530" cy="74295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EE2D38C-5CFF-492E-86C2-2D2AE64A55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l="37773"/>
            <a:stretch/>
          </p:blipFill>
          <p:spPr>
            <a:xfrm>
              <a:off x="4196862" y="3209925"/>
              <a:ext cx="2684950" cy="742950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DBABF373-C737-43C1-AC79-2296EE85FBB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</a:extLst>
          </a:blip>
          <a:srcRect r="4840"/>
          <a:stretch/>
        </p:blipFill>
        <p:spPr>
          <a:xfrm>
            <a:off x="1757471" y="3335811"/>
            <a:ext cx="533226" cy="151720"/>
          </a:xfrm>
          <a:prstGeom prst="rect">
            <a:avLst/>
          </a:prstGeom>
        </p:spPr>
      </p:pic>
      <p:pic>
        <p:nvPicPr>
          <p:cNvPr id="19" name="Picture 4" descr="https://upload.wikimedia.org/wikipedia/en/c/c1/RNA_Biology_cover.jpg">
            <a:extLst>
              <a:ext uri="{FF2B5EF4-FFF2-40B4-BE49-F238E27FC236}">
                <a16:creationId xmlns:a16="http://schemas.microsoft.com/office/drawing/2014/main" id="{B7367803-2281-4AC1-A6F7-4677A68BEE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86" t="2714" r="7454" b="74335"/>
          <a:stretch/>
        </p:blipFill>
        <p:spPr bwMode="auto">
          <a:xfrm>
            <a:off x="1133876" y="1991707"/>
            <a:ext cx="555114" cy="20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WikiJournal logo (flat blue yellow).svg">
            <a:extLst>
              <a:ext uri="{FF2B5EF4-FFF2-40B4-BE49-F238E27FC236}">
                <a16:creationId xmlns:a16="http://schemas.microsoft.com/office/drawing/2014/main" id="{ED5018AC-D5C3-4A9F-8D0A-AE4D404A5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258" y="4523489"/>
            <a:ext cx="422156" cy="42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WikiJournal logo (flat blue yellow).svg">
            <a:extLst>
              <a:ext uri="{FF2B5EF4-FFF2-40B4-BE49-F238E27FC236}">
                <a16:creationId xmlns:a16="http://schemas.microsoft.com/office/drawing/2014/main" id="{37155F93-702D-4AEA-9DC6-720722297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767" y="5848436"/>
            <a:ext cx="422156" cy="42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200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>
            <a:extLst>
              <a:ext uri="{FF2B5EF4-FFF2-40B4-BE49-F238E27FC236}">
                <a16:creationId xmlns:a16="http://schemas.microsoft.com/office/drawing/2014/main" id="{4062EA18-58B2-4E98-8F4B-7B3B79973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Bridging the academic divide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1BBF4-60FC-40B1-AA80-D380CD325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3DAB82DF-3338-4827-A552-8552CA9314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AU" i="0" dirty="0"/>
              <a:t>Shafee, T. (2017). Wikipedia-integrated publishing: a comparison of successful models. </a:t>
            </a:r>
            <a:r>
              <a:rPr lang="en-AU" dirty="0"/>
              <a:t>Health Inform.</a:t>
            </a:r>
            <a:r>
              <a:rPr lang="en-AU" i="0" dirty="0"/>
              <a:t>, </a:t>
            </a:r>
            <a:r>
              <a:rPr lang="en-AU" dirty="0"/>
              <a:t>26</a:t>
            </a:r>
            <a:r>
              <a:rPr lang="en-AU" i="0" dirty="0"/>
              <a:t>(2).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2D8EE23-62D6-409E-ADBD-946D31A85E43}"/>
              </a:ext>
            </a:extLst>
          </p:cNvPr>
          <p:cNvGrpSpPr/>
          <p:nvPr/>
        </p:nvGrpSpPr>
        <p:grpSpPr>
          <a:xfrm>
            <a:off x="6084400" y="910644"/>
            <a:ext cx="2171458" cy="1189334"/>
            <a:chOff x="5739055" y="1070107"/>
            <a:chExt cx="2171458" cy="1189334"/>
          </a:xfrm>
        </p:grpSpPr>
        <p:sp>
          <p:nvSpPr>
            <p:cNvPr id="6" name="Arrow: Pentagon 5">
              <a:extLst>
                <a:ext uri="{FF2B5EF4-FFF2-40B4-BE49-F238E27FC236}">
                  <a16:creationId xmlns:a16="http://schemas.microsoft.com/office/drawing/2014/main" id="{CA7C63F5-7BD4-4EC2-A25F-8210C7C01A89}"/>
                </a:ext>
              </a:extLst>
            </p:cNvPr>
            <p:cNvSpPr/>
            <p:nvPr/>
          </p:nvSpPr>
          <p:spPr>
            <a:xfrm>
              <a:off x="5739055" y="1530002"/>
              <a:ext cx="788997" cy="271939"/>
            </a:xfrm>
            <a:prstGeom prst="homePlate">
              <a:avLst/>
            </a:prstGeom>
            <a:solidFill>
              <a:srgbClr val="1A1C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9" name="Picture 2" descr="https://upload.wikimedia.org/wikipedia/commons/thumb/f/f6/Wikipedia-logo-v2-wordmark.svg/500px-Wikipedia-logo-v2-wordmark.svg.png">
              <a:extLst>
                <a:ext uri="{FF2B5EF4-FFF2-40B4-BE49-F238E27FC236}">
                  <a16:creationId xmlns:a16="http://schemas.microsoft.com/office/drawing/2014/main" id="{448A83AA-D3A0-4430-9ACB-716CF30FD1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68"/>
            <a:stretch/>
          </p:blipFill>
          <p:spPr bwMode="auto">
            <a:xfrm>
              <a:off x="6513765" y="1143001"/>
              <a:ext cx="1396748" cy="111644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D2BB13A-0557-46D9-86FD-805E6770D53C}"/>
                </a:ext>
              </a:extLst>
            </p:cNvPr>
            <p:cNvSpPr/>
            <p:nvPr/>
          </p:nvSpPr>
          <p:spPr>
            <a:xfrm>
              <a:off x="6625306" y="1070107"/>
              <a:ext cx="1173670" cy="1173669"/>
            </a:xfrm>
            <a:prstGeom prst="ellipse">
              <a:avLst/>
            </a:prstGeom>
            <a:noFill/>
            <a:ln w="76200">
              <a:solidFill>
                <a:srgbClr val="1A1C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895C5B1-52B1-4EAF-BC48-7D27F76F4AB3}"/>
              </a:ext>
            </a:extLst>
          </p:cNvPr>
          <p:cNvGrpSpPr/>
          <p:nvPr/>
        </p:nvGrpSpPr>
        <p:grpSpPr>
          <a:xfrm>
            <a:off x="4346443" y="824464"/>
            <a:ext cx="3394083" cy="1731599"/>
            <a:chOff x="4001092" y="983920"/>
            <a:chExt cx="3394083" cy="1731599"/>
          </a:xfrm>
        </p:grpSpPr>
        <p:pic>
          <p:nvPicPr>
            <p:cNvPr id="11" name="Picture 2" descr="File:Journal Icon.png">
              <a:extLst>
                <a:ext uri="{FF2B5EF4-FFF2-40B4-BE49-F238E27FC236}">
                  <a16:creationId xmlns:a16="http://schemas.microsoft.com/office/drawing/2014/main" id="{1A7546DD-BA96-4F22-8300-610A191A85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7163" y="1224027"/>
              <a:ext cx="994077" cy="883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0B852B1-8B0C-43D1-83B4-38C0E628D922}"/>
                </a:ext>
              </a:extLst>
            </p:cNvPr>
            <p:cNvSpPr/>
            <p:nvPr/>
          </p:nvSpPr>
          <p:spPr>
            <a:xfrm>
              <a:off x="4565385" y="1058330"/>
              <a:ext cx="1173670" cy="1173670"/>
            </a:xfrm>
            <a:prstGeom prst="ellipse">
              <a:avLst/>
            </a:prstGeom>
            <a:noFill/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3B2EF21-902B-400E-B0ED-FCCCAEE25642}"/>
                </a:ext>
              </a:extLst>
            </p:cNvPr>
            <p:cNvSpPr/>
            <p:nvPr/>
          </p:nvSpPr>
          <p:spPr>
            <a:xfrm>
              <a:off x="4001092" y="983920"/>
              <a:ext cx="515666" cy="777301"/>
            </a:xfrm>
            <a:custGeom>
              <a:avLst/>
              <a:gdLst>
                <a:gd name="connsiteX0" fmla="*/ 388714 w 1532461"/>
                <a:gd name="connsiteY0" fmla="*/ 0 h 2309994"/>
                <a:gd name="connsiteX1" fmla="*/ 769531 w 1532461"/>
                <a:gd name="connsiteY1" fmla="*/ 310375 h 2309994"/>
                <a:gd name="connsiteX2" fmla="*/ 777210 w 1532461"/>
                <a:gd name="connsiteY2" fmla="*/ 386556 h 2309994"/>
                <a:gd name="connsiteX3" fmla="*/ 778597 w 1532461"/>
                <a:gd name="connsiteY3" fmla="*/ 386556 h 2309994"/>
                <a:gd name="connsiteX4" fmla="*/ 778598 w 1532461"/>
                <a:gd name="connsiteY4" fmla="*/ 1318055 h 2309994"/>
                <a:gd name="connsiteX5" fmla="*/ 982752 w 1532461"/>
                <a:gd name="connsiteY5" fmla="*/ 1522209 h 2309994"/>
                <a:gd name="connsiteX6" fmla="*/ 1149346 w 1532461"/>
                <a:gd name="connsiteY6" fmla="*/ 1522209 h 2309994"/>
                <a:gd name="connsiteX7" fmla="*/ 1149346 w 1532461"/>
                <a:gd name="connsiteY7" fmla="*/ 1513022 h 2309994"/>
                <a:gd name="connsiteX8" fmla="*/ 1532461 w 1532461"/>
                <a:gd name="connsiteY8" fmla="*/ 1911508 h 2309994"/>
                <a:gd name="connsiteX9" fmla="*/ 1149346 w 1532461"/>
                <a:gd name="connsiteY9" fmla="*/ 2309994 h 2309994"/>
                <a:gd name="connsiteX10" fmla="*/ 1149346 w 1532461"/>
                <a:gd name="connsiteY10" fmla="*/ 2300807 h 2309994"/>
                <a:gd name="connsiteX11" fmla="*/ 982752 w 1532461"/>
                <a:gd name="connsiteY11" fmla="*/ 2300807 h 2309994"/>
                <a:gd name="connsiteX12" fmla="*/ 0 w 1532461"/>
                <a:gd name="connsiteY12" fmla="*/ 1318055 h 2309994"/>
                <a:gd name="connsiteX13" fmla="*/ 0 w 1532461"/>
                <a:gd name="connsiteY13" fmla="*/ 388714 h 2309994"/>
                <a:gd name="connsiteX14" fmla="*/ 0 w 1532461"/>
                <a:gd name="connsiteY14" fmla="*/ 386556 h 2309994"/>
                <a:gd name="connsiteX15" fmla="*/ 218 w 1532461"/>
                <a:gd name="connsiteY15" fmla="*/ 386556 h 2309994"/>
                <a:gd name="connsiteX16" fmla="*/ 7897 w 1532461"/>
                <a:gd name="connsiteY16" fmla="*/ 310375 h 2309994"/>
                <a:gd name="connsiteX17" fmla="*/ 388714 w 1532461"/>
                <a:gd name="connsiteY17" fmla="*/ 0 h 2309994"/>
                <a:gd name="connsiteX0" fmla="*/ 388714 w 1532461"/>
                <a:gd name="connsiteY0" fmla="*/ 0 h 2309994"/>
                <a:gd name="connsiteX1" fmla="*/ 769531 w 1532461"/>
                <a:gd name="connsiteY1" fmla="*/ 310375 h 2309994"/>
                <a:gd name="connsiteX2" fmla="*/ 777210 w 1532461"/>
                <a:gd name="connsiteY2" fmla="*/ 386556 h 2309994"/>
                <a:gd name="connsiteX3" fmla="*/ 778597 w 1532461"/>
                <a:gd name="connsiteY3" fmla="*/ 386556 h 2309994"/>
                <a:gd name="connsiteX4" fmla="*/ 778598 w 1532461"/>
                <a:gd name="connsiteY4" fmla="*/ 1318055 h 2309994"/>
                <a:gd name="connsiteX5" fmla="*/ 982752 w 1532461"/>
                <a:gd name="connsiteY5" fmla="*/ 1522209 h 2309994"/>
                <a:gd name="connsiteX6" fmla="*/ 1149346 w 1532461"/>
                <a:gd name="connsiteY6" fmla="*/ 1522209 h 2309994"/>
                <a:gd name="connsiteX7" fmla="*/ 1149346 w 1532461"/>
                <a:gd name="connsiteY7" fmla="*/ 1513022 h 2309994"/>
                <a:gd name="connsiteX8" fmla="*/ 1532461 w 1532461"/>
                <a:gd name="connsiteY8" fmla="*/ 1911508 h 2309994"/>
                <a:gd name="connsiteX9" fmla="*/ 1149346 w 1532461"/>
                <a:gd name="connsiteY9" fmla="*/ 2309994 h 2309994"/>
                <a:gd name="connsiteX10" fmla="*/ 1149346 w 1532461"/>
                <a:gd name="connsiteY10" fmla="*/ 2300807 h 2309994"/>
                <a:gd name="connsiteX11" fmla="*/ 982752 w 1532461"/>
                <a:gd name="connsiteY11" fmla="*/ 2300807 h 2309994"/>
                <a:gd name="connsiteX12" fmla="*/ 0 w 1532461"/>
                <a:gd name="connsiteY12" fmla="*/ 1318055 h 2309994"/>
                <a:gd name="connsiteX13" fmla="*/ 0 w 1532461"/>
                <a:gd name="connsiteY13" fmla="*/ 388714 h 2309994"/>
                <a:gd name="connsiteX14" fmla="*/ 0 w 1532461"/>
                <a:gd name="connsiteY14" fmla="*/ 386556 h 2309994"/>
                <a:gd name="connsiteX15" fmla="*/ 250250 w 1532461"/>
                <a:gd name="connsiteY15" fmla="*/ 448469 h 2309994"/>
                <a:gd name="connsiteX16" fmla="*/ 7897 w 1532461"/>
                <a:gd name="connsiteY16" fmla="*/ 310375 h 2309994"/>
                <a:gd name="connsiteX17" fmla="*/ 388714 w 1532461"/>
                <a:gd name="connsiteY17" fmla="*/ 0 h 2309994"/>
                <a:gd name="connsiteX0" fmla="*/ 388714 w 1532461"/>
                <a:gd name="connsiteY0" fmla="*/ 0 h 2309994"/>
                <a:gd name="connsiteX1" fmla="*/ 769531 w 1532461"/>
                <a:gd name="connsiteY1" fmla="*/ 310375 h 2309994"/>
                <a:gd name="connsiteX2" fmla="*/ 777210 w 1532461"/>
                <a:gd name="connsiteY2" fmla="*/ 386556 h 2309994"/>
                <a:gd name="connsiteX3" fmla="*/ 778597 w 1532461"/>
                <a:gd name="connsiteY3" fmla="*/ 386556 h 2309994"/>
                <a:gd name="connsiteX4" fmla="*/ 778598 w 1532461"/>
                <a:gd name="connsiteY4" fmla="*/ 1318055 h 2309994"/>
                <a:gd name="connsiteX5" fmla="*/ 982752 w 1532461"/>
                <a:gd name="connsiteY5" fmla="*/ 1522209 h 2309994"/>
                <a:gd name="connsiteX6" fmla="*/ 1149346 w 1532461"/>
                <a:gd name="connsiteY6" fmla="*/ 1522209 h 2309994"/>
                <a:gd name="connsiteX7" fmla="*/ 1149346 w 1532461"/>
                <a:gd name="connsiteY7" fmla="*/ 1513022 h 2309994"/>
                <a:gd name="connsiteX8" fmla="*/ 1532461 w 1532461"/>
                <a:gd name="connsiteY8" fmla="*/ 1911508 h 2309994"/>
                <a:gd name="connsiteX9" fmla="*/ 1149346 w 1532461"/>
                <a:gd name="connsiteY9" fmla="*/ 2309994 h 2309994"/>
                <a:gd name="connsiteX10" fmla="*/ 1149346 w 1532461"/>
                <a:gd name="connsiteY10" fmla="*/ 2300807 h 2309994"/>
                <a:gd name="connsiteX11" fmla="*/ 982752 w 1532461"/>
                <a:gd name="connsiteY11" fmla="*/ 2300807 h 2309994"/>
                <a:gd name="connsiteX12" fmla="*/ 0 w 1532461"/>
                <a:gd name="connsiteY12" fmla="*/ 1318055 h 2309994"/>
                <a:gd name="connsiteX13" fmla="*/ 0 w 1532461"/>
                <a:gd name="connsiteY13" fmla="*/ 388714 h 2309994"/>
                <a:gd name="connsiteX14" fmla="*/ 0 w 1532461"/>
                <a:gd name="connsiteY14" fmla="*/ 386556 h 2309994"/>
                <a:gd name="connsiteX15" fmla="*/ 7897 w 1532461"/>
                <a:gd name="connsiteY15" fmla="*/ 310375 h 2309994"/>
                <a:gd name="connsiteX16" fmla="*/ 388714 w 1532461"/>
                <a:gd name="connsiteY16" fmla="*/ 0 h 2309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2461" h="2309994">
                  <a:moveTo>
                    <a:pt x="388714" y="0"/>
                  </a:moveTo>
                  <a:cubicBezTo>
                    <a:pt x="576560" y="0"/>
                    <a:pt x="733285" y="133244"/>
                    <a:pt x="769531" y="310375"/>
                  </a:cubicBezTo>
                  <a:lnTo>
                    <a:pt x="777210" y="386556"/>
                  </a:lnTo>
                  <a:lnTo>
                    <a:pt x="778597" y="386556"/>
                  </a:lnTo>
                  <a:cubicBezTo>
                    <a:pt x="778597" y="697056"/>
                    <a:pt x="778598" y="1007555"/>
                    <a:pt x="778598" y="1318055"/>
                  </a:cubicBezTo>
                  <a:cubicBezTo>
                    <a:pt x="778598" y="1430806"/>
                    <a:pt x="870001" y="1522209"/>
                    <a:pt x="982752" y="1522209"/>
                  </a:cubicBezTo>
                  <a:lnTo>
                    <a:pt x="1149346" y="1522209"/>
                  </a:lnTo>
                  <a:lnTo>
                    <a:pt x="1149346" y="1513022"/>
                  </a:lnTo>
                  <a:lnTo>
                    <a:pt x="1532461" y="1911508"/>
                  </a:lnTo>
                  <a:lnTo>
                    <a:pt x="1149346" y="2309994"/>
                  </a:lnTo>
                  <a:lnTo>
                    <a:pt x="1149346" y="2300807"/>
                  </a:lnTo>
                  <a:lnTo>
                    <a:pt x="982752" y="2300807"/>
                  </a:lnTo>
                  <a:cubicBezTo>
                    <a:pt x="439993" y="2300807"/>
                    <a:pt x="0" y="1860814"/>
                    <a:pt x="0" y="1318055"/>
                  </a:cubicBezTo>
                  <a:lnTo>
                    <a:pt x="0" y="388714"/>
                  </a:lnTo>
                  <a:lnTo>
                    <a:pt x="0" y="386556"/>
                  </a:lnTo>
                  <a:lnTo>
                    <a:pt x="7897" y="310375"/>
                  </a:lnTo>
                  <a:cubicBezTo>
                    <a:pt x="44143" y="133244"/>
                    <a:pt x="200868" y="0"/>
                    <a:pt x="388714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41" name="Title 26">
              <a:extLst>
                <a:ext uri="{FF2B5EF4-FFF2-40B4-BE49-F238E27FC236}">
                  <a16:creationId xmlns:a16="http://schemas.microsoft.com/office/drawing/2014/main" id="{407DE2A1-55FE-4FB3-A1FF-E4C1CC928CEA}"/>
                </a:ext>
              </a:extLst>
            </p:cNvPr>
            <p:cNvSpPr txBox="1">
              <a:spLocks/>
            </p:cNvSpPr>
            <p:nvPr/>
          </p:nvSpPr>
          <p:spPr>
            <a:xfrm>
              <a:off x="4994875" y="2129163"/>
              <a:ext cx="2400300" cy="58635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97500"/>
            </a:bodyPr>
            <a:lstStyle>
              <a:lvl1pPr marL="0" indent="0" algn="l" defTabSz="914377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200" b="0" kern="1200" cap="small" spc="-51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AU" dirty="0"/>
                <a:t>Journal first</a:t>
              </a:r>
            </a:p>
          </p:txBody>
        </p:sp>
      </p:grpSp>
      <p:sp>
        <p:nvSpPr>
          <p:cNvPr id="50" name="Content Placeholder 29">
            <a:extLst>
              <a:ext uri="{FF2B5EF4-FFF2-40B4-BE49-F238E27FC236}">
                <a16:creationId xmlns:a16="http://schemas.microsoft.com/office/drawing/2014/main" id="{218989D3-A938-4DB5-A36E-E2EAA9C73FA1}"/>
              </a:ext>
            </a:extLst>
          </p:cNvPr>
          <p:cNvSpPr txBox="1">
            <a:spLocks/>
          </p:cNvSpPr>
          <p:nvPr/>
        </p:nvSpPr>
        <p:spPr>
          <a:xfrm>
            <a:off x="873347" y="1765301"/>
            <a:ext cx="3251723" cy="4664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180000" rtlCol="0" anchor="b">
            <a:normAutofit fontScale="92500" lnSpcReduction="20000"/>
          </a:bodyPr>
          <a:lstStyle>
            <a:lvl1pPr marL="185734" indent="-185734" algn="l" defTabSz="914377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Calibri Light" panose="020F0302020204030204" pitchFamily="34" charset="0"/>
              <a:buChar char="‐"/>
              <a:defRPr sz="2000" kern="1200" spc="11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0238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39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097253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1599960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899953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9945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99938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AU" dirty="0"/>
              <a:t>Content published into both Wikipedia and academic corpus</a:t>
            </a:r>
          </a:p>
          <a:p>
            <a:pPr marL="360357" lvl="1"/>
            <a:r>
              <a:rPr lang="en-AU" sz="1700" dirty="0"/>
              <a:t>Stable, citable, peer-reviewed journal version</a:t>
            </a:r>
          </a:p>
          <a:p>
            <a:pPr marL="360357" lvl="1"/>
            <a:r>
              <a:rPr lang="en-AU" sz="1700" dirty="0"/>
              <a:t>Living version with extreme impact of Wikipedia</a:t>
            </a:r>
          </a:p>
          <a:p>
            <a:pPr marL="101595"/>
            <a:r>
              <a:rPr lang="en-AU" sz="2200" dirty="0"/>
              <a:t>Example journals</a:t>
            </a:r>
          </a:p>
          <a:p>
            <a:pPr marL="360357" lvl="1"/>
            <a:r>
              <a:rPr lang="en-AU" sz="1700" i="1" dirty="0"/>
              <a:t>PLOS Genetics </a:t>
            </a:r>
          </a:p>
          <a:p>
            <a:pPr marL="360357" lvl="1"/>
            <a:r>
              <a:rPr lang="en-AU" sz="1700" i="1" dirty="0"/>
              <a:t>PLOS </a:t>
            </a:r>
            <a:r>
              <a:rPr lang="en-AU" sz="1700" i="1" dirty="0" err="1"/>
              <a:t>CompBiol</a:t>
            </a:r>
            <a:endParaRPr lang="en-AU" sz="1700" i="1" dirty="0"/>
          </a:p>
          <a:p>
            <a:pPr marL="360357" lvl="1"/>
            <a:r>
              <a:rPr lang="en-AU" sz="1700" i="1" dirty="0"/>
              <a:t>PLOS ONE</a:t>
            </a:r>
          </a:p>
          <a:p>
            <a:pPr marL="360357" lvl="1"/>
            <a:r>
              <a:rPr lang="en-AU" sz="1700" i="1" dirty="0" err="1"/>
              <a:t>Wiki.J.Med</a:t>
            </a:r>
            <a:endParaRPr lang="en-AU" sz="1700" i="1" dirty="0"/>
          </a:p>
          <a:p>
            <a:pPr marL="360357" lvl="1"/>
            <a:r>
              <a:rPr lang="en-AU" sz="1700" i="1" dirty="0" err="1"/>
              <a:t>Wiki.J.Sci</a:t>
            </a:r>
            <a:endParaRPr lang="en-AU" sz="1700" i="1" dirty="0"/>
          </a:p>
          <a:p>
            <a:pPr marL="360357" lvl="1"/>
            <a:r>
              <a:rPr lang="en-AU" sz="1700" i="1" dirty="0" err="1"/>
              <a:t>Wiki.J.Hum</a:t>
            </a:r>
            <a:endParaRPr lang="en-AU" sz="1700" i="1" dirty="0"/>
          </a:p>
          <a:p>
            <a:pPr marL="360357" lvl="1"/>
            <a:r>
              <a:rPr lang="en-AU" sz="1700" i="1" dirty="0"/>
              <a:t>Open Medicine</a:t>
            </a:r>
          </a:p>
          <a:p>
            <a:pPr marL="360357" lvl="1"/>
            <a:r>
              <a:rPr lang="en-AU" sz="1700" i="1" dirty="0"/>
              <a:t>Gene</a:t>
            </a:r>
          </a:p>
          <a:p>
            <a:pPr marL="360357" lvl="1"/>
            <a:r>
              <a:rPr lang="en-AU" sz="1700" i="1" dirty="0"/>
              <a:t>RNA Biology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573153A-6FC9-48BC-81AF-B47E09EC8AD3}"/>
              </a:ext>
            </a:extLst>
          </p:cNvPr>
          <p:cNvGrpSpPr/>
          <p:nvPr/>
        </p:nvGrpSpPr>
        <p:grpSpPr>
          <a:xfrm>
            <a:off x="651974" y="3212179"/>
            <a:ext cx="418148" cy="356054"/>
            <a:chOff x="-698374" y="2774364"/>
            <a:chExt cx="1396748" cy="1189334"/>
          </a:xfrm>
        </p:grpSpPr>
        <p:pic>
          <p:nvPicPr>
            <p:cNvPr id="52" name="Picture 2" descr="https://upload.wikimedia.org/wikipedia/commons/thumb/f/f6/Wikipedia-logo-v2-wordmark.svg/500px-Wikipedia-logo-v2-wordmark.svg.png">
              <a:extLst>
                <a:ext uri="{FF2B5EF4-FFF2-40B4-BE49-F238E27FC236}">
                  <a16:creationId xmlns:a16="http://schemas.microsoft.com/office/drawing/2014/main" id="{97D3851A-32B6-4718-826B-F73CE70C4F3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68"/>
            <a:stretch/>
          </p:blipFill>
          <p:spPr bwMode="auto">
            <a:xfrm>
              <a:off x="-698374" y="2847258"/>
              <a:ext cx="1396748" cy="111644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30BB611B-F826-4F5F-B739-1C9A4EC627FD}"/>
                </a:ext>
              </a:extLst>
            </p:cNvPr>
            <p:cNvSpPr/>
            <p:nvPr/>
          </p:nvSpPr>
          <p:spPr>
            <a:xfrm>
              <a:off x="-586833" y="2774364"/>
              <a:ext cx="1173670" cy="1173669"/>
            </a:xfrm>
            <a:prstGeom prst="ellipse">
              <a:avLst/>
            </a:prstGeom>
            <a:noFill/>
            <a:ln w="28575">
              <a:solidFill>
                <a:srgbClr val="1A1C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C2FBC47-81C0-4224-9015-AE307238C72C}"/>
              </a:ext>
            </a:extLst>
          </p:cNvPr>
          <p:cNvGrpSpPr/>
          <p:nvPr/>
        </p:nvGrpSpPr>
        <p:grpSpPr>
          <a:xfrm>
            <a:off x="685366" y="2781207"/>
            <a:ext cx="351366" cy="351366"/>
            <a:chOff x="442962" y="2941589"/>
            <a:chExt cx="351366" cy="351366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047C826-7790-4EAC-8C97-B61961545FCE}"/>
                </a:ext>
              </a:extLst>
            </p:cNvPr>
            <p:cNvSpPr/>
            <p:nvPr/>
          </p:nvSpPr>
          <p:spPr>
            <a:xfrm>
              <a:off x="442962" y="2941589"/>
              <a:ext cx="351366" cy="351366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5C6E2A24-251C-4C5A-9C3B-A176053FEEF8}"/>
                </a:ext>
              </a:extLst>
            </p:cNvPr>
            <p:cNvGrpSpPr/>
            <p:nvPr/>
          </p:nvGrpSpPr>
          <p:grpSpPr>
            <a:xfrm>
              <a:off x="442962" y="2941589"/>
              <a:ext cx="351366" cy="351366"/>
              <a:chOff x="2752791" y="2725714"/>
              <a:chExt cx="1173670" cy="1173670"/>
            </a:xfrm>
          </p:grpSpPr>
          <p:pic>
            <p:nvPicPr>
              <p:cNvPr id="55" name="Picture 2" descr="File:Journal Icon.png">
                <a:extLst>
                  <a:ext uri="{FF2B5EF4-FFF2-40B4-BE49-F238E27FC236}">
                    <a16:creationId xmlns:a16="http://schemas.microsoft.com/office/drawing/2014/main" id="{ECA9723A-7310-4BAA-9091-B984D50E941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4569" y="2891411"/>
                <a:ext cx="994077" cy="8838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6337FE72-FAFF-4C93-BE83-8F02B1E93CC6}"/>
                  </a:ext>
                </a:extLst>
              </p:cNvPr>
              <p:cNvSpPr/>
              <p:nvPr/>
            </p:nvSpPr>
            <p:spPr>
              <a:xfrm>
                <a:off x="2752791" y="2725714"/>
                <a:ext cx="1173670" cy="1173670"/>
              </a:xfrm>
              <a:prstGeom prst="ellipse">
                <a:avLst/>
              </a:prstGeom>
              <a:noFill/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673C6EF-38CA-47D1-A972-F16585401893}"/>
              </a:ext>
            </a:extLst>
          </p:cNvPr>
          <p:cNvGrpSpPr/>
          <p:nvPr/>
        </p:nvGrpSpPr>
        <p:grpSpPr>
          <a:xfrm>
            <a:off x="4910737" y="2799418"/>
            <a:ext cx="2159053" cy="1178946"/>
            <a:chOff x="4565385" y="2874358"/>
            <a:chExt cx="2159053" cy="1178946"/>
          </a:xfrm>
        </p:grpSpPr>
        <p:sp>
          <p:nvSpPr>
            <p:cNvPr id="23" name="Arrow: U-Turn 22">
              <a:extLst>
                <a:ext uri="{FF2B5EF4-FFF2-40B4-BE49-F238E27FC236}">
                  <a16:creationId xmlns:a16="http://schemas.microsoft.com/office/drawing/2014/main" id="{526B2047-D082-43D0-89D6-E6FD5D0273E3}"/>
                </a:ext>
              </a:extLst>
            </p:cNvPr>
            <p:cNvSpPr/>
            <p:nvPr/>
          </p:nvSpPr>
          <p:spPr>
            <a:xfrm rot="16200000" flipH="1">
              <a:off x="5796284" y="2893276"/>
              <a:ext cx="668308" cy="1188000"/>
            </a:xfrm>
            <a:prstGeom prst="uturnArrow">
              <a:avLst>
                <a:gd name="adj1" fmla="val 45938"/>
                <a:gd name="adj2" fmla="val 20332"/>
                <a:gd name="adj3" fmla="val 20341"/>
                <a:gd name="adj4" fmla="val 50000"/>
                <a:gd name="adj5" fmla="val 84682"/>
              </a:avLst>
            </a:prstGeom>
            <a:solidFill>
              <a:srgbClr val="1A1C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141F52A-EF18-4FB4-B9A2-D942B679F35F}"/>
                </a:ext>
              </a:extLst>
            </p:cNvPr>
            <p:cNvSpPr/>
            <p:nvPr/>
          </p:nvSpPr>
          <p:spPr>
            <a:xfrm>
              <a:off x="4565385" y="2874358"/>
              <a:ext cx="1173670" cy="117367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5" name="Picture 2" descr="File:Journal Icon.png">
              <a:extLst>
                <a:ext uri="{FF2B5EF4-FFF2-40B4-BE49-F238E27FC236}">
                  <a16:creationId xmlns:a16="http://schemas.microsoft.com/office/drawing/2014/main" id="{8D79DEB7-8F1F-439A-BA9F-A39E9D7BBA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7163" y="3045331"/>
              <a:ext cx="994077" cy="88389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2EFD296-4EC6-44BE-A7E4-2C2CB0400D75}"/>
                </a:ext>
              </a:extLst>
            </p:cNvPr>
            <p:cNvSpPr/>
            <p:nvPr/>
          </p:nvSpPr>
          <p:spPr>
            <a:xfrm>
              <a:off x="4565385" y="2879634"/>
              <a:ext cx="1173670" cy="1173670"/>
            </a:xfrm>
            <a:prstGeom prst="ellipse">
              <a:avLst/>
            </a:prstGeom>
            <a:noFill/>
            <a:ln w="76200">
              <a:solidFill>
                <a:srgbClr val="1A1C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D6CF22E-025C-4AF7-B989-289BE68650D8}"/>
              </a:ext>
            </a:extLst>
          </p:cNvPr>
          <p:cNvGrpSpPr/>
          <p:nvPr/>
        </p:nvGrpSpPr>
        <p:grpSpPr>
          <a:xfrm>
            <a:off x="5340219" y="2766989"/>
            <a:ext cx="3370630" cy="1721632"/>
            <a:chOff x="4994875" y="2926453"/>
            <a:chExt cx="3370630" cy="1721632"/>
          </a:xfrm>
        </p:grpSpPr>
        <p:pic>
          <p:nvPicPr>
            <p:cNvPr id="29" name="Picture 2" descr="https://upload.wikimedia.org/wikipedia/commons/thumb/f/f6/Wikipedia-logo-v2-wordmark.svg/500px-Wikipedia-logo-v2-wordmark.svg.png">
              <a:extLst>
                <a:ext uri="{FF2B5EF4-FFF2-40B4-BE49-F238E27FC236}">
                  <a16:creationId xmlns:a16="http://schemas.microsoft.com/office/drawing/2014/main" id="{92C76AE2-AECE-4D94-9AF9-1BFB6593281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68"/>
            <a:stretch/>
          </p:blipFill>
          <p:spPr bwMode="auto">
            <a:xfrm>
              <a:off x="6513765" y="3048829"/>
              <a:ext cx="1396748" cy="111644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B9845D1-6DB8-47F9-B604-F8B4F5CA9EF9}"/>
                </a:ext>
              </a:extLst>
            </p:cNvPr>
            <p:cNvSpPr/>
            <p:nvPr/>
          </p:nvSpPr>
          <p:spPr>
            <a:xfrm>
              <a:off x="6625306" y="2975935"/>
              <a:ext cx="1173670" cy="1173669"/>
            </a:xfrm>
            <a:prstGeom prst="ellipse">
              <a:avLst/>
            </a:prstGeom>
            <a:noFill/>
            <a:ln w="76200">
              <a:solidFill>
                <a:srgbClr val="1A1C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0E6B08-3F6F-4EE5-AB3F-8725C0FF0C7A}"/>
                </a:ext>
              </a:extLst>
            </p:cNvPr>
            <p:cNvSpPr/>
            <p:nvPr/>
          </p:nvSpPr>
          <p:spPr>
            <a:xfrm flipH="1">
              <a:off x="7849839" y="2926453"/>
              <a:ext cx="515666" cy="777301"/>
            </a:xfrm>
            <a:custGeom>
              <a:avLst/>
              <a:gdLst>
                <a:gd name="connsiteX0" fmla="*/ 388714 w 1532461"/>
                <a:gd name="connsiteY0" fmla="*/ 0 h 2309994"/>
                <a:gd name="connsiteX1" fmla="*/ 769531 w 1532461"/>
                <a:gd name="connsiteY1" fmla="*/ 310375 h 2309994"/>
                <a:gd name="connsiteX2" fmla="*/ 777210 w 1532461"/>
                <a:gd name="connsiteY2" fmla="*/ 386556 h 2309994"/>
                <a:gd name="connsiteX3" fmla="*/ 778597 w 1532461"/>
                <a:gd name="connsiteY3" fmla="*/ 386556 h 2309994"/>
                <a:gd name="connsiteX4" fmla="*/ 778598 w 1532461"/>
                <a:gd name="connsiteY4" fmla="*/ 1318055 h 2309994"/>
                <a:gd name="connsiteX5" fmla="*/ 982752 w 1532461"/>
                <a:gd name="connsiteY5" fmla="*/ 1522209 h 2309994"/>
                <a:gd name="connsiteX6" fmla="*/ 1149346 w 1532461"/>
                <a:gd name="connsiteY6" fmla="*/ 1522209 h 2309994"/>
                <a:gd name="connsiteX7" fmla="*/ 1149346 w 1532461"/>
                <a:gd name="connsiteY7" fmla="*/ 1513022 h 2309994"/>
                <a:gd name="connsiteX8" fmla="*/ 1532461 w 1532461"/>
                <a:gd name="connsiteY8" fmla="*/ 1911508 h 2309994"/>
                <a:gd name="connsiteX9" fmla="*/ 1149346 w 1532461"/>
                <a:gd name="connsiteY9" fmla="*/ 2309994 h 2309994"/>
                <a:gd name="connsiteX10" fmla="*/ 1149346 w 1532461"/>
                <a:gd name="connsiteY10" fmla="*/ 2300807 h 2309994"/>
                <a:gd name="connsiteX11" fmla="*/ 982752 w 1532461"/>
                <a:gd name="connsiteY11" fmla="*/ 2300807 h 2309994"/>
                <a:gd name="connsiteX12" fmla="*/ 0 w 1532461"/>
                <a:gd name="connsiteY12" fmla="*/ 1318055 h 2309994"/>
                <a:gd name="connsiteX13" fmla="*/ 0 w 1532461"/>
                <a:gd name="connsiteY13" fmla="*/ 388714 h 2309994"/>
                <a:gd name="connsiteX14" fmla="*/ 0 w 1532461"/>
                <a:gd name="connsiteY14" fmla="*/ 386556 h 2309994"/>
                <a:gd name="connsiteX15" fmla="*/ 218 w 1532461"/>
                <a:gd name="connsiteY15" fmla="*/ 386556 h 2309994"/>
                <a:gd name="connsiteX16" fmla="*/ 7897 w 1532461"/>
                <a:gd name="connsiteY16" fmla="*/ 310375 h 2309994"/>
                <a:gd name="connsiteX17" fmla="*/ 388714 w 1532461"/>
                <a:gd name="connsiteY17" fmla="*/ 0 h 2309994"/>
                <a:gd name="connsiteX0" fmla="*/ 388714 w 1532461"/>
                <a:gd name="connsiteY0" fmla="*/ 0 h 2309994"/>
                <a:gd name="connsiteX1" fmla="*/ 769531 w 1532461"/>
                <a:gd name="connsiteY1" fmla="*/ 310375 h 2309994"/>
                <a:gd name="connsiteX2" fmla="*/ 777210 w 1532461"/>
                <a:gd name="connsiteY2" fmla="*/ 386556 h 2309994"/>
                <a:gd name="connsiteX3" fmla="*/ 778597 w 1532461"/>
                <a:gd name="connsiteY3" fmla="*/ 386556 h 2309994"/>
                <a:gd name="connsiteX4" fmla="*/ 778598 w 1532461"/>
                <a:gd name="connsiteY4" fmla="*/ 1318055 h 2309994"/>
                <a:gd name="connsiteX5" fmla="*/ 982752 w 1532461"/>
                <a:gd name="connsiteY5" fmla="*/ 1522209 h 2309994"/>
                <a:gd name="connsiteX6" fmla="*/ 1149346 w 1532461"/>
                <a:gd name="connsiteY6" fmla="*/ 1522209 h 2309994"/>
                <a:gd name="connsiteX7" fmla="*/ 1149346 w 1532461"/>
                <a:gd name="connsiteY7" fmla="*/ 1513022 h 2309994"/>
                <a:gd name="connsiteX8" fmla="*/ 1532461 w 1532461"/>
                <a:gd name="connsiteY8" fmla="*/ 1911508 h 2309994"/>
                <a:gd name="connsiteX9" fmla="*/ 1149346 w 1532461"/>
                <a:gd name="connsiteY9" fmla="*/ 2309994 h 2309994"/>
                <a:gd name="connsiteX10" fmla="*/ 1149346 w 1532461"/>
                <a:gd name="connsiteY10" fmla="*/ 2300807 h 2309994"/>
                <a:gd name="connsiteX11" fmla="*/ 982752 w 1532461"/>
                <a:gd name="connsiteY11" fmla="*/ 2300807 h 2309994"/>
                <a:gd name="connsiteX12" fmla="*/ 0 w 1532461"/>
                <a:gd name="connsiteY12" fmla="*/ 1318055 h 2309994"/>
                <a:gd name="connsiteX13" fmla="*/ 0 w 1532461"/>
                <a:gd name="connsiteY13" fmla="*/ 388714 h 2309994"/>
                <a:gd name="connsiteX14" fmla="*/ 0 w 1532461"/>
                <a:gd name="connsiteY14" fmla="*/ 386556 h 2309994"/>
                <a:gd name="connsiteX15" fmla="*/ 250250 w 1532461"/>
                <a:gd name="connsiteY15" fmla="*/ 448469 h 2309994"/>
                <a:gd name="connsiteX16" fmla="*/ 7897 w 1532461"/>
                <a:gd name="connsiteY16" fmla="*/ 310375 h 2309994"/>
                <a:gd name="connsiteX17" fmla="*/ 388714 w 1532461"/>
                <a:gd name="connsiteY17" fmla="*/ 0 h 2309994"/>
                <a:gd name="connsiteX0" fmla="*/ 388714 w 1532461"/>
                <a:gd name="connsiteY0" fmla="*/ 0 h 2309994"/>
                <a:gd name="connsiteX1" fmla="*/ 769531 w 1532461"/>
                <a:gd name="connsiteY1" fmla="*/ 310375 h 2309994"/>
                <a:gd name="connsiteX2" fmla="*/ 777210 w 1532461"/>
                <a:gd name="connsiteY2" fmla="*/ 386556 h 2309994"/>
                <a:gd name="connsiteX3" fmla="*/ 778597 w 1532461"/>
                <a:gd name="connsiteY3" fmla="*/ 386556 h 2309994"/>
                <a:gd name="connsiteX4" fmla="*/ 778598 w 1532461"/>
                <a:gd name="connsiteY4" fmla="*/ 1318055 h 2309994"/>
                <a:gd name="connsiteX5" fmla="*/ 982752 w 1532461"/>
                <a:gd name="connsiteY5" fmla="*/ 1522209 h 2309994"/>
                <a:gd name="connsiteX6" fmla="*/ 1149346 w 1532461"/>
                <a:gd name="connsiteY6" fmla="*/ 1522209 h 2309994"/>
                <a:gd name="connsiteX7" fmla="*/ 1149346 w 1532461"/>
                <a:gd name="connsiteY7" fmla="*/ 1513022 h 2309994"/>
                <a:gd name="connsiteX8" fmla="*/ 1532461 w 1532461"/>
                <a:gd name="connsiteY8" fmla="*/ 1911508 h 2309994"/>
                <a:gd name="connsiteX9" fmla="*/ 1149346 w 1532461"/>
                <a:gd name="connsiteY9" fmla="*/ 2309994 h 2309994"/>
                <a:gd name="connsiteX10" fmla="*/ 1149346 w 1532461"/>
                <a:gd name="connsiteY10" fmla="*/ 2300807 h 2309994"/>
                <a:gd name="connsiteX11" fmla="*/ 982752 w 1532461"/>
                <a:gd name="connsiteY11" fmla="*/ 2300807 h 2309994"/>
                <a:gd name="connsiteX12" fmla="*/ 0 w 1532461"/>
                <a:gd name="connsiteY12" fmla="*/ 1318055 h 2309994"/>
                <a:gd name="connsiteX13" fmla="*/ 0 w 1532461"/>
                <a:gd name="connsiteY13" fmla="*/ 388714 h 2309994"/>
                <a:gd name="connsiteX14" fmla="*/ 0 w 1532461"/>
                <a:gd name="connsiteY14" fmla="*/ 386556 h 2309994"/>
                <a:gd name="connsiteX15" fmla="*/ 7897 w 1532461"/>
                <a:gd name="connsiteY15" fmla="*/ 310375 h 2309994"/>
                <a:gd name="connsiteX16" fmla="*/ 388714 w 1532461"/>
                <a:gd name="connsiteY16" fmla="*/ 0 h 2309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2461" h="2309994">
                  <a:moveTo>
                    <a:pt x="388714" y="0"/>
                  </a:moveTo>
                  <a:cubicBezTo>
                    <a:pt x="576560" y="0"/>
                    <a:pt x="733285" y="133244"/>
                    <a:pt x="769531" y="310375"/>
                  </a:cubicBezTo>
                  <a:lnTo>
                    <a:pt x="777210" y="386556"/>
                  </a:lnTo>
                  <a:lnTo>
                    <a:pt x="778597" y="386556"/>
                  </a:lnTo>
                  <a:cubicBezTo>
                    <a:pt x="778597" y="697056"/>
                    <a:pt x="778598" y="1007555"/>
                    <a:pt x="778598" y="1318055"/>
                  </a:cubicBezTo>
                  <a:cubicBezTo>
                    <a:pt x="778598" y="1430806"/>
                    <a:pt x="870001" y="1522209"/>
                    <a:pt x="982752" y="1522209"/>
                  </a:cubicBezTo>
                  <a:lnTo>
                    <a:pt x="1149346" y="1522209"/>
                  </a:lnTo>
                  <a:lnTo>
                    <a:pt x="1149346" y="1513022"/>
                  </a:lnTo>
                  <a:lnTo>
                    <a:pt x="1532461" y="1911508"/>
                  </a:lnTo>
                  <a:lnTo>
                    <a:pt x="1149346" y="2309994"/>
                  </a:lnTo>
                  <a:lnTo>
                    <a:pt x="1149346" y="2300807"/>
                  </a:lnTo>
                  <a:lnTo>
                    <a:pt x="982752" y="2300807"/>
                  </a:lnTo>
                  <a:cubicBezTo>
                    <a:pt x="439993" y="2300807"/>
                    <a:pt x="0" y="1860814"/>
                    <a:pt x="0" y="1318055"/>
                  </a:cubicBezTo>
                  <a:lnTo>
                    <a:pt x="0" y="388714"/>
                  </a:lnTo>
                  <a:lnTo>
                    <a:pt x="0" y="386556"/>
                  </a:lnTo>
                  <a:lnTo>
                    <a:pt x="7897" y="310375"/>
                  </a:lnTo>
                  <a:cubicBezTo>
                    <a:pt x="44143" y="133244"/>
                    <a:pt x="200868" y="0"/>
                    <a:pt x="388714" y="0"/>
                  </a:cubicBezTo>
                  <a:close/>
                </a:path>
              </a:pathLst>
            </a:custGeom>
            <a:solidFill>
              <a:srgbClr val="1A1C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32" name="Title 26">
              <a:extLst>
                <a:ext uri="{FF2B5EF4-FFF2-40B4-BE49-F238E27FC236}">
                  <a16:creationId xmlns:a16="http://schemas.microsoft.com/office/drawing/2014/main" id="{9FF5DE91-1C09-490E-8C0D-14996489D527}"/>
                </a:ext>
              </a:extLst>
            </p:cNvPr>
            <p:cNvSpPr txBox="1">
              <a:spLocks/>
            </p:cNvSpPr>
            <p:nvPr/>
          </p:nvSpPr>
          <p:spPr>
            <a:xfrm>
              <a:off x="4994875" y="4061729"/>
              <a:ext cx="2400300" cy="58635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97500"/>
            </a:bodyPr>
            <a:lstStyle>
              <a:lvl1pPr marL="0" indent="0" algn="l" defTabSz="914377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200" b="0" kern="1200" cap="small" spc="-51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AU" dirty="0"/>
                <a:t>Wikipedia first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FE6CE93-BD45-4C8F-952C-CE4A79F62F38}"/>
              </a:ext>
            </a:extLst>
          </p:cNvPr>
          <p:cNvGrpSpPr/>
          <p:nvPr/>
        </p:nvGrpSpPr>
        <p:grpSpPr>
          <a:xfrm>
            <a:off x="6399213" y="4684338"/>
            <a:ext cx="1856644" cy="1245058"/>
            <a:chOff x="6053869" y="4659386"/>
            <a:chExt cx="1856644" cy="1245058"/>
          </a:xfrm>
        </p:grpSpPr>
        <p:pic>
          <p:nvPicPr>
            <p:cNvPr id="37" name="Picture 2" descr="https://upload.wikimedia.org/wikipedia/commons/thumb/f/f6/Wikipedia-logo-v2-wordmark.svg/500px-Wikipedia-logo-v2-wordmark.svg.png">
              <a:extLst>
                <a:ext uri="{FF2B5EF4-FFF2-40B4-BE49-F238E27FC236}">
                  <a16:creationId xmlns:a16="http://schemas.microsoft.com/office/drawing/2014/main" id="{A272C0C4-1FE3-4341-B5D7-3FAC7C25B3A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68"/>
            <a:stretch/>
          </p:blipFill>
          <p:spPr bwMode="auto">
            <a:xfrm>
              <a:off x="6513765" y="4788004"/>
              <a:ext cx="1396748" cy="111644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8D98584-999B-477D-B057-2D79B749B313}"/>
                </a:ext>
              </a:extLst>
            </p:cNvPr>
            <p:cNvSpPr/>
            <p:nvPr/>
          </p:nvSpPr>
          <p:spPr>
            <a:xfrm>
              <a:off x="6625306" y="4715110"/>
              <a:ext cx="1173670" cy="1173669"/>
            </a:xfrm>
            <a:prstGeom prst="ellipse">
              <a:avLst/>
            </a:prstGeom>
            <a:noFill/>
            <a:ln w="76200">
              <a:solidFill>
                <a:srgbClr val="1A1C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F5E8B6E-FDA9-49FB-98C3-2DE18CEDB7EB}"/>
                </a:ext>
              </a:extLst>
            </p:cNvPr>
            <p:cNvSpPr/>
            <p:nvPr/>
          </p:nvSpPr>
          <p:spPr>
            <a:xfrm>
              <a:off x="6053869" y="4659386"/>
              <a:ext cx="515666" cy="777301"/>
            </a:xfrm>
            <a:custGeom>
              <a:avLst/>
              <a:gdLst>
                <a:gd name="connsiteX0" fmla="*/ 388714 w 1532461"/>
                <a:gd name="connsiteY0" fmla="*/ 0 h 2309994"/>
                <a:gd name="connsiteX1" fmla="*/ 769531 w 1532461"/>
                <a:gd name="connsiteY1" fmla="*/ 310375 h 2309994"/>
                <a:gd name="connsiteX2" fmla="*/ 777210 w 1532461"/>
                <a:gd name="connsiteY2" fmla="*/ 386556 h 2309994"/>
                <a:gd name="connsiteX3" fmla="*/ 778597 w 1532461"/>
                <a:gd name="connsiteY3" fmla="*/ 386556 h 2309994"/>
                <a:gd name="connsiteX4" fmla="*/ 778598 w 1532461"/>
                <a:gd name="connsiteY4" fmla="*/ 1318055 h 2309994"/>
                <a:gd name="connsiteX5" fmla="*/ 982752 w 1532461"/>
                <a:gd name="connsiteY5" fmla="*/ 1522209 h 2309994"/>
                <a:gd name="connsiteX6" fmla="*/ 1149346 w 1532461"/>
                <a:gd name="connsiteY6" fmla="*/ 1522209 h 2309994"/>
                <a:gd name="connsiteX7" fmla="*/ 1149346 w 1532461"/>
                <a:gd name="connsiteY7" fmla="*/ 1513022 h 2309994"/>
                <a:gd name="connsiteX8" fmla="*/ 1532461 w 1532461"/>
                <a:gd name="connsiteY8" fmla="*/ 1911508 h 2309994"/>
                <a:gd name="connsiteX9" fmla="*/ 1149346 w 1532461"/>
                <a:gd name="connsiteY9" fmla="*/ 2309994 h 2309994"/>
                <a:gd name="connsiteX10" fmla="*/ 1149346 w 1532461"/>
                <a:gd name="connsiteY10" fmla="*/ 2300807 h 2309994"/>
                <a:gd name="connsiteX11" fmla="*/ 982752 w 1532461"/>
                <a:gd name="connsiteY11" fmla="*/ 2300807 h 2309994"/>
                <a:gd name="connsiteX12" fmla="*/ 0 w 1532461"/>
                <a:gd name="connsiteY12" fmla="*/ 1318055 h 2309994"/>
                <a:gd name="connsiteX13" fmla="*/ 0 w 1532461"/>
                <a:gd name="connsiteY13" fmla="*/ 388714 h 2309994"/>
                <a:gd name="connsiteX14" fmla="*/ 0 w 1532461"/>
                <a:gd name="connsiteY14" fmla="*/ 386556 h 2309994"/>
                <a:gd name="connsiteX15" fmla="*/ 218 w 1532461"/>
                <a:gd name="connsiteY15" fmla="*/ 386556 h 2309994"/>
                <a:gd name="connsiteX16" fmla="*/ 7897 w 1532461"/>
                <a:gd name="connsiteY16" fmla="*/ 310375 h 2309994"/>
                <a:gd name="connsiteX17" fmla="*/ 388714 w 1532461"/>
                <a:gd name="connsiteY17" fmla="*/ 0 h 2309994"/>
                <a:gd name="connsiteX0" fmla="*/ 388714 w 1532461"/>
                <a:gd name="connsiteY0" fmla="*/ 0 h 2309994"/>
                <a:gd name="connsiteX1" fmla="*/ 769531 w 1532461"/>
                <a:gd name="connsiteY1" fmla="*/ 310375 h 2309994"/>
                <a:gd name="connsiteX2" fmla="*/ 777210 w 1532461"/>
                <a:gd name="connsiteY2" fmla="*/ 386556 h 2309994"/>
                <a:gd name="connsiteX3" fmla="*/ 778597 w 1532461"/>
                <a:gd name="connsiteY3" fmla="*/ 386556 h 2309994"/>
                <a:gd name="connsiteX4" fmla="*/ 778598 w 1532461"/>
                <a:gd name="connsiteY4" fmla="*/ 1318055 h 2309994"/>
                <a:gd name="connsiteX5" fmla="*/ 982752 w 1532461"/>
                <a:gd name="connsiteY5" fmla="*/ 1522209 h 2309994"/>
                <a:gd name="connsiteX6" fmla="*/ 1149346 w 1532461"/>
                <a:gd name="connsiteY6" fmla="*/ 1522209 h 2309994"/>
                <a:gd name="connsiteX7" fmla="*/ 1149346 w 1532461"/>
                <a:gd name="connsiteY7" fmla="*/ 1513022 h 2309994"/>
                <a:gd name="connsiteX8" fmla="*/ 1532461 w 1532461"/>
                <a:gd name="connsiteY8" fmla="*/ 1911508 h 2309994"/>
                <a:gd name="connsiteX9" fmla="*/ 1149346 w 1532461"/>
                <a:gd name="connsiteY9" fmla="*/ 2309994 h 2309994"/>
                <a:gd name="connsiteX10" fmla="*/ 1149346 w 1532461"/>
                <a:gd name="connsiteY10" fmla="*/ 2300807 h 2309994"/>
                <a:gd name="connsiteX11" fmla="*/ 982752 w 1532461"/>
                <a:gd name="connsiteY11" fmla="*/ 2300807 h 2309994"/>
                <a:gd name="connsiteX12" fmla="*/ 0 w 1532461"/>
                <a:gd name="connsiteY12" fmla="*/ 1318055 h 2309994"/>
                <a:gd name="connsiteX13" fmla="*/ 0 w 1532461"/>
                <a:gd name="connsiteY13" fmla="*/ 388714 h 2309994"/>
                <a:gd name="connsiteX14" fmla="*/ 0 w 1532461"/>
                <a:gd name="connsiteY14" fmla="*/ 386556 h 2309994"/>
                <a:gd name="connsiteX15" fmla="*/ 250250 w 1532461"/>
                <a:gd name="connsiteY15" fmla="*/ 448469 h 2309994"/>
                <a:gd name="connsiteX16" fmla="*/ 7897 w 1532461"/>
                <a:gd name="connsiteY16" fmla="*/ 310375 h 2309994"/>
                <a:gd name="connsiteX17" fmla="*/ 388714 w 1532461"/>
                <a:gd name="connsiteY17" fmla="*/ 0 h 2309994"/>
                <a:gd name="connsiteX0" fmla="*/ 388714 w 1532461"/>
                <a:gd name="connsiteY0" fmla="*/ 0 h 2309994"/>
                <a:gd name="connsiteX1" fmla="*/ 769531 w 1532461"/>
                <a:gd name="connsiteY1" fmla="*/ 310375 h 2309994"/>
                <a:gd name="connsiteX2" fmla="*/ 777210 w 1532461"/>
                <a:gd name="connsiteY2" fmla="*/ 386556 h 2309994"/>
                <a:gd name="connsiteX3" fmla="*/ 778597 w 1532461"/>
                <a:gd name="connsiteY3" fmla="*/ 386556 h 2309994"/>
                <a:gd name="connsiteX4" fmla="*/ 778598 w 1532461"/>
                <a:gd name="connsiteY4" fmla="*/ 1318055 h 2309994"/>
                <a:gd name="connsiteX5" fmla="*/ 982752 w 1532461"/>
                <a:gd name="connsiteY5" fmla="*/ 1522209 h 2309994"/>
                <a:gd name="connsiteX6" fmla="*/ 1149346 w 1532461"/>
                <a:gd name="connsiteY6" fmla="*/ 1522209 h 2309994"/>
                <a:gd name="connsiteX7" fmla="*/ 1149346 w 1532461"/>
                <a:gd name="connsiteY7" fmla="*/ 1513022 h 2309994"/>
                <a:gd name="connsiteX8" fmla="*/ 1532461 w 1532461"/>
                <a:gd name="connsiteY8" fmla="*/ 1911508 h 2309994"/>
                <a:gd name="connsiteX9" fmla="*/ 1149346 w 1532461"/>
                <a:gd name="connsiteY9" fmla="*/ 2309994 h 2309994"/>
                <a:gd name="connsiteX10" fmla="*/ 1149346 w 1532461"/>
                <a:gd name="connsiteY10" fmla="*/ 2300807 h 2309994"/>
                <a:gd name="connsiteX11" fmla="*/ 982752 w 1532461"/>
                <a:gd name="connsiteY11" fmla="*/ 2300807 h 2309994"/>
                <a:gd name="connsiteX12" fmla="*/ 0 w 1532461"/>
                <a:gd name="connsiteY12" fmla="*/ 1318055 h 2309994"/>
                <a:gd name="connsiteX13" fmla="*/ 0 w 1532461"/>
                <a:gd name="connsiteY13" fmla="*/ 388714 h 2309994"/>
                <a:gd name="connsiteX14" fmla="*/ 0 w 1532461"/>
                <a:gd name="connsiteY14" fmla="*/ 386556 h 2309994"/>
                <a:gd name="connsiteX15" fmla="*/ 7897 w 1532461"/>
                <a:gd name="connsiteY15" fmla="*/ 310375 h 2309994"/>
                <a:gd name="connsiteX16" fmla="*/ 388714 w 1532461"/>
                <a:gd name="connsiteY16" fmla="*/ 0 h 2309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2461" h="2309994">
                  <a:moveTo>
                    <a:pt x="388714" y="0"/>
                  </a:moveTo>
                  <a:cubicBezTo>
                    <a:pt x="576560" y="0"/>
                    <a:pt x="733285" y="133244"/>
                    <a:pt x="769531" y="310375"/>
                  </a:cubicBezTo>
                  <a:lnTo>
                    <a:pt x="777210" y="386556"/>
                  </a:lnTo>
                  <a:lnTo>
                    <a:pt x="778597" y="386556"/>
                  </a:lnTo>
                  <a:cubicBezTo>
                    <a:pt x="778597" y="697056"/>
                    <a:pt x="778598" y="1007555"/>
                    <a:pt x="778598" y="1318055"/>
                  </a:cubicBezTo>
                  <a:cubicBezTo>
                    <a:pt x="778598" y="1430806"/>
                    <a:pt x="870001" y="1522209"/>
                    <a:pt x="982752" y="1522209"/>
                  </a:cubicBezTo>
                  <a:lnTo>
                    <a:pt x="1149346" y="1522209"/>
                  </a:lnTo>
                  <a:lnTo>
                    <a:pt x="1149346" y="1513022"/>
                  </a:lnTo>
                  <a:lnTo>
                    <a:pt x="1532461" y="1911508"/>
                  </a:lnTo>
                  <a:lnTo>
                    <a:pt x="1149346" y="2309994"/>
                  </a:lnTo>
                  <a:lnTo>
                    <a:pt x="1149346" y="2300807"/>
                  </a:lnTo>
                  <a:lnTo>
                    <a:pt x="982752" y="2300807"/>
                  </a:lnTo>
                  <a:cubicBezTo>
                    <a:pt x="439993" y="2300807"/>
                    <a:pt x="0" y="1860814"/>
                    <a:pt x="0" y="1318055"/>
                  </a:cubicBezTo>
                  <a:lnTo>
                    <a:pt x="0" y="388714"/>
                  </a:lnTo>
                  <a:lnTo>
                    <a:pt x="0" y="386556"/>
                  </a:lnTo>
                  <a:lnTo>
                    <a:pt x="7897" y="310375"/>
                  </a:lnTo>
                  <a:cubicBezTo>
                    <a:pt x="44143" y="133244"/>
                    <a:pt x="200868" y="0"/>
                    <a:pt x="388714" y="0"/>
                  </a:cubicBezTo>
                  <a:close/>
                </a:path>
              </a:pathLst>
            </a:custGeom>
            <a:solidFill>
              <a:srgbClr val="1A1C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8CBEADB-4555-4510-A1A9-B1475D07BADA}"/>
              </a:ext>
            </a:extLst>
          </p:cNvPr>
          <p:cNvGrpSpPr/>
          <p:nvPr/>
        </p:nvGrpSpPr>
        <p:grpSpPr>
          <a:xfrm>
            <a:off x="4910729" y="4684338"/>
            <a:ext cx="2829790" cy="1591714"/>
            <a:chOff x="4565385" y="4843802"/>
            <a:chExt cx="2829790" cy="1591714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922816A-39EE-4452-970A-90B05ABA0C4F}"/>
                </a:ext>
              </a:extLst>
            </p:cNvPr>
            <p:cNvSpPr/>
            <p:nvPr/>
          </p:nvSpPr>
          <p:spPr>
            <a:xfrm>
              <a:off x="4565385" y="4882473"/>
              <a:ext cx="1173670" cy="117367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34" name="Picture 2" descr="File:Journal Icon.png">
              <a:extLst>
                <a:ext uri="{FF2B5EF4-FFF2-40B4-BE49-F238E27FC236}">
                  <a16:creationId xmlns:a16="http://schemas.microsoft.com/office/drawing/2014/main" id="{A1198613-BE7F-4AD2-B45E-2883E7F26A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7163" y="5053446"/>
              <a:ext cx="994077" cy="88389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B302B26-B139-4C59-93E0-87AF1E5EECC3}"/>
                </a:ext>
              </a:extLst>
            </p:cNvPr>
            <p:cNvSpPr/>
            <p:nvPr/>
          </p:nvSpPr>
          <p:spPr>
            <a:xfrm>
              <a:off x="4565385" y="4887749"/>
              <a:ext cx="1173670" cy="1173670"/>
            </a:xfrm>
            <a:prstGeom prst="ellipse">
              <a:avLst/>
            </a:prstGeom>
            <a:noFill/>
            <a:ln w="76200">
              <a:solidFill>
                <a:srgbClr val="1A1C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3462169-A645-4FB3-8D2D-A84435B12FAF}"/>
                </a:ext>
              </a:extLst>
            </p:cNvPr>
            <p:cNvSpPr/>
            <p:nvPr/>
          </p:nvSpPr>
          <p:spPr>
            <a:xfrm flipH="1">
              <a:off x="5800182" y="4843802"/>
              <a:ext cx="515666" cy="777301"/>
            </a:xfrm>
            <a:custGeom>
              <a:avLst/>
              <a:gdLst>
                <a:gd name="connsiteX0" fmla="*/ 388714 w 1532461"/>
                <a:gd name="connsiteY0" fmla="*/ 0 h 2309994"/>
                <a:gd name="connsiteX1" fmla="*/ 769531 w 1532461"/>
                <a:gd name="connsiteY1" fmla="*/ 310375 h 2309994"/>
                <a:gd name="connsiteX2" fmla="*/ 777210 w 1532461"/>
                <a:gd name="connsiteY2" fmla="*/ 386556 h 2309994"/>
                <a:gd name="connsiteX3" fmla="*/ 778597 w 1532461"/>
                <a:gd name="connsiteY3" fmla="*/ 386556 h 2309994"/>
                <a:gd name="connsiteX4" fmla="*/ 778598 w 1532461"/>
                <a:gd name="connsiteY4" fmla="*/ 1318055 h 2309994"/>
                <a:gd name="connsiteX5" fmla="*/ 982752 w 1532461"/>
                <a:gd name="connsiteY5" fmla="*/ 1522209 h 2309994"/>
                <a:gd name="connsiteX6" fmla="*/ 1149346 w 1532461"/>
                <a:gd name="connsiteY6" fmla="*/ 1522209 h 2309994"/>
                <a:gd name="connsiteX7" fmla="*/ 1149346 w 1532461"/>
                <a:gd name="connsiteY7" fmla="*/ 1513022 h 2309994"/>
                <a:gd name="connsiteX8" fmla="*/ 1532461 w 1532461"/>
                <a:gd name="connsiteY8" fmla="*/ 1911508 h 2309994"/>
                <a:gd name="connsiteX9" fmla="*/ 1149346 w 1532461"/>
                <a:gd name="connsiteY9" fmla="*/ 2309994 h 2309994"/>
                <a:gd name="connsiteX10" fmla="*/ 1149346 w 1532461"/>
                <a:gd name="connsiteY10" fmla="*/ 2300807 h 2309994"/>
                <a:gd name="connsiteX11" fmla="*/ 982752 w 1532461"/>
                <a:gd name="connsiteY11" fmla="*/ 2300807 h 2309994"/>
                <a:gd name="connsiteX12" fmla="*/ 0 w 1532461"/>
                <a:gd name="connsiteY12" fmla="*/ 1318055 h 2309994"/>
                <a:gd name="connsiteX13" fmla="*/ 0 w 1532461"/>
                <a:gd name="connsiteY13" fmla="*/ 388714 h 2309994"/>
                <a:gd name="connsiteX14" fmla="*/ 0 w 1532461"/>
                <a:gd name="connsiteY14" fmla="*/ 386556 h 2309994"/>
                <a:gd name="connsiteX15" fmla="*/ 218 w 1532461"/>
                <a:gd name="connsiteY15" fmla="*/ 386556 h 2309994"/>
                <a:gd name="connsiteX16" fmla="*/ 7897 w 1532461"/>
                <a:gd name="connsiteY16" fmla="*/ 310375 h 2309994"/>
                <a:gd name="connsiteX17" fmla="*/ 388714 w 1532461"/>
                <a:gd name="connsiteY17" fmla="*/ 0 h 2309994"/>
                <a:gd name="connsiteX0" fmla="*/ 388714 w 1532461"/>
                <a:gd name="connsiteY0" fmla="*/ 0 h 2309994"/>
                <a:gd name="connsiteX1" fmla="*/ 769531 w 1532461"/>
                <a:gd name="connsiteY1" fmla="*/ 310375 h 2309994"/>
                <a:gd name="connsiteX2" fmla="*/ 777210 w 1532461"/>
                <a:gd name="connsiteY2" fmla="*/ 386556 h 2309994"/>
                <a:gd name="connsiteX3" fmla="*/ 778597 w 1532461"/>
                <a:gd name="connsiteY3" fmla="*/ 386556 h 2309994"/>
                <a:gd name="connsiteX4" fmla="*/ 778598 w 1532461"/>
                <a:gd name="connsiteY4" fmla="*/ 1318055 h 2309994"/>
                <a:gd name="connsiteX5" fmla="*/ 982752 w 1532461"/>
                <a:gd name="connsiteY5" fmla="*/ 1522209 h 2309994"/>
                <a:gd name="connsiteX6" fmla="*/ 1149346 w 1532461"/>
                <a:gd name="connsiteY6" fmla="*/ 1522209 h 2309994"/>
                <a:gd name="connsiteX7" fmla="*/ 1149346 w 1532461"/>
                <a:gd name="connsiteY7" fmla="*/ 1513022 h 2309994"/>
                <a:gd name="connsiteX8" fmla="*/ 1532461 w 1532461"/>
                <a:gd name="connsiteY8" fmla="*/ 1911508 h 2309994"/>
                <a:gd name="connsiteX9" fmla="*/ 1149346 w 1532461"/>
                <a:gd name="connsiteY9" fmla="*/ 2309994 h 2309994"/>
                <a:gd name="connsiteX10" fmla="*/ 1149346 w 1532461"/>
                <a:gd name="connsiteY10" fmla="*/ 2300807 h 2309994"/>
                <a:gd name="connsiteX11" fmla="*/ 982752 w 1532461"/>
                <a:gd name="connsiteY11" fmla="*/ 2300807 h 2309994"/>
                <a:gd name="connsiteX12" fmla="*/ 0 w 1532461"/>
                <a:gd name="connsiteY12" fmla="*/ 1318055 h 2309994"/>
                <a:gd name="connsiteX13" fmla="*/ 0 w 1532461"/>
                <a:gd name="connsiteY13" fmla="*/ 388714 h 2309994"/>
                <a:gd name="connsiteX14" fmla="*/ 0 w 1532461"/>
                <a:gd name="connsiteY14" fmla="*/ 386556 h 2309994"/>
                <a:gd name="connsiteX15" fmla="*/ 250250 w 1532461"/>
                <a:gd name="connsiteY15" fmla="*/ 448469 h 2309994"/>
                <a:gd name="connsiteX16" fmla="*/ 7897 w 1532461"/>
                <a:gd name="connsiteY16" fmla="*/ 310375 h 2309994"/>
                <a:gd name="connsiteX17" fmla="*/ 388714 w 1532461"/>
                <a:gd name="connsiteY17" fmla="*/ 0 h 2309994"/>
                <a:gd name="connsiteX0" fmla="*/ 388714 w 1532461"/>
                <a:gd name="connsiteY0" fmla="*/ 0 h 2309994"/>
                <a:gd name="connsiteX1" fmla="*/ 769531 w 1532461"/>
                <a:gd name="connsiteY1" fmla="*/ 310375 h 2309994"/>
                <a:gd name="connsiteX2" fmla="*/ 777210 w 1532461"/>
                <a:gd name="connsiteY2" fmla="*/ 386556 h 2309994"/>
                <a:gd name="connsiteX3" fmla="*/ 778597 w 1532461"/>
                <a:gd name="connsiteY3" fmla="*/ 386556 h 2309994"/>
                <a:gd name="connsiteX4" fmla="*/ 778598 w 1532461"/>
                <a:gd name="connsiteY4" fmla="*/ 1318055 h 2309994"/>
                <a:gd name="connsiteX5" fmla="*/ 982752 w 1532461"/>
                <a:gd name="connsiteY5" fmla="*/ 1522209 h 2309994"/>
                <a:gd name="connsiteX6" fmla="*/ 1149346 w 1532461"/>
                <a:gd name="connsiteY6" fmla="*/ 1522209 h 2309994"/>
                <a:gd name="connsiteX7" fmla="*/ 1149346 w 1532461"/>
                <a:gd name="connsiteY7" fmla="*/ 1513022 h 2309994"/>
                <a:gd name="connsiteX8" fmla="*/ 1532461 w 1532461"/>
                <a:gd name="connsiteY8" fmla="*/ 1911508 h 2309994"/>
                <a:gd name="connsiteX9" fmla="*/ 1149346 w 1532461"/>
                <a:gd name="connsiteY9" fmla="*/ 2309994 h 2309994"/>
                <a:gd name="connsiteX10" fmla="*/ 1149346 w 1532461"/>
                <a:gd name="connsiteY10" fmla="*/ 2300807 h 2309994"/>
                <a:gd name="connsiteX11" fmla="*/ 982752 w 1532461"/>
                <a:gd name="connsiteY11" fmla="*/ 2300807 h 2309994"/>
                <a:gd name="connsiteX12" fmla="*/ 0 w 1532461"/>
                <a:gd name="connsiteY12" fmla="*/ 1318055 h 2309994"/>
                <a:gd name="connsiteX13" fmla="*/ 0 w 1532461"/>
                <a:gd name="connsiteY13" fmla="*/ 388714 h 2309994"/>
                <a:gd name="connsiteX14" fmla="*/ 0 w 1532461"/>
                <a:gd name="connsiteY14" fmla="*/ 386556 h 2309994"/>
                <a:gd name="connsiteX15" fmla="*/ 7897 w 1532461"/>
                <a:gd name="connsiteY15" fmla="*/ 310375 h 2309994"/>
                <a:gd name="connsiteX16" fmla="*/ 388714 w 1532461"/>
                <a:gd name="connsiteY16" fmla="*/ 0 h 2309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2461" h="2309994">
                  <a:moveTo>
                    <a:pt x="388714" y="0"/>
                  </a:moveTo>
                  <a:cubicBezTo>
                    <a:pt x="576560" y="0"/>
                    <a:pt x="733285" y="133244"/>
                    <a:pt x="769531" y="310375"/>
                  </a:cubicBezTo>
                  <a:lnTo>
                    <a:pt x="777210" y="386556"/>
                  </a:lnTo>
                  <a:lnTo>
                    <a:pt x="778597" y="386556"/>
                  </a:lnTo>
                  <a:cubicBezTo>
                    <a:pt x="778597" y="697056"/>
                    <a:pt x="778598" y="1007555"/>
                    <a:pt x="778598" y="1318055"/>
                  </a:cubicBezTo>
                  <a:cubicBezTo>
                    <a:pt x="778598" y="1430806"/>
                    <a:pt x="870001" y="1522209"/>
                    <a:pt x="982752" y="1522209"/>
                  </a:cubicBezTo>
                  <a:lnTo>
                    <a:pt x="1149346" y="1522209"/>
                  </a:lnTo>
                  <a:lnTo>
                    <a:pt x="1149346" y="1513022"/>
                  </a:lnTo>
                  <a:lnTo>
                    <a:pt x="1532461" y="1911508"/>
                  </a:lnTo>
                  <a:lnTo>
                    <a:pt x="1149346" y="2309994"/>
                  </a:lnTo>
                  <a:lnTo>
                    <a:pt x="1149346" y="2300807"/>
                  </a:lnTo>
                  <a:lnTo>
                    <a:pt x="982752" y="2300807"/>
                  </a:lnTo>
                  <a:cubicBezTo>
                    <a:pt x="439993" y="2300807"/>
                    <a:pt x="0" y="1860814"/>
                    <a:pt x="0" y="1318055"/>
                  </a:cubicBezTo>
                  <a:lnTo>
                    <a:pt x="0" y="388714"/>
                  </a:lnTo>
                  <a:lnTo>
                    <a:pt x="0" y="386556"/>
                  </a:lnTo>
                  <a:lnTo>
                    <a:pt x="7897" y="310375"/>
                  </a:lnTo>
                  <a:cubicBezTo>
                    <a:pt x="44143" y="133244"/>
                    <a:pt x="200868" y="0"/>
                    <a:pt x="388714" y="0"/>
                  </a:cubicBezTo>
                  <a:close/>
                </a:path>
              </a:pathLst>
            </a:custGeom>
            <a:solidFill>
              <a:srgbClr val="1A1C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42" name="Title 26">
              <a:extLst>
                <a:ext uri="{FF2B5EF4-FFF2-40B4-BE49-F238E27FC236}">
                  <a16:creationId xmlns:a16="http://schemas.microsoft.com/office/drawing/2014/main" id="{BC79F81B-FC20-4DE2-BF4C-59D871E89F05}"/>
                </a:ext>
              </a:extLst>
            </p:cNvPr>
            <p:cNvSpPr txBox="1">
              <a:spLocks/>
            </p:cNvSpPr>
            <p:nvPr/>
          </p:nvSpPr>
          <p:spPr>
            <a:xfrm>
              <a:off x="4994875" y="5849160"/>
              <a:ext cx="2400300" cy="58635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97500"/>
            </a:bodyPr>
            <a:lstStyle>
              <a:lvl1pPr marL="0" indent="0" algn="l" defTabSz="914377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200" b="0" kern="1200" cap="small" spc="-51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AU" dirty="0"/>
                <a:t>Parallel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533A439-1402-4F71-9371-A8501E25DD2F}"/>
              </a:ext>
            </a:extLst>
          </p:cNvPr>
          <p:cNvGrpSpPr/>
          <p:nvPr/>
        </p:nvGrpSpPr>
        <p:grpSpPr>
          <a:xfrm>
            <a:off x="621765" y="5863027"/>
            <a:ext cx="511582" cy="405162"/>
            <a:chOff x="8281431" y="2557943"/>
            <a:chExt cx="881060" cy="697784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DD1042DD-2699-46B0-B99B-08F8A7B990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r="4840"/>
            <a:stretch/>
          </p:blipFill>
          <p:spPr>
            <a:xfrm>
              <a:off x="8323003" y="2557943"/>
              <a:ext cx="797933" cy="227037"/>
            </a:xfrm>
            <a:prstGeom prst="rect">
              <a:avLst/>
            </a:prstGeom>
          </p:spPr>
        </p:pic>
        <p:pic>
          <p:nvPicPr>
            <p:cNvPr id="60" name="Picture 4" descr="https://upload.wikimedia.org/wikipedia/en/c/c1/RNA_Biology_cover.jpg">
              <a:extLst>
                <a:ext uri="{FF2B5EF4-FFF2-40B4-BE49-F238E27FC236}">
                  <a16:creationId xmlns:a16="http://schemas.microsoft.com/office/drawing/2014/main" id="{B1052E5F-BD6F-4BED-B434-26757BCC7B0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86" t="2714" r="7454" b="74335"/>
            <a:stretch/>
          </p:blipFill>
          <p:spPr bwMode="auto">
            <a:xfrm>
              <a:off x="8281431" y="2933854"/>
              <a:ext cx="881060" cy="3218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C457ADD-3D37-4E1A-AEE9-CB7046D4D29F}"/>
              </a:ext>
            </a:extLst>
          </p:cNvPr>
          <p:cNvGrpSpPr/>
          <p:nvPr/>
        </p:nvGrpSpPr>
        <p:grpSpPr>
          <a:xfrm>
            <a:off x="661753" y="4212525"/>
            <a:ext cx="429402" cy="521955"/>
            <a:chOff x="446588" y="4466920"/>
            <a:chExt cx="375338" cy="456238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B7E58F57-41A1-4D67-BE3C-A69A03D1757D}"/>
                </a:ext>
              </a:extLst>
            </p:cNvPr>
            <p:cNvSpPr/>
            <p:nvPr/>
          </p:nvSpPr>
          <p:spPr>
            <a:xfrm>
              <a:off x="517334" y="4536385"/>
              <a:ext cx="227204" cy="227204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61" name="Picture 2" descr="https://upload.wikimedia.org/wikipedia/commons/thumb/b/b0/PLOS_logo_2012.svg/800px-PLOS_logo_2012.svg.png">
              <a:extLst>
                <a:ext uri="{FF2B5EF4-FFF2-40B4-BE49-F238E27FC236}">
                  <a16:creationId xmlns:a16="http://schemas.microsoft.com/office/drawing/2014/main" id="{243DA836-C86A-4DD5-A4F2-7668811D50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81645" b="-23952"/>
            <a:stretch/>
          </p:blipFill>
          <p:spPr bwMode="auto">
            <a:xfrm>
              <a:off x="446588" y="4466920"/>
              <a:ext cx="375338" cy="456238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3" name="Picture 2" descr="WikiJournal logo (flat blue yellow).svg">
            <a:extLst>
              <a:ext uri="{FF2B5EF4-FFF2-40B4-BE49-F238E27FC236}">
                <a16:creationId xmlns:a16="http://schemas.microsoft.com/office/drawing/2014/main" id="{F4A340B3-0E40-4208-8D6B-A2BE1C049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04" y="4913280"/>
            <a:ext cx="366808" cy="36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EF48D96-D290-400B-99F1-D2022A102028}"/>
              </a:ext>
            </a:extLst>
          </p:cNvPr>
          <p:cNvGrpSpPr/>
          <p:nvPr/>
        </p:nvGrpSpPr>
        <p:grpSpPr>
          <a:xfrm>
            <a:off x="649902" y="5507485"/>
            <a:ext cx="464698" cy="246075"/>
            <a:chOff x="4196862" y="2531093"/>
            <a:chExt cx="2684950" cy="142178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869204D-C255-4617-AB76-53EAC5FBAD67}"/>
                </a:ext>
              </a:extLst>
            </p:cNvPr>
            <p:cNvSpPr/>
            <p:nvPr/>
          </p:nvSpPr>
          <p:spPr>
            <a:xfrm>
              <a:off x="5324565" y="2531093"/>
              <a:ext cx="1557247" cy="906073"/>
            </a:xfrm>
            <a:prstGeom prst="rect">
              <a:avLst/>
            </a:prstGeom>
            <a:solidFill>
              <a:srgbClr val="5353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2F13EAE-68A7-4B07-9ADE-07938C2456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r="62280"/>
            <a:stretch/>
          </p:blipFill>
          <p:spPr>
            <a:xfrm>
              <a:off x="4196862" y="2531093"/>
              <a:ext cx="1627530" cy="742950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E9300C21-A138-4D0C-8D3B-43B48AAD0A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l="37773"/>
            <a:stretch/>
          </p:blipFill>
          <p:spPr>
            <a:xfrm>
              <a:off x="4196862" y="3209925"/>
              <a:ext cx="2684950" cy="742950"/>
            </a:xfrm>
            <a:prstGeom prst="rect">
              <a:avLst/>
            </a:prstGeom>
          </p:spPr>
        </p:pic>
      </p:grpSp>
      <p:sp>
        <p:nvSpPr>
          <p:cNvPr id="64" name="Content Placeholder 29">
            <a:extLst>
              <a:ext uri="{FF2B5EF4-FFF2-40B4-BE49-F238E27FC236}">
                <a16:creationId xmlns:a16="http://schemas.microsoft.com/office/drawing/2014/main" id="{685B63C8-3387-4CDA-B664-BFE709578BAD}"/>
              </a:ext>
            </a:extLst>
          </p:cNvPr>
          <p:cNvSpPr txBox="1">
            <a:spLocks/>
          </p:cNvSpPr>
          <p:nvPr/>
        </p:nvSpPr>
        <p:spPr>
          <a:xfrm>
            <a:off x="8832122" y="4684416"/>
            <a:ext cx="3320636" cy="17076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0" rIns="91440" bIns="0" rtlCol="0" anchor="ctr">
            <a:noAutofit/>
          </a:bodyPr>
          <a:lstStyle>
            <a:lvl1pPr marL="185734" indent="-185734" algn="l" defTabSz="914377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Calibri Light" panose="020F0302020204030204" pitchFamily="34" charset="0"/>
              <a:buChar char="‐"/>
              <a:defRPr sz="2000" kern="1200" spc="11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0238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39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097253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1599960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899953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9945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99938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1600" dirty="0"/>
              <a:t>Compatible with closed journal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1600" dirty="0"/>
              <a:t>Two versions can be tailored to different audiences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1600" dirty="0"/>
              <a:t>Increased work for authors and reviewers</a:t>
            </a:r>
            <a:endParaRPr lang="en-AU" sz="1600" i="1" dirty="0"/>
          </a:p>
        </p:txBody>
      </p:sp>
      <p:sp>
        <p:nvSpPr>
          <p:cNvPr id="65" name="Content Placeholder 29">
            <a:extLst>
              <a:ext uri="{FF2B5EF4-FFF2-40B4-BE49-F238E27FC236}">
                <a16:creationId xmlns:a16="http://schemas.microsoft.com/office/drawing/2014/main" id="{661D0319-9364-4E97-9A8B-A87CBC4AFD53}"/>
              </a:ext>
            </a:extLst>
          </p:cNvPr>
          <p:cNvSpPr txBox="1">
            <a:spLocks/>
          </p:cNvSpPr>
          <p:nvPr/>
        </p:nvSpPr>
        <p:spPr>
          <a:xfrm>
            <a:off x="8832122" y="2754440"/>
            <a:ext cx="3320636" cy="17815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0" rIns="91440" bIns="0" rtlCol="0" anchor="ctr">
            <a:normAutofit/>
          </a:bodyPr>
          <a:lstStyle>
            <a:lvl1pPr marL="185734" indent="-185734" algn="l" defTabSz="914377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Calibri Light" panose="020F0302020204030204" pitchFamily="34" charset="0"/>
              <a:buChar char="‐"/>
              <a:defRPr sz="2000" kern="1200" spc="11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0238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39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097253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1599960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899953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9945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99938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1600" dirty="0"/>
              <a:t>Restricted by Wikipedia’s</a:t>
            </a:r>
            <a:br>
              <a:rPr lang="en-AU" sz="1600" dirty="0"/>
            </a:br>
            <a:r>
              <a:rPr lang="en-AU" sz="1600" dirty="0"/>
              <a:t>CC-BY-SA license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1600" dirty="0"/>
              <a:t>May be only option for highly-developed pages (full replacement typically more difficult Class B and above)</a:t>
            </a:r>
            <a:endParaRPr lang="en-AU" sz="1600" i="1" dirty="0"/>
          </a:p>
        </p:txBody>
      </p:sp>
      <p:sp>
        <p:nvSpPr>
          <p:cNvPr id="66" name="Content Placeholder 29">
            <a:extLst>
              <a:ext uri="{FF2B5EF4-FFF2-40B4-BE49-F238E27FC236}">
                <a16:creationId xmlns:a16="http://schemas.microsoft.com/office/drawing/2014/main" id="{AEDE9480-369F-49C7-A26E-262D23077B7F}"/>
              </a:ext>
            </a:extLst>
          </p:cNvPr>
          <p:cNvSpPr txBox="1">
            <a:spLocks/>
          </p:cNvSpPr>
          <p:nvPr/>
        </p:nvSpPr>
        <p:spPr>
          <a:xfrm>
            <a:off x="8832122" y="824464"/>
            <a:ext cx="3320636" cy="17815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0" rIns="91440" bIns="0" rtlCol="0" anchor="ctr">
            <a:normAutofit/>
          </a:bodyPr>
          <a:lstStyle>
            <a:lvl1pPr marL="185734" indent="-185734" algn="l" defTabSz="914377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Calibri Light" panose="020F0302020204030204" pitchFamily="34" charset="0"/>
              <a:buChar char="‐"/>
              <a:defRPr sz="2000" kern="1200" spc="11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0238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39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097253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1599960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899953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9945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99938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1600" dirty="0"/>
              <a:t>Compatible with any OA journal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1600" dirty="0"/>
              <a:t>Simplest workflow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1600" dirty="0"/>
              <a:t>Well-suited to topics that are missing/start/stub  on Wikipedia</a:t>
            </a:r>
          </a:p>
        </p:txBody>
      </p:sp>
    </p:spTree>
    <p:extLst>
      <p:ext uri="{BB962C8B-B14F-4D97-AF65-F5344CB8AC3E}">
        <p14:creationId xmlns:p14="http://schemas.microsoft.com/office/powerpoint/2010/main" val="221588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5A84BEE-2F3D-4F06-8FF7-315EEE5060E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7724" y="1702469"/>
            <a:ext cx="4714876" cy="47051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9C5332A-5119-4E2D-A133-8553195F35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5573" y="1695944"/>
            <a:ext cx="3393376" cy="47250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E37F43-04D5-42F1-BC9F-B5C310EEE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7724" y="1702469"/>
            <a:ext cx="4714876" cy="47051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FEF599-9754-4FA6-A5E0-9274346B2BE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95573" y="1693225"/>
            <a:ext cx="3393376" cy="47250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C028CA-C260-4B08-AAD6-9AB34B17E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Academic and </a:t>
            </a:r>
            <a:r>
              <a:rPr lang="en-AU" dirty="0" err="1"/>
              <a:t>Wikipedic</a:t>
            </a:r>
            <a:r>
              <a:rPr lang="en-AU" dirty="0"/>
              <a:t> versions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C107A9-0FA5-4664-AE63-27343EB23B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F57E2B-192C-4102-B99F-4704D1ADBC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EF7D9850-2863-4833-8C1F-00894E57F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6572" y="3722262"/>
            <a:ext cx="4469066" cy="269079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204D0C49-B279-45E7-88F9-24008F0C4AC2}"/>
              </a:ext>
            </a:extLst>
          </p:cNvPr>
          <p:cNvSpPr/>
          <p:nvPr/>
        </p:nvSpPr>
        <p:spPr>
          <a:xfrm rot="5400000">
            <a:off x="6843718" y="2384183"/>
            <a:ext cx="2690800" cy="5366962"/>
          </a:xfrm>
          <a:prstGeom prst="triangle">
            <a:avLst>
              <a:gd name="adj" fmla="val 100000"/>
            </a:avLst>
          </a:prstGeom>
          <a:solidFill>
            <a:srgbClr val="F2F2F2">
              <a:alpha val="7000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A36B56-FB7B-4EDF-90EA-AF08C42ABD0F}"/>
              </a:ext>
            </a:extLst>
          </p:cNvPr>
          <p:cNvSpPr/>
          <p:nvPr/>
        </p:nvSpPr>
        <p:spPr>
          <a:xfrm>
            <a:off x="1197999" y="5745018"/>
            <a:ext cx="4267200" cy="63673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828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3D311-933C-40CE-A866-116C7628D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WikiJournals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0F4622-387C-469A-850C-4E7DB3560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41B382-EB24-4471-B0D9-45B80CE544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A44E85-0A7D-44BB-8B5E-6007BBD8CA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96" b="25043"/>
          <a:stretch/>
        </p:blipFill>
        <p:spPr>
          <a:xfrm>
            <a:off x="828675" y="1685924"/>
            <a:ext cx="10868025" cy="468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680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B1A05-8DA5-4CDA-8B84-FE23BD754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894" y="810261"/>
            <a:ext cx="8137815" cy="764540"/>
          </a:xfrm>
        </p:spPr>
        <p:txBody>
          <a:bodyPr>
            <a:normAutofit/>
          </a:bodyPr>
          <a:lstStyle/>
          <a:p>
            <a:r>
              <a:rPr lang="en-AU" dirty="0"/>
              <a:t>Example case studies in WikiJournals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E8EE0F-7186-41F9-AD88-A589FB97C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275C5E2-7C2C-4FAF-B691-7307D4787F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2625DC18-C5B3-4956-B8CB-0B70E42D89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1623334"/>
              </p:ext>
            </p:extLst>
          </p:nvPr>
        </p:nvGraphicFramePr>
        <p:xfrm>
          <a:off x="373190" y="2439322"/>
          <a:ext cx="1352394" cy="3279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Worksheet" r:id="rId4" imgW="719293" imgH="1671903" progId="Excel.Sheet.12">
                  <p:embed/>
                </p:oleObj>
              </mc:Choice>
              <mc:Fallback>
                <p:oleObj name="Worksheet" r:id="rId4" imgW="719293" imgH="1671903" progId="Excel.Sheet.12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2625DC18-C5B3-4956-B8CB-0B70E42D89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3190" y="2439322"/>
                        <a:ext cx="1352394" cy="3279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Content Placeholder 8">
            <a:extLst>
              <a:ext uri="{FF2B5EF4-FFF2-40B4-BE49-F238E27FC236}">
                <a16:creationId xmlns:a16="http://schemas.microsoft.com/office/drawing/2014/main" id="{3E805470-4296-459A-8755-2315B80960A8}"/>
              </a:ext>
            </a:extLst>
          </p:cNvPr>
          <p:cNvSpPr txBox="1">
            <a:spLocks/>
          </p:cNvSpPr>
          <p:nvPr/>
        </p:nvSpPr>
        <p:spPr>
          <a:xfrm>
            <a:off x="2205157" y="2439322"/>
            <a:ext cx="2365360" cy="1219200"/>
          </a:xfrm>
          <a:prstGeom prst="rect">
            <a:avLst/>
          </a:prstGeom>
          <a:solidFill>
            <a:schemeClr val="bg1"/>
          </a:solidFill>
        </p:spPr>
        <p:txBody>
          <a:bodyPr anchor="t" anchorCtr="0">
            <a:normAutofit lnSpcReduction="10000"/>
          </a:bodyPr>
          <a:lstStyle>
            <a:lvl1pPr marL="185731" indent="-185731" algn="l" defTabSz="914363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Calibri Light" panose="020F0302020204030204" pitchFamily="34" charset="0"/>
              <a:buChar char="‐"/>
              <a:defRPr sz="2000" kern="1200" spc="11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493" indent="0" algn="l" defTabSz="914363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0228" indent="0" algn="l" defTabSz="914363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26" indent="0" algn="l" defTabSz="914363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097235" indent="0" algn="l" defTabSz="914363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1599935" indent="-228590" algn="l" defTabSz="914363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899923" indent="-228590" algn="l" defTabSz="914363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9910" indent="-228590" algn="l" defTabSz="914363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99898" indent="-228590" algn="l" defTabSz="914363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 Light" panose="020F0302020204030204" pitchFamily="34" charset="0"/>
              <a:buNone/>
            </a:pPr>
            <a:r>
              <a:rPr lang="en-AU" dirty="0">
                <a:solidFill>
                  <a:srgbClr val="0000BF"/>
                </a:solidFill>
              </a:rPr>
              <a:t>Update using Wikipedia page contents as starting point</a:t>
            </a:r>
            <a:endParaRPr lang="en-GB" dirty="0">
              <a:solidFill>
                <a:srgbClr val="0000BF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285E8E2-AE3C-4DBE-A800-61F42D3A6224}"/>
              </a:ext>
            </a:extLst>
          </p:cNvPr>
          <p:cNvCxnSpPr>
            <a:cxnSpLocks/>
          </p:cNvCxnSpPr>
          <p:nvPr/>
        </p:nvCxnSpPr>
        <p:spPr>
          <a:xfrm>
            <a:off x="2039709" y="2448994"/>
            <a:ext cx="0" cy="2412255"/>
          </a:xfrm>
          <a:prstGeom prst="line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5862EDB-7661-4D6C-8ED0-CCAEFD128634}"/>
              </a:ext>
            </a:extLst>
          </p:cNvPr>
          <p:cNvGrpSpPr/>
          <p:nvPr/>
        </p:nvGrpSpPr>
        <p:grpSpPr>
          <a:xfrm>
            <a:off x="3097695" y="3900196"/>
            <a:ext cx="1638269" cy="1810139"/>
            <a:chOff x="6443472" y="3658452"/>
            <a:chExt cx="1638269" cy="1810139"/>
          </a:xfrm>
        </p:grpSpPr>
        <p:sp>
          <p:nvSpPr>
            <p:cNvPr id="30" name="Content Placeholder 8">
              <a:extLst>
                <a:ext uri="{FF2B5EF4-FFF2-40B4-BE49-F238E27FC236}">
                  <a16:creationId xmlns:a16="http://schemas.microsoft.com/office/drawing/2014/main" id="{D8AAA713-929C-4757-8DA5-1661C5C6194E}"/>
                </a:ext>
              </a:extLst>
            </p:cNvPr>
            <p:cNvSpPr txBox="1">
              <a:spLocks/>
            </p:cNvSpPr>
            <p:nvPr/>
          </p:nvSpPr>
          <p:spPr>
            <a:xfrm>
              <a:off x="6556276" y="3689983"/>
              <a:ext cx="1525465" cy="929522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t" anchorCtr="0">
              <a:normAutofit lnSpcReduction="10000"/>
            </a:bodyPr>
            <a:lstStyle>
              <a:lvl1pPr marL="185734" indent="-185734" algn="l" defTabSz="914377" rtl="0" eaLnBrk="1" latinLnBrk="0" hangingPunct="1">
                <a:lnSpc>
                  <a:spcPct val="95000"/>
                </a:lnSpc>
                <a:spcBef>
                  <a:spcPts val="1400"/>
                </a:spcBef>
                <a:spcAft>
                  <a:spcPts val="200"/>
                </a:spcAft>
                <a:buClr>
                  <a:schemeClr val="accent1"/>
                </a:buClr>
                <a:buSzPct val="80000"/>
                <a:buFont typeface="Calibri Light" panose="020F0302020204030204" pitchFamily="34" charset="0"/>
                <a:buChar char="‐"/>
                <a:defRPr sz="2000" kern="1200" spc="11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44500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30238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4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822939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097253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1599960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899953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199945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499938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AU" dirty="0">
                  <a:solidFill>
                    <a:srgbClr val="C00000"/>
                  </a:solidFill>
                </a:rPr>
                <a:t>Update by re-writing from scratch</a:t>
              </a:r>
              <a:endParaRPr lang="en-GB" dirty="0">
                <a:solidFill>
                  <a:srgbClr val="C00000"/>
                </a:solidFill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504ACFA-6F74-4A27-B1BC-0274734739BD}"/>
                </a:ext>
              </a:extLst>
            </p:cNvPr>
            <p:cNvCxnSpPr>
              <a:cxnSpLocks/>
            </p:cNvCxnSpPr>
            <p:nvPr/>
          </p:nvCxnSpPr>
          <p:spPr>
            <a:xfrm>
              <a:off x="6443472" y="3658452"/>
              <a:ext cx="0" cy="1810139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59BBDB0-B81B-406D-B941-0651BBB48957}"/>
              </a:ext>
            </a:extLst>
          </p:cNvPr>
          <p:cNvGrpSpPr/>
          <p:nvPr/>
        </p:nvGrpSpPr>
        <p:grpSpPr>
          <a:xfrm>
            <a:off x="5009875" y="2448994"/>
            <a:ext cx="3161628" cy="3269947"/>
            <a:chOff x="4956004" y="2448994"/>
            <a:chExt cx="3161628" cy="3269947"/>
          </a:xfrm>
        </p:grpSpPr>
        <p:sp>
          <p:nvSpPr>
            <p:cNvPr id="32" name="Content Placeholder 8">
              <a:extLst>
                <a:ext uri="{FF2B5EF4-FFF2-40B4-BE49-F238E27FC236}">
                  <a16:creationId xmlns:a16="http://schemas.microsoft.com/office/drawing/2014/main" id="{A6ECADDE-3E37-4C53-94B4-F89904FF1682}"/>
                </a:ext>
              </a:extLst>
            </p:cNvPr>
            <p:cNvSpPr txBox="1">
              <a:spLocks/>
            </p:cNvSpPr>
            <p:nvPr/>
          </p:nvSpPr>
          <p:spPr>
            <a:xfrm>
              <a:off x="5050153" y="2448994"/>
              <a:ext cx="3067479" cy="1529336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t" anchorCtr="0">
              <a:normAutofit/>
            </a:bodyPr>
            <a:lstStyle>
              <a:lvl1pPr marL="185734" indent="-185734" algn="l" defTabSz="914377" rtl="0" eaLnBrk="1" latinLnBrk="0" hangingPunct="1">
                <a:lnSpc>
                  <a:spcPct val="95000"/>
                </a:lnSpc>
                <a:spcBef>
                  <a:spcPts val="1400"/>
                </a:spcBef>
                <a:spcAft>
                  <a:spcPts val="200"/>
                </a:spcAft>
                <a:buClr>
                  <a:schemeClr val="accent1"/>
                </a:buClr>
                <a:buSzPct val="80000"/>
                <a:buFont typeface="Calibri Light" panose="020F0302020204030204" pitchFamily="34" charset="0"/>
                <a:buChar char="‐"/>
                <a:defRPr sz="2000" kern="1200" spc="11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44500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30238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4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822939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097253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1599960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899953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199945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499938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AU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In all quality ratings cases, individual article </a:t>
              </a:r>
              <a:r>
                <a:rPr lang="en-AU" i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sections </a:t>
              </a:r>
              <a:r>
                <a:rPr lang="en-AU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can typically be rewritten from scratch</a:t>
              </a:r>
              <a:endParaRPr lang="en-GB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45B66B3-C83B-49E8-AB53-0EA5D0D8AA8E}"/>
                </a:ext>
              </a:extLst>
            </p:cNvPr>
            <p:cNvCxnSpPr>
              <a:cxnSpLocks/>
            </p:cNvCxnSpPr>
            <p:nvPr/>
          </p:nvCxnSpPr>
          <p:spPr>
            <a:xfrm>
              <a:off x="4956004" y="2453951"/>
              <a:ext cx="0" cy="3264990"/>
            </a:xfrm>
            <a:prstGeom prst="line">
              <a:avLst/>
            </a:prstGeom>
            <a:ln w="762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2512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B1A05-8DA5-4CDA-8B84-FE23BD754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894" y="810261"/>
            <a:ext cx="8137815" cy="764540"/>
          </a:xfrm>
        </p:spPr>
        <p:txBody>
          <a:bodyPr>
            <a:normAutofit/>
          </a:bodyPr>
          <a:lstStyle/>
          <a:p>
            <a:r>
              <a:rPr lang="en-AU" dirty="0"/>
              <a:t>Example case studies in WikiJournals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A262AF4-4333-44B3-A399-BC31FCBEC2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54062" y="1775862"/>
            <a:ext cx="3051085" cy="578006"/>
          </a:xfrm>
        </p:spPr>
        <p:txBody>
          <a:bodyPr/>
          <a:lstStyle/>
          <a:p>
            <a:r>
              <a:rPr lang="en-AU" dirty="0"/>
              <a:t>Full review articles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D7EDD05-6A8A-42B5-B420-13258BA88E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74786" y="1775862"/>
            <a:ext cx="3051085" cy="578006"/>
          </a:xfrm>
        </p:spPr>
        <p:txBody>
          <a:bodyPr/>
          <a:lstStyle/>
          <a:p>
            <a:r>
              <a:rPr lang="en-AU" dirty="0"/>
              <a:t>Article sections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DFEDEFD-0197-4ED2-9186-BADDC733B79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254062" y="2472387"/>
            <a:ext cx="3051085" cy="37077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/>
              <a:t>Existing high-quality Wikipedia article updated and submitted</a:t>
            </a:r>
          </a:p>
          <a:p>
            <a:pPr marL="177800" lvl="1" indent="-84138">
              <a:buFont typeface="Arial" panose="020B0604020202020204" pitchFamily="34" charset="0"/>
              <a:buChar char="•"/>
            </a:pPr>
            <a:r>
              <a:rPr lang="en-AU" dirty="0" err="1"/>
              <a:t>Peripatric</a:t>
            </a:r>
            <a:r>
              <a:rPr lang="en-AU" dirty="0"/>
              <a:t> speciation</a:t>
            </a:r>
          </a:p>
          <a:p>
            <a:pPr marL="177800" lvl="1" indent="-84138">
              <a:buFont typeface="Arial" panose="020B0604020202020204" pitchFamily="34" charset="0"/>
              <a:buChar char="•"/>
            </a:pPr>
            <a:r>
              <a:rPr lang="en-AU" dirty="0"/>
              <a:t>Rosetta stone</a:t>
            </a:r>
          </a:p>
          <a:p>
            <a:pPr marL="0" indent="0">
              <a:buNone/>
            </a:pPr>
            <a:r>
              <a:rPr lang="en-AU" dirty="0"/>
              <a:t>Wikipedia article previously existing but flawed/outdated</a:t>
            </a:r>
          </a:p>
          <a:p>
            <a:pPr marL="177800" lvl="1" indent="-84138">
              <a:buFont typeface="Arial" panose="020B0604020202020204" pitchFamily="34" charset="0"/>
              <a:buChar char="•"/>
            </a:pPr>
            <a:r>
              <a:rPr lang="en-AU" dirty="0"/>
              <a:t>Lysine</a:t>
            </a:r>
          </a:p>
          <a:p>
            <a:pPr marL="0" indent="0">
              <a:buNone/>
            </a:pPr>
            <a:r>
              <a:rPr lang="en-AU" dirty="0"/>
              <a:t>Wikipedia article previously completely absent/stub</a:t>
            </a:r>
          </a:p>
          <a:p>
            <a:pPr marL="177800" lvl="1" indent="-84138">
              <a:buFont typeface="Arial" panose="020B0604020202020204" pitchFamily="34" charset="0"/>
              <a:buChar char="•"/>
            </a:pPr>
            <a:r>
              <a:rPr lang="en-AU" dirty="0"/>
              <a:t>Anthracyclines</a:t>
            </a:r>
          </a:p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3002A-B4AE-4885-944E-31A6AEF462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4786" y="2472387"/>
            <a:ext cx="3220724" cy="21649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/>
              <a:t>Wikipedia article section that warranted own page</a:t>
            </a:r>
          </a:p>
          <a:p>
            <a:pPr marL="177800" lvl="1" indent="-84138">
              <a:buFont typeface="Arial" panose="020B0604020202020204" pitchFamily="34" charset="0"/>
              <a:buChar char="•"/>
            </a:pPr>
            <a:r>
              <a:rPr lang="en-AU" dirty="0"/>
              <a:t>Gene structure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Wikipedia article previously lacked images</a:t>
            </a:r>
          </a:p>
          <a:p>
            <a:pPr marL="177800" lvl="1" indent="-84138">
              <a:buFont typeface="Arial" panose="020B0604020202020204" pitchFamily="34" charset="0"/>
              <a:buChar char="•"/>
            </a:pPr>
            <a:r>
              <a:rPr lang="en-GB" dirty="0"/>
              <a:t>Cell disassembly during apoptosis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E8EE0F-7186-41F9-AD88-A589FB97C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275C5E2-7C2C-4FAF-B691-7307D4787F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B8E0BCB-A5F6-4AE8-BE29-837AFBE71998}"/>
              </a:ext>
            </a:extLst>
          </p:cNvPr>
          <p:cNvCxnSpPr>
            <a:cxnSpLocks/>
          </p:cNvCxnSpPr>
          <p:nvPr/>
        </p:nvCxnSpPr>
        <p:spPr>
          <a:xfrm flipH="1">
            <a:off x="1628792" y="5116158"/>
            <a:ext cx="648717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7C0E666-B46F-438E-93F4-EC9D0E081703}"/>
              </a:ext>
            </a:extLst>
          </p:cNvPr>
          <p:cNvCxnSpPr>
            <a:cxnSpLocks/>
          </p:cNvCxnSpPr>
          <p:nvPr/>
        </p:nvCxnSpPr>
        <p:spPr>
          <a:xfrm flipH="1">
            <a:off x="1628792" y="4145487"/>
            <a:ext cx="648717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CB07A8C-FEDE-4232-B633-5BAD406A0F0E}"/>
              </a:ext>
            </a:extLst>
          </p:cNvPr>
          <p:cNvCxnSpPr>
            <a:cxnSpLocks/>
          </p:cNvCxnSpPr>
          <p:nvPr/>
        </p:nvCxnSpPr>
        <p:spPr>
          <a:xfrm flipH="1">
            <a:off x="1628792" y="2663689"/>
            <a:ext cx="648717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2625DC18-C5B3-4956-B8CB-0B70E42D89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190" y="2439322"/>
          <a:ext cx="1352394" cy="3279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Worksheet" r:id="rId4" imgW="719293" imgH="1671903" progId="Excel.Sheet.12">
                  <p:embed/>
                </p:oleObj>
              </mc:Choice>
              <mc:Fallback>
                <p:oleObj name="Worksheet" r:id="rId4" imgW="719293" imgH="1671903" progId="Excel.Sheet.12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2625DC18-C5B3-4956-B8CB-0B70E42D89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3190" y="2439322"/>
                        <a:ext cx="1352394" cy="3279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874A039D-0E5F-42B1-AB82-FB8FF0EFDFA3}"/>
              </a:ext>
            </a:extLst>
          </p:cNvPr>
          <p:cNvSpPr txBox="1">
            <a:spLocks/>
          </p:cNvSpPr>
          <p:nvPr/>
        </p:nvSpPr>
        <p:spPr>
          <a:xfrm>
            <a:off x="8695510" y="1775862"/>
            <a:ext cx="3051085" cy="57800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377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Calibri Light" panose="020F0302020204030204" pitchFamily="34" charset="0"/>
              <a:buNone/>
              <a:defRPr lang="en-US" sz="2000" b="0" kern="1200" cap="small" spc="11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8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5943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Stand-</a:t>
            </a:r>
            <a:r>
              <a:rPr lang="en-AU" dirty="0" err="1"/>
              <a:t>alones</a:t>
            </a:r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76D4816-27E7-4F2D-BE26-3CB3B0CBE3CF}"/>
              </a:ext>
            </a:extLst>
          </p:cNvPr>
          <p:cNvSpPr txBox="1">
            <a:spLocks/>
          </p:cNvSpPr>
          <p:nvPr/>
        </p:nvSpPr>
        <p:spPr>
          <a:xfrm>
            <a:off x="8695510" y="2472387"/>
            <a:ext cx="3220724" cy="370776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185734" indent="-185734" algn="l" defTabSz="914377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Calibri Light" panose="020F0302020204030204" pitchFamily="34" charset="0"/>
              <a:buChar char="‐"/>
              <a:defRPr sz="1800" kern="1200" spc="11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0238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39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097253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1599960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899953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9945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99938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Case study</a:t>
            </a:r>
          </a:p>
          <a:p>
            <a:pPr marL="177800" lvl="1" indent="-84138" defTabSz="354013">
              <a:buFont typeface="Arial" panose="020B0604020202020204" pitchFamily="34" charset="0"/>
              <a:buChar char="•"/>
            </a:pPr>
            <a:r>
              <a:rPr lang="en-US" dirty="0"/>
              <a:t>Acute gastrointestinal bleeding from a chronic cause: a teaching case report</a:t>
            </a:r>
          </a:p>
          <a:p>
            <a:pPr marL="0" indent="0">
              <a:buNone/>
            </a:pPr>
            <a:r>
              <a:rPr lang="en-US" dirty="0"/>
              <a:t>Teaching method</a:t>
            </a:r>
          </a:p>
          <a:p>
            <a:pPr marL="177800" lvl="1" indent="-84138" defTabSz="35401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A card game for Bell's theorem and its loopholes</a:t>
            </a:r>
          </a:p>
          <a:p>
            <a:pPr marL="0" indent="0">
              <a:buNone/>
            </a:pPr>
            <a:r>
              <a:rPr lang="en-US" dirty="0"/>
              <a:t>Systematic review</a:t>
            </a:r>
          </a:p>
          <a:p>
            <a:pPr marL="177800" lvl="1" indent="-84138" defTabSz="354013">
              <a:buFont typeface="Arial" panose="020B0604020202020204" pitchFamily="34" charset="0"/>
              <a:buChar char="•"/>
            </a:pPr>
            <a:r>
              <a:rPr lang="en-US" dirty="0"/>
              <a:t>Mealtime difficulty in older people with dementia</a:t>
            </a:r>
          </a:p>
          <a:p>
            <a:pPr marL="0" indent="0">
              <a:buNone/>
            </a:pPr>
            <a:r>
              <a:rPr lang="en-US" dirty="0"/>
              <a:t>Image gallery</a:t>
            </a:r>
          </a:p>
          <a:p>
            <a:pPr marL="177800" lvl="1" indent="-84138" defTabSz="354013">
              <a:buFont typeface="Arial" panose="020B0604020202020204" pitchFamily="34" charset="0"/>
              <a:buChar char="•"/>
            </a:pPr>
            <a:r>
              <a:rPr lang="en-AU" dirty="0"/>
              <a:t>Medical gallery of </a:t>
            </a:r>
            <a:r>
              <a:rPr lang="en-AU" dirty="0" err="1"/>
              <a:t>Blausen</a:t>
            </a:r>
            <a:r>
              <a:rPr lang="en-AU" dirty="0"/>
              <a:t> Medical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1B1CB207-DEC2-4E19-B630-2C6E6409176F}"/>
              </a:ext>
            </a:extLst>
          </p:cNvPr>
          <p:cNvSpPr txBox="1">
            <a:spLocks/>
          </p:cNvSpPr>
          <p:nvPr/>
        </p:nvSpPr>
        <p:spPr>
          <a:xfrm>
            <a:off x="5502284" y="4755841"/>
            <a:ext cx="3051085" cy="57800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377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Calibri Light" panose="020F0302020204030204" pitchFamily="34" charset="0"/>
              <a:buNone/>
              <a:defRPr lang="en-US" sz="2000" b="0" kern="1200" cap="small" spc="11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8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5943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Partner articles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A4AC5D6-5F31-48BD-B347-5ABFD78CFE51}"/>
              </a:ext>
            </a:extLst>
          </p:cNvPr>
          <p:cNvSpPr txBox="1">
            <a:spLocks/>
          </p:cNvSpPr>
          <p:nvPr/>
        </p:nvSpPr>
        <p:spPr>
          <a:xfrm>
            <a:off x="5502284" y="5429232"/>
            <a:ext cx="3193226" cy="8969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5734" indent="-185734" algn="l" defTabSz="914377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Calibri Light" panose="020F0302020204030204" pitchFamily="34" charset="0"/>
              <a:buChar char="‐"/>
              <a:defRPr sz="1800" kern="1200" spc="11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0238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39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097253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1599960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899953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9945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99938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More technical partner</a:t>
            </a:r>
          </a:p>
          <a:p>
            <a:pPr marL="177800" lvl="1" indent="-84138" defTabSz="354013">
              <a:buFont typeface="Arial" panose="020B0604020202020204" pitchFamily="34" charset="0"/>
              <a:buChar char="•"/>
            </a:pPr>
            <a:r>
              <a:rPr lang="en-GB" dirty="0"/>
              <a:t>Dioxins and dioxin-like compounds</a:t>
            </a:r>
          </a:p>
        </p:txBody>
      </p:sp>
    </p:spTree>
    <p:extLst>
      <p:ext uri="{BB962C8B-B14F-4D97-AF65-F5344CB8AC3E}">
        <p14:creationId xmlns:p14="http://schemas.microsoft.com/office/powerpoint/2010/main" val="142383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  <p:bldP spid="3" grpId="0" uiExpand="1" build="p"/>
      <p:bldP spid="14" grpId="0" uiExpand="1" build="p" animBg="1"/>
      <p:bldP spid="15" grpId="0" uiExpand="1" build="p"/>
      <p:bldP spid="16" grpId="0" uiExpand="1" build="p" animBg="1"/>
      <p:bldP spid="17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9992436-232C-47FD-8E20-4B721FF11EB2}"/>
              </a:ext>
            </a:extLst>
          </p:cNvPr>
          <p:cNvGrpSpPr/>
          <p:nvPr/>
        </p:nvGrpSpPr>
        <p:grpSpPr>
          <a:xfrm>
            <a:off x="5162404" y="3520136"/>
            <a:ext cx="5625677" cy="2820996"/>
            <a:chOff x="2652702" y="3097895"/>
            <a:chExt cx="3308923" cy="1659260"/>
          </a:xfrm>
        </p:grpSpPr>
        <p:sp>
          <p:nvSpPr>
            <p:cNvPr id="111" name="Arrow: Down 110">
              <a:extLst>
                <a:ext uri="{FF2B5EF4-FFF2-40B4-BE49-F238E27FC236}">
                  <a16:creationId xmlns:a16="http://schemas.microsoft.com/office/drawing/2014/main" id="{D116871E-E5B3-48CD-B785-4F67A6A6798C}"/>
                </a:ext>
              </a:extLst>
            </p:cNvPr>
            <p:cNvSpPr/>
            <p:nvPr/>
          </p:nvSpPr>
          <p:spPr>
            <a:xfrm>
              <a:off x="3389344" y="3097895"/>
              <a:ext cx="338148" cy="411839"/>
            </a:xfrm>
            <a:prstGeom prst="downArrow">
              <a:avLst>
                <a:gd name="adj1" fmla="val 100000"/>
                <a:gd name="adj2" fmla="val 51601"/>
              </a:avLst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8A0B2ED-08CB-424B-85E1-AAA568518324}"/>
                </a:ext>
              </a:extLst>
            </p:cNvPr>
            <p:cNvGrpSpPr/>
            <p:nvPr/>
          </p:nvGrpSpPr>
          <p:grpSpPr>
            <a:xfrm>
              <a:off x="2652702" y="3539873"/>
              <a:ext cx="3308923" cy="1217282"/>
              <a:chOff x="2652702" y="3539873"/>
              <a:chExt cx="3308923" cy="1217282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ACEECB9A-DB56-4162-B937-BFE7B8A8C348}"/>
                  </a:ext>
                </a:extLst>
              </p:cNvPr>
              <p:cNvSpPr/>
              <p:nvPr/>
            </p:nvSpPr>
            <p:spPr>
              <a:xfrm>
                <a:off x="3087516" y="3539873"/>
                <a:ext cx="928340" cy="928340"/>
              </a:xfrm>
              <a:prstGeom prst="ellipse">
                <a:avLst/>
              </a:prstGeom>
              <a:solidFill>
                <a:srgbClr val="0066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2400" dirty="0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311888A-19E4-4796-83EB-A8B1D8263636}"/>
                  </a:ext>
                </a:extLst>
              </p:cNvPr>
              <p:cNvSpPr txBox="1"/>
              <p:nvPr/>
            </p:nvSpPr>
            <p:spPr>
              <a:xfrm>
                <a:off x="2652702" y="4478398"/>
                <a:ext cx="1795658" cy="2787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AU" sz="2400" dirty="0">
                    <a:latin typeface="Corbel" panose="020B0503020204020204" pitchFamily="34" charset="0"/>
                  </a:rPr>
                  <a:t>Wikipedia-integration</a:t>
                </a:r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9F0B4E1A-3511-4883-8748-4A70619D9B2B}"/>
                  </a:ext>
                </a:extLst>
              </p:cNvPr>
              <p:cNvSpPr/>
              <p:nvPr/>
            </p:nvSpPr>
            <p:spPr>
              <a:xfrm>
                <a:off x="3257023" y="3827549"/>
                <a:ext cx="589326" cy="390476"/>
              </a:xfrm>
              <a:custGeom>
                <a:avLst/>
                <a:gdLst/>
                <a:ahLst/>
                <a:cxnLst/>
                <a:rect l="0" t="0" r="0" b="0"/>
                <a:pathLst>
                  <a:path w="785768" h="520634">
                    <a:moveTo>
                      <a:pt x="73594" y="97850"/>
                    </a:moveTo>
                    <a:cubicBezTo>
                      <a:pt x="55986" y="68236"/>
                      <a:pt x="25537" y="38961"/>
                      <a:pt x="3559" y="30517"/>
                    </a:cubicBezTo>
                    <a:lnTo>
                      <a:pt x="16" y="29156"/>
                    </a:lnTo>
                    <a:lnTo>
                      <a:pt x="16" y="14897"/>
                    </a:lnTo>
                    <a:lnTo>
                      <a:pt x="16" y="16"/>
                    </a:lnTo>
                    <a:lnTo>
                      <a:pt x="201922" y="16"/>
                    </a:lnTo>
                    <a:lnTo>
                      <a:pt x="201922" y="27383"/>
                    </a:lnTo>
                    <a:cubicBezTo>
                      <a:pt x="175531" y="30664"/>
                      <a:pt x="143718" y="43563"/>
                      <a:pt x="152534" y="73147"/>
                    </a:cubicBezTo>
                    <a:cubicBezTo>
                      <a:pt x="202848" y="184312"/>
                      <a:pt x="248630" y="297476"/>
                      <a:pt x="298303" y="408922"/>
                    </a:cubicBezTo>
                    <a:lnTo>
                      <a:pt x="383562" y="249496"/>
                    </a:lnTo>
                    <a:cubicBezTo>
                      <a:pt x="350571" y="181918"/>
                      <a:pt x="326537" y="113556"/>
                      <a:pt x="290421" y="47258"/>
                    </a:cubicBezTo>
                    <a:cubicBezTo>
                      <a:pt x="278646" y="28167"/>
                      <a:pt x="246804" y="27634"/>
                      <a:pt x="224252" y="26896"/>
                    </a:cubicBezTo>
                    <a:lnTo>
                      <a:pt x="224252" y="16"/>
                    </a:lnTo>
                    <a:lnTo>
                      <a:pt x="413506" y="16"/>
                    </a:lnTo>
                    <a:lnTo>
                      <a:pt x="413506" y="26640"/>
                    </a:lnTo>
                    <a:cubicBezTo>
                      <a:pt x="396501" y="28990"/>
                      <a:pt x="376455" y="33031"/>
                      <a:pt x="378729" y="53640"/>
                    </a:cubicBezTo>
                    <a:lnTo>
                      <a:pt x="432268" y="172050"/>
                    </a:lnTo>
                    <a:cubicBezTo>
                      <a:pt x="449887" y="134463"/>
                      <a:pt x="469470" y="97672"/>
                      <a:pt x="485012" y="59149"/>
                    </a:cubicBezTo>
                    <a:cubicBezTo>
                      <a:pt x="492062" y="28647"/>
                      <a:pt x="457748" y="27130"/>
                      <a:pt x="435864" y="26281"/>
                    </a:cubicBezTo>
                    <a:lnTo>
                      <a:pt x="435864" y="16"/>
                    </a:lnTo>
                    <a:lnTo>
                      <a:pt x="604042" y="16"/>
                    </a:lnTo>
                    <a:lnTo>
                      <a:pt x="604042" y="26210"/>
                    </a:lnTo>
                    <a:cubicBezTo>
                      <a:pt x="579405" y="27952"/>
                      <a:pt x="556093" y="35059"/>
                      <a:pt x="542506" y="53275"/>
                    </a:cubicBezTo>
                    <a:cubicBezTo>
                      <a:pt x="509470" y="104342"/>
                      <a:pt x="484970" y="162289"/>
                      <a:pt x="459239" y="217756"/>
                    </a:cubicBezTo>
                    <a:cubicBezTo>
                      <a:pt x="484658" y="277873"/>
                      <a:pt x="511158" y="337909"/>
                      <a:pt x="537139" y="393028"/>
                    </a:cubicBezTo>
                    <a:lnTo>
                      <a:pt x="680807" y="61643"/>
                    </a:lnTo>
                    <a:cubicBezTo>
                      <a:pt x="671114" y="39799"/>
                      <a:pt x="649165" y="32084"/>
                      <a:pt x="627624" y="27086"/>
                    </a:cubicBezTo>
                    <a:lnTo>
                      <a:pt x="627624" y="17"/>
                    </a:lnTo>
                    <a:lnTo>
                      <a:pt x="785837" y="17"/>
                    </a:lnTo>
                    <a:lnTo>
                      <a:pt x="785837" y="27628"/>
                    </a:lnTo>
                    <a:cubicBezTo>
                      <a:pt x="778737" y="28732"/>
                      <a:pt x="771939" y="30921"/>
                      <a:pt x="765370" y="33789"/>
                    </a:cubicBezTo>
                    <a:cubicBezTo>
                      <a:pt x="752911" y="39571"/>
                      <a:pt x="741145" y="51046"/>
                      <a:pt x="733251" y="65109"/>
                    </a:cubicBezTo>
                    <a:lnTo>
                      <a:pt x="535112" y="520980"/>
                    </a:lnTo>
                    <a:lnTo>
                      <a:pt x="502039" y="520980"/>
                    </a:lnTo>
                    <a:lnTo>
                      <a:pt x="407833" y="299103"/>
                    </a:lnTo>
                    <a:lnTo>
                      <a:pt x="293478" y="520961"/>
                    </a:lnTo>
                    <a:lnTo>
                      <a:pt x="259145" y="520966"/>
                    </a:lnTo>
                    <a:cubicBezTo>
                      <a:pt x="192333" y="381798"/>
                      <a:pt x="143995" y="235344"/>
                      <a:pt x="73594" y="97850"/>
                    </a:cubicBezTo>
                    <a:close/>
                  </a:path>
                </a:pathLst>
              </a:custGeom>
              <a:solidFill>
                <a:schemeClr val="bg1"/>
              </a:solidFill>
              <a:ln w="454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AU" sz="2400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AF8F42B-DC36-4E53-854A-6B9F0160AF70}"/>
                  </a:ext>
                </a:extLst>
              </p:cNvPr>
              <p:cNvSpPr txBox="1"/>
              <p:nvPr/>
            </p:nvSpPr>
            <p:spPr>
              <a:xfrm>
                <a:off x="4073048" y="3657795"/>
                <a:ext cx="1888577" cy="724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2400" dirty="0">
                    <a:latin typeface="Corbel" panose="020B0503020204020204" pitchFamily="34" charset="0"/>
                  </a:rPr>
                  <a:t>Highly accessed</a:t>
                </a:r>
              </a:p>
              <a:p>
                <a:r>
                  <a:rPr lang="en-AU" sz="2400" dirty="0">
                    <a:latin typeface="Corbel" panose="020B0503020204020204" pitchFamily="34" charset="0"/>
                  </a:rPr>
                  <a:t>Broad readership</a:t>
                </a:r>
              </a:p>
              <a:p>
                <a:r>
                  <a:rPr lang="en-AU" sz="2400" dirty="0">
                    <a:latin typeface="Corbel" panose="020B0503020204020204" pitchFamily="34" charset="0"/>
                  </a:rPr>
                  <a:t>Editable and updatable</a:t>
                </a:r>
              </a:p>
            </p:txBody>
          </p: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AEAF5523-3B0B-4874-BE24-A3D2C12BA1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3660" y="3710398"/>
                <a:ext cx="0" cy="582996"/>
              </a:xfrm>
              <a:prstGeom prst="line">
                <a:avLst/>
              </a:prstGeom>
              <a:ln w="76200">
                <a:solidFill>
                  <a:srgbClr val="6F99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0E4F4A1-6464-42F3-A050-C988FAC09A30}"/>
              </a:ext>
            </a:extLst>
          </p:cNvPr>
          <p:cNvGrpSpPr/>
          <p:nvPr/>
        </p:nvGrpSpPr>
        <p:grpSpPr>
          <a:xfrm>
            <a:off x="6627854" y="2069328"/>
            <a:ext cx="1584451" cy="1732658"/>
            <a:chOff x="3514654" y="2244555"/>
            <a:chExt cx="931946" cy="1019119"/>
          </a:xfrm>
        </p:grpSpPr>
        <p:sp>
          <p:nvSpPr>
            <p:cNvPr id="123" name="Arrow: Right 122">
              <a:extLst>
                <a:ext uri="{FF2B5EF4-FFF2-40B4-BE49-F238E27FC236}">
                  <a16:creationId xmlns:a16="http://schemas.microsoft.com/office/drawing/2014/main" id="{F9971A27-9067-4419-9232-E756CE293628}"/>
                </a:ext>
              </a:extLst>
            </p:cNvPr>
            <p:cNvSpPr/>
            <p:nvPr/>
          </p:nvSpPr>
          <p:spPr>
            <a:xfrm rot="19800000">
              <a:off x="3520247" y="2586175"/>
              <a:ext cx="567000" cy="124903"/>
            </a:xfrm>
            <a:prstGeom prst="rightArrow">
              <a:avLst>
                <a:gd name="adj1" fmla="val 100000"/>
                <a:gd name="adj2" fmla="val 47290"/>
              </a:avLst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sp>
          <p:nvSpPr>
            <p:cNvPr id="124" name="Arrow: Right 123">
              <a:extLst>
                <a:ext uri="{FF2B5EF4-FFF2-40B4-BE49-F238E27FC236}">
                  <a16:creationId xmlns:a16="http://schemas.microsoft.com/office/drawing/2014/main" id="{B61E71C7-A48C-4A7C-A0ED-2D69D1335537}"/>
                </a:ext>
              </a:extLst>
            </p:cNvPr>
            <p:cNvSpPr/>
            <p:nvPr/>
          </p:nvSpPr>
          <p:spPr>
            <a:xfrm rot="1800000" flipV="1">
              <a:off x="3514654" y="2877330"/>
              <a:ext cx="567000" cy="124903"/>
            </a:xfrm>
            <a:prstGeom prst="rightArrow">
              <a:avLst>
                <a:gd name="adj1" fmla="val 100000"/>
                <a:gd name="adj2" fmla="val 47290"/>
              </a:avLst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sp>
          <p:nvSpPr>
            <p:cNvPr id="125" name="Arrow: Right 124">
              <a:extLst>
                <a:ext uri="{FF2B5EF4-FFF2-40B4-BE49-F238E27FC236}">
                  <a16:creationId xmlns:a16="http://schemas.microsoft.com/office/drawing/2014/main" id="{0625F183-8225-4EB5-AB26-DD911A50A6AA}"/>
                </a:ext>
              </a:extLst>
            </p:cNvPr>
            <p:cNvSpPr/>
            <p:nvPr/>
          </p:nvSpPr>
          <p:spPr>
            <a:xfrm>
              <a:off x="3546300" y="2733126"/>
              <a:ext cx="567000" cy="124903"/>
            </a:xfrm>
            <a:prstGeom prst="rightArrow">
              <a:avLst>
                <a:gd name="adj1" fmla="val 100000"/>
                <a:gd name="adj2" fmla="val 47290"/>
              </a:avLst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07A3B6D3-EB28-4B01-8AF7-B84A3359B8BF}"/>
                </a:ext>
              </a:extLst>
            </p:cNvPr>
            <p:cNvGrpSpPr/>
            <p:nvPr/>
          </p:nvGrpSpPr>
          <p:grpSpPr>
            <a:xfrm>
              <a:off x="4070322" y="2244555"/>
              <a:ext cx="311381" cy="358049"/>
              <a:chOff x="5355519" y="1848987"/>
              <a:chExt cx="401819" cy="462042"/>
            </a:xfrm>
          </p:grpSpPr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A0D3331E-85B0-4629-B048-F129AE4CAEB8}"/>
                  </a:ext>
                </a:extLst>
              </p:cNvPr>
              <p:cNvSpPr/>
              <p:nvPr/>
            </p:nvSpPr>
            <p:spPr>
              <a:xfrm>
                <a:off x="5355519" y="1898949"/>
                <a:ext cx="334815" cy="412080"/>
              </a:xfrm>
              <a:custGeom>
                <a:avLst/>
                <a:gdLst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73863 w 480111"/>
                  <a:gd name="connsiteY10" fmla="*/ 406248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73863 w 480111"/>
                  <a:gd name="connsiteY13" fmla="*/ 369316 h 590906"/>
                  <a:gd name="connsiteX14" fmla="*/ 73863 w 480111"/>
                  <a:gd name="connsiteY14" fmla="*/ 406248 h 590906"/>
                  <a:gd name="connsiteX15" fmla="*/ 73863 w 480111"/>
                  <a:gd name="connsiteY15" fmla="*/ 480111 h 590906"/>
                  <a:gd name="connsiteX16" fmla="*/ 406248 w 480111"/>
                  <a:gd name="connsiteY16" fmla="*/ 480111 h 590906"/>
                  <a:gd name="connsiteX17" fmla="*/ 73863 w 480111"/>
                  <a:gd name="connsiteY17" fmla="*/ 443180 h 590906"/>
                  <a:gd name="connsiteX18" fmla="*/ 73863 w 480111"/>
                  <a:gd name="connsiteY18" fmla="*/ 480111 h 590906"/>
                  <a:gd name="connsiteX19" fmla="*/ 221590 w 480111"/>
                  <a:gd name="connsiteY19" fmla="*/ 147726 h 590906"/>
                  <a:gd name="connsiteX20" fmla="*/ 73863 w 480111"/>
                  <a:gd name="connsiteY20" fmla="*/ 147726 h 590906"/>
                  <a:gd name="connsiteX21" fmla="*/ 73863 w 480111"/>
                  <a:gd name="connsiteY21" fmla="*/ 184658 h 590906"/>
                  <a:gd name="connsiteX22" fmla="*/ 221590 w 480111"/>
                  <a:gd name="connsiteY22" fmla="*/ 184658 h 590906"/>
                  <a:gd name="connsiteX23" fmla="*/ 221590 w 480111"/>
                  <a:gd name="connsiteY23" fmla="*/ 147726 h 590906"/>
                  <a:gd name="connsiteX24" fmla="*/ 221590 w 480111"/>
                  <a:gd name="connsiteY24" fmla="*/ 221590 h 590906"/>
                  <a:gd name="connsiteX25" fmla="*/ 73863 w 480111"/>
                  <a:gd name="connsiteY25" fmla="*/ 221590 h 590906"/>
                  <a:gd name="connsiteX26" fmla="*/ 73863 w 480111"/>
                  <a:gd name="connsiteY26" fmla="*/ 258521 h 590906"/>
                  <a:gd name="connsiteX27" fmla="*/ 221590 w 480111"/>
                  <a:gd name="connsiteY27" fmla="*/ 258521 h 590906"/>
                  <a:gd name="connsiteX28" fmla="*/ 221590 w 480111"/>
                  <a:gd name="connsiteY28" fmla="*/ 221590 h 590906"/>
                  <a:gd name="connsiteX29" fmla="*/ 221590 w 480111"/>
                  <a:gd name="connsiteY29" fmla="*/ 73863 h 590906"/>
                  <a:gd name="connsiteX30" fmla="*/ 73863 w 480111"/>
                  <a:gd name="connsiteY30" fmla="*/ 73863 h 590906"/>
                  <a:gd name="connsiteX31" fmla="*/ 73863 w 480111"/>
                  <a:gd name="connsiteY31" fmla="*/ 110795 h 590906"/>
                  <a:gd name="connsiteX32" fmla="*/ 221590 w 480111"/>
                  <a:gd name="connsiteY32" fmla="*/ 110795 h 590906"/>
                  <a:gd name="connsiteX33" fmla="*/ 221590 w 480111"/>
                  <a:gd name="connsiteY33" fmla="*/ 73863 h 590906"/>
                  <a:gd name="connsiteX34" fmla="*/ 0 w 480111"/>
                  <a:gd name="connsiteY34" fmla="*/ 0 h 590906"/>
                  <a:gd name="connsiteX35" fmla="*/ 480111 w 480111"/>
                  <a:gd name="connsiteY35" fmla="*/ 0 h 590906"/>
                  <a:gd name="connsiteX36" fmla="*/ 480111 w 480111"/>
                  <a:gd name="connsiteY36" fmla="*/ 590906 h 590906"/>
                  <a:gd name="connsiteX37" fmla="*/ 110795 w 480111"/>
                  <a:gd name="connsiteY37" fmla="*/ 590906 h 590906"/>
                  <a:gd name="connsiteX38" fmla="*/ 0 w 480111"/>
                  <a:gd name="connsiteY38" fmla="*/ 480111 h 590906"/>
                  <a:gd name="connsiteX39" fmla="*/ 0 w 480111"/>
                  <a:gd name="connsiteY39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73863 w 480111"/>
                  <a:gd name="connsiteY10" fmla="*/ 406248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73863 w 480111"/>
                  <a:gd name="connsiteY13" fmla="*/ 369316 h 590906"/>
                  <a:gd name="connsiteX14" fmla="*/ 73863 w 480111"/>
                  <a:gd name="connsiteY14" fmla="*/ 406248 h 590906"/>
                  <a:gd name="connsiteX15" fmla="*/ 73863 w 480111"/>
                  <a:gd name="connsiteY15" fmla="*/ 480111 h 590906"/>
                  <a:gd name="connsiteX16" fmla="*/ 73863 w 480111"/>
                  <a:gd name="connsiteY16" fmla="*/ 443180 h 590906"/>
                  <a:gd name="connsiteX17" fmla="*/ 73863 w 480111"/>
                  <a:gd name="connsiteY17" fmla="*/ 480111 h 590906"/>
                  <a:gd name="connsiteX18" fmla="*/ 221590 w 480111"/>
                  <a:gd name="connsiteY18" fmla="*/ 147726 h 590906"/>
                  <a:gd name="connsiteX19" fmla="*/ 73863 w 480111"/>
                  <a:gd name="connsiteY19" fmla="*/ 147726 h 590906"/>
                  <a:gd name="connsiteX20" fmla="*/ 73863 w 480111"/>
                  <a:gd name="connsiteY20" fmla="*/ 184658 h 590906"/>
                  <a:gd name="connsiteX21" fmla="*/ 221590 w 480111"/>
                  <a:gd name="connsiteY21" fmla="*/ 184658 h 590906"/>
                  <a:gd name="connsiteX22" fmla="*/ 221590 w 480111"/>
                  <a:gd name="connsiteY22" fmla="*/ 147726 h 590906"/>
                  <a:gd name="connsiteX23" fmla="*/ 221590 w 480111"/>
                  <a:gd name="connsiteY23" fmla="*/ 221590 h 590906"/>
                  <a:gd name="connsiteX24" fmla="*/ 73863 w 480111"/>
                  <a:gd name="connsiteY24" fmla="*/ 221590 h 590906"/>
                  <a:gd name="connsiteX25" fmla="*/ 73863 w 480111"/>
                  <a:gd name="connsiteY25" fmla="*/ 258521 h 590906"/>
                  <a:gd name="connsiteX26" fmla="*/ 221590 w 480111"/>
                  <a:gd name="connsiteY26" fmla="*/ 258521 h 590906"/>
                  <a:gd name="connsiteX27" fmla="*/ 221590 w 480111"/>
                  <a:gd name="connsiteY27" fmla="*/ 221590 h 590906"/>
                  <a:gd name="connsiteX28" fmla="*/ 221590 w 480111"/>
                  <a:gd name="connsiteY28" fmla="*/ 73863 h 590906"/>
                  <a:gd name="connsiteX29" fmla="*/ 73863 w 480111"/>
                  <a:gd name="connsiteY29" fmla="*/ 73863 h 590906"/>
                  <a:gd name="connsiteX30" fmla="*/ 73863 w 480111"/>
                  <a:gd name="connsiteY30" fmla="*/ 110795 h 590906"/>
                  <a:gd name="connsiteX31" fmla="*/ 221590 w 480111"/>
                  <a:gd name="connsiteY31" fmla="*/ 110795 h 590906"/>
                  <a:gd name="connsiteX32" fmla="*/ 221590 w 480111"/>
                  <a:gd name="connsiteY32" fmla="*/ 73863 h 590906"/>
                  <a:gd name="connsiteX33" fmla="*/ 0 w 480111"/>
                  <a:gd name="connsiteY33" fmla="*/ 0 h 590906"/>
                  <a:gd name="connsiteX34" fmla="*/ 480111 w 480111"/>
                  <a:gd name="connsiteY34" fmla="*/ 0 h 590906"/>
                  <a:gd name="connsiteX35" fmla="*/ 480111 w 480111"/>
                  <a:gd name="connsiteY35" fmla="*/ 590906 h 590906"/>
                  <a:gd name="connsiteX36" fmla="*/ 110795 w 480111"/>
                  <a:gd name="connsiteY36" fmla="*/ 590906 h 590906"/>
                  <a:gd name="connsiteX37" fmla="*/ 0 w 480111"/>
                  <a:gd name="connsiteY37" fmla="*/ 480111 h 590906"/>
                  <a:gd name="connsiteX38" fmla="*/ 0 w 480111"/>
                  <a:gd name="connsiteY38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73863 w 480111"/>
                  <a:gd name="connsiteY10" fmla="*/ 406248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73863 w 480111"/>
                  <a:gd name="connsiteY13" fmla="*/ 369316 h 590906"/>
                  <a:gd name="connsiteX14" fmla="*/ 73863 w 480111"/>
                  <a:gd name="connsiteY14" fmla="*/ 406248 h 590906"/>
                  <a:gd name="connsiteX15" fmla="*/ 221590 w 480111"/>
                  <a:gd name="connsiteY15" fmla="*/ 147726 h 590906"/>
                  <a:gd name="connsiteX16" fmla="*/ 73863 w 480111"/>
                  <a:gd name="connsiteY16" fmla="*/ 147726 h 590906"/>
                  <a:gd name="connsiteX17" fmla="*/ 73863 w 480111"/>
                  <a:gd name="connsiteY17" fmla="*/ 184658 h 590906"/>
                  <a:gd name="connsiteX18" fmla="*/ 221590 w 480111"/>
                  <a:gd name="connsiteY18" fmla="*/ 184658 h 590906"/>
                  <a:gd name="connsiteX19" fmla="*/ 221590 w 480111"/>
                  <a:gd name="connsiteY19" fmla="*/ 147726 h 590906"/>
                  <a:gd name="connsiteX20" fmla="*/ 221590 w 480111"/>
                  <a:gd name="connsiteY20" fmla="*/ 221590 h 590906"/>
                  <a:gd name="connsiteX21" fmla="*/ 73863 w 480111"/>
                  <a:gd name="connsiteY21" fmla="*/ 221590 h 590906"/>
                  <a:gd name="connsiteX22" fmla="*/ 73863 w 480111"/>
                  <a:gd name="connsiteY22" fmla="*/ 258521 h 590906"/>
                  <a:gd name="connsiteX23" fmla="*/ 221590 w 480111"/>
                  <a:gd name="connsiteY23" fmla="*/ 258521 h 590906"/>
                  <a:gd name="connsiteX24" fmla="*/ 221590 w 480111"/>
                  <a:gd name="connsiteY24" fmla="*/ 221590 h 590906"/>
                  <a:gd name="connsiteX25" fmla="*/ 221590 w 480111"/>
                  <a:gd name="connsiteY25" fmla="*/ 73863 h 590906"/>
                  <a:gd name="connsiteX26" fmla="*/ 73863 w 480111"/>
                  <a:gd name="connsiteY26" fmla="*/ 73863 h 590906"/>
                  <a:gd name="connsiteX27" fmla="*/ 73863 w 480111"/>
                  <a:gd name="connsiteY27" fmla="*/ 110795 h 590906"/>
                  <a:gd name="connsiteX28" fmla="*/ 221590 w 480111"/>
                  <a:gd name="connsiteY28" fmla="*/ 110795 h 590906"/>
                  <a:gd name="connsiteX29" fmla="*/ 221590 w 480111"/>
                  <a:gd name="connsiteY29" fmla="*/ 73863 h 590906"/>
                  <a:gd name="connsiteX30" fmla="*/ 0 w 480111"/>
                  <a:gd name="connsiteY30" fmla="*/ 0 h 590906"/>
                  <a:gd name="connsiteX31" fmla="*/ 480111 w 480111"/>
                  <a:gd name="connsiteY31" fmla="*/ 0 h 590906"/>
                  <a:gd name="connsiteX32" fmla="*/ 480111 w 480111"/>
                  <a:gd name="connsiteY32" fmla="*/ 590906 h 590906"/>
                  <a:gd name="connsiteX33" fmla="*/ 110795 w 480111"/>
                  <a:gd name="connsiteY33" fmla="*/ 590906 h 590906"/>
                  <a:gd name="connsiteX34" fmla="*/ 0 w 480111"/>
                  <a:gd name="connsiteY34" fmla="*/ 480111 h 590906"/>
                  <a:gd name="connsiteX35" fmla="*/ 0 w 480111"/>
                  <a:gd name="connsiteY35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73863 w 480111"/>
                  <a:gd name="connsiteY10" fmla="*/ 369316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73863 w 480111"/>
                  <a:gd name="connsiteY13" fmla="*/ 369316 h 590906"/>
                  <a:gd name="connsiteX14" fmla="*/ 221590 w 480111"/>
                  <a:gd name="connsiteY14" fmla="*/ 147726 h 590906"/>
                  <a:gd name="connsiteX15" fmla="*/ 73863 w 480111"/>
                  <a:gd name="connsiteY15" fmla="*/ 147726 h 590906"/>
                  <a:gd name="connsiteX16" fmla="*/ 73863 w 480111"/>
                  <a:gd name="connsiteY16" fmla="*/ 184658 h 590906"/>
                  <a:gd name="connsiteX17" fmla="*/ 221590 w 480111"/>
                  <a:gd name="connsiteY17" fmla="*/ 184658 h 590906"/>
                  <a:gd name="connsiteX18" fmla="*/ 221590 w 480111"/>
                  <a:gd name="connsiteY18" fmla="*/ 147726 h 590906"/>
                  <a:gd name="connsiteX19" fmla="*/ 221590 w 480111"/>
                  <a:gd name="connsiteY19" fmla="*/ 221590 h 590906"/>
                  <a:gd name="connsiteX20" fmla="*/ 73863 w 480111"/>
                  <a:gd name="connsiteY20" fmla="*/ 221590 h 590906"/>
                  <a:gd name="connsiteX21" fmla="*/ 73863 w 480111"/>
                  <a:gd name="connsiteY21" fmla="*/ 258521 h 590906"/>
                  <a:gd name="connsiteX22" fmla="*/ 221590 w 480111"/>
                  <a:gd name="connsiteY22" fmla="*/ 258521 h 590906"/>
                  <a:gd name="connsiteX23" fmla="*/ 221590 w 480111"/>
                  <a:gd name="connsiteY23" fmla="*/ 221590 h 590906"/>
                  <a:gd name="connsiteX24" fmla="*/ 221590 w 480111"/>
                  <a:gd name="connsiteY24" fmla="*/ 73863 h 590906"/>
                  <a:gd name="connsiteX25" fmla="*/ 73863 w 480111"/>
                  <a:gd name="connsiteY25" fmla="*/ 73863 h 590906"/>
                  <a:gd name="connsiteX26" fmla="*/ 73863 w 480111"/>
                  <a:gd name="connsiteY26" fmla="*/ 110795 h 590906"/>
                  <a:gd name="connsiteX27" fmla="*/ 221590 w 480111"/>
                  <a:gd name="connsiteY27" fmla="*/ 110795 h 590906"/>
                  <a:gd name="connsiteX28" fmla="*/ 221590 w 480111"/>
                  <a:gd name="connsiteY28" fmla="*/ 73863 h 590906"/>
                  <a:gd name="connsiteX29" fmla="*/ 0 w 480111"/>
                  <a:gd name="connsiteY29" fmla="*/ 0 h 590906"/>
                  <a:gd name="connsiteX30" fmla="*/ 480111 w 480111"/>
                  <a:gd name="connsiteY30" fmla="*/ 0 h 590906"/>
                  <a:gd name="connsiteX31" fmla="*/ 480111 w 480111"/>
                  <a:gd name="connsiteY31" fmla="*/ 590906 h 590906"/>
                  <a:gd name="connsiteX32" fmla="*/ 110795 w 480111"/>
                  <a:gd name="connsiteY32" fmla="*/ 590906 h 590906"/>
                  <a:gd name="connsiteX33" fmla="*/ 0 w 480111"/>
                  <a:gd name="connsiteY33" fmla="*/ 480111 h 590906"/>
                  <a:gd name="connsiteX34" fmla="*/ 0 w 480111"/>
                  <a:gd name="connsiteY34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406248 w 480111"/>
                  <a:gd name="connsiteY10" fmla="*/ 369316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221590 w 480111"/>
                  <a:gd name="connsiteY13" fmla="*/ 147726 h 590906"/>
                  <a:gd name="connsiteX14" fmla="*/ 73863 w 480111"/>
                  <a:gd name="connsiteY14" fmla="*/ 147726 h 590906"/>
                  <a:gd name="connsiteX15" fmla="*/ 73863 w 480111"/>
                  <a:gd name="connsiteY15" fmla="*/ 184658 h 590906"/>
                  <a:gd name="connsiteX16" fmla="*/ 221590 w 480111"/>
                  <a:gd name="connsiteY16" fmla="*/ 184658 h 590906"/>
                  <a:gd name="connsiteX17" fmla="*/ 221590 w 480111"/>
                  <a:gd name="connsiteY17" fmla="*/ 147726 h 590906"/>
                  <a:gd name="connsiteX18" fmla="*/ 221590 w 480111"/>
                  <a:gd name="connsiteY18" fmla="*/ 221590 h 590906"/>
                  <a:gd name="connsiteX19" fmla="*/ 73863 w 480111"/>
                  <a:gd name="connsiteY19" fmla="*/ 221590 h 590906"/>
                  <a:gd name="connsiteX20" fmla="*/ 73863 w 480111"/>
                  <a:gd name="connsiteY20" fmla="*/ 258521 h 590906"/>
                  <a:gd name="connsiteX21" fmla="*/ 221590 w 480111"/>
                  <a:gd name="connsiteY21" fmla="*/ 258521 h 590906"/>
                  <a:gd name="connsiteX22" fmla="*/ 221590 w 480111"/>
                  <a:gd name="connsiteY22" fmla="*/ 221590 h 590906"/>
                  <a:gd name="connsiteX23" fmla="*/ 221590 w 480111"/>
                  <a:gd name="connsiteY23" fmla="*/ 73863 h 590906"/>
                  <a:gd name="connsiteX24" fmla="*/ 73863 w 480111"/>
                  <a:gd name="connsiteY24" fmla="*/ 73863 h 590906"/>
                  <a:gd name="connsiteX25" fmla="*/ 73863 w 480111"/>
                  <a:gd name="connsiteY25" fmla="*/ 110795 h 590906"/>
                  <a:gd name="connsiteX26" fmla="*/ 221590 w 480111"/>
                  <a:gd name="connsiteY26" fmla="*/ 110795 h 590906"/>
                  <a:gd name="connsiteX27" fmla="*/ 221590 w 480111"/>
                  <a:gd name="connsiteY27" fmla="*/ 73863 h 590906"/>
                  <a:gd name="connsiteX28" fmla="*/ 0 w 480111"/>
                  <a:gd name="connsiteY28" fmla="*/ 0 h 590906"/>
                  <a:gd name="connsiteX29" fmla="*/ 480111 w 480111"/>
                  <a:gd name="connsiteY29" fmla="*/ 0 h 590906"/>
                  <a:gd name="connsiteX30" fmla="*/ 480111 w 480111"/>
                  <a:gd name="connsiteY30" fmla="*/ 590906 h 590906"/>
                  <a:gd name="connsiteX31" fmla="*/ 110795 w 480111"/>
                  <a:gd name="connsiteY31" fmla="*/ 590906 h 590906"/>
                  <a:gd name="connsiteX32" fmla="*/ 0 w 480111"/>
                  <a:gd name="connsiteY32" fmla="*/ 480111 h 590906"/>
                  <a:gd name="connsiteX33" fmla="*/ 0 w 480111"/>
                  <a:gd name="connsiteY33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221590 w 480111"/>
                  <a:gd name="connsiteY10" fmla="*/ 147726 h 590906"/>
                  <a:gd name="connsiteX11" fmla="*/ 73863 w 480111"/>
                  <a:gd name="connsiteY11" fmla="*/ 147726 h 590906"/>
                  <a:gd name="connsiteX12" fmla="*/ 73863 w 480111"/>
                  <a:gd name="connsiteY12" fmla="*/ 184658 h 590906"/>
                  <a:gd name="connsiteX13" fmla="*/ 221590 w 480111"/>
                  <a:gd name="connsiteY13" fmla="*/ 184658 h 590906"/>
                  <a:gd name="connsiteX14" fmla="*/ 221590 w 480111"/>
                  <a:gd name="connsiteY14" fmla="*/ 147726 h 590906"/>
                  <a:gd name="connsiteX15" fmla="*/ 221590 w 480111"/>
                  <a:gd name="connsiteY15" fmla="*/ 221590 h 590906"/>
                  <a:gd name="connsiteX16" fmla="*/ 73863 w 480111"/>
                  <a:gd name="connsiteY16" fmla="*/ 221590 h 590906"/>
                  <a:gd name="connsiteX17" fmla="*/ 73863 w 480111"/>
                  <a:gd name="connsiteY17" fmla="*/ 258521 h 590906"/>
                  <a:gd name="connsiteX18" fmla="*/ 221590 w 480111"/>
                  <a:gd name="connsiteY18" fmla="*/ 258521 h 590906"/>
                  <a:gd name="connsiteX19" fmla="*/ 221590 w 480111"/>
                  <a:gd name="connsiteY19" fmla="*/ 221590 h 590906"/>
                  <a:gd name="connsiteX20" fmla="*/ 221590 w 480111"/>
                  <a:gd name="connsiteY20" fmla="*/ 73863 h 590906"/>
                  <a:gd name="connsiteX21" fmla="*/ 73863 w 480111"/>
                  <a:gd name="connsiteY21" fmla="*/ 73863 h 590906"/>
                  <a:gd name="connsiteX22" fmla="*/ 73863 w 480111"/>
                  <a:gd name="connsiteY22" fmla="*/ 110795 h 590906"/>
                  <a:gd name="connsiteX23" fmla="*/ 221590 w 480111"/>
                  <a:gd name="connsiteY23" fmla="*/ 110795 h 590906"/>
                  <a:gd name="connsiteX24" fmla="*/ 221590 w 480111"/>
                  <a:gd name="connsiteY24" fmla="*/ 73863 h 590906"/>
                  <a:gd name="connsiteX25" fmla="*/ 0 w 480111"/>
                  <a:gd name="connsiteY25" fmla="*/ 0 h 590906"/>
                  <a:gd name="connsiteX26" fmla="*/ 480111 w 480111"/>
                  <a:gd name="connsiteY26" fmla="*/ 0 h 590906"/>
                  <a:gd name="connsiteX27" fmla="*/ 480111 w 480111"/>
                  <a:gd name="connsiteY27" fmla="*/ 590906 h 590906"/>
                  <a:gd name="connsiteX28" fmla="*/ 110795 w 480111"/>
                  <a:gd name="connsiteY28" fmla="*/ 590906 h 590906"/>
                  <a:gd name="connsiteX29" fmla="*/ 0 w 480111"/>
                  <a:gd name="connsiteY29" fmla="*/ 480111 h 590906"/>
                  <a:gd name="connsiteX30" fmla="*/ 0 w 480111"/>
                  <a:gd name="connsiteY30" fmla="*/ 0 h 590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80111" h="590906">
                    <a:moveTo>
                      <a:pt x="258521" y="258521"/>
                    </a:moveTo>
                    <a:lnTo>
                      <a:pt x="406248" y="258521"/>
                    </a:lnTo>
                    <a:lnTo>
                      <a:pt x="406248" y="73863"/>
                    </a:lnTo>
                    <a:lnTo>
                      <a:pt x="258521" y="73863"/>
                    </a:lnTo>
                    <a:lnTo>
                      <a:pt x="258521" y="258521"/>
                    </a:lnTo>
                    <a:close/>
                    <a:moveTo>
                      <a:pt x="73863" y="332385"/>
                    </a:moveTo>
                    <a:lnTo>
                      <a:pt x="406248" y="332385"/>
                    </a:lnTo>
                    <a:lnTo>
                      <a:pt x="406248" y="295453"/>
                    </a:lnTo>
                    <a:lnTo>
                      <a:pt x="73863" y="295453"/>
                    </a:lnTo>
                    <a:lnTo>
                      <a:pt x="73863" y="332385"/>
                    </a:lnTo>
                    <a:close/>
                    <a:moveTo>
                      <a:pt x="221590" y="147726"/>
                    </a:moveTo>
                    <a:lnTo>
                      <a:pt x="73863" y="147726"/>
                    </a:lnTo>
                    <a:lnTo>
                      <a:pt x="73863" y="184658"/>
                    </a:lnTo>
                    <a:lnTo>
                      <a:pt x="221590" y="184658"/>
                    </a:lnTo>
                    <a:lnTo>
                      <a:pt x="221590" y="147726"/>
                    </a:lnTo>
                    <a:close/>
                    <a:moveTo>
                      <a:pt x="221590" y="221590"/>
                    </a:moveTo>
                    <a:lnTo>
                      <a:pt x="73863" y="221590"/>
                    </a:lnTo>
                    <a:lnTo>
                      <a:pt x="73863" y="258521"/>
                    </a:lnTo>
                    <a:lnTo>
                      <a:pt x="221590" y="258521"/>
                    </a:lnTo>
                    <a:lnTo>
                      <a:pt x="221590" y="221590"/>
                    </a:lnTo>
                    <a:close/>
                    <a:moveTo>
                      <a:pt x="221590" y="73863"/>
                    </a:moveTo>
                    <a:lnTo>
                      <a:pt x="73863" y="73863"/>
                    </a:lnTo>
                    <a:lnTo>
                      <a:pt x="73863" y="110795"/>
                    </a:lnTo>
                    <a:lnTo>
                      <a:pt x="221590" y="110795"/>
                    </a:lnTo>
                    <a:lnTo>
                      <a:pt x="221590" y="73863"/>
                    </a:lnTo>
                    <a:close/>
                    <a:moveTo>
                      <a:pt x="0" y="0"/>
                    </a:moveTo>
                    <a:lnTo>
                      <a:pt x="480111" y="0"/>
                    </a:lnTo>
                    <a:lnTo>
                      <a:pt x="480111" y="590906"/>
                    </a:lnTo>
                    <a:lnTo>
                      <a:pt x="110795" y="590906"/>
                    </a:lnTo>
                    <a:cubicBezTo>
                      <a:pt x="48011" y="590906"/>
                      <a:pt x="0" y="542895"/>
                      <a:pt x="0" y="48011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6909" cap="flat">
                <a:noFill/>
                <a:prstDash val="solid"/>
                <a:miter/>
              </a:ln>
            </p:spPr>
            <p:txBody>
              <a:bodyPr lIns="0" tIns="0" rIns="0" bIns="0" anchor="b"/>
              <a:lstStyle/>
              <a:p>
                <a:pPr algn="ctr"/>
                <a:r>
                  <a:rPr lang="en-AU" sz="1400" b="1" dirty="0">
                    <a:solidFill>
                      <a:schemeClr val="bg1"/>
                    </a:solidFill>
                  </a:rPr>
                  <a:t>PDF</a:t>
                </a:r>
              </a:p>
            </p:txBody>
          </p:sp>
          <p:sp>
            <p:nvSpPr>
              <p:cNvPr id="53" name="L-Shape 52">
                <a:extLst>
                  <a:ext uri="{FF2B5EF4-FFF2-40B4-BE49-F238E27FC236}">
                    <a16:creationId xmlns:a16="http://schemas.microsoft.com/office/drawing/2014/main" id="{7DB22F38-E01A-4463-BC91-0D28218FC727}"/>
                  </a:ext>
                </a:extLst>
              </p:cNvPr>
              <p:cNvSpPr/>
              <p:nvPr/>
            </p:nvSpPr>
            <p:spPr>
              <a:xfrm rot="10800000">
                <a:off x="5431449" y="1848987"/>
                <a:ext cx="325889" cy="431285"/>
              </a:xfrm>
              <a:prstGeom prst="corner">
                <a:avLst>
                  <a:gd name="adj1" fmla="val 9081"/>
                  <a:gd name="adj2" fmla="val 13953"/>
                </a:avLst>
              </a:prstGeom>
              <a:solidFill>
                <a:srgbClr val="0066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2800" dirty="0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59DE54A3-E842-4B81-BC67-0D8F43C4E478}"/>
                </a:ext>
              </a:extLst>
            </p:cNvPr>
            <p:cNvGrpSpPr/>
            <p:nvPr/>
          </p:nvGrpSpPr>
          <p:grpSpPr>
            <a:xfrm>
              <a:off x="4135219" y="2652315"/>
              <a:ext cx="311381" cy="358049"/>
              <a:chOff x="5355519" y="2978458"/>
              <a:chExt cx="401819" cy="462042"/>
            </a:xfrm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46BA5936-26F1-4E55-9EA8-0498E9DF3CAF}"/>
                  </a:ext>
                </a:extLst>
              </p:cNvPr>
              <p:cNvSpPr/>
              <p:nvPr/>
            </p:nvSpPr>
            <p:spPr>
              <a:xfrm>
                <a:off x="5355519" y="3028420"/>
                <a:ext cx="334815" cy="412080"/>
              </a:xfrm>
              <a:custGeom>
                <a:avLst/>
                <a:gdLst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73863 w 480111"/>
                  <a:gd name="connsiteY10" fmla="*/ 406248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73863 w 480111"/>
                  <a:gd name="connsiteY13" fmla="*/ 369316 h 590906"/>
                  <a:gd name="connsiteX14" fmla="*/ 73863 w 480111"/>
                  <a:gd name="connsiteY14" fmla="*/ 406248 h 590906"/>
                  <a:gd name="connsiteX15" fmla="*/ 73863 w 480111"/>
                  <a:gd name="connsiteY15" fmla="*/ 480111 h 590906"/>
                  <a:gd name="connsiteX16" fmla="*/ 406248 w 480111"/>
                  <a:gd name="connsiteY16" fmla="*/ 480111 h 590906"/>
                  <a:gd name="connsiteX17" fmla="*/ 73863 w 480111"/>
                  <a:gd name="connsiteY17" fmla="*/ 443180 h 590906"/>
                  <a:gd name="connsiteX18" fmla="*/ 73863 w 480111"/>
                  <a:gd name="connsiteY18" fmla="*/ 480111 h 590906"/>
                  <a:gd name="connsiteX19" fmla="*/ 221590 w 480111"/>
                  <a:gd name="connsiteY19" fmla="*/ 147726 h 590906"/>
                  <a:gd name="connsiteX20" fmla="*/ 73863 w 480111"/>
                  <a:gd name="connsiteY20" fmla="*/ 147726 h 590906"/>
                  <a:gd name="connsiteX21" fmla="*/ 73863 w 480111"/>
                  <a:gd name="connsiteY21" fmla="*/ 184658 h 590906"/>
                  <a:gd name="connsiteX22" fmla="*/ 221590 w 480111"/>
                  <a:gd name="connsiteY22" fmla="*/ 184658 h 590906"/>
                  <a:gd name="connsiteX23" fmla="*/ 221590 w 480111"/>
                  <a:gd name="connsiteY23" fmla="*/ 147726 h 590906"/>
                  <a:gd name="connsiteX24" fmla="*/ 221590 w 480111"/>
                  <a:gd name="connsiteY24" fmla="*/ 221590 h 590906"/>
                  <a:gd name="connsiteX25" fmla="*/ 73863 w 480111"/>
                  <a:gd name="connsiteY25" fmla="*/ 221590 h 590906"/>
                  <a:gd name="connsiteX26" fmla="*/ 73863 w 480111"/>
                  <a:gd name="connsiteY26" fmla="*/ 258521 h 590906"/>
                  <a:gd name="connsiteX27" fmla="*/ 221590 w 480111"/>
                  <a:gd name="connsiteY27" fmla="*/ 258521 h 590906"/>
                  <a:gd name="connsiteX28" fmla="*/ 221590 w 480111"/>
                  <a:gd name="connsiteY28" fmla="*/ 221590 h 590906"/>
                  <a:gd name="connsiteX29" fmla="*/ 221590 w 480111"/>
                  <a:gd name="connsiteY29" fmla="*/ 73863 h 590906"/>
                  <a:gd name="connsiteX30" fmla="*/ 73863 w 480111"/>
                  <a:gd name="connsiteY30" fmla="*/ 73863 h 590906"/>
                  <a:gd name="connsiteX31" fmla="*/ 73863 w 480111"/>
                  <a:gd name="connsiteY31" fmla="*/ 110795 h 590906"/>
                  <a:gd name="connsiteX32" fmla="*/ 221590 w 480111"/>
                  <a:gd name="connsiteY32" fmla="*/ 110795 h 590906"/>
                  <a:gd name="connsiteX33" fmla="*/ 221590 w 480111"/>
                  <a:gd name="connsiteY33" fmla="*/ 73863 h 590906"/>
                  <a:gd name="connsiteX34" fmla="*/ 0 w 480111"/>
                  <a:gd name="connsiteY34" fmla="*/ 0 h 590906"/>
                  <a:gd name="connsiteX35" fmla="*/ 480111 w 480111"/>
                  <a:gd name="connsiteY35" fmla="*/ 0 h 590906"/>
                  <a:gd name="connsiteX36" fmla="*/ 480111 w 480111"/>
                  <a:gd name="connsiteY36" fmla="*/ 590906 h 590906"/>
                  <a:gd name="connsiteX37" fmla="*/ 110795 w 480111"/>
                  <a:gd name="connsiteY37" fmla="*/ 590906 h 590906"/>
                  <a:gd name="connsiteX38" fmla="*/ 0 w 480111"/>
                  <a:gd name="connsiteY38" fmla="*/ 480111 h 590906"/>
                  <a:gd name="connsiteX39" fmla="*/ 0 w 480111"/>
                  <a:gd name="connsiteY39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73863 w 480111"/>
                  <a:gd name="connsiteY10" fmla="*/ 406248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73863 w 480111"/>
                  <a:gd name="connsiteY13" fmla="*/ 369316 h 590906"/>
                  <a:gd name="connsiteX14" fmla="*/ 73863 w 480111"/>
                  <a:gd name="connsiteY14" fmla="*/ 406248 h 590906"/>
                  <a:gd name="connsiteX15" fmla="*/ 73863 w 480111"/>
                  <a:gd name="connsiteY15" fmla="*/ 480111 h 590906"/>
                  <a:gd name="connsiteX16" fmla="*/ 73863 w 480111"/>
                  <a:gd name="connsiteY16" fmla="*/ 443180 h 590906"/>
                  <a:gd name="connsiteX17" fmla="*/ 73863 w 480111"/>
                  <a:gd name="connsiteY17" fmla="*/ 480111 h 590906"/>
                  <a:gd name="connsiteX18" fmla="*/ 221590 w 480111"/>
                  <a:gd name="connsiteY18" fmla="*/ 147726 h 590906"/>
                  <a:gd name="connsiteX19" fmla="*/ 73863 w 480111"/>
                  <a:gd name="connsiteY19" fmla="*/ 147726 h 590906"/>
                  <a:gd name="connsiteX20" fmla="*/ 73863 w 480111"/>
                  <a:gd name="connsiteY20" fmla="*/ 184658 h 590906"/>
                  <a:gd name="connsiteX21" fmla="*/ 221590 w 480111"/>
                  <a:gd name="connsiteY21" fmla="*/ 184658 h 590906"/>
                  <a:gd name="connsiteX22" fmla="*/ 221590 w 480111"/>
                  <a:gd name="connsiteY22" fmla="*/ 147726 h 590906"/>
                  <a:gd name="connsiteX23" fmla="*/ 221590 w 480111"/>
                  <a:gd name="connsiteY23" fmla="*/ 221590 h 590906"/>
                  <a:gd name="connsiteX24" fmla="*/ 73863 w 480111"/>
                  <a:gd name="connsiteY24" fmla="*/ 221590 h 590906"/>
                  <a:gd name="connsiteX25" fmla="*/ 73863 w 480111"/>
                  <a:gd name="connsiteY25" fmla="*/ 258521 h 590906"/>
                  <a:gd name="connsiteX26" fmla="*/ 221590 w 480111"/>
                  <a:gd name="connsiteY26" fmla="*/ 258521 h 590906"/>
                  <a:gd name="connsiteX27" fmla="*/ 221590 w 480111"/>
                  <a:gd name="connsiteY27" fmla="*/ 221590 h 590906"/>
                  <a:gd name="connsiteX28" fmla="*/ 221590 w 480111"/>
                  <a:gd name="connsiteY28" fmla="*/ 73863 h 590906"/>
                  <a:gd name="connsiteX29" fmla="*/ 73863 w 480111"/>
                  <a:gd name="connsiteY29" fmla="*/ 73863 h 590906"/>
                  <a:gd name="connsiteX30" fmla="*/ 73863 w 480111"/>
                  <a:gd name="connsiteY30" fmla="*/ 110795 h 590906"/>
                  <a:gd name="connsiteX31" fmla="*/ 221590 w 480111"/>
                  <a:gd name="connsiteY31" fmla="*/ 110795 h 590906"/>
                  <a:gd name="connsiteX32" fmla="*/ 221590 w 480111"/>
                  <a:gd name="connsiteY32" fmla="*/ 73863 h 590906"/>
                  <a:gd name="connsiteX33" fmla="*/ 0 w 480111"/>
                  <a:gd name="connsiteY33" fmla="*/ 0 h 590906"/>
                  <a:gd name="connsiteX34" fmla="*/ 480111 w 480111"/>
                  <a:gd name="connsiteY34" fmla="*/ 0 h 590906"/>
                  <a:gd name="connsiteX35" fmla="*/ 480111 w 480111"/>
                  <a:gd name="connsiteY35" fmla="*/ 590906 h 590906"/>
                  <a:gd name="connsiteX36" fmla="*/ 110795 w 480111"/>
                  <a:gd name="connsiteY36" fmla="*/ 590906 h 590906"/>
                  <a:gd name="connsiteX37" fmla="*/ 0 w 480111"/>
                  <a:gd name="connsiteY37" fmla="*/ 480111 h 590906"/>
                  <a:gd name="connsiteX38" fmla="*/ 0 w 480111"/>
                  <a:gd name="connsiteY38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73863 w 480111"/>
                  <a:gd name="connsiteY10" fmla="*/ 406248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73863 w 480111"/>
                  <a:gd name="connsiteY13" fmla="*/ 369316 h 590906"/>
                  <a:gd name="connsiteX14" fmla="*/ 73863 w 480111"/>
                  <a:gd name="connsiteY14" fmla="*/ 406248 h 590906"/>
                  <a:gd name="connsiteX15" fmla="*/ 221590 w 480111"/>
                  <a:gd name="connsiteY15" fmla="*/ 147726 h 590906"/>
                  <a:gd name="connsiteX16" fmla="*/ 73863 w 480111"/>
                  <a:gd name="connsiteY16" fmla="*/ 147726 h 590906"/>
                  <a:gd name="connsiteX17" fmla="*/ 73863 w 480111"/>
                  <a:gd name="connsiteY17" fmla="*/ 184658 h 590906"/>
                  <a:gd name="connsiteX18" fmla="*/ 221590 w 480111"/>
                  <a:gd name="connsiteY18" fmla="*/ 184658 h 590906"/>
                  <a:gd name="connsiteX19" fmla="*/ 221590 w 480111"/>
                  <a:gd name="connsiteY19" fmla="*/ 147726 h 590906"/>
                  <a:gd name="connsiteX20" fmla="*/ 221590 w 480111"/>
                  <a:gd name="connsiteY20" fmla="*/ 221590 h 590906"/>
                  <a:gd name="connsiteX21" fmla="*/ 73863 w 480111"/>
                  <a:gd name="connsiteY21" fmla="*/ 221590 h 590906"/>
                  <a:gd name="connsiteX22" fmla="*/ 73863 w 480111"/>
                  <a:gd name="connsiteY22" fmla="*/ 258521 h 590906"/>
                  <a:gd name="connsiteX23" fmla="*/ 221590 w 480111"/>
                  <a:gd name="connsiteY23" fmla="*/ 258521 h 590906"/>
                  <a:gd name="connsiteX24" fmla="*/ 221590 w 480111"/>
                  <a:gd name="connsiteY24" fmla="*/ 221590 h 590906"/>
                  <a:gd name="connsiteX25" fmla="*/ 221590 w 480111"/>
                  <a:gd name="connsiteY25" fmla="*/ 73863 h 590906"/>
                  <a:gd name="connsiteX26" fmla="*/ 73863 w 480111"/>
                  <a:gd name="connsiteY26" fmla="*/ 73863 h 590906"/>
                  <a:gd name="connsiteX27" fmla="*/ 73863 w 480111"/>
                  <a:gd name="connsiteY27" fmla="*/ 110795 h 590906"/>
                  <a:gd name="connsiteX28" fmla="*/ 221590 w 480111"/>
                  <a:gd name="connsiteY28" fmla="*/ 110795 h 590906"/>
                  <a:gd name="connsiteX29" fmla="*/ 221590 w 480111"/>
                  <a:gd name="connsiteY29" fmla="*/ 73863 h 590906"/>
                  <a:gd name="connsiteX30" fmla="*/ 0 w 480111"/>
                  <a:gd name="connsiteY30" fmla="*/ 0 h 590906"/>
                  <a:gd name="connsiteX31" fmla="*/ 480111 w 480111"/>
                  <a:gd name="connsiteY31" fmla="*/ 0 h 590906"/>
                  <a:gd name="connsiteX32" fmla="*/ 480111 w 480111"/>
                  <a:gd name="connsiteY32" fmla="*/ 590906 h 590906"/>
                  <a:gd name="connsiteX33" fmla="*/ 110795 w 480111"/>
                  <a:gd name="connsiteY33" fmla="*/ 590906 h 590906"/>
                  <a:gd name="connsiteX34" fmla="*/ 0 w 480111"/>
                  <a:gd name="connsiteY34" fmla="*/ 480111 h 590906"/>
                  <a:gd name="connsiteX35" fmla="*/ 0 w 480111"/>
                  <a:gd name="connsiteY35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73863 w 480111"/>
                  <a:gd name="connsiteY10" fmla="*/ 369316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73863 w 480111"/>
                  <a:gd name="connsiteY13" fmla="*/ 369316 h 590906"/>
                  <a:gd name="connsiteX14" fmla="*/ 221590 w 480111"/>
                  <a:gd name="connsiteY14" fmla="*/ 147726 h 590906"/>
                  <a:gd name="connsiteX15" fmla="*/ 73863 w 480111"/>
                  <a:gd name="connsiteY15" fmla="*/ 147726 h 590906"/>
                  <a:gd name="connsiteX16" fmla="*/ 73863 w 480111"/>
                  <a:gd name="connsiteY16" fmla="*/ 184658 h 590906"/>
                  <a:gd name="connsiteX17" fmla="*/ 221590 w 480111"/>
                  <a:gd name="connsiteY17" fmla="*/ 184658 h 590906"/>
                  <a:gd name="connsiteX18" fmla="*/ 221590 w 480111"/>
                  <a:gd name="connsiteY18" fmla="*/ 147726 h 590906"/>
                  <a:gd name="connsiteX19" fmla="*/ 221590 w 480111"/>
                  <a:gd name="connsiteY19" fmla="*/ 221590 h 590906"/>
                  <a:gd name="connsiteX20" fmla="*/ 73863 w 480111"/>
                  <a:gd name="connsiteY20" fmla="*/ 221590 h 590906"/>
                  <a:gd name="connsiteX21" fmla="*/ 73863 w 480111"/>
                  <a:gd name="connsiteY21" fmla="*/ 258521 h 590906"/>
                  <a:gd name="connsiteX22" fmla="*/ 221590 w 480111"/>
                  <a:gd name="connsiteY22" fmla="*/ 258521 h 590906"/>
                  <a:gd name="connsiteX23" fmla="*/ 221590 w 480111"/>
                  <a:gd name="connsiteY23" fmla="*/ 221590 h 590906"/>
                  <a:gd name="connsiteX24" fmla="*/ 221590 w 480111"/>
                  <a:gd name="connsiteY24" fmla="*/ 73863 h 590906"/>
                  <a:gd name="connsiteX25" fmla="*/ 73863 w 480111"/>
                  <a:gd name="connsiteY25" fmla="*/ 73863 h 590906"/>
                  <a:gd name="connsiteX26" fmla="*/ 73863 w 480111"/>
                  <a:gd name="connsiteY26" fmla="*/ 110795 h 590906"/>
                  <a:gd name="connsiteX27" fmla="*/ 221590 w 480111"/>
                  <a:gd name="connsiteY27" fmla="*/ 110795 h 590906"/>
                  <a:gd name="connsiteX28" fmla="*/ 221590 w 480111"/>
                  <a:gd name="connsiteY28" fmla="*/ 73863 h 590906"/>
                  <a:gd name="connsiteX29" fmla="*/ 0 w 480111"/>
                  <a:gd name="connsiteY29" fmla="*/ 0 h 590906"/>
                  <a:gd name="connsiteX30" fmla="*/ 480111 w 480111"/>
                  <a:gd name="connsiteY30" fmla="*/ 0 h 590906"/>
                  <a:gd name="connsiteX31" fmla="*/ 480111 w 480111"/>
                  <a:gd name="connsiteY31" fmla="*/ 590906 h 590906"/>
                  <a:gd name="connsiteX32" fmla="*/ 110795 w 480111"/>
                  <a:gd name="connsiteY32" fmla="*/ 590906 h 590906"/>
                  <a:gd name="connsiteX33" fmla="*/ 0 w 480111"/>
                  <a:gd name="connsiteY33" fmla="*/ 480111 h 590906"/>
                  <a:gd name="connsiteX34" fmla="*/ 0 w 480111"/>
                  <a:gd name="connsiteY34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406248 w 480111"/>
                  <a:gd name="connsiteY10" fmla="*/ 369316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221590 w 480111"/>
                  <a:gd name="connsiteY13" fmla="*/ 147726 h 590906"/>
                  <a:gd name="connsiteX14" fmla="*/ 73863 w 480111"/>
                  <a:gd name="connsiteY14" fmla="*/ 147726 h 590906"/>
                  <a:gd name="connsiteX15" fmla="*/ 73863 w 480111"/>
                  <a:gd name="connsiteY15" fmla="*/ 184658 h 590906"/>
                  <a:gd name="connsiteX16" fmla="*/ 221590 w 480111"/>
                  <a:gd name="connsiteY16" fmla="*/ 184658 h 590906"/>
                  <a:gd name="connsiteX17" fmla="*/ 221590 w 480111"/>
                  <a:gd name="connsiteY17" fmla="*/ 147726 h 590906"/>
                  <a:gd name="connsiteX18" fmla="*/ 221590 w 480111"/>
                  <a:gd name="connsiteY18" fmla="*/ 221590 h 590906"/>
                  <a:gd name="connsiteX19" fmla="*/ 73863 w 480111"/>
                  <a:gd name="connsiteY19" fmla="*/ 221590 h 590906"/>
                  <a:gd name="connsiteX20" fmla="*/ 73863 w 480111"/>
                  <a:gd name="connsiteY20" fmla="*/ 258521 h 590906"/>
                  <a:gd name="connsiteX21" fmla="*/ 221590 w 480111"/>
                  <a:gd name="connsiteY21" fmla="*/ 258521 h 590906"/>
                  <a:gd name="connsiteX22" fmla="*/ 221590 w 480111"/>
                  <a:gd name="connsiteY22" fmla="*/ 221590 h 590906"/>
                  <a:gd name="connsiteX23" fmla="*/ 221590 w 480111"/>
                  <a:gd name="connsiteY23" fmla="*/ 73863 h 590906"/>
                  <a:gd name="connsiteX24" fmla="*/ 73863 w 480111"/>
                  <a:gd name="connsiteY24" fmla="*/ 73863 h 590906"/>
                  <a:gd name="connsiteX25" fmla="*/ 73863 w 480111"/>
                  <a:gd name="connsiteY25" fmla="*/ 110795 h 590906"/>
                  <a:gd name="connsiteX26" fmla="*/ 221590 w 480111"/>
                  <a:gd name="connsiteY26" fmla="*/ 110795 h 590906"/>
                  <a:gd name="connsiteX27" fmla="*/ 221590 w 480111"/>
                  <a:gd name="connsiteY27" fmla="*/ 73863 h 590906"/>
                  <a:gd name="connsiteX28" fmla="*/ 0 w 480111"/>
                  <a:gd name="connsiteY28" fmla="*/ 0 h 590906"/>
                  <a:gd name="connsiteX29" fmla="*/ 480111 w 480111"/>
                  <a:gd name="connsiteY29" fmla="*/ 0 h 590906"/>
                  <a:gd name="connsiteX30" fmla="*/ 480111 w 480111"/>
                  <a:gd name="connsiteY30" fmla="*/ 590906 h 590906"/>
                  <a:gd name="connsiteX31" fmla="*/ 110795 w 480111"/>
                  <a:gd name="connsiteY31" fmla="*/ 590906 h 590906"/>
                  <a:gd name="connsiteX32" fmla="*/ 0 w 480111"/>
                  <a:gd name="connsiteY32" fmla="*/ 480111 h 590906"/>
                  <a:gd name="connsiteX33" fmla="*/ 0 w 480111"/>
                  <a:gd name="connsiteY33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221590 w 480111"/>
                  <a:gd name="connsiteY10" fmla="*/ 147726 h 590906"/>
                  <a:gd name="connsiteX11" fmla="*/ 73863 w 480111"/>
                  <a:gd name="connsiteY11" fmla="*/ 147726 h 590906"/>
                  <a:gd name="connsiteX12" fmla="*/ 73863 w 480111"/>
                  <a:gd name="connsiteY12" fmla="*/ 184658 h 590906"/>
                  <a:gd name="connsiteX13" fmla="*/ 221590 w 480111"/>
                  <a:gd name="connsiteY13" fmla="*/ 184658 h 590906"/>
                  <a:gd name="connsiteX14" fmla="*/ 221590 w 480111"/>
                  <a:gd name="connsiteY14" fmla="*/ 147726 h 590906"/>
                  <a:gd name="connsiteX15" fmla="*/ 221590 w 480111"/>
                  <a:gd name="connsiteY15" fmla="*/ 221590 h 590906"/>
                  <a:gd name="connsiteX16" fmla="*/ 73863 w 480111"/>
                  <a:gd name="connsiteY16" fmla="*/ 221590 h 590906"/>
                  <a:gd name="connsiteX17" fmla="*/ 73863 w 480111"/>
                  <a:gd name="connsiteY17" fmla="*/ 258521 h 590906"/>
                  <a:gd name="connsiteX18" fmla="*/ 221590 w 480111"/>
                  <a:gd name="connsiteY18" fmla="*/ 258521 h 590906"/>
                  <a:gd name="connsiteX19" fmla="*/ 221590 w 480111"/>
                  <a:gd name="connsiteY19" fmla="*/ 221590 h 590906"/>
                  <a:gd name="connsiteX20" fmla="*/ 221590 w 480111"/>
                  <a:gd name="connsiteY20" fmla="*/ 73863 h 590906"/>
                  <a:gd name="connsiteX21" fmla="*/ 73863 w 480111"/>
                  <a:gd name="connsiteY21" fmla="*/ 73863 h 590906"/>
                  <a:gd name="connsiteX22" fmla="*/ 73863 w 480111"/>
                  <a:gd name="connsiteY22" fmla="*/ 110795 h 590906"/>
                  <a:gd name="connsiteX23" fmla="*/ 221590 w 480111"/>
                  <a:gd name="connsiteY23" fmla="*/ 110795 h 590906"/>
                  <a:gd name="connsiteX24" fmla="*/ 221590 w 480111"/>
                  <a:gd name="connsiteY24" fmla="*/ 73863 h 590906"/>
                  <a:gd name="connsiteX25" fmla="*/ 0 w 480111"/>
                  <a:gd name="connsiteY25" fmla="*/ 0 h 590906"/>
                  <a:gd name="connsiteX26" fmla="*/ 480111 w 480111"/>
                  <a:gd name="connsiteY26" fmla="*/ 0 h 590906"/>
                  <a:gd name="connsiteX27" fmla="*/ 480111 w 480111"/>
                  <a:gd name="connsiteY27" fmla="*/ 590906 h 590906"/>
                  <a:gd name="connsiteX28" fmla="*/ 110795 w 480111"/>
                  <a:gd name="connsiteY28" fmla="*/ 590906 h 590906"/>
                  <a:gd name="connsiteX29" fmla="*/ 0 w 480111"/>
                  <a:gd name="connsiteY29" fmla="*/ 480111 h 590906"/>
                  <a:gd name="connsiteX30" fmla="*/ 0 w 480111"/>
                  <a:gd name="connsiteY30" fmla="*/ 0 h 590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80111" h="590906">
                    <a:moveTo>
                      <a:pt x="258521" y="258521"/>
                    </a:moveTo>
                    <a:lnTo>
                      <a:pt x="406248" y="258521"/>
                    </a:lnTo>
                    <a:lnTo>
                      <a:pt x="406248" y="73863"/>
                    </a:lnTo>
                    <a:lnTo>
                      <a:pt x="258521" y="73863"/>
                    </a:lnTo>
                    <a:lnTo>
                      <a:pt x="258521" y="258521"/>
                    </a:lnTo>
                    <a:close/>
                    <a:moveTo>
                      <a:pt x="73863" y="332385"/>
                    </a:moveTo>
                    <a:lnTo>
                      <a:pt x="406248" y="332385"/>
                    </a:lnTo>
                    <a:lnTo>
                      <a:pt x="406248" y="295453"/>
                    </a:lnTo>
                    <a:lnTo>
                      <a:pt x="73863" y="295453"/>
                    </a:lnTo>
                    <a:lnTo>
                      <a:pt x="73863" y="332385"/>
                    </a:lnTo>
                    <a:close/>
                    <a:moveTo>
                      <a:pt x="221590" y="147726"/>
                    </a:moveTo>
                    <a:lnTo>
                      <a:pt x="73863" y="147726"/>
                    </a:lnTo>
                    <a:lnTo>
                      <a:pt x="73863" y="184658"/>
                    </a:lnTo>
                    <a:lnTo>
                      <a:pt x="221590" y="184658"/>
                    </a:lnTo>
                    <a:lnTo>
                      <a:pt x="221590" y="147726"/>
                    </a:lnTo>
                    <a:close/>
                    <a:moveTo>
                      <a:pt x="221590" y="221590"/>
                    </a:moveTo>
                    <a:lnTo>
                      <a:pt x="73863" y="221590"/>
                    </a:lnTo>
                    <a:lnTo>
                      <a:pt x="73863" y="258521"/>
                    </a:lnTo>
                    <a:lnTo>
                      <a:pt x="221590" y="258521"/>
                    </a:lnTo>
                    <a:lnTo>
                      <a:pt x="221590" y="221590"/>
                    </a:lnTo>
                    <a:close/>
                    <a:moveTo>
                      <a:pt x="221590" y="73863"/>
                    </a:moveTo>
                    <a:lnTo>
                      <a:pt x="73863" y="73863"/>
                    </a:lnTo>
                    <a:lnTo>
                      <a:pt x="73863" y="110795"/>
                    </a:lnTo>
                    <a:lnTo>
                      <a:pt x="221590" y="110795"/>
                    </a:lnTo>
                    <a:lnTo>
                      <a:pt x="221590" y="73863"/>
                    </a:lnTo>
                    <a:close/>
                    <a:moveTo>
                      <a:pt x="0" y="0"/>
                    </a:moveTo>
                    <a:lnTo>
                      <a:pt x="480111" y="0"/>
                    </a:lnTo>
                    <a:lnTo>
                      <a:pt x="480111" y="590906"/>
                    </a:lnTo>
                    <a:lnTo>
                      <a:pt x="110795" y="590906"/>
                    </a:lnTo>
                    <a:cubicBezTo>
                      <a:pt x="48011" y="590906"/>
                      <a:pt x="0" y="542895"/>
                      <a:pt x="0" y="48011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99"/>
              </a:solidFill>
              <a:ln w="36909" cap="flat">
                <a:noFill/>
                <a:prstDash val="solid"/>
                <a:miter/>
              </a:ln>
            </p:spPr>
            <p:txBody>
              <a:bodyPr lIns="0" tIns="0" rIns="0" bIns="0" anchor="b"/>
              <a:lstStyle/>
              <a:p>
                <a:pPr algn="ctr"/>
                <a:r>
                  <a:rPr lang="en-AU" sz="1100" b="1" dirty="0">
                    <a:solidFill>
                      <a:schemeClr val="bg1"/>
                    </a:solidFill>
                  </a:rPr>
                  <a:t>HTML</a:t>
                </a:r>
              </a:p>
            </p:txBody>
          </p:sp>
          <p:sp>
            <p:nvSpPr>
              <p:cNvPr id="58" name="L-Shape 57">
                <a:extLst>
                  <a:ext uri="{FF2B5EF4-FFF2-40B4-BE49-F238E27FC236}">
                    <a16:creationId xmlns:a16="http://schemas.microsoft.com/office/drawing/2014/main" id="{0D61924E-D85A-4017-BB85-43FE85F36AB4}"/>
                  </a:ext>
                </a:extLst>
              </p:cNvPr>
              <p:cNvSpPr/>
              <p:nvPr/>
            </p:nvSpPr>
            <p:spPr>
              <a:xfrm rot="10800000">
                <a:off x="5431449" y="2978458"/>
                <a:ext cx="325889" cy="431285"/>
              </a:xfrm>
              <a:prstGeom prst="corner">
                <a:avLst>
                  <a:gd name="adj1" fmla="val 9081"/>
                  <a:gd name="adj2" fmla="val 13953"/>
                </a:avLst>
              </a:prstGeom>
              <a:solidFill>
                <a:srgbClr val="0066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28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2" name="Rectangle: Single Corner Snipped 131">
              <a:extLst>
                <a:ext uri="{FF2B5EF4-FFF2-40B4-BE49-F238E27FC236}">
                  <a16:creationId xmlns:a16="http://schemas.microsoft.com/office/drawing/2014/main" id="{5358738F-89A7-4252-9C7C-1D63F2D066F3}"/>
                </a:ext>
              </a:extLst>
            </p:cNvPr>
            <p:cNvSpPr/>
            <p:nvPr/>
          </p:nvSpPr>
          <p:spPr>
            <a:xfrm rot="10800000">
              <a:off x="4079447" y="3072680"/>
              <a:ext cx="278058" cy="190994"/>
            </a:xfrm>
            <a:prstGeom prst="snip1Rect">
              <a:avLst>
                <a:gd name="adj" fmla="val 29757"/>
              </a:avLst>
            </a:prstGeom>
            <a:solidFill>
              <a:srgbClr val="006699"/>
            </a:solidFill>
            <a:ln w="381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AU" b="1" dirty="0">
                <a:solidFill>
                  <a:schemeClr val="bg1"/>
                </a:solidFill>
              </a:endParaRPr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7C0BADBD-7EFE-47EC-9BF7-087B7D5C68F4}"/>
                </a:ext>
              </a:extLst>
            </p:cNvPr>
            <p:cNvSpPr/>
            <p:nvPr/>
          </p:nvSpPr>
          <p:spPr>
            <a:xfrm>
              <a:off x="4079448" y="3149061"/>
              <a:ext cx="114613" cy="114613"/>
            </a:xfrm>
            <a:prstGeom prst="ellipse">
              <a:avLst/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B7ECACAB-FB5B-4FCE-89A9-18BD98424CA3}"/>
                </a:ext>
              </a:extLst>
            </p:cNvPr>
            <p:cNvSpPr/>
            <p:nvPr/>
          </p:nvSpPr>
          <p:spPr>
            <a:xfrm>
              <a:off x="4133738" y="3080869"/>
              <a:ext cx="172288" cy="167254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AU" b="1" dirty="0" err="1">
                  <a:solidFill>
                    <a:schemeClr val="bg1"/>
                  </a:solidFill>
                </a:rPr>
                <a:t>doi</a:t>
              </a:r>
              <a:endParaRPr lang="en-A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2E44EFE-B877-4934-9F35-CF9DBF8C6824}"/>
              </a:ext>
            </a:extLst>
          </p:cNvPr>
          <p:cNvGrpSpPr/>
          <p:nvPr/>
        </p:nvGrpSpPr>
        <p:grpSpPr>
          <a:xfrm>
            <a:off x="1403931" y="2450062"/>
            <a:ext cx="2191749" cy="2432763"/>
            <a:chOff x="442037" y="2468492"/>
            <a:chExt cx="1289148" cy="1430908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F555408C-7799-474D-B09A-07A3D9A68C28}"/>
                </a:ext>
              </a:extLst>
            </p:cNvPr>
            <p:cNvSpPr/>
            <p:nvPr/>
          </p:nvSpPr>
          <p:spPr>
            <a:xfrm>
              <a:off x="613869" y="2971060"/>
              <a:ext cx="928340" cy="928340"/>
            </a:xfrm>
            <a:prstGeom prst="ellipse">
              <a:avLst/>
            </a:prstGeom>
            <a:solidFill>
              <a:srgbClr val="6F99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 dirty="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9A789D6F-A0A8-4B3A-918F-9BCB461426A5}"/>
                </a:ext>
              </a:extLst>
            </p:cNvPr>
            <p:cNvSpPr txBox="1"/>
            <p:nvPr/>
          </p:nvSpPr>
          <p:spPr>
            <a:xfrm>
              <a:off x="442037" y="2468492"/>
              <a:ext cx="1289148" cy="501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400" dirty="0">
                  <a:latin typeface="Corbel" panose="020B0503020204020204" pitchFamily="34" charset="0"/>
                </a:rPr>
                <a:t>Preprint</a:t>
              </a:r>
            </a:p>
            <a:p>
              <a:pPr algn="ctr"/>
              <a:r>
                <a:rPr lang="en-AU" sz="2400" dirty="0">
                  <a:latin typeface="Corbel" panose="020B0503020204020204" pitchFamily="34" charset="0"/>
                </a:rPr>
                <a:t>server</a:t>
              </a:r>
            </a:p>
          </p:txBody>
        </p: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9872AE96-CD28-4394-A98C-417B505C139B}"/>
                </a:ext>
              </a:extLst>
            </p:cNvPr>
            <p:cNvGrpSpPr/>
            <p:nvPr/>
          </p:nvGrpSpPr>
          <p:grpSpPr>
            <a:xfrm>
              <a:off x="751528" y="3110928"/>
              <a:ext cx="646241" cy="655586"/>
              <a:chOff x="934724" y="3726033"/>
              <a:chExt cx="861654" cy="874114"/>
            </a:xfrm>
          </p:grpSpPr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A0F617C7-17B4-45F4-BF72-610775289DDB}"/>
                  </a:ext>
                </a:extLst>
              </p:cNvPr>
              <p:cNvSpPr/>
              <p:nvPr/>
            </p:nvSpPr>
            <p:spPr>
              <a:xfrm>
                <a:off x="1072807" y="3871279"/>
                <a:ext cx="585421" cy="728868"/>
              </a:xfrm>
              <a:custGeom>
                <a:avLst/>
                <a:gdLst/>
                <a:ahLst/>
                <a:cxnLst/>
                <a:rect l="0" t="0" r="0" b="0"/>
                <a:pathLst>
                  <a:path w="585420" h="728867">
                    <a:moveTo>
                      <a:pt x="291124" y="75"/>
                    </a:moveTo>
                    <a:cubicBezTo>
                      <a:pt x="278203" y="157"/>
                      <a:pt x="265439" y="1324"/>
                      <a:pt x="252828" y="3499"/>
                    </a:cubicBezTo>
                    <a:cubicBezTo>
                      <a:pt x="250906" y="3830"/>
                      <a:pt x="248988" y="4182"/>
                      <a:pt x="247073" y="4561"/>
                    </a:cubicBezTo>
                    <a:cubicBezTo>
                      <a:pt x="158968" y="18424"/>
                      <a:pt x="83873" y="72771"/>
                      <a:pt x="40384" y="148503"/>
                    </a:cubicBezTo>
                    <a:cubicBezTo>
                      <a:pt x="70903" y="155489"/>
                      <a:pt x="100369" y="161372"/>
                      <a:pt x="128796" y="166178"/>
                    </a:cubicBezTo>
                    <a:cubicBezTo>
                      <a:pt x="125990" y="172167"/>
                      <a:pt x="123319" y="178254"/>
                      <a:pt x="120805" y="184431"/>
                    </a:cubicBezTo>
                    <a:cubicBezTo>
                      <a:pt x="90531" y="179344"/>
                      <a:pt x="60441" y="173434"/>
                      <a:pt x="30456" y="167312"/>
                    </a:cubicBezTo>
                    <a:cubicBezTo>
                      <a:pt x="20709" y="187462"/>
                      <a:pt x="13104" y="208897"/>
                      <a:pt x="7966" y="231308"/>
                    </a:cubicBezTo>
                    <a:cubicBezTo>
                      <a:pt x="6584" y="236625"/>
                      <a:pt x="5380" y="241985"/>
                      <a:pt x="4348" y="247380"/>
                    </a:cubicBezTo>
                    <a:cubicBezTo>
                      <a:pt x="37010" y="254264"/>
                      <a:pt x="68564" y="260092"/>
                      <a:pt x="99031" y="264891"/>
                    </a:cubicBezTo>
                    <a:cubicBezTo>
                      <a:pt x="98199" y="271251"/>
                      <a:pt x="97584" y="277657"/>
                      <a:pt x="97191" y="284102"/>
                    </a:cubicBezTo>
                    <a:cubicBezTo>
                      <a:pt x="65301" y="279221"/>
                      <a:pt x="33581" y="273566"/>
                      <a:pt x="1356" y="267601"/>
                    </a:cubicBezTo>
                    <a:cubicBezTo>
                      <a:pt x="509" y="275675"/>
                      <a:pt x="68" y="283810"/>
                      <a:pt x="74" y="291990"/>
                    </a:cubicBezTo>
                    <a:cubicBezTo>
                      <a:pt x="74" y="291997"/>
                      <a:pt x="74" y="292004"/>
                      <a:pt x="74" y="292011"/>
                    </a:cubicBezTo>
                    <a:cubicBezTo>
                      <a:pt x="86" y="294401"/>
                      <a:pt x="148" y="296771"/>
                      <a:pt x="233" y="299133"/>
                    </a:cubicBezTo>
                    <a:cubicBezTo>
                      <a:pt x="232" y="299423"/>
                      <a:pt x="222" y="299712"/>
                      <a:pt x="222" y="300003"/>
                    </a:cubicBezTo>
                    <a:cubicBezTo>
                      <a:pt x="273" y="391581"/>
                      <a:pt x="41207" y="477538"/>
                      <a:pt x="110382" y="533887"/>
                    </a:cubicBezTo>
                    <a:cubicBezTo>
                      <a:pt x="161071" y="578762"/>
                      <a:pt x="138872" y="650191"/>
                      <a:pt x="158206" y="708342"/>
                    </a:cubicBezTo>
                    <a:cubicBezTo>
                      <a:pt x="166500" y="710998"/>
                      <a:pt x="174901" y="713417"/>
                      <a:pt x="183403" y="715582"/>
                    </a:cubicBezTo>
                    <a:cubicBezTo>
                      <a:pt x="188661" y="716920"/>
                      <a:pt x="193961" y="718152"/>
                      <a:pt x="199294" y="719298"/>
                    </a:cubicBezTo>
                    <a:cubicBezTo>
                      <a:pt x="199022" y="681738"/>
                      <a:pt x="203764" y="608140"/>
                      <a:pt x="193989" y="571420"/>
                    </a:cubicBezTo>
                    <a:cubicBezTo>
                      <a:pt x="202156" y="574384"/>
                      <a:pt x="210452" y="576987"/>
                      <a:pt x="218850" y="579221"/>
                    </a:cubicBezTo>
                    <a:cubicBezTo>
                      <a:pt x="222428" y="597950"/>
                      <a:pt x="223873" y="619214"/>
                      <a:pt x="224220" y="640081"/>
                    </a:cubicBezTo>
                    <a:cubicBezTo>
                      <a:pt x="224264" y="642687"/>
                      <a:pt x="224290" y="645286"/>
                      <a:pt x="224302" y="647873"/>
                    </a:cubicBezTo>
                    <a:cubicBezTo>
                      <a:pt x="224313" y="650463"/>
                      <a:pt x="224311" y="653042"/>
                      <a:pt x="224292" y="655602"/>
                    </a:cubicBezTo>
                    <a:cubicBezTo>
                      <a:pt x="224133" y="681178"/>
                      <a:pt x="222690" y="704953"/>
                      <a:pt x="222037" y="721155"/>
                    </a:cubicBezTo>
                    <a:cubicBezTo>
                      <a:pt x="222037" y="721160"/>
                      <a:pt x="222037" y="721171"/>
                      <a:pt x="222037" y="721171"/>
                    </a:cubicBezTo>
                    <a:cubicBezTo>
                      <a:pt x="222004" y="722002"/>
                      <a:pt x="221979" y="722753"/>
                      <a:pt x="221950" y="723544"/>
                    </a:cubicBezTo>
                    <a:cubicBezTo>
                      <a:pt x="226707" y="724304"/>
                      <a:pt x="231486" y="724993"/>
                      <a:pt x="236292" y="725598"/>
                    </a:cubicBezTo>
                    <a:cubicBezTo>
                      <a:pt x="245289" y="726730"/>
                      <a:pt x="254369" y="727588"/>
                      <a:pt x="263528" y="728162"/>
                    </a:cubicBezTo>
                    <a:cubicBezTo>
                      <a:pt x="270132" y="728577"/>
                      <a:pt x="276778" y="728839"/>
                      <a:pt x="283459" y="728956"/>
                    </a:cubicBezTo>
                    <a:cubicBezTo>
                      <a:pt x="283312" y="683202"/>
                      <a:pt x="282570" y="636410"/>
                      <a:pt x="281642" y="588827"/>
                    </a:cubicBezTo>
                    <a:cubicBezTo>
                      <a:pt x="285997" y="589142"/>
                      <a:pt x="290357" y="589360"/>
                      <a:pt x="294721" y="589482"/>
                    </a:cubicBezTo>
                    <a:cubicBezTo>
                      <a:pt x="299818" y="589433"/>
                      <a:pt x="304913" y="589252"/>
                      <a:pt x="310002" y="588941"/>
                    </a:cubicBezTo>
                    <a:cubicBezTo>
                      <a:pt x="309087" y="636596"/>
                      <a:pt x="308339" y="683379"/>
                      <a:pt x="308143" y="728825"/>
                    </a:cubicBezTo>
                    <a:cubicBezTo>
                      <a:pt x="312940" y="728680"/>
                      <a:pt x="317719" y="728461"/>
                      <a:pt x="322477" y="728162"/>
                    </a:cubicBezTo>
                    <a:cubicBezTo>
                      <a:pt x="331635" y="727588"/>
                      <a:pt x="340716" y="726730"/>
                      <a:pt x="349712" y="725598"/>
                    </a:cubicBezTo>
                    <a:cubicBezTo>
                      <a:pt x="356324" y="724765"/>
                      <a:pt x="362887" y="723782"/>
                      <a:pt x="369404" y="722658"/>
                    </a:cubicBezTo>
                    <a:cubicBezTo>
                      <a:pt x="368849" y="707997"/>
                      <a:pt x="367562" y="686753"/>
                      <a:pt x="367193" y="663158"/>
                    </a:cubicBezTo>
                    <a:cubicBezTo>
                      <a:pt x="367154" y="660661"/>
                      <a:pt x="367125" y="658140"/>
                      <a:pt x="367109" y="655602"/>
                    </a:cubicBezTo>
                    <a:cubicBezTo>
                      <a:pt x="367109" y="655581"/>
                      <a:pt x="367109" y="655559"/>
                      <a:pt x="367109" y="655538"/>
                    </a:cubicBezTo>
                    <a:cubicBezTo>
                      <a:pt x="367085" y="651526"/>
                      <a:pt x="367100" y="647463"/>
                      <a:pt x="367149" y="643384"/>
                    </a:cubicBezTo>
                    <a:cubicBezTo>
                      <a:pt x="367162" y="642283"/>
                      <a:pt x="367167" y="641186"/>
                      <a:pt x="367185" y="640081"/>
                    </a:cubicBezTo>
                    <a:cubicBezTo>
                      <a:pt x="367229" y="637475"/>
                      <a:pt x="367287" y="634862"/>
                      <a:pt x="367366" y="632248"/>
                    </a:cubicBezTo>
                    <a:cubicBezTo>
                      <a:pt x="367925" y="613851"/>
                      <a:pt x="369432" y="595433"/>
                      <a:pt x="372593" y="578985"/>
                    </a:cubicBezTo>
                    <a:cubicBezTo>
                      <a:pt x="381035" y="576637"/>
                      <a:pt x="389368" y="573916"/>
                      <a:pt x="397569" y="570830"/>
                    </a:cubicBezTo>
                    <a:cubicBezTo>
                      <a:pt x="397569" y="570828"/>
                      <a:pt x="397570" y="570826"/>
                      <a:pt x="397571" y="570824"/>
                    </a:cubicBezTo>
                    <a:lnTo>
                      <a:pt x="397571" y="570830"/>
                    </a:lnTo>
                    <a:lnTo>
                      <a:pt x="397569" y="570830"/>
                    </a:lnTo>
                    <a:cubicBezTo>
                      <a:pt x="387691" y="606965"/>
                      <a:pt x="392286" y="679984"/>
                      <a:pt x="392121" y="718099"/>
                    </a:cubicBezTo>
                    <a:cubicBezTo>
                      <a:pt x="395628" y="717298"/>
                      <a:pt x="399126" y="716467"/>
                      <a:pt x="402602" y="715582"/>
                    </a:cubicBezTo>
                    <a:cubicBezTo>
                      <a:pt x="411103" y="713417"/>
                      <a:pt x="419505" y="710998"/>
                      <a:pt x="427798" y="708342"/>
                    </a:cubicBezTo>
                    <a:cubicBezTo>
                      <a:pt x="447133" y="650191"/>
                      <a:pt x="424932" y="578762"/>
                      <a:pt x="475623" y="533887"/>
                    </a:cubicBezTo>
                    <a:cubicBezTo>
                      <a:pt x="497467" y="516093"/>
                      <a:pt x="516492" y="495343"/>
                      <a:pt x="532306" y="472399"/>
                    </a:cubicBezTo>
                    <a:cubicBezTo>
                      <a:pt x="500060" y="480016"/>
                      <a:pt x="468017" y="488047"/>
                      <a:pt x="434602" y="494758"/>
                    </a:cubicBezTo>
                    <a:cubicBezTo>
                      <a:pt x="439367" y="486136"/>
                      <a:pt x="444328" y="477259"/>
                      <a:pt x="449652" y="467585"/>
                    </a:cubicBezTo>
                    <a:cubicBezTo>
                      <a:pt x="484825" y="460784"/>
                      <a:pt x="520356" y="452778"/>
                      <a:pt x="548221" y="446534"/>
                    </a:cubicBezTo>
                    <a:cubicBezTo>
                      <a:pt x="548232" y="446538"/>
                      <a:pt x="548242" y="446542"/>
                      <a:pt x="548253" y="446546"/>
                    </a:cubicBezTo>
                    <a:cubicBezTo>
                      <a:pt x="560786" y="423728"/>
                      <a:pt x="570391" y="399237"/>
                      <a:pt x="576745" y="373684"/>
                    </a:cubicBezTo>
                    <a:cubicBezTo>
                      <a:pt x="544943" y="380195"/>
                      <a:pt x="512336" y="387249"/>
                      <a:pt x="481682" y="392808"/>
                    </a:cubicBezTo>
                    <a:cubicBezTo>
                      <a:pt x="484029" y="385112"/>
                      <a:pt x="486117" y="377306"/>
                      <a:pt x="487925" y="369427"/>
                    </a:cubicBezTo>
                    <a:cubicBezTo>
                      <a:pt x="518094" y="363894"/>
                      <a:pt x="549335" y="357301"/>
                      <a:pt x="581715" y="349587"/>
                    </a:cubicBezTo>
                    <a:cubicBezTo>
                      <a:pt x="584387" y="333346"/>
                      <a:pt x="585773" y="316769"/>
                      <a:pt x="585783" y="300003"/>
                    </a:cubicBezTo>
                    <a:cubicBezTo>
                      <a:pt x="585783" y="299712"/>
                      <a:pt x="585771" y="299423"/>
                      <a:pt x="585771" y="299133"/>
                    </a:cubicBezTo>
                    <a:cubicBezTo>
                      <a:pt x="585855" y="296771"/>
                      <a:pt x="585918" y="294401"/>
                      <a:pt x="585930" y="292011"/>
                    </a:cubicBezTo>
                    <a:cubicBezTo>
                      <a:pt x="585931" y="292004"/>
                      <a:pt x="585930" y="291997"/>
                      <a:pt x="585930" y="291990"/>
                    </a:cubicBezTo>
                    <a:cubicBezTo>
                      <a:pt x="585946" y="271385"/>
                      <a:pt x="583170" y="251061"/>
                      <a:pt x="578038" y="231308"/>
                    </a:cubicBezTo>
                    <a:cubicBezTo>
                      <a:pt x="551104" y="113832"/>
                      <a:pt x="456623" y="23080"/>
                      <a:pt x="338932" y="4561"/>
                    </a:cubicBezTo>
                    <a:cubicBezTo>
                      <a:pt x="337016" y="4182"/>
                      <a:pt x="335098" y="3830"/>
                      <a:pt x="333176" y="3499"/>
                    </a:cubicBezTo>
                    <a:cubicBezTo>
                      <a:pt x="320566" y="1324"/>
                      <a:pt x="307802" y="157"/>
                      <a:pt x="294880" y="75"/>
                    </a:cubicBezTo>
                    <a:cubicBezTo>
                      <a:pt x="294255" y="71"/>
                      <a:pt x="293627" y="80"/>
                      <a:pt x="293002" y="80"/>
                    </a:cubicBezTo>
                    <a:cubicBezTo>
                      <a:pt x="292376" y="80"/>
                      <a:pt x="291749" y="71"/>
                      <a:pt x="291124" y="75"/>
                    </a:cubicBezTo>
                    <a:close/>
                    <a:moveTo>
                      <a:pt x="400824" y="95001"/>
                    </a:moveTo>
                    <a:cubicBezTo>
                      <a:pt x="446323" y="95001"/>
                      <a:pt x="491821" y="140501"/>
                      <a:pt x="491821" y="186000"/>
                    </a:cubicBezTo>
                    <a:lnTo>
                      <a:pt x="218829" y="458992"/>
                    </a:lnTo>
                    <a:lnTo>
                      <a:pt x="105083" y="481741"/>
                    </a:lnTo>
                    <a:lnTo>
                      <a:pt x="127832" y="367994"/>
                    </a:lnTo>
                    <a:lnTo>
                      <a:pt x="400824" y="95001"/>
                    </a:lnTo>
                    <a:close/>
                    <a:moveTo>
                      <a:pt x="412199" y="124576"/>
                    </a:moveTo>
                    <a:cubicBezTo>
                      <a:pt x="412199" y="124576"/>
                      <a:pt x="207455" y="331594"/>
                      <a:pt x="155132" y="383918"/>
                    </a:cubicBezTo>
                    <a:cubicBezTo>
                      <a:pt x="161956" y="388468"/>
                      <a:pt x="171055" y="395293"/>
                      <a:pt x="177880" y="402118"/>
                    </a:cubicBezTo>
                    <a:lnTo>
                      <a:pt x="434948" y="140501"/>
                    </a:lnTo>
                    <a:cubicBezTo>
                      <a:pt x="428124" y="131401"/>
                      <a:pt x="421300" y="126851"/>
                      <a:pt x="412199" y="12457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6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AU" sz="2400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70F8D241-F9F2-4900-AA34-221941C57C5C}"/>
                  </a:ext>
                </a:extLst>
              </p:cNvPr>
              <p:cNvSpPr/>
              <p:nvPr/>
            </p:nvSpPr>
            <p:spPr>
              <a:xfrm>
                <a:off x="1017900" y="3726033"/>
                <a:ext cx="694945" cy="230679"/>
              </a:xfrm>
              <a:custGeom>
                <a:avLst/>
                <a:gdLst/>
                <a:ahLst/>
                <a:cxnLst/>
                <a:rect l="0" t="0" r="0" b="0"/>
                <a:pathLst>
                  <a:path w="694944" h="230678">
                    <a:moveTo>
                      <a:pt x="374288" y="1653"/>
                    </a:moveTo>
                    <a:lnTo>
                      <a:pt x="367717" y="98360"/>
                    </a:lnTo>
                    <a:cubicBezTo>
                      <a:pt x="360526" y="97899"/>
                      <a:pt x="355216" y="97661"/>
                      <a:pt x="347910" y="97657"/>
                    </a:cubicBezTo>
                    <a:cubicBezTo>
                      <a:pt x="340604" y="97661"/>
                      <a:pt x="335293" y="97899"/>
                      <a:pt x="328101" y="98360"/>
                    </a:cubicBezTo>
                    <a:lnTo>
                      <a:pt x="321531" y="1653"/>
                    </a:lnTo>
                    <a:cubicBezTo>
                      <a:pt x="340395" y="414"/>
                      <a:pt x="355532" y="449"/>
                      <a:pt x="374288" y="1653"/>
                    </a:cubicBezTo>
                    <a:close/>
                    <a:moveTo>
                      <a:pt x="506644" y="30488"/>
                    </a:moveTo>
                    <a:cubicBezTo>
                      <a:pt x="522317" y="36613"/>
                      <a:pt x="537548" y="43627"/>
                      <a:pt x="552279" y="51453"/>
                    </a:cubicBezTo>
                    <a:lnTo>
                      <a:pt x="552200" y="51597"/>
                    </a:lnTo>
                    <a:cubicBezTo>
                      <a:pt x="552589" y="51804"/>
                      <a:pt x="552980" y="52005"/>
                      <a:pt x="553368" y="52212"/>
                    </a:cubicBezTo>
                    <a:lnTo>
                      <a:pt x="506593" y="137155"/>
                    </a:lnTo>
                    <a:cubicBezTo>
                      <a:pt x="495565" y="131290"/>
                      <a:pt x="484181" y="126011"/>
                      <a:pt x="472472" y="121371"/>
                    </a:cubicBezTo>
                    <a:lnTo>
                      <a:pt x="472514" y="121265"/>
                    </a:lnTo>
                    <a:cubicBezTo>
                      <a:pt x="472030" y="121074"/>
                      <a:pt x="471549" y="120877"/>
                      <a:pt x="471064" y="120688"/>
                    </a:cubicBezTo>
                    <a:close/>
                    <a:moveTo>
                      <a:pt x="189174" y="30488"/>
                    </a:moveTo>
                    <a:lnTo>
                      <a:pt x="224754" y="120688"/>
                    </a:lnTo>
                    <a:cubicBezTo>
                      <a:pt x="224269" y="120877"/>
                      <a:pt x="223788" y="121074"/>
                      <a:pt x="223304" y="121265"/>
                    </a:cubicBezTo>
                    <a:lnTo>
                      <a:pt x="223346" y="121371"/>
                    </a:lnTo>
                    <a:cubicBezTo>
                      <a:pt x="211638" y="126011"/>
                      <a:pt x="200253" y="131290"/>
                      <a:pt x="189225" y="137155"/>
                    </a:cubicBezTo>
                    <a:lnTo>
                      <a:pt x="142450" y="52212"/>
                    </a:lnTo>
                    <a:cubicBezTo>
                      <a:pt x="142838" y="52005"/>
                      <a:pt x="143230" y="51804"/>
                      <a:pt x="143619" y="51597"/>
                    </a:cubicBezTo>
                    <a:lnTo>
                      <a:pt x="143539" y="51453"/>
                    </a:lnTo>
                    <a:cubicBezTo>
                      <a:pt x="158271" y="43627"/>
                      <a:pt x="173501" y="36613"/>
                      <a:pt x="189174" y="30488"/>
                    </a:cubicBezTo>
                    <a:close/>
                    <a:moveTo>
                      <a:pt x="662345" y="134554"/>
                    </a:moveTo>
                    <a:cubicBezTo>
                      <a:pt x="673968" y="146633"/>
                      <a:pt x="684900" y="159382"/>
                      <a:pt x="695081" y="172733"/>
                    </a:cubicBezTo>
                    <a:lnTo>
                      <a:pt x="694857" y="172900"/>
                    </a:lnTo>
                    <a:cubicBezTo>
                      <a:pt x="694931" y="172998"/>
                      <a:pt x="695008" y="173094"/>
                      <a:pt x="695081" y="173192"/>
                    </a:cubicBezTo>
                    <a:lnTo>
                      <a:pt x="616999" y="230707"/>
                    </a:lnTo>
                    <a:cubicBezTo>
                      <a:pt x="609361" y="220749"/>
                      <a:pt x="601181" y="211228"/>
                      <a:pt x="592509" y="202183"/>
                    </a:cubicBezTo>
                    <a:lnTo>
                      <a:pt x="592689" y="202011"/>
                    </a:lnTo>
                    <a:cubicBezTo>
                      <a:pt x="592536" y="201852"/>
                      <a:pt x="592386" y="201689"/>
                      <a:pt x="592232" y="201530"/>
                    </a:cubicBezTo>
                    <a:close/>
                    <a:moveTo>
                      <a:pt x="33473" y="134554"/>
                    </a:moveTo>
                    <a:lnTo>
                      <a:pt x="103586" y="201530"/>
                    </a:lnTo>
                    <a:cubicBezTo>
                      <a:pt x="103432" y="201689"/>
                      <a:pt x="103283" y="201852"/>
                      <a:pt x="103130" y="202011"/>
                    </a:cubicBezTo>
                    <a:lnTo>
                      <a:pt x="103309" y="202183"/>
                    </a:lnTo>
                    <a:cubicBezTo>
                      <a:pt x="94637" y="211228"/>
                      <a:pt x="86458" y="220749"/>
                      <a:pt x="78819" y="230707"/>
                    </a:cubicBezTo>
                    <a:lnTo>
                      <a:pt x="737" y="173192"/>
                    </a:lnTo>
                    <a:cubicBezTo>
                      <a:pt x="811" y="173094"/>
                      <a:pt x="888" y="172998"/>
                      <a:pt x="962" y="172900"/>
                    </a:cubicBezTo>
                    <a:lnTo>
                      <a:pt x="737" y="172733"/>
                    </a:lnTo>
                    <a:cubicBezTo>
                      <a:pt x="10919" y="159382"/>
                      <a:pt x="21849" y="146633"/>
                      <a:pt x="33473" y="13455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654"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en-AU" sz="2400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D5D41917-3426-45E3-A025-E10DA174E6BA}"/>
                  </a:ext>
                </a:extLst>
              </p:cNvPr>
              <p:cNvSpPr/>
              <p:nvPr/>
            </p:nvSpPr>
            <p:spPr>
              <a:xfrm>
                <a:off x="934724" y="4044429"/>
                <a:ext cx="861654" cy="414834"/>
              </a:xfrm>
              <a:custGeom>
                <a:avLst/>
                <a:gdLst/>
                <a:ahLst/>
                <a:cxnLst/>
                <a:rect l="0" t="0" r="0" b="0"/>
                <a:pathLst>
                  <a:path w="861654" h="414834">
                    <a:moveTo>
                      <a:pt x="11387" y="737"/>
                    </a:moveTo>
                    <a:cubicBezTo>
                      <a:pt x="6974" y="16310"/>
                      <a:pt x="3410" y="32238"/>
                      <a:pt x="737" y="48466"/>
                    </a:cubicBezTo>
                    <a:lnTo>
                      <a:pt x="96637" y="62665"/>
                    </a:lnTo>
                    <a:cubicBezTo>
                      <a:pt x="98689" y="50556"/>
                      <a:pt x="101377" y="38660"/>
                      <a:pt x="104678" y="27022"/>
                    </a:cubicBezTo>
                    <a:lnTo>
                      <a:pt x="11387" y="737"/>
                    </a:lnTo>
                    <a:close/>
                    <a:moveTo>
                      <a:pt x="850782" y="737"/>
                    </a:moveTo>
                    <a:lnTo>
                      <a:pt x="757491" y="27023"/>
                    </a:lnTo>
                    <a:cubicBezTo>
                      <a:pt x="760792" y="38662"/>
                      <a:pt x="763481" y="50556"/>
                      <a:pt x="765533" y="62665"/>
                    </a:cubicBezTo>
                    <a:lnTo>
                      <a:pt x="861433" y="48464"/>
                    </a:lnTo>
                    <a:cubicBezTo>
                      <a:pt x="858760" y="32237"/>
                      <a:pt x="855196" y="16310"/>
                      <a:pt x="850782" y="737"/>
                    </a:cubicBezTo>
                    <a:close/>
                    <a:moveTo>
                      <a:pt x="98640" y="187400"/>
                    </a:moveTo>
                    <a:lnTo>
                      <a:pt x="3620" y="206565"/>
                    </a:lnTo>
                    <a:cubicBezTo>
                      <a:pt x="6998" y="223246"/>
                      <a:pt x="11327" y="239582"/>
                      <a:pt x="16551" y="255514"/>
                    </a:cubicBezTo>
                    <a:lnTo>
                      <a:pt x="108376" y="224405"/>
                    </a:lnTo>
                    <a:cubicBezTo>
                      <a:pt x="104459" y="212352"/>
                      <a:pt x="101198" y="200003"/>
                      <a:pt x="98640" y="187400"/>
                    </a:cubicBezTo>
                    <a:close/>
                    <a:moveTo>
                      <a:pt x="763531" y="187400"/>
                    </a:moveTo>
                    <a:cubicBezTo>
                      <a:pt x="760971" y="200004"/>
                      <a:pt x="757711" y="212353"/>
                      <a:pt x="753794" y="224407"/>
                    </a:cubicBezTo>
                    <a:lnTo>
                      <a:pt x="845618" y="255514"/>
                    </a:lnTo>
                    <a:cubicBezTo>
                      <a:pt x="850843" y="239582"/>
                      <a:pt x="855172" y="223246"/>
                      <a:pt x="858550" y="206565"/>
                    </a:cubicBezTo>
                    <a:lnTo>
                      <a:pt x="763531" y="187400"/>
                    </a:lnTo>
                    <a:close/>
                    <a:moveTo>
                      <a:pt x="157924" y="320678"/>
                    </a:moveTo>
                    <a:lnTo>
                      <a:pt x="78857" y="376798"/>
                    </a:lnTo>
                    <a:cubicBezTo>
                      <a:pt x="88572" y="390076"/>
                      <a:pt x="99013" y="402790"/>
                      <a:pt x="110132" y="414870"/>
                    </a:cubicBezTo>
                    <a:lnTo>
                      <a:pt x="181413" y="349143"/>
                    </a:lnTo>
                    <a:cubicBezTo>
                      <a:pt x="173084" y="340095"/>
                      <a:pt x="165240" y="330593"/>
                      <a:pt x="157924" y="320678"/>
                    </a:cubicBezTo>
                    <a:close/>
                    <a:moveTo>
                      <a:pt x="704244" y="320678"/>
                    </a:moveTo>
                    <a:cubicBezTo>
                      <a:pt x="696928" y="330592"/>
                      <a:pt x="689085" y="340094"/>
                      <a:pt x="680757" y="349141"/>
                    </a:cubicBezTo>
                    <a:lnTo>
                      <a:pt x="752038" y="414870"/>
                    </a:lnTo>
                    <a:cubicBezTo>
                      <a:pt x="763157" y="402790"/>
                      <a:pt x="773597" y="390075"/>
                      <a:pt x="783311" y="376798"/>
                    </a:cubicBezTo>
                    <a:lnTo>
                      <a:pt x="704244" y="320678"/>
                    </a:lnTo>
                    <a:close/>
                  </a:path>
                </a:pathLst>
              </a:custGeom>
              <a:solidFill>
                <a:srgbClr val="FFFFFF"/>
              </a:solidFill>
              <a:ln w="9654"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en-AU" sz="2400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70D5028-8BF6-4040-82A2-7F1C077C697C}"/>
              </a:ext>
            </a:extLst>
          </p:cNvPr>
          <p:cNvGrpSpPr/>
          <p:nvPr/>
        </p:nvGrpSpPr>
        <p:grpSpPr>
          <a:xfrm>
            <a:off x="2969392" y="2450055"/>
            <a:ext cx="2576089" cy="2438028"/>
            <a:chOff x="1362811" y="2468492"/>
            <a:chExt cx="1515210" cy="1434005"/>
          </a:xfrm>
        </p:grpSpPr>
        <p:sp>
          <p:nvSpPr>
            <p:cNvPr id="107" name="Arrow: Down 106">
              <a:extLst>
                <a:ext uri="{FF2B5EF4-FFF2-40B4-BE49-F238E27FC236}">
                  <a16:creationId xmlns:a16="http://schemas.microsoft.com/office/drawing/2014/main" id="{606AD9C5-9BC5-4275-810E-4153A7222436}"/>
                </a:ext>
              </a:extLst>
            </p:cNvPr>
            <p:cNvSpPr/>
            <p:nvPr/>
          </p:nvSpPr>
          <p:spPr>
            <a:xfrm rot="16200000">
              <a:off x="1399657" y="3217885"/>
              <a:ext cx="338148" cy="411839"/>
            </a:xfrm>
            <a:prstGeom prst="downArrow">
              <a:avLst>
                <a:gd name="adj1" fmla="val 100000"/>
                <a:gd name="adj2" fmla="val 51601"/>
              </a:avLst>
            </a:prstGeom>
            <a:solidFill>
              <a:srgbClr val="6F99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CFC54836-25C5-40C3-B9E3-F9F81409ECF6}"/>
                </a:ext>
              </a:extLst>
            </p:cNvPr>
            <p:cNvSpPr/>
            <p:nvPr/>
          </p:nvSpPr>
          <p:spPr>
            <a:xfrm>
              <a:off x="1911856" y="2974157"/>
              <a:ext cx="928340" cy="928340"/>
            </a:xfrm>
            <a:prstGeom prst="ellipse">
              <a:avLst/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 dirty="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66D52AB0-CACC-4819-88F4-1DFFD0F6BF7C}"/>
                </a:ext>
              </a:extLst>
            </p:cNvPr>
            <p:cNvSpPr txBox="1"/>
            <p:nvPr/>
          </p:nvSpPr>
          <p:spPr>
            <a:xfrm>
              <a:off x="1874031" y="2468492"/>
              <a:ext cx="1003990" cy="501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AU" sz="2400" dirty="0">
                  <a:latin typeface="Corbel" panose="020B0503020204020204" pitchFamily="34" charset="0"/>
                </a:rPr>
                <a:t>Public</a:t>
              </a:r>
            </a:p>
            <a:p>
              <a:pPr algn="ctr"/>
              <a:r>
                <a:rPr lang="en-AU" sz="2400" dirty="0">
                  <a:latin typeface="Corbel" panose="020B0503020204020204" pitchFamily="34" charset="0"/>
                </a:rPr>
                <a:t>peer review</a:t>
              </a: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362C0F0F-2BE4-4853-BA32-3301C21A0749}"/>
                </a:ext>
              </a:extLst>
            </p:cNvPr>
            <p:cNvSpPr/>
            <p:nvPr/>
          </p:nvSpPr>
          <p:spPr>
            <a:xfrm flipH="1">
              <a:off x="2133275" y="3140131"/>
              <a:ext cx="585554" cy="638786"/>
            </a:xfrm>
            <a:custGeom>
              <a:avLst/>
              <a:gdLst/>
              <a:ahLst/>
              <a:cxnLst/>
              <a:rect l="0" t="0" r="0" b="0"/>
              <a:pathLst>
                <a:path w="780737" h="851714">
                  <a:moveTo>
                    <a:pt x="187421" y="648767"/>
                  </a:moveTo>
                  <a:cubicBezTo>
                    <a:pt x="166129" y="623925"/>
                    <a:pt x="155482" y="595534"/>
                    <a:pt x="155482" y="560046"/>
                  </a:cubicBezTo>
                  <a:cubicBezTo>
                    <a:pt x="155482" y="481973"/>
                    <a:pt x="219361" y="418094"/>
                    <a:pt x="297435" y="418094"/>
                  </a:cubicBezTo>
                  <a:cubicBezTo>
                    <a:pt x="375508" y="418094"/>
                    <a:pt x="439387" y="481973"/>
                    <a:pt x="439387" y="560046"/>
                  </a:cubicBezTo>
                  <a:cubicBezTo>
                    <a:pt x="439387" y="638120"/>
                    <a:pt x="375508" y="701999"/>
                    <a:pt x="297435" y="701999"/>
                  </a:cubicBezTo>
                  <a:cubicBezTo>
                    <a:pt x="272593" y="701999"/>
                    <a:pt x="251300" y="698450"/>
                    <a:pt x="233556" y="687803"/>
                  </a:cubicBezTo>
                  <a:lnTo>
                    <a:pt x="137738" y="783621"/>
                  </a:lnTo>
                  <a:lnTo>
                    <a:pt x="98701" y="744584"/>
                  </a:lnTo>
                  <a:lnTo>
                    <a:pt x="187421" y="648767"/>
                  </a:lnTo>
                  <a:close/>
                  <a:moveTo>
                    <a:pt x="297435" y="638120"/>
                  </a:moveTo>
                  <a:cubicBezTo>
                    <a:pt x="340020" y="638120"/>
                    <a:pt x="375508" y="602632"/>
                    <a:pt x="375508" y="556498"/>
                  </a:cubicBezTo>
                  <a:cubicBezTo>
                    <a:pt x="375508" y="513912"/>
                    <a:pt x="340020" y="478424"/>
                    <a:pt x="297435" y="478424"/>
                  </a:cubicBezTo>
                  <a:cubicBezTo>
                    <a:pt x="254849" y="478424"/>
                    <a:pt x="215812" y="513912"/>
                    <a:pt x="215812" y="556498"/>
                  </a:cubicBezTo>
                  <a:cubicBezTo>
                    <a:pt x="219361" y="602632"/>
                    <a:pt x="254849" y="638120"/>
                    <a:pt x="297435" y="638120"/>
                  </a:cubicBezTo>
                  <a:close/>
                  <a:moveTo>
                    <a:pt x="446484" y="453582"/>
                  </a:moveTo>
                  <a:cubicBezTo>
                    <a:pt x="435838" y="439387"/>
                    <a:pt x="425192" y="428740"/>
                    <a:pt x="410996" y="418094"/>
                  </a:cubicBezTo>
                  <a:lnTo>
                    <a:pt x="616827" y="418094"/>
                  </a:lnTo>
                  <a:lnTo>
                    <a:pt x="616827" y="382606"/>
                  </a:lnTo>
                  <a:lnTo>
                    <a:pt x="297435" y="382606"/>
                  </a:lnTo>
                  <a:cubicBezTo>
                    <a:pt x="297435" y="382606"/>
                    <a:pt x="254849" y="382606"/>
                    <a:pt x="226458" y="403899"/>
                  </a:cubicBezTo>
                  <a:lnTo>
                    <a:pt x="226458" y="98701"/>
                  </a:lnTo>
                  <a:lnTo>
                    <a:pt x="687803" y="98701"/>
                  </a:lnTo>
                  <a:lnTo>
                    <a:pt x="687803" y="560046"/>
                  </a:lnTo>
                  <a:cubicBezTo>
                    <a:pt x="687803" y="620376"/>
                    <a:pt x="641669" y="666511"/>
                    <a:pt x="581339" y="666511"/>
                  </a:cubicBezTo>
                  <a:lnTo>
                    <a:pt x="446484" y="666511"/>
                  </a:lnTo>
                  <a:cubicBezTo>
                    <a:pt x="467777" y="638120"/>
                    <a:pt x="481973" y="599083"/>
                    <a:pt x="481973" y="560046"/>
                  </a:cubicBezTo>
                  <a:lnTo>
                    <a:pt x="616827" y="560046"/>
                  </a:lnTo>
                  <a:lnTo>
                    <a:pt x="616827" y="524558"/>
                  </a:lnTo>
                  <a:lnTo>
                    <a:pt x="478424" y="524558"/>
                  </a:lnTo>
                  <a:lnTo>
                    <a:pt x="467777" y="489070"/>
                  </a:lnTo>
                  <a:lnTo>
                    <a:pt x="616827" y="489070"/>
                  </a:lnTo>
                  <a:lnTo>
                    <a:pt x="616827" y="453582"/>
                  </a:lnTo>
                  <a:lnTo>
                    <a:pt x="446484" y="453582"/>
                  </a:lnTo>
                  <a:close/>
                  <a:moveTo>
                    <a:pt x="439387" y="169677"/>
                  </a:moveTo>
                  <a:lnTo>
                    <a:pt x="297435" y="169677"/>
                  </a:lnTo>
                  <a:lnTo>
                    <a:pt x="297435" y="347118"/>
                  </a:lnTo>
                  <a:lnTo>
                    <a:pt x="439387" y="347118"/>
                  </a:lnTo>
                  <a:lnTo>
                    <a:pt x="439387" y="169677"/>
                  </a:lnTo>
                  <a:close/>
                  <a:moveTo>
                    <a:pt x="616827" y="169677"/>
                  </a:moveTo>
                  <a:lnTo>
                    <a:pt x="474875" y="169677"/>
                  </a:lnTo>
                  <a:lnTo>
                    <a:pt x="474875" y="205165"/>
                  </a:lnTo>
                  <a:lnTo>
                    <a:pt x="616827" y="205165"/>
                  </a:lnTo>
                  <a:lnTo>
                    <a:pt x="616827" y="169677"/>
                  </a:lnTo>
                  <a:close/>
                  <a:moveTo>
                    <a:pt x="616827" y="240654"/>
                  </a:moveTo>
                  <a:lnTo>
                    <a:pt x="474875" y="240654"/>
                  </a:lnTo>
                  <a:lnTo>
                    <a:pt x="474875" y="276142"/>
                  </a:lnTo>
                  <a:lnTo>
                    <a:pt x="616827" y="276142"/>
                  </a:lnTo>
                  <a:lnTo>
                    <a:pt x="616827" y="240654"/>
                  </a:lnTo>
                  <a:close/>
                  <a:moveTo>
                    <a:pt x="616827" y="311630"/>
                  </a:moveTo>
                  <a:lnTo>
                    <a:pt x="474875" y="311630"/>
                  </a:lnTo>
                  <a:lnTo>
                    <a:pt x="474875" y="347118"/>
                  </a:lnTo>
                  <a:lnTo>
                    <a:pt x="616827" y="347118"/>
                  </a:lnTo>
                  <a:lnTo>
                    <a:pt x="616827" y="311630"/>
                  </a:lnTo>
                  <a:close/>
                </a:path>
              </a:pathLst>
            </a:custGeom>
            <a:solidFill>
              <a:srgbClr val="FFFFFF"/>
            </a:solidFill>
            <a:ln w="35322" cap="flat">
              <a:noFill/>
              <a:prstDash val="solid"/>
              <a:miter/>
            </a:ln>
          </p:spPr>
          <p:txBody>
            <a:bodyPr/>
            <a:lstStyle/>
            <a:p>
              <a:endParaRPr lang="en-AU" sz="240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A7EF315-1163-464B-AFDF-862C29E619B4}"/>
              </a:ext>
            </a:extLst>
          </p:cNvPr>
          <p:cNvGrpSpPr/>
          <p:nvPr/>
        </p:nvGrpSpPr>
        <p:grpSpPr>
          <a:xfrm>
            <a:off x="5131124" y="1751558"/>
            <a:ext cx="5579760" cy="2183151"/>
            <a:chOff x="2634308" y="2057644"/>
            <a:chExt cx="3281916" cy="1284091"/>
          </a:xfrm>
        </p:grpSpPr>
        <p:sp>
          <p:nvSpPr>
            <p:cNvPr id="110" name="Arrow: Down 109">
              <a:extLst>
                <a:ext uri="{FF2B5EF4-FFF2-40B4-BE49-F238E27FC236}">
                  <a16:creationId xmlns:a16="http://schemas.microsoft.com/office/drawing/2014/main" id="{097276DA-3791-41B1-8E2B-BFF2A347756B}"/>
                </a:ext>
              </a:extLst>
            </p:cNvPr>
            <p:cNvSpPr/>
            <p:nvPr/>
          </p:nvSpPr>
          <p:spPr>
            <a:xfrm rot="14400000">
              <a:off x="2671154" y="2966741"/>
              <a:ext cx="338148" cy="411839"/>
            </a:xfrm>
            <a:prstGeom prst="downArrow">
              <a:avLst>
                <a:gd name="adj1" fmla="val 100000"/>
                <a:gd name="adj2" fmla="val 51601"/>
              </a:avLst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8699B687-947F-49E0-844C-60C27E00E7BC}"/>
                </a:ext>
              </a:extLst>
            </p:cNvPr>
            <p:cNvSpPr/>
            <p:nvPr/>
          </p:nvSpPr>
          <p:spPr>
            <a:xfrm>
              <a:off x="3086359" y="2327676"/>
              <a:ext cx="928340" cy="928340"/>
            </a:xfrm>
            <a:prstGeom prst="ellipse">
              <a:avLst/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E48257F-B002-4EF6-ACF8-66DD95963B22}"/>
                </a:ext>
              </a:extLst>
            </p:cNvPr>
            <p:cNvSpPr txBox="1"/>
            <p:nvPr/>
          </p:nvSpPr>
          <p:spPr>
            <a:xfrm>
              <a:off x="3061641" y="2057644"/>
              <a:ext cx="977778" cy="2787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AU" sz="2400" dirty="0">
                  <a:latin typeface="Corbel" panose="020B0503020204020204" pitchFamily="34" charset="0"/>
                </a:rPr>
                <a:t>Publication</a:t>
              </a:r>
            </a:p>
          </p:txBody>
        </p:sp>
        <p:grpSp>
          <p:nvGrpSpPr>
            <p:cNvPr id="61" name="Graphic 34">
              <a:extLst>
                <a:ext uri="{FF2B5EF4-FFF2-40B4-BE49-F238E27FC236}">
                  <a16:creationId xmlns:a16="http://schemas.microsoft.com/office/drawing/2014/main" id="{CA85EACD-113C-4AE9-938B-100D598C51B2}"/>
                </a:ext>
              </a:extLst>
            </p:cNvPr>
            <p:cNvGrpSpPr/>
            <p:nvPr/>
          </p:nvGrpSpPr>
          <p:grpSpPr>
            <a:xfrm>
              <a:off x="3217708" y="2462516"/>
              <a:ext cx="665642" cy="665640"/>
              <a:chOff x="4250123" y="3703317"/>
              <a:chExt cx="887522" cy="887520"/>
            </a:xfrm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68BAE09E-05E1-48EB-A6F5-D2FEB1573FA9}"/>
                  </a:ext>
                </a:extLst>
              </p:cNvPr>
              <p:cNvSpPr/>
              <p:nvPr/>
            </p:nvSpPr>
            <p:spPr>
              <a:xfrm>
                <a:off x="4395933" y="3849996"/>
                <a:ext cx="595626" cy="741572"/>
              </a:xfrm>
              <a:custGeom>
                <a:avLst/>
                <a:gdLst/>
                <a:ahLst/>
                <a:cxnLst/>
                <a:rect l="0" t="0" r="0" b="0"/>
                <a:pathLst>
                  <a:path w="595625" h="741572">
                    <a:moveTo>
                      <a:pt x="296201" y="77"/>
                    </a:moveTo>
                    <a:cubicBezTo>
                      <a:pt x="283053" y="162"/>
                      <a:pt x="270067" y="1349"/>
                      <a:pt x="257236" y="3562"/>
                    </a:cubicBezTo>
                    <a:cubicBezTo>
                      <a:pt x="255281" y="3900"/>
                      <a:pt x="253329" y="4258"/>
                      <a:pt x="251381" y="4642"/>
                    </a:cubicBezTo>
                    <a:cubicBezTo>
                      <a:pt x="131638" y="23483"/>
                      <a:pt x="35509" y="115818"/>
                      <a:pt x="8106" y="235342"/>
                    </a:cubicBezTo>
                    <a:cubicBezTo>
                      <a:pt x="2884" y="255439"/>
                      <a:pt x="60" y="276117"/>
                      <a:pt x="77" y="297081"/>
                    </a:cubicBezTo>
                    <a:cubicBezTo>
                      <a:pt x="77" y="297088"/>
                      <a:pt x="76" y="297095"/>
                      <a:pt x="77" y="297102"/>
                    </a:cubicBezTo>
                    <a:cubicBezTo>
                      <a:pt x="89" y="299535"/>
                      <a:pt x="153" y="301946"/>
                      <a:pt x="239" y="304348"/>
                    </a:cubicBezTo>
                    <a:cubicBezTo>
                      <a:pt x="238" y="304644"/>
                      <a:pt x="227" y="304938"/>
                      <a:pt x="227" y="305234"/>
                    </a:cubicBezTo>
                    <a:cubicBezTo>
                      <a:pt x="280" y="398408"/>
                      <a:pt x="41926" y="485864"/>
                      <a:pt x="112307" y="543194"/>
                    </a:cubicBezTo>
                    <a:cubicBezTo>
                      <a:pt x="163881" y="588851"/>
                      <a:pt x="141293" y="661525"/>
                      <a:pt x="160965" y="720690"/>
                    </a:cubicBezTo>
                    <a:cubicBezTo>
                      <a:pt x="169403" y="723393"/>
                      <a:pt x="177951" y="725854"/>
                      <a:pt x="186600" y="728056"/>
                    </a:cubicBezTo>
                    <a:cubicBezTo>
                      <a:pt x="191950" y="729419"/>
                      <a:pt x="197344" y="730671"/>
                      <a:pt x="202769" y="731837"/>
                    </a:cubicBezTo>
                    <a:cubicBezTo>
                      <a:pt x="202492" y="693622"/>
                      <a:pt x="207318" y="618742"/>
                      <a:pt x="197371" y="581382"/>
                    </a:cubicBezTo>
                    <a:cubicBezTo>
                      <a:pt x="205682" y="584398"/>
                      <a:pt x="214122" y="587046"/>
                      <a:pt x="222665" y="589320"/>
                    </a:cubicBezTo>
                    <a:cubicBezTo>
                      <a:pt x="226307" y="608374"/>
                      <a:pt x="227777" y="630010"/>
                      <a:pt x="228130" y="651240"/>
                    </a:cubicBezTo>
                    <a:cubicBezTo>
                      <a:pt x="228174" y="653891"/>
                      <a:pt x="228201" y="656536"/>
                      <a:pt x="228212" y="659168"/>
                    </a:cubicBezTo>
                    <a:cubicBezTo>
                      <a:pt x="228224" y="661802"/>
                      <a:pt x="228222" y="664427"/>
                      <a:pt x="228203" y="667031"/>
                    </a:cubicBezTo>
                    <a:cubicBezTo>
                      <a:pt x="228041" y="693052"/>
                      <a:pt x="226572" y="717242"/>
                      <a:pt x="225909" y="733726"/>
                    </a:cubicBezTo>
                    <a:cubicBezTo>
                      <a:pt x="225909" y="733731"/>
                      <a:pt x="225909" y="733739"/>
                      <a:pt x="225909" y="733744"/>
                    </a:cubicBezTo>
                    <a:cubicBezTo>
                      <a:pt x="225875" y="734588"/>
                      <a:pt x="225850" y="735353"/>
                      <a:pt x="225820" y="736157"/>
                    </a:cubicBezTo>
                    <a:cubicBezTo>
                      <a:pt x="230660" y="736930"/>
                      <a:pt x="235523" y="737631"/>
                      <a:pt x="240412" y="738247"/>
                    </a:cubicBezTo>
                    <a:cubicBezTo>
                      <a:pt x="249565" y="739398"/>
                      <a:pt x="258804" y="740272"/>
                      <a:pt x="268122" y="740857"/>
                    </a:cubicBezTo>
                    <a:cubicBezTo>
                      <a:pt x="274842" y="741278"/>
                      <a:pt x="281604" y="741544"/>
                      <a:pt x="288401" y="741664"/>
                    </a:cubicBezTo>
                    <a:cubicBezTo>
                      <a:pt x="288251" y="695111"/>
                      <a:pt x="287497" y="647503"/>
                      <a:pt x="286552" y="599088"/>
                    </a:cubicBezTo>
                    <a:cubicBezTo>
                      <a:pt x="290983" y="599409"/>
                      <a:pt x="295420" y="599631"/>
                      <a:pt x="299860" y="599755"/>
                    </a:cubicBezTo>
                    <a:cubicBezTo>
                      <a:pt x="305046" y="599705"/>
                      <a:pt x="310230" y="599521"/>
                      <a:pt x="315407" y="599204"/>
                    </a:cubicBezTo>
                    <a:cubicBezTo>
                      <a:pt x="314476" y="647691"/>
                      <a:pt x="313714" y="695291"/>
                      <a:pt x="313515" y="741530"/>
                    </a:cubicBezTo>
                    <a:cubicBezTo>
                      <a:pt x="318397" y="741383"/>
                      <a:pt x="323259" y="741161"/>
                      <a:pt x="328099" y="740857"/>
                    </a:cubicBezTo>
                    <a:cubicBezTo>
                      <a:pt x="337417" y="740272"/>
                      <a:pt x="346656" y="739398"/>
                      <a:pt x="355809" y="738247"/>
                    </a:cubicBezTo>
                    <a:cubicBezTo>
                      <a:pt x="362536" y="737400"/>
                      <a:pt x="369214" y="736400"/>
                      <a:pt x="375844" y="735256"/>
                    </a:cubicBezTo>
                    <a:cubicBezTo>
                      <a:pt x="375281" y="720339"/>
                      <a:pt x="373970" y="698725"/>
                      <a:pt x="373594" y="674718"/>
                    </a:cubicBezTo>
                    <a:cubicBezTo>
                      <a:pt x="373555" y="672178"/>
                      <a:pt x="373525" y="669614"/>
                      <a:pt x="373510" y="667031"/>
                    </a:cubicBezTo>
                    <a:cubicBezTo>
                      <a:pt x="373510" y="667009"/>
                      <a:pt x="373510" y="666988"/>
                      <a:pt x="373510" y="666966"/>
                    </a:cubicBezTo>
                    <a:cubicBezTo>
                      <a:pt x="373485" y="662884"/>
                      <a:pt x="373500" y="658749"/>
                      <a:pt x="373550" y="654601"/>
                    </a:cubicBezTo>
                    <a:cubicBezTo>
                      <a:pt x="373563" y="653480"/>
                      <a:pt x="373568" y="652363"/>
                      <a:pt x="373587" y="651240"/>
                    </a:cubicBezTo>
                    <a:cubicBezTo>
                      <a:pt x="373631" y="648587"/>
                      <a:pt x="373691" y="645930"/>
                      <a:pt x="373772" y="643270"/>
                    </a:cubicBezTo>
                    <a:cubicBezTo>
                      <a:pt x="374339" y="624552"/>
                      <a:pt x="375872" y="605813"/>
                      <a:pt x="379089" y="589079"/>
                    </a:cubicBezTo>
                    <a:cubicBezTo>
                      <a:pt x="387678" y="586691"/>
                      <a:pt x="396158" y="583922"/>
                      <a:pt x="404502" y="580781"/>
                    </a:cubicBezTo>
                    <a:cubicBezTo>
                      <a:pt x="394451" y="617542"/>
                      <a:pt x="399125" y="691835"/>
                      <a:pt x="398957" y="730618"/>
                    </a:cubicBezTo>
                    <a:cubicBezTo>
                      <a:pt x="402527" y="729802"/>
                      <a:pt x="406085" y="728956"/>
                      <a:pt x="409621" y="728056"/>
                    </a:cubicBezTo>
                    <a:cubicBezTo>
                      <a:pt x="418270" y="725854"/>
                      <a:pt x="426818" y="723393"/>
                      <a:pt x="435257" y="720690"/>
                    </a:cubicBezTo>
                    <a:cubicBezTo>
                      <a:pt x="454928" y="661525"/>
                      <a:pt x="432342" y="588851"/>
                      <a:pt x="483914" y="543194"/>
                    </a:cubicBezTo>
                    <a:cubicBezTo>
                      <a:pt x="554295" y="485864"/>
                      <a:pt x="595941" y="398408"/>
                      <a:pt x="595995" y="305234"/>
                    </a:cubicBezTo>
                    <a:cubicBezTo>
                      <a:pt x="595995" y="304938"/>
                      <a:pt x="595984" y="304644"/>
                      <a:pt x="595984" y="304348"/>
                    </a:cubicBezTo>
                    <a:cubicBezTo>
                      <a:pt x="596070" y="301946"/>
                      <a:pt x="596134" y="299535"/>
                      <a:pt x="596146" y="297102"/>
                    </a:cubicBezTo>
                    <a:cubicBezTo>
                      <a:pt x="596146" y="297095"/>
                      <a:pt x="596146" y="297088"/>
                      <a:pt x="596146" y="297081"/>
                    </a:cubicBezTo>
                    <a:cubicBezTo>
                      <a:pt x="596162" y="276117"/>
                      <a:pt x="593337" y="255439"/>
                      <a:pt x="588115" y="235342"/>
                    </a:cubicBezTo>
                    <a:cubicBezTo>
                      <a:pt x="560712" y="115818"/>
                      <a:pt x="464583" y="23483"/>
                      <a:pt x="344841" y="4642"/>
                    </a:cubicBezTo>
                    <a:cubicBezTo>
                      <a:pt x="342892" y="4258"/>
                      <a:pt x="340941" y="3900"/>
                      <a:pt x="338985" y="3562"/>
                    </a:cubicBezTo>
                    <a:cubicBezTo>
                      <a:pt x="326154" y="1349"/>
                      <a:pt x="313168" y="162"/>
                      <a:pt x="300022" y="77"/>
                    </a:cubicBezTo>
                    <a:cubicBezTo>
                      <a:pt x="299386" y="73"/>
                      <a:pt x="298748" y="82"/>
                      <a:pt x="298111" y="83"/>
                    </a:cubicBezTo>
                    <a:cubicBezTo>
                      <a:pt x="297475" y="82"/>
                      <a:pt x="296837" y="73"/>
                      <a:pt x="296201" y="77"/>
                    </a:cubicBezTo>
                    <a:close/>
                    <a:moveTo>
                      <a:pt x="299596" y="55193"/>
                    </a:moveTo>
                    <a:cubicBezTo>
                      <a:pt x="335020" y="55193"/>
                      <a:pt x="363569" y="88681"/>
                      <a:pt x="385247" y="155650"/>
                    </a:cubicBezTo>
                    <a:cubicBezTo>
                      <a:pt x="405160" y="151247"/>
                      <a:pt x="423315" y="149040"/>
                      <a:pt x="439706" y="149040"/>
                    </a:cubicBezTo>
                    <a:cubicBezTo>
                      <a:pt x="461556" y="149040"/>
                      <a:pt x="479358" y="152742"/>
                      <a:pt x="493105" y="160144"/>
                    </a:cubicBezTo>
                    <a:cubicBezTo>
                      <a:pt x="510725" y="169661"/>
                      <a:pt x="519542" y="184378"/>
                      <a:pt x="519542" y="204292"/>
                    </a:cubicBezTo>
                    <a:cubicBezTo>
                      <a:pt x="519542" y="232140"/>
                      <a:pt x="503059" y="264479"/>
                      <a:pt x="470107" y="301311"/>
                    </a:cubicBezTo>
                    <a:cubicBezTo>
                      <a:pt x="503058" y="338320"/>
                      <a:pt x="519541" y="370749"/>
                      <a:pt x="519541" y="398593"/>
                    </a:cubicBezTo>
                    <a:cubicBezTo>
                      <a:pt x="519541" y="435430"/>
                      <a:pt x="492134" y="453844"/>
                      <a:pt x="437325" y="453844"/>
                    </a:cubicBezTo>
                    <a:cubicBezTo>
                      <a:pt x="421464" y="453844"/>
                      <a:pt x="404104" y="451908"/>
                      <a:pt x="385247" y="448029"/>
                    </a:cubicBezTo>
                    <a:cubicBezTo>
                      <a:pt x="363570" y="514292"/>
                      <a:pt x="335020" y="547426"/>
                      <a:pt x="299596" y="547426"/>
                    </a:cubicBezTo>
                    <a:cubicBezTo>
                      <a:pt x="264874" y="547426"/>
                      <a:pt x="236677" y="514291"/>
                      <a:pt x="215000" y="448029"/>
                    </a:cubicBezTo>
                    <a:cubicBezTo>
                      <a:pt x="196140" y="452259"/>
                      <a:pt x="178343" y="454373"/>
                      <a:pt x="161600" y="454373"/>
                    </a:cubicBezTo>
                    <a:cubicBezTo>
                      <a:pt x="107494" y="454373"/>
                      <a:pt x="80443" y="435781"/>
                      <a:pt x="80443" y="398593"/>
                    </a:cubicBezTo>
                    <a:cubicBezTo>
                      <a:pt x="80443" y="371279"/>
                      <a:pt x="96742" y="338848"/>
                      <a:pt x="129348" y="301309"/>
                    </a:cubicBezTo>
                    <a:cubicBezTo>
                      <a:pt x="96568" y="264654"/>
                      <a:pt x="80179" y="232668"/>
                      <a:pt x="80179" y="205348"/>
                    </a:cubicBezTo>
                    <a:cubicBezTo>
                      <a:pt x="80179" y="167809"/>
                      <a:pt x="106789" y="149040"/>
                      <a:pt x="160015" y="149040"/>
                    </a:cubicBezTo>
                    <a:cubicBezTo>
                      <a:pt x="176406" y="149040"/>
                      <a:pt x="194382" y="151245"/>
                      <a:pt x="213945" y="155648"/>
                    </a:cubicBezTo>
                    <a:cubicBezTo>
                      <a:pt x="236853" y="88680"/>
                      <a:pt x="265403" y="55193"/>
                      <a:pt x="299596" y="55193"/>
                    </a:cubicBezTo>
                    <a:close/>
                    <a:moveTo>
                      <a:pt x="299060" y="96415"/>
                    </a:moveTo>
                    <a:cubicBezTo>
                      <a:pt x="269854" y="96599"/>
                      <a:pt x="240870" y="117148"/>
                      <a:pt x="225840" y="157501"/>
                    </a:cubicBezTo>
                    <a:cubicBezTo>
                      <a:pt x="249277" y="162614"/>
                      <a:pt x="273596" y="171159"/>
                      <a:pt x="298802" y="183142"/>
                    </a:cubicBezTo>
                    <a:cubicBezTo>
                      <a:pt x="326117" y="170808"/>
                      <a:pt x="351053" y="162259"/>
                      <a:pt x="373616" y="157501"/>
                    </a:cubicBezTo>
                    <a:cubicBezTo>
                      <a:pt x="357694" y="116408"/>
                      <a:pt x="328267" y="96229"/>
                      <a:pt x="299060" y="96415"/>
                    </a:cubicBezTo>
                    <a:close/>
                    <a:moveTo>
                      <a:pt x="406232" y="164184"/>
                    </a:moveTo>
                    <a:cubicBezTo>
                      <a:pt x="400482" y="164113"/>
                      <a:pt x="394532" y="164513"/>
                      <a:pt x="388419" y="165430"/>
                    </a:cubicBezTo>
                    <a:cubicBezTo>
                      <a:pt x="394936" y="187107"/>
                      <a:pt x="399787" y="212399"/>
                      <a:pt x="402959" y="241301"/>
                    </a:cubicBezTo>
                    <a:cubicBezTo>
                      <a:pt x="426751" y="259806"/>
                      <a:pt x="446137" y="276551"/>
                      <a:pt x="461118" y="291528"/>
                    </a:cubicBezTo>
                    <a:cubicBezTo>
                      <a:pt x="513855" y="231652"/>
                      <a:pt x="474067" y="165027"/>
                      <a:pt x="406232" y="164184"/>
                    </a:cubicBezTo>
                    <a:close/>
                    <a:moveTo>
                      <a:pt x="192144" y="164879"/>
                    </a:moveTo>
                    <a:cubicBezTo>
                      <a:pt x="117219" y="164937"/>
                      <a:pt x="85295" y="237775"/>
                      <a:pt x="138336" y="293379"/>
                    </a:cubicBezTo>
                    <a:cubicBezTo>
                      <a:pt x="155605" y="274874"/>
                      <a:pt x="175256" y="257868"/>
                      <a:pt x="197288" y="242359"/>
                    </a:cubicBezTo>
                    <a:cubicBezTo>
                      <a:pt x="199932" y="216278"/>
                      <a:pt x="204865" y="190986"/>
                      <a:pt x="212094" y="166487"/>
                    </a:cubicBezTo>
                    <a:cubicBezTo>
                      <a:pt x="205152" y="165393"/>
                      <a:pt x="198493" y="164875"/>
                      <a:pt x="192144" y="164879"/>
                    </a:cubicBezTo>
                    <a:close/>
                    <a:moveTo>
                      <a:pt x="377581" y="167546"/>
                    </a:moveTo>
                    <a:cubicBezTo>
                      <a:pt x="360306" y="171602"/>
                      <a:pt x="338279" y="178475"/>
                      <a:pt x="311493" y="188166"/>
                    </a:cubicBezTo>
                    <a:cubicBezTo>
                      <a:pt x="337751" y="201561"/>
                      <a:pt x="351320" y="208520"/>
                      <a:pt x="352204" y="209049"/>
                    </a:cubicBezTo>
                    <a:cubicBezTo>
                      <a:pt x="365594" y="216451"/>
                      <a:pt x="378638" y="224912"/>
                      <a:pt x="391327" y="234429"/>
                    </a:cubicBezTo>
                    <a:cubicBezTo>
                      <a:pt x="389741" y="222268"/>
                      <a:pt x="385156" y="199975"/>
                      <a:pt x="377581" y="167546"/>
                    </a:cubicBezTo>
                    <a:close/>
                    <a:moveTo>
                      <a:pt x="221875" y="168338"/>
                    </a:moveTo>
                    <a:cubicBezTo>
                      <a:pt x="217289" y="183498"/>
                      <a:pt x="212708" y="205877"/>
                      <a:pt x="208128" y="235484"/>
                    </a:cubicBezTo>
                    <a:cubicBezTo>
                      <a:pt x="225220" y="221035"/>
                      <a:pt x="244609" y="208875"/>
                      <a:pt x="266287" y="199003"/>
                    </a:cubicBezTo>
                    <a:cubicBezTo>
                      <a:pt x="270867" y="196889"/>
                      <a:pt x="277741" y="193630"/>
                      <a:pt x="286907" y="189223"/>
                    </a:cubicBezTo>
                    <a:cubicBezTo>
                      <a:pt x="264523" y="179355"/>
                      <a:pt x="242846" y="172395"/>
                      <a:pt x="221875" y="168338"/>
                    </a:cubicBezTo>
                    <a:close/>
                    <a:moveTo>
                      <a:pt x="299596" y="193980"/>
                    </a:moveTo>
                    <a:cubicBezTo>
                      <a:pt x="270161" y="205084"/>
                      <a:pt x="239321" y="222795"/>
                      <a:pt x="207069" y="247116"/>
                    </a:cubicBezTo>
                    <a:cubicBezTo>
                      <a:pt x="204598" y="268091"/>
                      <a:pt x="203367" y="286153"/>
                      <a:pt x="203367" y="301309"/>
                    </a:cubicBezTo>
                    <a:cubicBezTo>
                      <a:pt x="203367" y="316290"/>
                      <a:pt x="204597" y="334709"/>
                      <a:pt x="207069" y="356559"/>
                    </a:cubicBezTo>
                    <a:cubicBezTo>
                      <a:pt x="239671" y="379120"/>
                      <a:pt x="270516" y="396832"/>
                      <a:pt x="299596" y="409695"/>
                    </a:cubicBezTo>
                    <a:cubicBezTo>
                      <a:pt x="324974" y="400178"/>
                      <a:pt x="356168" y="382116"/>
                      <a:pt x="393178" y="355502"/>
                    </a:cubicBezTo>
                    <a:cubicBezTo>
                      <a:pt x="395116" y="339291"/>
                      <a:pt x="396085" y="321228"/>
                      <a:pt x="396085" y="301311"/>
                    </a:cubicBezTo>
                    <a:cubicBezTo>
                      <a:pt x="396085" y="282455"/>
                      <a:pt x="395116" y="264392"/>
                      <a:pt x="393178" y="247118"/>
                    </a:cubicBezTo>
                    <a:cubicBezTo>
                      <a:pt x="383306" y="240244"/>
                      <a:pt x="368236" y="230376"/>
                      <a:pt x="347973" y="217509"/>
                    </a:cubicBezTo>
                    <a:cubicBezTo>
                      <a:pt x="333697" y="209226"/>
                      <a:pt x="317572" y="201383"/>
                      <a:pt x="299596" y="193980"/>
                    </a:cubicBezTo>
                    <a:close/>
                    <a:moveTo>
                      <a:pt x="196231" y="255047"/>
                    </a:moveTo>
                    <a:cubicBezTo>
                      <a:pt x="176491" y="270206"/>
                      <a:pt x="159485" y="285976"/>
                      <a:pt x="145209" y="302366"/>
                    </a:cubicBezTo>
                    <a:cubicBezTo>
                      <a:pt x="159131" y="317348"/>
                      <a:pt x="175874" y="332416"/>
                      <a:pt x="195437" y="347572"/>
                    </a:cubicBezTo>
                    <a:cubicBezTo>
                      <a:pt x="194025" y="328009"/>
                      <a:pt x="193322" y="312590"/>
                      <a:pt x="193322" y="301309"/>
                    </a:cubicBezTo>
                    <a:cubicBezTo>
                      <a:pt x="193323" y="285976"/>
                      <a:pt x="194289" y="270557"/>
                      <a:pt x="196231" y="255047"/>
                    </a:cubicBezTo>
                    <a:close/>
                    <a:moveTo>
                      <a:pt x="405074" y="256104"/>
                    </a:moveTo>
                    <a:cubicBezTo>
                      <a:pt x="405775" y="265976"/>
                      <a:pt x="406131" y="279724"/>
                      <a:pt x="406131" y="297345"/>
                    </a:cubicBezTo>
                    <a:lnTo>
                      <a:pt x="406131" y="307126"/>
                    </a:lnTo>
                    <a:cubicBezTo>
                      <a:pt x="406131" y="323515"/>
                      <a:pt x="405425" y="336998"/>
                      <a:pt x="404017" y="347572"/>
                    </a:cubicBezTo>
                    <a:cubicBezTo>
                      <a:pt x="415821" y="337882"/>
                      <a:pt x="432566" y="322459"/>
                      <a:pt x="454244" y="301311"/>
                    </a:cubicBezTo>
                    <a:cubicBezTo>
                      <a:pt x="442963" y="289328"/>
                      <a:pt x="426573" y="274259"/>
                      <a:pt x="405074" y="256104"/>
                    </a:cubicBezTo>
                    <a:close/>
                    <a:moveTo>
                      <a:pt x="299860" y="263243"/>
                    </a:moveTo>
                    <a:cubicBezTo>
                      <a:pt x="310606" y="263243"/>
                      <a:pt x="320036" y="266989"/>
                      <a:pt x="328145" y="274479"/>
                    </a:cubicBezTo>
                    <a:cubicBezTo>
                      <a:pt x="336250" y="281971"/>
                      <a:pt x="340306" y="291090"/>
                      <a:pt x="340306" y="301838"/>
                    </a:cubicBezTo>
                    <a:cubicBezTo>
                      <a:pt x="340306" y="312591"/>
                      <a:pt x="336250" y="321712"/>
                      <a:pt x="328145" y="329199"/>
                    </a:cubicBezTo>
                    <a:cubicBezTo>
                      <a:pt x="320037" y="336693"/>
                      <a:pt x="310606" y="340434"/>
                      <a:pt x="299860" y="340434"/>
                    </a:cubicBezTo>
                    <a:cubicBezTo>
                      <a:pt x="289107" y="340434"/>
                      <a:pt x="279676" y="336693"/>
                      <a:pt x="271572" y="329199"/>
                    </a:cubicBezTo>
                    <a:cubicBezTo>
                      <a:pt x="263464" y="321712"/>
                      <a:pt x="259411" y="312590"/>
                      <a:pt x="259411" y="301838"/>
                    </a:cubicBezTo>
                    <a:cubicBezTo>
                      <a:pt x="259411" y="291090"/>
                      <a:pt x="263463" y="281972"/>
                      <a:pt x="271572" y="274479"/>
                    </a:cubicBezTo>
                    <a:cubicBezTo>
                      <a:pt x="279675" y="266990"/>
                      <a:pt x="289107" y="263243"/>
                      <a:pt x="299860" y="263243"/>
                    </a:cubicBezTo>
                    <a:close/>
                    <a:moveTo>
                      <a:pt x="137278" y="311091"/>
                    </a:moveTo>
                    <a:cubicBezTo>
                      <a:pt x="80097" y="382443"/>
                      <a:pt x="129026" y="450100"/>
                      <a:pt x="212092" y="437189"/>
                    </a:cubicBezTo>
                    <a:cubicBezTo>
                      <a:pt x="205040" y="414455"/>
                      <a:pt x="200105" y="389518"/>
                      <a:pt x="197288" y="362376"/>
                    </a:cubicBezTo>
                    <a:cubicBezTo>
                      <a:pt x="178605" y="348629"/>
                      <a:pt x="158601" y="331538"/>
                      <a:pt x="137278" y="311091"/>
                    </a:cubicBezTo>
                    <a:close/>
                    <a:moveTo>
                      <a:pt x="462175" y="311091"/>
                    </a:moveTo>
                    <a:cubicBezTo>
                      <a:pt x="446487" y="326952"/>
                      <a:pt x="426751" y="344050"/>
                      <a:pt x="402959" y="362376"/>
                    </a:cubicBezTo>
                    <a:cubicBezTo>
                      <a:pt x="399786" y="390398"/>
                      <a:pt x="394937" y="415338"/>
                      <a:pt x="388421" y="437189"/>
                    </a:cubicBezTo>
                    <a:cubicBezTo>
                      <a:pt x="483401" y="446216"/>
                      <a:pt x="518823" y="379234"/>
                      <a:pt x="462175" y="311091"/>
                    </a:cubicBezTo>
                    <a:close/>
                    <a:moveTo>
                      <a:pt x="208128" y="368192"/>
                    </a:moveTo>
                    <a:cubicBezTo>
                      <a:pt x="212531" y="397978"/>
                      <a:pt x="217467" y="420271"/>
                      <a:pt x="222932" y="435075"/>
                    </a:cubicBezTo>
                    <a:cubicBezTo>
                      <a:pt x="242494" y="431730"/>
                      <a:pt x="264172" y="424854"/>
                      <a:pt x="287964" y="414454"/>
                    </a:cubicBezTo>
                    <a:cubicBezTo>
                      <a:pt x="252012" y="397006"/>
                      <a:pt x="225398" y="381589"/>
                      <a:pt x="208128" y="368192"/>
                    </a:cubicBezTo>
                    <a:close/>
                    <a:moveTo>
                      <a:pt x="392121" y="369250"/>
                    </a:moveTo>
                    <a:cubicBezTo>
                      <a:pt x="372381" y="381940"/>
                      <a:pt x="359428" y="390047"/>
                      <a:pt x="353261" y="393570"/>
                    </a:cubicBezTo>
                    <a:cubicBezTo>
                      <a:pt x="338457" y="402385"/>
                      <a:pt x="324883" y="409344"/>
                      <a:pt x="312551" y="414454"/>
                    </a:cubicBezTo>
                    <a:cubicBezTo>
                      <a:pt x="340573" y="425558"/>
                      <a:pt x="362249" y="432431"/>
                      <a:pt x="377581" y="435075"/>
                    </a:cubicBezTo>
                    <a:cubicBezTo>
                      <a:pt x="383398" y="415161"/>
                      <a:pt x="388242" y="393220"/>
                      <a:pt x="392121" y="369250"/>
                    </a:cubicBezTo>
                    <a:close/>
                    <a:moveTo>
                      <a:pt x="300653" y="420534"/>
                    </a:moveTo>
                    <a:cubicBezTo>
                      <a:pt x="272102" y="432695"/>
                      <a:pt x="247162" y="440891"/>
                      <a:pt x="225840" y="445120"/>
                    </a:cubicBezTo>
                    <a:cubicBezTo>
                      <a:pt x="260691" y="529660"/>
                      <a:pt x="341564" y="527312"/>
                      <a:pt x="373616" y="445120"/>
                    </a:cubicBezTo>
                    <a:cubicBezTo>
                      <a:pt x="350174" y="440189"/>
                      <a:pt x="325853" y="431992"/>
                      <a:pt x="300653" y="4205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84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AU" sz="2400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783E5B1A-DB4A-4147-8985-89F559B75FFE}"/>
                  </a:ext>
                </a:extLst>
              </p:cNvPr>
              <p:cNvSpPr/>
              <p:nvPr/>
            </p:nvSpPr>
            <p:spPr>
              <a:xfrm>
                <a:off x="4340055" y="3702207"/>
                <a:ext cx="707059" cy="234700"/>
              </a:xfrm>
              <a:custGeom>
                <a:avLst/>
                <a:gdLst/>
                <a:ahLst/>
                <a:cxnLst/>
                <a:rect l="0" t="0" r="0" b="0"/>
                <a:pathLst>
                  <a:path w="707059" h="234699">
                    <a:moveTo>
                      <a:pt x="380827" y="1696"/>
                    </a:moveTo>
                    <a:lnTo>
                      <a:pt x="374141" y="100088"/>
                    </a:lnTo>
                    <a:cubicBezTo>
                      <a:pt x="366826" y="99620"/>
                      <a:pt x="361422" y="99377"/>
                      <a:pt x="353990" y="99374"/>
                    </a:cubicBezTo>
                    <a:cubicBezTo>
                      <a:pt x="346556" y="99378"/>
                      <a:pt x="341152" y="99620"/>
                      <a:pt x="333835" y="100088"/>
                    </a:cubicBezTo>
                    <a:lnTo>
                      <a:pt x="327150" y="1696"/>
                    </a:lnTo>
                    <a:cubicBezTo>
                      <a:pt x="346343" y="436"/>
                      <a:pt x="361745" y="471"/>
                      <a:pt x="380827" y="1696"/>
                    </a:cubicBezTo>
                    <a:close/>
                    <a:moveTo>
                      <a:pt x="515490" y="31034"/>
                    </a:moveTo>
                    <a:cubicBezTo>
                      <a:pt x="531437" y="37266"/>
                      <a:pt x="546933" y="44402"/>
                      <a:pt x="561921" y="52365"/>
                    </a:cubicBezTo>
                    <a:lnTo>
                      <a:pt x="561840" y="52511"/>
                    </a:lnTo>
                    <a:cubicBezTo>
                      <a:pt x="562236" y="52721"/>
                      <a:pt x="562634" y="52926"/>
                      <a:pt x="563029" y="53137"/>
                    </a:cubicBezTo>
                    <a:lnTo>
                      <a:pt x="515439" y="139560"/>
                    </a:lnTo>
                    <a:cubicBezTo>
                      <a:pt x="504219" y="133593"/>
                      <a:pt x="492635" y="128222"/>
                      <a:pt x="480723" y="123501"/>
                    </a:cubicBezTo>
                    <a:lnTo>
                      <a:pt x="480765" y="123394"/>
                    </a:lnTo>
                    <a:cubicBezTo>
                      <a:pt x="480273" y="123199"/>
                      <a:pt x="479784" y="122998"/>
                      <a:pt x="479290" y="122806"/>
                    </a:cubicBezTo>
                    <a:close/>
                    <a:moveTo>
                      <a:pt x="192486" y="31034"/>
                    </a:moveTo>
                    <a:lnTo>
                      <a:pt x="228686" y="122806"/>
                    </a:lnTo>
                    <a:cubicBezTo>
                      <a:pt x="228193" y="122998"/>
                      <a:pt x="227704" y="123199"/>
                      <a:pt x="227211" y="123394"/>
                    </a:cubicBezTo>
                    <a:lnTo>
                      <a:pt x="227254" y="123501"/>
                    </a:lnTo>
                    <a:cubicBezTo>
                      <a:pt x="215342" y="128222"/>
                      <a:pt x="203758" y="133593"/>
                      <a:pt x="192539" y="139560"/>
                    </a:cubicBezTo>
                    <a:lnTo>
                      <a:pt x="144948" y="53137"/>
                    </a:lnTo>
                    <a:cubicBezTo>
                      <a:pt x="145342" y="52926"/>
                      <a:pt x="145742" y="52721"/>
                      <a:pt x="146136" y="52511"/>
                    </a:cubicBezTo>
                    <a:lnTo>
                      <a:pt x="146055" y="52365"/>
                    </a:lnTo>
                    <a:cubicBezTo>
                      <a:pt x="161044" y="44402"/>
                      <a:pt x="176541" y="37266"/>
                      <a:pt x="192486" y="31034"/>
                    </a:cubicBezTo>
                    <a:close/>
                    <a:moveTo>
                      <a:pt x="673906" y="136914"/>
                    </a:moveTo>
                    <a:cubicBezTo>
                      <a:pt x="685732" y="149204"/>
                      <a:pt x="696853" y="162174"/>
                      <a:pt x="707213" y="175758"/>
                    </a:cubicBezTo>
                    <a:lnTo>
                      <a:pt x="706984" y="175928"/>
                    </a:lnTo>
                    <a:cubicBezTo>
                      <a:pt x="707060" y="176028"/>
                      <a:pt x="707138" y="176125"/>
                      <a:pt x="707213" y="176225"/>
                    </a:cubicBezTo>
                    <a:lnTo>
                      <a:pt x="627770" y="234744"/>
                    </a:lnTo>
                    <a:cubicBezTo>
                      <a:pt x="619998" y="224611"/>
                      <a:pt x="611676" y="214925"/>
                      <a:pt x="602852" y="205722"/>
                    </a:cubicBezTo>
                    <a:lnTo>
                      <a:pt x="603035" y="205547"/>
                    </a:lnTo>
                    <a:cubicBezTo>
                      <a:pt x="602880" y="205385"/>
                      <a:pt x="602727" y="205219"/>
                      <a:pt x="602571" y="205057"/>
                    </a:cubicBezTo>
                    <a:close/>
                    <a:moveTo>
                      <a:pt x="34072" y="136914"/>
                    </a:moveTo>
                    <a:lnTo>
                      <a:pt x="105407" y="205057"/>
                    </a:lnTo>
                    <a:cubicBezTo>
                      <a:pt x="105250" y="205219"/>
                      <a:pt x="105098" y="205385"/>
                      <a:pt x="104942" y="205547"/>
                    </a:cubicBezTo>
                    <a:lnTo>
                      <a:pt x="105125" y="205722"/>
                    </a:lnTo>
                    <a:cubicBezTo>
                      <a:pt x="96302" y="214925"/>
                      <a:pt x="87980" y="224611"/>
                      <a:pt x="80208" y="234744"/>
                    </a:cubicBezTo>
                    <a:lnTo>
                      <a:pt x="764" y="176225"/>
                    </a:lnTo>
                    <a:cubicBezTo>
                      <a:pt x="840" y="176125"/>
                      <a:pt x="918" y="176028"/>
                      <a:pt x="993" y="175928"/>
                    </a:cubicBezTo>
                    <a:lnTo>
                      <a:pt x="764" y="175758"/>
                    </a:lnTo>
                    <a:cubicBezTo>
                      <a:pt x="11123" y="162174"/>
                      <a:pt x="22245" y="149204"/>
                      <a:pt x="34072" y="1369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843"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en-AU" sz="2400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432CB094-D0BA-4309-91C4-D097E76001F5}"/>
                  </a:ext>
                </a:extLst>
              </p:cNvPr>
              <p:cNvSpPr/>
              <p:nvPr/>
            </p:nvSpPr>
            <p:spPr>
              <a:xfrm>
                <a:off x="4255429" y="4026152"/>
                <a:ext cx="876675" cy="422065"/>
              </a:xfrm>
              <a:custGeom>
                <a:avLst/>
                <a:gdLst/>
                <a:ahLst/>
                <a:cxnLst/>
                <a:rect l="0" t="0" r="0" b="0"/>
                <a:pathLst>
                  <a:path w="876674" h="422065">
                    <a:moveTo>
                      <a:pt x="11600" y="764"/>
                    </a:moveTo>
                    <a:cubicBezTo>
                      <a:pt x="7110" y="16608"/>
                      <a:pt x="3484" y="32815"/>
                      <a:pt x="764" y="49325"/>
                    </a:cubicBezTo>
                    <a:lnTo>
                      <a:pt x="98335" y="63772"/>
                    </a:lnTo>
                    <a:cubicBezTo>
                      <a:pt x="100424" y="51452"/>
                      <a:pt x="103159" y="39349"/>
                      <a:pt x="106517" y="27507"/>
                    </a:cubicBezTo>
                    <a:lnTo>
                      <a:pt x="11600" y="764"/>
                    </a:lnTo>
                    <a:close/>
                    <a:moveTo>
                      <a:pt x="865628" y="764"/>
                    </a:moveTo>
                    <a:lnTo>
                      <a:pt x="770710" y="27509"/>
                    </a:lnTo>
                    <a:cubicBezTo>
                      <a:pt x="774069" y="39351"/>
                      <a:pt x="776805" y="51452"/>
                      <a:pt x="778892" y="63772"/>
                    </a:cubicBezTo>
                    <a:lnTo>
                      <a:pt x="876465" y="49323"/>
                    </a:lnTo>
                    <a:cubicBezTo>
                      <a:pt x="873745" y="32814"/>
                      <a:pt x="870119" y="16608"/>
                      <a:pt x="865628" y="764"/>
                    </a:cubicBezTo>
                    <a:close/>
                    <a:moveTo>
                      <a:pt x="100374" y="190682"/>
                    </a:moveTo>
                    <a:lnTo>
                      <a:pt x="3698" y="210181"/>
                    </a:lnTo>
                    <a:cubicBezTo>
                      <a:pt x="7134" y="227152"/>
                      <a:pt x="11539" y="243772"/>
                      <a:pt x="16854" y="259982"/>
                    </a:cubicBezTo>
                    <a:lnTo>
                      <a:pt x="110280" y="228331"/>
                    </a:lnTo>
                    <a:cubicBezTo>
                      <a:pt x="106295" y="216068"/>
                      <a:pt x="102977" y="203504"/>
                      <a:pt x="100374" y="190682"/>
                    </a:cubicBezTo>
                    <a:close/>
                    <a:moveTo>
                      <a:pt x="776855" y="190682"/>
                    </a:moveTo>
                    <a:cubicBezTo>
                      <a:pt x="774251" y="203504"/>
                      <a:pt x="770934" y="216069"/>
                      <a:pt x="766949" y="228333"/>
                    </a:cubicBezTo>
                    <a:lnTo>
                      <a:pt x="860374" y="259982"/>
                    </a:lnTo>
                    <a:cubicBezTo>
                      <a:pt x="865689" y="243772"/>
                      <a:pt x="870094" y="227152"/>
                      <a:pt x="873531" y="210181"/>
                    </a:cubicBezTo>
                    <a:lnTo>
                      <a:pt x="776855" y="190682"/>
                    </a:lnTo>
                    <a:close/>
                    <a:moveTo>
                      <a:pt x="160692" y="326282"/>
                    </a:moveTo>
                    <a:lnTo>
                      <a:pt x="80246" y="383380"/>
                    </a:lnTo>
                    <a:cubicBezTo>
                      <a:pt x="90130" y="396890"/>
                      <a:pt x="100753" y="409825"/>
                      <a:pt x="112066" y="422116"/>
                    </a:cubicBezTo>
                    <a:lnTo>
                      <a:pt x="184590" y="355245"/>
                    </a:lnTo>
                    <a:cubicBezTo>
                      <a:pt x="176116" y="346037"/>
                      <a:pt x="168135" y="336370"/>
                      <a:pt x="160692" y="326282"/>
                    </a:cubicBezTo>
                    <a:close/>
                    <a:moveTo>
                      <a:pt x="716535" y="326282"/>
                    </a:moveTo>
                    <a:cubicBezTo>
                      <a:pt x="709092" y="336369"/>
                      <a:pt x="701112" y="346036"/>
                      <a:pt x="692639" y="355243"/>
                    </a:cubicBezTo>
                    <a:lnTo>
                      <a:pt x="765162" y="422116"/>
                    </a:lnTo>
                    <a:cubicBezTo>
                      <a:pt x="776475" y="409825"/>
                      <a:pt x="787097" y="396890"/>
                      <a:pt x="796980" y="383380"/>
                    </a:cubicBezTo>
                    <a:lnTo>
                      <a:pt x="716535" y="326282"/>
                    </a:lnTo>
                    <a:close/>
                  </a:path>
                </a:pathLst>
              </a:custGeom>
              <a:solidFill>
                <a:srgbClr val="FFFFFF"/>
              </a:solidFill>
              <a:ln w="9843"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en-AU" sz="2400"/>
              </a:p>
            </p:txBody>
          </p:sp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288722C-1A30-440E-B59B-19C29E2AE01A}"/>
                </a:ext>
              </a:extLst>
            </p:cNvPr>
            <p:cNvSpPr txBox="1"/>
            <p:nvPr/>
          </p:nvSpPr>
          <p:spPr>
            <a:xfrm>
              <a:off x="4500488" y="2355010"/>
              <a:ext cx="1415736" cy="947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2400" dirty="0">
                  <a:latin typeface="Corbel" panose="020B0503020204020204" pitchFamily="34" charset="0"/>
                </a:rPr>
                <a:t>Citable</a:t>
              </a:r>
            </a:p>
            <a:p>
              <a:r>
                <a:rPr lang="en-AU" sz="2400" dirty="0">
                  <a:latin typeface="Corbel" panose="020B0503020204020204" pitchFamily="34" charset="0"/>
                </a:rPr>
                <a:t>Stable</a:t>
              </a:r>
            </a:p>
            <a:p>
              <a:r>
                <a:rPr lang="en-AU" sz="2400" dirty="0">
                  <a:latin typeface="Corbel" panose="020B0503020204020204" pitchFamily="34" charset="0"/>
                </a:rPr>
                <a:t>Indexed</a:t>
              </a:r>
            </a:p>
            <a:p>
              <a:r>
                <a:rPr lang="en-AU" sz="2400" dirty="0">
                  <a:latin typeface="Corbel" panose="020B0503020204020204" pitchFamily="34" charset="0"/>
                </a:rPr>
                <a:t>Version of record</a:t>
              </a:r>
            </a:p>
          </p:txBody>
        </p: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D72CB517-FB30-4293-A8F5-B8769CD4BB54}"/>
                </a:ext>
              </a:extLst>
            </p:cNvPr>
            <p:cNvCxnSpPr>
              <a:cxnSpLocks/>
            </p:cNvCxnSpPr>
            <p:nvPr/>
          </p:nvCxnSpPr>
          <p:spPr>
            <a:xfrm>
              <a:off x="4514775" y="2400176"/>
              <a:ext cx="0" cy="768001"/>
            </a:xfrm>
            <a:prstGeom prst="line">
              <a:avLst/>
            </a:prstGeom>
            <a:ln w="76200">
              <a:solidFill>
                <a:srgbClr val="6F99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itle 7">
            <a:extLst>
              <a:ext uri="{FF2B5EF4-FFF2-40B4-BE49-F238E27FC236}">
                <a16:creationId xmlns:a16="http://schemas.microsoft.com/office/drawing/2014/main" id="{E199D50E-2287-49D9-8086-CF663E75A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 WikiJournal’s publishing flow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B6C6C4D-17D4-4719-A3F5-2A343F7AC3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AU" i="0" dirty="0"/>
              <a:t>WikiJSci Editorial Board. (2018). The aims and scope of WikiJournal of Science. </a:t>
            </a:r>
            <a:r>
              <a:rPr lang="en-AU" dirty="0"/>
              <a:t>WikiJSci</a:t>
            </a:r>
            <a:r>
              <a:rPr lang="en-AU" i="0" dirty="0"/>
              <a:t> 1(1)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4155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9992436-232C-47FD-8E20-4B721FF11EB2}"/>
              </a:ext>
            </a:extLst>
          </p:cNvPr>
          <p:cNvGrpSpPr/>
          <p:nvPr/>
        </p:nvGrpSpPr>
        <p:grpSpPr>
          <a:xfrm>
            <a:off x="5162404" y="3520136"/>
            <a:ext cx="5625677" cy="2820996"/>
            <a:chOff x="2652702" y="3097895"/>
            <a:chExt cx="3308923" cy="1659260"/>
          </a:xfrm>
        </p:grpSpPr>
        <p:sp>
          <p:nvSpPr>
            <p:cNvPr id="111" name="Arrow: Down 110">
              <a:extLst>
                <a:ext uri="{FF2B5EF4-FFF2-40B4-BE49-F238E27FC236}">
                  <a16:creationId xmlns:a16="http://schemas.microsoft.com/office/drawing/2014/main" id="{D116871E-E5B3-48CD-B785-4F67A6A6798C}"/>
                </a:ext>
              </a:extLst>
            </p:cNvPr>
            <p:cNvSpPr/>
            <p:nvPr/>
          </p:nvSpPr>
          <p:spPr>
            <a:xfrm>
              <a:off x="3389344" y="3097895"/>
              <a:ext cx="338148" cy="411839"/>
            </a:xfrm>
            <a:prstGeom prst="downArrow">
              <a:avLst>
                <a:gd name="adj1" fmla="val 100000"/>
                <a:gd name="adj2" fmla="val 51601"/>
              </a:avLst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8A0B2ED-08CB-424B-85E1-AAA568518324}"/>
                </a:ext>
              </a:extLst>
            </p:cNvPr>
            <p:cNvGrpSpPr/>
            <p:nvPr/>
          </p:nvGrpSpPr>
          <p:grpSpPr>
            <a:xfrm>
              <a:off x="2652702" y="3539873"/>
              <a:ext cx="3308923" cy="1217282"/>
              <a:chOff x="2652702" y="3539873"/>
              <a:chExt cx="3308923" cy="1217282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ACEECB9A-DB56-4162-B937-BFE7B8A8C348}"/>
                  </a:ext>
                </a:extLst>
              </p:cNvPr>
              <p:cNvSpPr/>
              <p:nvPr/>
            </p:nvSpPr>
            <p:spPr>
              <a:xfrm>
                <a:off x="3087516" y="3539873"/>
                <a:ext cx="928340" cy="928340"/>
              </a:xfrm>
              <a:prstGeom prst="ellipse">
                <a:avLst/>
              </a:prstGeom>
              <a:solidFill>
                <a:srgbClr val="0066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2400" dirty="0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311888A-19E4-4796-83EB-A8B1D8263636}"/>
                  </a:ext>
                </a:extLst>
              </p:cNvPr>
              <p:cNvSpPr txBox="1"/>
              <p:nvPr/>
            </p:nvSpPr>
            <p:spPr>
              <a:xfrm>
                <a:off x="2652702" y="4478398"/>
                <a:ext cx="1795658" cy="2787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AU" sz="2400" dirty="0">
                    <a:latin typeface="Corbel" panose="020B0503020204020204" pitchFamily="34" charset="0"/>
                  </a:rPr>
                  <a:t>Wikipedia-integration</a:t>
                </a:r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9F0B4E1A-3511-4883-8748-4A70619D9B2B}"/>
                  </a:ext>
                </a:extLst>
              </p:cNvPr>
              <p:cNvSpPr/>
              <p:nvPr/>
            </p:nvSpPr>
            <p:spPr>
              <a:xfrm>
                <a:off x="3257023" y="3827549"/>
                <a:ext cx="589326" cy="390476"/>
              </a:xfrm>
              <a:custGeom>
                <a:avLst/>
                <a:gdLst/>
                <a:ahLst/>
                <a:cxnLst/>
                <a:rect l="0" t="0" r="0" b="0"/>
                <a:pathLst>
                  <a:path w="785768" h="520634">
                    <a:moveTo>
                      <a:pt x="73594" y="97850"/>
                    </a:moveTo>
                    <a:cubicBezTo>
                      <a:pt x="55986" y="68236"/>
                      <a:pt x="25537" y="38961"/>
                      <a:pt x="3559" y="30517"/>
                    </a:cubicBezTo>
                    <a:lnTo>
                      <a:pt x="16" y="29156"/>
                    </a:lnTo>
                    <a:lnTo>
                      <a:pt x="16" y="14897"/>
                    </a:lnTo>
                    <a:lnTo>
                      <a:pt x="16" y="16"/>
                    </a:lnTo>
                    <a:lnTo>
                      <a:pt x="201922" y="16"/>
                    </a:lnTo>
                    <a:lnTo>
                      <a:pt x="201922" y="27383"/>
                    </a:lnTo>
                    <a:cubicBezTo>
                      <a:pt x="175531" y="30664"/>
                      <a:pt x="143718" y="43563"/>
                      <a:pt x="152534" y="73147"/>
                    </a:cubicBezTo>
                    <a:cubicBezTo>
                      <a:pt x="202848" y="184312"/>
                      <a:pt x="248630" y="297476"/>
                      <a:pt x="298303" y="408922"/>
                    </a:cubicBezTo>
                    <a:lnTo>
                      <a:pt x="383562" y="249496"/>
                    </a:lnTo>
                    <a:cubicBezTo>
                      <a:pt x="350571" y="181918"/>
                      <a:pt x="326537" y="113556"/>
                      <a:pt x="290421" y="47258"/>
                    </a:cubicBezTo>
                    <a:cubicBezTo>
                      <a:pt x="278646" y="28167"/>
                      <a:pt x="246804" y="27634"/>
                      <a:pt x="224252" y="26896"/>
                    </a:cubicBezTo>
                    <a:lnTo>
                      <a:pt x="224252" y="16"/>
                    </a:lnTo>
                    <a:lnTo>
                      <a:pt x="413506" y="16"/>
                    </a:lnTo>
                    <a:lnTo>
                      <a:pt x="413506" y="26640"/>
                    </a:lnTo>
                    <a:cubicBezTo>
                      <a:pt x="396501" y="28990"/>
                      <a:pt x="376455" y="33031"/>
                      <a:pt x="378729" y="53640"/>
                    </a:cubicBezTo>
                    <a:lnTo>
                      <a:pt x="432268" y="172050"/>
                    </a:lnTo>
                    <a:cubicBezTo>
                      <a:pt x="449887" y="134463"/>
                      <a:pt x="469470" y="97672"/>
                      <a:pt x="485012" y="59149"/>
                    </a:cubicBezTo>
                    <a:cubicBezTo>
                      <a:pt x="492062" y="28647"/>
                      <a:pt x="457748" y="27130"/>
                      <a:pt x="435864" y="26281"/>
                    </a:cubicBezTo>
                    <a:lnTo>
                      <a:pt x="435864" y="16"/>
                    </a:lnTo>
                    <a:lnTo>
                      <a:pt x="604042" y="16"/>
                    </a:lnTo>
                    <a:lnTo>
                      <a:pt x="604042" y="26210"/>
                    </a:lnTo>
                    <a:cubicBezTo>
                      <a:pt x="579405" y="27952"/>
                      <a:pt x="556093" y="35059"/>
                      <a:pt x="542506" y="53275"/>
                    </a:cubicBezTo>
                    <a:cubicBezTo>
                      <a:pt x="509470" y="104342"/>
                      <a:pt x="484970" y="162289"/>
                      <a:pt x="459239" y="217756"/>
                    </a:cubicBezTo>
                    <a:cubicBezTo>
                      <a:pt x="484658" y="277873"/>
                      <a:pt x="511158" y="337909"/>
                      <a:pt x="537139" y="393028"/>
                    </a:cubicBezTo>
                    <a:lnTo>
                      <a:pt x="680807" y="61643"/>
                    </a:lnTo>
                    <a:cubicBezTo>
                      <a:pt x="671114" y="39799"/>
                      <a:pt x="649165" y="32084"/>
                      <a:pt x="627624" y="27086"/>
                    </a:cubicBezTo>
                    <a:lnTo>
                      <a:pt x="627624" y="17"/>
                    </a:lnTo>
                    <a:lnTo>
                      <a:pt x="785837" y="17"/>
                    </a:lnTo>
                    <a:lnTo>
                      <a:pt x="785837" y="27628"/>
                    </a:lnTo>
                    <a:cubicBezTo>
                      <a:pt x="778737" y="28732"/>
                      <a:pt x="771939" y="30921"/>
                      <a:pt x="765370" y="33789"/>
                    </a:cubicBezTo>
                    <a:cubicBezTo>
                      <a:pt x="752911" y="39571"/>
                      <a:pt x="741145" y="51046"/>
                      <a:pt x="733251" y="65109"/>
                    </a:cubicBezTo>
                    <a:lnTo>
                      <a:pt x="535112" y="520980"/>
                    </a:lnTo>
                    <a:lnTo>
                      <a:pt x="502039" y="520980"/>
                    </a:lnTo>
                    <a:lnTo>
                      <a:pt x="407833" y="299103"/>
                    </a:lnTo>
                    <a:lnTo>
                      <a:pt x="293478" y="520961"/>
                    </a:lnTo>
                    <a:lnTo>
                      <a:pt x="259145" y="520966"/>
                    </a:lnTo>
                    <a:cubicBezTo>
                      <a:pt x="192333" y="381798"/>
                      <a:pt x="143995" y="235344"/>
                      <a:pt x="73594" y="97850"/>
                    </a:cubicBezTo>
                    <a:close/>
                  </a:path>
                </a:pathLst>
              </a:custGeom>
              <a:solidFill>
                <a:schemeClr val="bg1"/>
              </a:solidFill>
              <a:ln w="454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AU" sz="2400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AF8F42B-DC36-4E53-854A-6B9F0160AF70}"/>
                  </a:ext>
                </a:extLst>
              </p:cNvPr>
              <p:cNvSpPr txBox="1"/>
              <p:nvPr/>
            </p:nvSpPr>
            <p:spPr>
              <a:xfrm>
                <a:off x="4073048" y="3657795"/>
                <a:ext cx="1888577" cy="724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2400" dirty="0">
                    <a:latin typeface="Corbel" panose="020B0503020204020204" pitchFamily="34" charset="0"/>
                  </a:rPr>
                  <a:t>Highly accessed</a:t>
                </a:r>
              </a:p>
              <a:p>
                <a:r>
                  <a:rPr lang="en-AU" sz="2400" dirty="0">
                    <a:latin typeface="Corbel" panose="020B0503020204020204" pitchFamily="34" charset="0"/>
                  </a:rPr>
                  <a:t>Broad readership</a:t>
                </a:r>
              </a:p>
              <a:p>
                <a:r>
                  <a:rPr lang="en-AU" sz="2400" dirty="0">
                    <a:latin typeface="Corbel" panose="020B0503020204020204" pitchFamily="34" charset="0"/>
                  </a:rPr>
                  <a:t>Editable and updatable</a:t>
                </a:r>
              </a:p>
            </p:txBody>
          </p: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AEAF5523-3B0B-4874-BE24-A3D2C12BA1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3660" y="3710398"/>
                <a:ext cx="0" cy="582996"/>
              </a:xfrm>
              <a:prstGeom prst="line">
                <a:avLst/>
              </a:prstGeom>
              <a:ln w="76200">
                <a:solidFill>
                  <a:srgbClr val="6F99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0E4F4A1-6464-42F3-A050-C988FAC09A30}"/>
              </a:ext>
            </a:extLst>
          </p:cNvPr>
          <p:cNvGrpSpPr/>
          <p:nvPr/>
        </p:nvGrpSpPr>
        <p:grpSpPr>
          <a:xfrm>
            <a:off x="6627854" y="2069328"/>
            <a:ext cx="1584451" cy="1732658"/>
            <a:chOff x="3514654" y="2244555"/>
            <a:chExt cx="931946" cy="1019119"/>
          </a:xfrm>
        </p:grpSpPr>
        <p:sp>
          <p:nvSpPr>
            <p:cNvPr id="123" name="Arrow: Right 122">
              <a:extLst>
                <a:ext uri="{FF2B5EF4-FFF2-40B4-BE49-F238E27FC236}">
                  <a16:creationId xmlns:a16="http://schemas.microsoft.com/office/drawing/2014/main" id="{F9971A27-9067-4419-9232-E756CE293628}"/>
                </a:ext>
              </a:extLst>
            </p:cNvPr>
            <p:cNvSpPr/>
            <p:nvPr/>
          </p:nvSpPr>
          <p:spPr>
            <a:xfrm rot="19800000">
              <a:off x="3520247" y="2586175"/>
              <a:ext cx="567000" cy="124903"/>
            </a:xfrm>
            <a:prstGeom prst="rightArrow">
              <a:avLst>
                <a:gd name="adj1" fmla="val 100000"/>
                <a:gd name="adj2" fmla="val 47290"/>
              </a:avLst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sp>
          <p:nvSpPr>
            <p:cNvPr id="124" name="Arrow: Right 123">
              <a:extLst>
                <a:ext uri="{FF2B5EF4-FFF2-40B4-BE49-F238E27FC236}">
                  <a16:creationId xmlns:a16="http://schemas.microsoft.com/office/drawing/2014/main" id="{B61E71C7-A48C-4A7C-A0ED-2D69D1335537}"/>
                </a:ext>
              </a:extLst>
            </p:cNvPr>
            <p:cNvSpPr/>
            <p:nvPr/>
          </p:nvSpPr>
          <p:spPr>
            <a:xfrm rot="1800000" flipV="1">
              <a:off x="3514654" y="2877330"/>
              <a:ext cx="567000" cy="124903"/>
            </a:xfrm>
            <a:prstGeom prst="rightArrow">
              <a:avLst>
                <a:gd name="adj1" fmla="val 100000"/>
                <a:gd name="adj2" fmla="val 47290"/>
              </a:avLst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sp>
          <p:nvSpPr>
            <p:cNvPr id="125" name="Arrow: Right 124">
              <a:extLst>
                <a:ext uri="{FF2B5EF4-FFF2-40B4-BE49-F238E27FC236}">
                  <a16:creationId xmlns:a16="http://schemas.microsoft.com/office/drawing/2014/main" id="{0625F183-8225-4EB5-AB26-DD911A50A6AA}"/>
                </a:ext>
              </a:extLst>
            </p:cNvPr>
            <p:cNvSpPr/>
            <p:nvPr/>
          </p:nvSpPr>
          <p:spPr>
            <a:xfrm>
              <a:off x="3546300" y="2733126"/>
              <a:ext cx="567000" cy="124903"/>
            </a:xfrm>
            <a:prstGeom prst="rightArrow">
              <a:avLst>
                <a:gd name="adj1" fmla="val 100000"/>
                <a:gd name="adj2" fmla="val 47290"/>
              </a:avLst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07A3B6D3-EB28-4B01-8AF7-B84A3359B8BF}"/>
                </a:ext>
              </a:extLst>
            </p:cNvPr>
            <p:cNvGrpSpPr/>
            <p:nvPr/>
          </p:nvGrpSpPr>
          <p:grpSpPr>
            <a:xfrm>
              <a:off x="4070322" y="2244555"/>
              <a:ext cx="311381" cy="358049"/>
              <a:chOff x="5355519" y="1848987"/>
              <a:chExt cx="401819" cy="462042"/>
            </a:xfrm>
          </p:grpSpPr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A0D3331E-85B0-4629-B048-F129AE4CAEB8}"/>
                  </a:ext>
                </a:extLst>
              </p:cNvPr>
              <p:cNvSpPr/>
              <p:nvPr/>
            </p:nvSpPr>
            <p:spPr>
              <a:xfrm>
                <a:off x="5355519" y="1898949"/>
                <a:ext cx="334815" cy="412080"/>
              </a:xfrm>
              <a:custGeom>
                <a:avLst/>
                <a:gdLst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73863 w 480111"/>
                  <a:gd name="connsiteY10" fmla="*/ 406248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73863 w 480111"/>
                  <a:gd name="connsiteY13" fmla="*/ 369316 h 590906"/>
                  <a:gd name="connsiteX14" fmla="*/ 73863 w 480111"/>
                  <a:gd name="connsiteY14" fmla="*/ 406248 h 590906"/>
                  <a:gd name="connsiteX15" fmla="*/ 73863 w 480111"/>
                  <a:gd name="connsiteY15" fmla="*/ 480111 h 590906"/>
                  <a:gd name="connsiteX16" fmla="*/ 406248 w 480111"/>
                  <a:gd name="connsiteY16" fmla="*/ 480111 h 590906"/>
                  <a:gd name="connsiteX17" fmla="*/ 73863 w 480111"/>
                  <a:gd name="connsiteY17" fmla="*/ 443180 h 590906"/>
                  <a:gd name="connsiteX18" fmla="*/ 73863 w 480111"/>
                  <a:gd name="connsiteY18" fmla="*/ 480111 h 590906"/>
                  <a:gd name="connsiteX19" fmla="*/ 221590 w 480111"/>
                  <a:gd name="connsiteY19" fmla="*/ 147726 h 590906"/>
                  <a:gd name="connsiteX20" fmla="*/ 73863 w 480111"/>
                  <a:gd name="connsiteY20" fmla="*/ 147726 h 590906"/>
                  <a:gd name="connsiteX21" fmla="*/ 73863 w 480111"/>
                  <a:gd name="connsiteY21" fmla="*/ 184658 h 590906"/>
                  <a:gd name="connsiteX22" fmla="*/ 221590 w 480111"/>
                  <a:gd name="connsiteY22" fmla="*/ 184658 h 590906"/>
                  <a:gd name="connsiteX23" fmla="*/ 221590 w 480111"/>
                  <a:gd name="connsiteY23" fmla="*/ 147726 h 590906"/>
                  <a:gd name="connsiteX24" fmla="*/ 221590 w 480111"/>
                  <a:gd name="connsiteY24" fmla="*/ 221590 h 590906"/>
                  <a:gd name="connsiteX25" fmla="*/ 73863 w 480111"/>
                  <a:gd name="connsiteY25" fmla="*/ 221590 h 590906"/>
                  <a:gd name="connsiteX26" fmla="*/ 73863 w 480111"/>
                  <a:gd name="connsiteY26" fmla="*/ 258521 h 590906"/>
                  <a:gd name="connsiteX27" fmla="*/ 221590 w 480111"/>
                  <a:gd name="connsiteY27" fmla="*/ 258521 h 590906"/>
                  <a:gd name="connsiteX28" fmla="*/ 221590 w 480111"/>
                  <a:gd name="connsiteY28" fmla="*/ 221590 h 590906"/>
                  <a:gd name="connsiteX29" fmla="*/ 221590 w 480111"/>
                  <a:gd name="connsiteY29" fmla="*/ 73863 h 590906"/>
                  <a:gd name="connsiteX30" fmla="*/ 73863 w 480111"/>
                  <a:gd name="connsiteY30" fmla="*/ 73863 h 590906"/>
                  <a:gd name="connsiteX31" fmla="*/ 73863 w 480111"/>
                  <a:gd name="connsiteY31" fmla="*/ 110795 h 590906"/>
                  <a:gd name="connsiteX32" fmla="*/ 221590 w 480111"/>
                  <a:gd name="connsiteY32" fmla="*/ 110795 h 590906"/>
                  <a:gd name="connsiteX33" fmla="*/ 221590 w 480111"/>
                  <a:gd name="connsiteY33" fmla="*/ 73863 h 590906"/>
                  <a:gd name="connsiteX34" fmla="*/ 0 w 480111"/>
                  <a:gd name="connsiteY34" fmla="*/ 0 h 590906"/>
                  <a:gd name="connsiteX35" fmla="*/ 480111 w 480111"/>
                  <a:gd name="connsiteY35" fmla="*/ 0 h 590906"/>
                  <a:gd name="connsiteX36" fmla="*/ 480111 w 480111"/>
                  <a:gd name="connsiteY36" fmla="*/ 590906 h 590906"/>
                  <a:gd name="connsiteX37" fmla="*/ 110795 w 480111"/>
                  <a:gd name="connsiteY37" fmla="*/ 590906 h 590906"/>
                  <a:gd name="connsiteX38" fmla="*/ 0 w 480111"/>
                  <a:gd name="connsiteY38" fmla="*/ 480111 h 590906"/>
                  <a:gd name="connsiteX39" fmla="*/ 0 w 480111"/>
                  <a:gd name="connsiteY39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73863 w 480111"/>
                  <a:gd name="connsiteY10" fmla="*/ 406248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73863 w 480111"/>
                  <a:gd name="connsiteY13" fmla="*/ 369316 h 590906"/>
                  <a:gd name="connsiteX14" fmla="*/ 73863 w 480111"/>
                  <a:gd name="connsiteY14" fmla="*/ 406248 h 590906"/>
                  <a:gd name="connsiteX15" fmla="*/ 73863 w 480111"/>
                  <a:gd name="connsiteY15" fmla="*/ 480111 h 590906"/>
                  <a:gd name="connsiteX16" fmla="*/ 73863 w 480111"/>
                  <a:gd name="connsiteY16" fmla="*/ 443180 h 590906"/>
                  <a:gd name="connsiteX17" fmla="*/ 73863 w 480111"/>
                  <a:gd name="connsiteY17" fmla="*/ 480111 h 590906"/>
                  <a:gd name="connsiteX18" fmla="*/ 221590 w 480111"/>
                  <a:gd name="connsiteY18" fmla="*/ 147726 h 590906"/>
                  <a:gd name="connsiteX19" fmla="*/ 73863 w 480111"/>
                  <a:gd name="connsiteY19" fmla="*/ 147726 h 590906"/>
                  <a:gd name="connsiteX20" fmla="*/ 73863 w 480111"/>
                  <a:gd name="connsiteY20" fmla="*/ 184658 h 590906"/>
                  <a:gd name="connsiteX21" fmla="*/ 221590 w 480111"/>
                  <a:gd name="connsiteY21" fmla="*/ 184658 h 590906"/>
                  <a:gd name="connsiteX22" fmla="*/ 221590 w 480111"/>
                  <a:gd name="connsiteY22" fmla="*/ 147726 h 590906"/>
                  <a:gd name="connsiteX23" fmla="*/ 221590 w 480111"/>
                  <a:gd name="connsiteY23" fmla="*/ 221590 h 590906"/>
                  <a:gd name="connsiteX24" fmla="*/ 73863 w 480111"/>
                  <a:gd name="connsiteY24" fmla="*/ 221590 h 590906"/>
                  <a:gd name="connsiteX25" fmla="*/ 73863 w 480111"/>
                  <a:gd name="connsiteY25" fmla="*/ 258521 h 590906"/>
                  <a:gd name="connsiteX26" fmla="*/ 221590 w 480111"/>
                  <a:gd name="connsiteY26" fmla="*/ 258521 h 590906"/>
                  <a:gd name="connsiteX27" fmla="*/ 221590 w 480111"/>
                  <a:gd name="connsiteY27" fmla="*/ 221590 h 590906"/>
                  <a:gd name="connsiteX28" fmla="*/ 221590 w 480111"/>
                  <a:gd name="connsiteY28" fmla="*/ 73863 h 590906"/>
                  <a:gd name="connsiteX29" fmla="*/ 73863 w 480111"/>
                  <a:gd name="connsiteY29" fmla="*/ 73863 h 590906"/>
                  <a:gd name="connsiteX30" fmla="*/ 73863 w 480111"/>
                  <a:gd name="connsiteY30" fmla="*/ 110795 h 590906"/>
                  <a:gd name="connsiteX31" fmla="*/ 221590 w 480111"/>
                  <a:gd name="connsiteY31" fmla="*/ 110795 h 590906"/>
                  <a:gd name="connsiteX32" fmla="*/ 221590 w 480111"/>
                  <a:gd name="connsiteY32" fmla="*/ 73863 h 590906"/>
                  <a:gd name="connsiteX33" fmla="*/ 0 w 480111"/>
                  <a:gd name="connsiteY33" fmla="*/ 0 h 590906"/>
                  <a:gd name="connsiteX34" fmla="*/ 480111 w 480111"/>
                  <a:gd name="connsiteY34" fmla="*/ 0 h 590906"/>
                  <a:gd name="connsiteX35" fmla="*/ 480111 w 480111"/>
                  <a:gd name="connsiteY35" fmla="*/ 590906 h 590906"/>
                  <a:gd name="connsiteX36" fmla="*/ 110795 w 480111"/>
                  <a:gd name="connsiteY36" fmla="*/ 590906 h 590906"/>
                  <a:gd name="connsiteX37" fmla="*/ 0 w 480111"/>
                  <a:gd name="connsiteY37" fmla="*/ 480111 h 590906"/>
                  <a:gd name="connsiteX38" fmla="*/ 0 w 480111"/>
                  <a:gd name="connsiteY38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73863 w 480111"/>
                  <a:gd name="connsiteY10" fmla="*/ 406248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73863 w 480111"/>
                  <a:gd name="connsiteY13" fmla="*/ 369316 h 590906"/>
                  <a:gd name="connsiteX14" fmla="*/ 73863 w 480111"/>
                  <a:gd name="connsiteY14" fmla="*/ 406248 h 590906"/>
                  <a:gd name="connsiteX15" fmla="*/ 221590 w 480111"/>
                  <a:gd name="connsiteY15" fmla="*/ 147726 h 590906"/>
                  <a:gd name="connsiteX16" fmla="*/ 73863 w 480111"/>
                  <a:gd name="connsiteY16" fmla="*/ 147726 h 590906"/>
                  <a:gd name="connsiteX17" fmla="*/ 73863 w 480111"/>
                  <a:gd name="connsiteY17" fmla="*/ 184658 h 590906"/>
                  <a:gd name="connsiteX18" fmla="*/ 221590 w 480111"/>
                  <a:gd name="connsiteY18" fmla="*/ 184658 h 590906"/>
                  <a:gd name="connsiteX19" fmla="*/ 221590 w 480111"/>
                  <a:gd name="connsiteY19" fmla="*/ 147726 h 590906"/>
                  <a:gd name="connsiteX20" fmla="*/ 221590 w 480111"/>
                  <a:gd name="connsiteY20" fmla="*/ 221590 h 590906"/>
                  <a:gd name="connsiteX21" fmla="*/ 73863 w 480111"/>
                  <a:gd name="connsiteY21" fmla="*/ 221590 h 590906"/>
                  <a:gd name="connsiteX22" fmla="*/ 73863 w 480111"/>
                  <a:gd name="connsiteY22" fmla="*/ 258521 h 590906"/>
                  <a:gd name="connsiteX23" fmla="*/ 221590 w 480111"/>
                  <a:gd name="connsiteY23" fmla="*/ 258521 h 590906"/>
                  <a:gd name="connsiteX24" fmla="*/ 221590 w 480111"/>
                  <a:gd name="connsiteY24" fmla="*/ 221590 h 590906"/>
                  <a:gd name="connsiteX25" fmla="*/ 221590 w 480111"/>
                  <a:gd name="connsiteY25" fmla="*/ 73863 h 590906"/>
                  <a:gd name="connsiteX26" fmla="*/ 73863 w 480111"/>
                  <a:gd name="connsiteY26" fmla="*/ 73863 h 590906"/>
                  <a:gd name="connsiteX27" fmla="*/ 73863 w 480111"/>
                  <a:gd name="connsiteY27" fmla="*/ 110795 h 590906"/>
                  <a:gd name="connsiteX28" fmla="*/ 221590 w 480111"/>
                  <a:gd name="connsiteY28" fmla="*/ 110795 h 590906"/>
                  <a:gd name="connsiteX29" fmla="*/ 221590 w 480111"/>
                  <a:gd name="connsiteY29" fmla="*/ 73863 h 590906"/>
                  <a:gd name="connsiteX30" fmla="*/ 0 w 480111"/>
                  <a:gd name="connsiteY30" fmla="*/ 0 h 590906"/>
                  <a:gd name="connsiteX31" fmla="*/ 480111 w 480111"/>
                  <a:gd name="connsiteY31" fmla="*/ 0 h 590906"/>
                  <a:gd name="connsiteX32" fmla="*/ 480111 w 480111"/>
                  <a:gd name="connsiteY32" fmla="*/ 590906 h 590906"/>
                  <a:gd name="connsiteX33" fmla="*/ 110795 w 480111"/>
                  <a:gd name="connsiteY33" fmla="*/ 590906 h 590906"/>
                  <a:gd name="connsiteX34" fmla="*/ 0 w 480111"/>
                  <a:gd name="connsiteY34" fmla="*/ 480111 h 590906"/>
                  <a:gd name="connsiteX35" fmla="*/ 0 w 480111"/>
                  <a:gd name="connsiteY35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73863 w 480111"/>
                  <a:gd name="connsiteY10" fmla="*/ 369316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73863 w 480111"/>
                  <a:gd name="connsiteY13" fmla="*/ 369316 h 590906"/>
                  <a:gd name="connsiteX14" fmla="*/ 221590 w 480111"/>
                  <a:gd name="connsiteY14" fmla="*/ 147726 h 590906"/>
                  <a:gd name="connsiteX15" fmla="*/ 73863 w 480111"/>
                  <a:gd name="connsiteY15" fmla="*/ 147726 h 590906"/>
                  <a:gd name="connsiteX16" fmla="*/ 73863 w 480111"/>
                  <a:gd name="connsiteY16" fmla="*/ 184658 h 590906"/>
                  <a:gd name="connsiteX17" fmla="*/ 221590 w 480111"/>
                  <a:gd name="connsiteY17" fmla="*/ 184658 h 590906"/>
                  <a:gd name="connsiteX18" fmla="*/ 221590 w 480111"/>
                  <a:gd name="connsiteY18" fmla="*/ 147726 h 590906"/>
                  <a:gd name="connsiteX19" fmla="*/ 221590 w 480111"/>
                  <a:gd name="connsiteY19" fmla="*/ 221590 h 590906"/>
                  <a:gd name="connsiteX20" fmla="*/ 73863 w 480111"/>
                  <a:gd name="connsiteY20" fmla="*/ 221590 h 590906"/>
                  <a:gd name="connsiteX21" fmla="*/ 73863 w 480111"/>
                  <a:gd name="connsiteY21" fmla="*/ 258521 h 590906"/>
                  <a:gd name="connsiteX22" fmla="*/ 221590 w 480111"/>
                  <a:gd name="connsiteY22" fmla="*/ 258521 h 590906"/>
                  <a:gd name="connsiteX23" fmla="*/ 221590 w 480111"/>
                  <a:gd name="connsiteY23" fmla="*/ 221590 h 590906"/>
                  <a:gd name="connsiteX24" fmla="*/ 221590 w 480111"/>
                  <a:gd name="connsiteY24" fmla="*/ 73863 h 590906"/>
                  <a:gd name="connsiteX25" fmla="*/ 73863 w 480111"/>
                  <a:gd name="connsiteY25" fmla="*/ 73863 h 590906"/>
                  <a:gd name="connsiteX26" fmla="*/ 73863 w 480111"/>
                  <a:gd name="connsiteY26" fmla="*/ 110795 h 590906"/>
                  <a:gd name="connsiteX27" fmla="*/ 221590 w 480111"/>
                  <a:gd name="connsiteY27" fmla="*/ 110795 h 590906"/>
                  <a:gd name="connsiteX28" fmla="*/ 221590 w 480111"/>
                  <a:gd name="connsiteY28" fmla="*/ 73863 h 590906"/>
                  <a:gd name="connsiteX29" fmla="*/ 0 w 480111"/>
                  <a:gd name="connsiteY29" fmla="*/ 0 h 590906"/>
                  <a:gd name="connsiteX30" fmla="*/ 480111 w 480111"/>
                  <a:gd name="connsiteY30" fmla="*/ 0 h 590906"/>
                  <a:gd name="connsiteX31" fmla="*/ 480111 w 480111"/>
                  <a:gd name="connsiteY31" fmla="*/ 590906 h 590906"/>
                  <a:gd name="connsiteX32" fmla="*/ 110795 w 480111"/>
                  <a:gd name="connsiteY32" fmla="*/ 590906 h 590906"/>
                  <a:gd name="connsiteX33" fmla="*/ 0 w 480111"/>
                  <a:gd name="connsiteY33" fmla="*/ 480111 h 590906"/>
                  <a:gd name="connsiteX34" fmla="*/ 0 w 480111"/>
                  <a:gd name="connsiteY34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406248 w 480111"/>
                  <a:gd name="connsiteY10" fmla="*/ 369316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221590 w 480111"/>
                  <a:gd name="connsiteY13" fmla="*/ 147726 h 590906"/>
                  <a:gd name="connsiteX14" fmla="*/ 73863 w 480111"/>
                  <a:gd name="connsiteY14" fmla="*/ 147726 h 590906"/>
                  <a:gd name="connsiteX15" fmla="*/ 73863 w 480111"/>
                  <a:gd name="connsiteY15" fmla="*/ 184658 h 590906"/>
                  <a:gd name="connsiteX16" fmla="*/ 221590 w 480111"/>
                  <a:gd name="connsiteY16" fmla="*/ 184658 h 590906"/>
                  <a:gd name="connsiteX17" fmla="*/ 221590 w 480111"/>
                  <a:gd name="connsiteY17" fmla="*/ 147726 h 590906"/>
                  <a:gd name="connsiteX18" fmla="*/ 221590 w 480111"/>
                  <a:gd name="connsiteY18" fmla="*/ 221590 h 590906"/>
                  <a:gd name="connsiteX19" fmla="*/ 73863 w 480111"/>
                  <a:gd name="connsiteY19" fmla="*/ 221590 h 590906"/>
                  <a:gd name="connsiteX20" fmla="*/ 73863 w 480111"/>
                  <a:gd name="connsiteY20" fmla="*/ 258521 h 590906"/>
                  <a:gd name="connsiteX21" fmla="*/ 221590 w 480111"/>
                  <a:gd name="connsiteY21" fmla="*/ 258521 h 590906"/>
                  <a:gd name="connsiteX22" fmla="*/ 221590 w 480111"/>
                  <a:gd name="connsiteY22" fmla="*/ 221590 h 590906"/>
                  <a:gd name="connsiteX23" fmla="*/ 221590 w 480111"/>
                  <a:gd name="connsiteY23" fmla="*/ 73863 h 590906"/>
                  <a:gd name="connsiteX24" fmla="*/ 73863 w 480111"/>
                  <a:gd name="connsiteY24" fmla="*/ 73863 h 590906"/>
                  <a:gd name="connsiteX25" fmla="*/ 73863 w 480111"/>
                  <a:gd name="connsiteY25" fmla="*/ 110795 h 590906"/>
                  <a:gd name="connsiteX26" fmla="*/ 221590 w 480111"/>
                  <a:gd name="connsiteY26" fmla="*/ 110795 h 590906"/>
                  <a:gd name="connsiteX27" fmla="*/ 221590 w 480111"/>
                  <a:gd name="connsiteY27" fmla="*/ 73863 h 590906"/>
                  <a:gd name="connsiteX28" fmla="*/ 0 w 480111"/>
                  <a:gd name="connsiteY28" fmla="*/ 0 h 590906"/>
                  <a:gd name="connsiteX29" fmla="*/ 480111 w 480111"/>
                  <a:gd name="connsiteY29" fmla="*/ 0 h 590906"/>
                  <a:gd name="connsiteX30" fmla="*/ 480111 w 480111"/>
                  <a:gd name="connsiteY30" fmla="*/ 590906 h 590906"/>
                  <a:gd name="connsiteX31" fmla="*/ 110795 w 480111"/>
                  <a:gd name="connsiteY31" fmla="*/ 590906 h 590906"/>
                  <a:gd name="connsiteX32" fmla="*/ 0 w 480111"/>
                  <a:gd name="connsiteY32" fmla="*/ 480111 h 590906"/>
                  <a:gd name="connsiteX33" fmla="*/ 0 w 480111"/>
                  <a:gd name="connsiteY33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221590 w 480111"/>
                  <a:gd name="connsiteY10" fmla="*/ 147726 h 590906"/>
                  <a:gd name="connsiteX11" fmla="*/ 73863 w 480111"/>
                  <a:gd name="connsiteY11" fmla="*/ 147726 h 590906"/>
                  <a:gd name="connsiteX12" fmla="*/ 73863 w 480111"/>
                  <a:gd name="connsiteY12" fmla="*/ 184658 h 590906"/>
                  <a:gd name="connsiteX13" fmla="*/ 221590 w 480111"/>
                  <a:gd name="connsiteY13" fmla="*/ 184658 h 590906"/>
                  <a:gd name="connsiteX14" fmla="*/ 221590 w 480111"/>
                  <a:gd name="connsiteY14" fmla="*/ 147726 h 590906"/>
                  <a:gd name="connsiteX15" fmla="*/ 221590 w 480111"/>
                  <a:gd name="connsiteY15" fmla="*/ 221590 h 590906"/>
                  <a:gd name="connsiteX16" fmla="*/ 73863 w 480111"/>
                  <a:gd name="connsiteY16" fmla="*/ 221590 h 590906"/>
                  <a:gd name="connsiteX17" fmla="*/ 73863 w 480111"/>
                  <a:gd name="connsiteY17" fmla="*/ 258521 h 590906"/>
                  <a:gd name="connsiteX18" fmla="*/ 221590 w 480111"/>
                  <a:gd name="connsiteY18" fmla="*/ 258521 h 590906"/>
                  <a:gd name="connsiteX19" fmla="*/ 221590 w 480111"/>
                  <a:gd name="connsiteY19" fmla="*/ 221590 h 590906"/>
                  <a:gd name="connsiteX20" fmla="*/ 221590 w 480111"/>
                  <a:gd name="connsiteY20" fmla="*/ 73863 h 590906"/>
                  <a:gd name="connsiteX21" fmla="*/ 73863 w 480111"/>
                  <a:gd name="connsiteY21" fmla="*/ 73863 h 590906"/>
                  <a:gd name="connsiteX22" fmla="*/ 73863 w 480111"/>
                  <a:gd name="connsiteY22" fmla="*/ 110795 h 590906"/>
                  <a:gd name="connsiteX23" fmla="*/ 221590 w 480111"/>
                  <a:gd name="connsiteY23" fmla="*/ 110795 h 590906"/>
                  <a:gd name="connsiteX24" fmla="*/ 221590 w 480111"/>
                  <a:gd name="connsiteY24" fmla="*/ 73863 h 590906"/>
                  <a:gd name="connsiteX25" fmla="*/ 0 w 480111"/>
                  <a:gd name="connsiteY25" fmla="*/ 0 h 590906"/>
                  <a:gd name="connsiteX26" fmla="*/ 480111 w 480111"/>
                  <a:gd name="connsiteY26" fmla="*/ 0 h 590906"/>
                  <a:gd name="connsiteX27" fmla="*/ 480111 w 480111"/>
                  <a:gd name="connsiteY27" fmla="*/ 590906 h 590906"/>
                  <a:gd name="connsiteX28" fmla="*/ 110795 w 480111"/>
                  <a:gd name="connsiteY28" fmla="*/ 590906 h 590906"/>
                  <a:gd name="connsiteX29" fmla="*/ 0 w 480111"/>
                  <a:gd name="connsiteY29" fmla="*/ 480111 h 590906"/>
                  <a:gd name="connsiteX30" fmla="*/ 0 w 480111"/>
                  <a:gd name="connsiteY30" fmla="*/ 0 h 590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80111" h="590906">
                    <a:moveTo>
                      <a:pt x="258521" y="258521"/>
                    </a:moveTo>
                    <a:lnTo>
                      <a:pt x="406248" y="258521"/>
                    </a:lnTo>
                    <a:lnTo>
                      <a:pt x="406248" y="73863"/>
                    </a:lnTo>
                    <a:lnTo>
                      <a:pt x="258521" y="73863"/>
                    </a:lnTo>
                    <a:lnTo>
                      <a:pt x="258521" y="258521"/>
                    </a:lnTo>
                    <a:close/>
                    <a:moveTo>
                      <a:pt x="73863" y="332385"/>
                    </a:moveTo>
                    <a:lnTo>
                      <a:pt x="406248" y="332385"/>
                    </a:lnTo>
                    <a:lnTo>
                      <a:pt x="406248" y="295453"/>
                    </a:lnTo>
                    <a:lnTo>
                      <a:pt x="73863" y="295453"/>
                    </a:lnTo>
                    <a:lnTo>
                      <a:pt x="73863" y="332385"/>
                    </a:lnTo>
                    <a:close/>
                    <a:moveTo>
                      <a:pt x="221590" y="147726"/>
                    </a:moveTo>
                    <a:lnTo>
                      <a:pt x="73863" y="147726"/>
                    </a:lnTo>
                    <a:lnTo>
                      <a:pt x="73863" y="184658"/>
                    </a:lnTo>
                    <a:lnTo>
                      <a:pt x="221590" y="184658"/>
                    </a:lnTo>
                    <a:lnTo>
                      <a:pt x="221590" y="147726"/>
                    </a:lnTo>
                    <a:close/>
                    <a:moveTo>
                      <a:pt x="221590" y="221590"/>
                    </a:moveTo>
                    <a:lnTo>
                      <a:pt x="73863" y="221590"/>
                    </a:lnTo>
                    <a:lnTo>
                      <a:pt x="73863" y="258521"/>
                    </a:lnTo>
                    <a:lnTo>
                      <a:pt x="221590" y="258521"/>
                    </a:lnTo>
                    <a:lnTo>
                      <a:pt x="221590" y="221590"/>
                    </a:lnTo>
                    <a:close/>
                    <a:moveTo>
                      <a:pt x="221590" y="73863"/>
                    </a:moveTo>
                    <a:lnTo>
                      <a:pt x="73863" y="73863"/>
                    </a:lnTo>
                    <a:lnTo>
                      <a:pt x="73863" y="110795"/>
                    </a:lnTo>
                    <a:lnTo>
                      <a:pt x="221590" y="110795"/>
                    </a:lnTo>
                    <a:lnTo>
                      <a:pt x="221590" y="73863"/>
                    </a:lnTo>
                    <a:close/>
                    <a:moveTo>
                      <a:pt x="0" y="0"/>
                    </a:moveTo>
                    <a:lnTo>
                      <a:pt x="480111" y="0"/>
                    </a:lnTo>
                    <a:lnTo>
                      <a:pt x="480111" y="590906"/>
                    </a:lnTo>
                    <a:lnTo>
                      <a:pt x="110795" y="590906"/>
                    </a:lnTo>
                    <a:cubicBezTo>
                      <a:pt x="48011" y="590906"/>
                      <a:pt x="0" y="542895"/>
                      <a:pt x="0" y="48011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6909" cap="flat">
                <a:noFill/>
                <a:prstDash val="solid"/>
                <a:miter/>
              </a:ln>
            </p:spPr>
            <p:txBody>
              <a:bodyPr lIns="0" tIns="0" rIns="0" bIns="0" anchor="b"/>
              <a:lstStyle/>
              <a:p>
                <a:pPr algn="ctr"/>
                <a:r>
                  <a:rPr lang="en-AU" sz="1400" b="1" dirty="0">
                    <a:solidFill>
                      <a:schemeClr val="bg1"/>
                    </a:solidFill>
                  </a:rPr>
                  <a:t>PDF</a:t>
                </a:r>
              </a:p>
            </p:txBody>
          </p:sp>
          <p:sp>
            <p:nvSpPr>
              <p:cNvPr id="53" name="L-Shape 52">
                <a:extLst>
                  <a:ext uri="{FF2B5EF4-FFF2-40B4-BE49-F238E27FC236}">
                    <a16:creationId xmlns:a16="http://schemas.microsoft.com/office/drawing/2014/main" id="{7DB22F38-E01A-4463-BC91-0D28218FC727}"/>
                  </a:ext>
                </a:extLst>
              </p:cNvPr>
              <p:cNvSpPr/>
              <p:nvPr/>
            </p:nvSpPr>
            <p:spPr>
              <a:xfrm rot="10800000">
                <a:off x="5431449" y="1848987"/>
                <a:ext cx="325889" cy="431285"/>
              </a:xfrm>
              <a:prstGeom prst="corner">
                <a:avLst>
                  <a:gd name="adj1" fmla="val 9081"/>
                  <a:gd name="adj2" fmla="val 13953"/>
                </a:avLst>
              </a:prstGeom>
              <a:solidFill>
                <a:srgbClr val="0066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2800" dirty="0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59DE54A3-E842-4B81-BC67-0D8F43C4E478}"/>
                </a:ext>
              </a:extLst>
            </p:cNvPr>
            <p:cNvGrpSpPr/>
            <p:nvPr/>
          </p:nvGrpSpPr>
          <p:grpSpPr>
            <a:xfrm>
              <a:off x="4135219" y="2652315"/>
              <a:ext cx="311381" cy="358049"/>
              <a:chOff x="5355519" y="2978458"/>
              <a:chExt cx="401819" cy="462042"/>
            </a:xfrm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46BA5936-26F1-4E55-9EA8-0498E9DF3CAF}"/>
                  </a:ext>
                </a:extLst>
              </p:cNvPr>
              <p:cNvSpPr/>
              <p:nvPr/>
            </p:nvSpPr>
            <p:spPr>
              <a:xfrm>
                <a:off x="5355519" y="3028420"/>
                <a:ext cx="334815" cy="412080"/>
              </a:xfrm>
              <a:custGeom>
                <a:avLst/>
                <a:gdLst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73863 w 480111"/>
                  <a:gd name="connsiteY10" fmla="*/ 406248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73863 w 480111"/>
                  <a:gd name="connsiteY13" fmla="*/ 369316 h 590906"/>
                  <a:gd name="connsiteX14" fmla="*/ 73863 w 480111"/>
                  <a:gd name="connsiteY14" fmla="*/ 406248 h 590906"/>
                  <a:gd name="connsiteX15" fmla="*/ 73863 w 480111"/>
                  <a:gd name="connsiteY15" fmla="*/ 480111 h 590906"/>
                  <a:gd name="connsiteX16" fmla="*/ 406248 w 480111"/>
                  <a:gd name="connsiteY16" fmla="*/ 480111 h 590906"/>
                  <a:gd name="connsiteX17" fmla="*/ 73863 w 480111"/>
                  <a:gd name="connsiteY17" fmla="*/ 443180 h 590906"/>
                  <a:gd name="connsiteX18" fmla="*/ 73863 w 480111"/>
                  <a:gd name="connsiteY18" fmla="*/ 480111 h 590906"/>
                  <a:gd name="connsiteX19" fmla="*/ 221590 w 480111"/>
                  <a:gd name="connsiteY19" fmla="*/ 147726 h 590906"/>
                  <a:gd name="connsiteX20" fmla="*/ 73863 w 480111"/>
                  <a:gd name="connsiteY20" fmla="*/ 147726 h 590906"/>
                  <a:gd name="connsiteX21" fmla="*/ 73863 w 480111"/>
                  <a:gd name="connsiteY21" fmla="*/ 184658 h 590906"/>
                  <a:gd name="connsiteX22" fmla="*/ 221590 w 480111"/>
                  <a:gd name="connsiteY22" fmla="*/ 184658 h 590906"/>
                  <a:gd name="connsiteX23" fmla="*/ 221590 w 480111"/>
                  <a:gd name="connsiteY23" fmla="*/ 147726 h 590906"/>
                  <a:gd name="connsiteX24" fmla="*/ 221590 w 480111"/>
                  <a:gd name="connsiteY24" fmla="*/ 221590 h 590906"/>
                  <a:gd name="connsiteX25" fmla="*/ 73863 w 480111"/>
                  <a:gd name="connsiteY25" fmla="*/ 221590 h 590906"/>
                  <a:gd name="connsiteX26" fmla="*/ 73863 w 480111"/>
                  <a:gd name="connsiteY26" fmla="*/ 258521 h 590906"/>
                  <a:gd name="connsiteX27" fmla="*/ 221590 w 480111"/>
                  <a:gd name="connsiteY27" fmla="*/ 258521 h 590906"/>
                  <a:gd name="connsiteX28" fmla="*/ 221590 w 480111"/>
                  <a:gd name="connsiteY28" fmla="*/ 221590 h 590906"/>
                  <a:gd name="connsiteX29" fmla="*/ 221590 w 480111"/>
                  <a:gd name="connsiteY29" fmla="*/ 73863 h 590906"/>
                  <a:gd name="connsiteX30" fmla="*/ 73863 w 480111"/>
                  <a:gd name="connsiteY30" fmla="*/ 73863 h 590906"/>
                  <a:gd name="connsiteX31" fmla="*/ 73863 w 480111"/>
                  <a:gd name="connsiteY31" fmla="*/ 110795 h 590906"/>
                  <a:gd name="connsiteX32" fmla="*/ 221590 w 480111"/>
                  <a:gd name="connsiteY32" fmla="*/ 110795 h 590906"/>
                  <a:gd name="connsiteX33" fmla="*/ 221590 w 480111"/>
                  <a:gd name="connsiteY33" fmla="*/ 73863 h 590906"/>
                  <a:gd name="connsiteX34" fmla="*/ 0 w 480111"/>
                  <a:gd name="connsiteY34" fmla="*/ 0 h 590906"/>
                  <a:gd name="connsiteX35" fmla="*/ 480111 w 480111"/>
                  <a:gd name="connsiteY35" fmla="*/ 0 h 590906"/>
                  <a:gd name="connsiteX36" fmla="*/ 480111 w 480111"/>
                  <a:gd name="connsiteY36" fmla="*/ 590906 h 590906"/>
                  <a:gd name="connsiteX37" fmla="*/ 110795 w 480111"/>
                  <a:gd name="connsiteY37" fmla="*/ 590906 h 590906"/>
                  <a:gd name="connsiteX38" fmla="*/ 0 w 480111"/>
                  <a:gd name="connsiteY38" fmla="*/ 480111 h 590906"/>
                  <a:gd name="connsiteX39" fmla="*/ 0 w 480111"/>
                  <a:gd name="connsiteY39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73863 w 480111"/>
                  <a:gd name="connsiteY10" fmla="*/ 406248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73863 w 480111"/>
                  <a:gd name="connsiteY13" fmla="*/ 369316 h 590906"/>
                  <a:gd name="connsiteX14" fmla="*/ 73863 w 480111"/>
                  <a:gd name="connsiteY14" fmla="*/ 406248 h 590906"/>
                  <a:gd name="connsiteX15" fmla="*/ 73863 w 480111"/>
                  <a:gd name="connsiteY15" fmla="*/ 480111 h 590906"/>
                  <a:gd name="connsiteX16" fmla="*/ 73863 w 480111"/>
                  <a:gd name="connsiteY16" fmla="*/ 443180 h 590906"/>
                  <a:gd name="connsiteX17" fmla="*/ 73863 w 480111"/>
                  <a:gd name="connsiteY17" fmla="*/ 480111 h 590906"/>
                  <a:gd name="connsiteX18" fmla="*/ 221590 w 480111"/>
                  <a:gd name="connsiteY18" fmla="*/ 147726 h 590906"/>
                  <a:gd name="connsiteX19" fmla="*/ 73863 w 480111"/>
                  <a:gd name="connsiteY19" fmla="*/ 147726 h 590906"/>
                  <a:gd name="connsiteX20" fmla="*/ 73863 w 480111"/>
                  <a:gd name="connsiteY20" fmla="*/ 184658 h 590906"/>
                  <a:gd name="connsiteX21" fmla="*/ 221590 w 480111"/>
                  <a:gd name="connsiteY21" fmla="*/ 184658 h 590906"/>
                  <a:gd name="connsiteX22" fmla="*/ 221590 w 480111"/>
                  <a:gd name="connsiteY22" fmla="*/ 147726 h 590906"/>
                  <a:gd name="connsiteX23" fmla="*/ 221590 w 480111"/>
                  <a:gd name="connsiteY23" fmla="*/ 221590 h 590906"/>
                  <a:gd name="connsiteX24" fmla="*/ 73863 w 480111"/>
                  <a:gd name="connsiteY24" fmla="*/ 221590 h 590906"/>
                  <a:gd name="connsiteX25" fmla="*/ 73863 w 480111"/>
                  <a:gd name="connsiteY25" fmla="*/ 258521 h 590906"/>
                  <a:gd name="connsiteX26" fmla="*/ 221590 w 480111"/>
                  <a:gd name="connsiteY26" fmla="*/ 258521 h 590906"/>
                  <a:gd name="connsiteX27" fmla="*/ 221590 w 480111"/>
                  <a:gd name="connsiteY27" fmla="*/ 221590 h 590906"/>
                  <a:gd name="connsiteX28" fmla="*/ 221590 w 480111"/>
                  <a:gd name="connsiteY28" fmla="*/ 73863 h 590906"/>
                  <a:gd name="connsiteX29" fmla="*/ 73863 w 480111"/>
                  <a:gd name="connsiteY29" fmla="*/ 73863 h 590906"/>
                  <a:gd name="connsiteX30" fmla="*/ 73863 w 480111"/>
                  <a:gd name="connsiteY30" fmla="*/ 110795 h 590906"/>
                  <a:gd name="connsiteX31" fmla="*/ 221590 w 480111"/>
                  <a:gd name="connsiteY31" fmla="*/ 110795 h 590906"/>
                  <a:gd name="connsiteX32" fmla="*/ 221590 w 480111"/>
                  <a:gd name="connsiteY32" fmla="*/ 73863 h 590906"/>
                  <a:gd name="connsiteX33" fmla="*/ 0 w 480111"/>
                  <a:gd name="connsiteY33" fmla="*/ 0 h 590906"/>
                  <a:gd name="connsiteX34" fmla="*/ 480111 w 480111"/>
                  <a:gd name="connsiteY34" fmla="*/ 0 h 590906"/>
                  <a:gd name="connsiteX35" fmla="*/ 480111 w 480111"/>
                  <a:gd name="connsiteY35" fmla="*/ 590906 h 590906"/>
                  <a:gd name="connsiteX36" fmla="*/ 110795 w 480111"/>
                  <a:gd name="connsiteY36" fmla="*/ 590906 h 590906"/>
                  <a:gd name="connsiteX37" fmla="*/ 0 w 480111"/>
                  <a:gd name="connsiteY37" fmla="*/ 480111 h 590906"/>
                  <a:gd name="connsiteX38" fmla="*/ 0 w 480111"/>
                  <a:gd name="connsiteY38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73863 w 480111"/>
                  <a:gd name="connsiteY10" fmla="*/ 406248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73863 w 480111"/>
                  <a:gd name="connsiteY13" fmla="*/ 369316 h 590906"/>
                  <a:gd name="connsiteX14" fmla="*/ 73863 w 480111"/>
                  <a:gd name="connsiteY14" fmla="*/ 406248 h 590906"/>
                  <a:gd name="connsiteX15" fmla="*/ 221590 w 480111"/>
                  <a:gd name="connsiteY15" fmla="*/ 147726 h 590906"/>
                  <a:gd name="connsiteX16" fmla="*/ 73863 w 480111"/>
                  <a:gd name="connsiteY16" fmla="*/ 147726 h 590906"/>
                  <a:gd name="connsiteX17" fmla="*/ 73863 w 480111"/>
                  <a:gd name="connsiteY17" fmla="*/ 184658 h 590906"/>
                  <a:gd name="connsiteX18" fmla="*/ 221590 w 480111"/>
                  <a:gd name="connsiteY18" fmla="*/ 184658 h 590906"/>
                  <a:gd name="connsiteX19" fmla="*/ 221590 w 480111"/>
                  <a:gd name="connsiteY19" fmla="*/ 147726 h 590906"/>
                  <a:gd name="connsiteX20" fmla="*/ 221590 w 480111"/>
                  <a:gd name="connsiteY20" fmla="*/ 221590 h 590906"/>
                  <a:gd name="connsiteX21" fmla="*/ 73863 w 480111"/>
                  <a:gd name="connsiteY21" fmla="*/ 221590 h 590906"/>
                  <a:gd name="connsiteX22" fmla="*/ 73863 w 480111"/>
                  <a:gd name="connsiteY22" fmla="*/ 258521 h 590906"/>
                  <a:gd name="connsiteX23" fmla="*/ 221590 w 480111"/>
                  <a:gd name="connsiteY23" fmla="*/ 258521 h 590906"/>
                  <a:gd name="connsiteX24" fmla="*/ 221590 w 480111"/>
                  <a:gd name="connsiteY24" fmla="*/ 221590 h 590906"/>
                  <a:gd name="connsiteX25" fmla="*/ 221590 w 480111"/>
                  <a:gd name="connsiteY25" fmla="*/ 73863 h 590906"/>
                  <a:gd name="connsiteX26" fmla="*/ 73863 w 480111"/>
                  <a:gd name="connsiteY26" fmla="*/ 73863 h 590906"/>
                  <a:gd name="connsiteX27" fmla="*/ 73863 w 480111"/>
                  <a:gd name="connsiteY27" fmla="*/ 110795 h 590906"/>
                  <a:gd name="connsiteX28" fmla="*/ 221590 w 480111"/>
                  <a:gd name="connsiteY28" fmla="*/ 110795 h 590906"/>
                  <a:gd name="connsiteX29" fmla="*/ 221590 w 480111"/>
                  <a:gd name="connsiteY29" fmla="*/ 73863 h 590906"/>
                  <a:gd name="connsiteX30" fmla="*/ 0 w 480111"/>
                  <a:gd name="connsiteY30" fmla="*/ 0 h 590906"/>
                  <a:gd name="connsiteX31" fmla="*/ 480111 w 480111"/>
                  <a:gd name="connsiteY31" fmla="*/ 0 h 590906"/>
                  <a:gd name="connsiteX32" fmla="*/ 480111 w 480111"/>
                  <a:gd name="connsiteY32" fmla="*/ 590906 h 590906"/>
                  <a:gd name="connsiteX33" fmla="*/ 110795 w 480111"/>
                  <a:gd name="connsiteY33" fmla="*/ 590906 h 590906"/>
                  <a:gd name="connsiteX34" fmla="*/ 0 w 480111"/>
                  <a:gd name="connsiteY34" fmla="*/ 480111 h 590906"/>
                  <a:gd name="connsiteX35" fmla="*/ 0 w 480111"/>
                  <a:gd name="connsiteY35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73863 w 480111"/>
                  <a:gd name="connsiteY10" fmla="*/ 369316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73863 w 480111"/>
                  <a:gd name="connsiteY13" fmla="*/ 369316 h 590906"/>
                  <a:gd name="connsiteX14" fmla="*/ 221590 w 480111"/>
                  <a:gd name="connsiteY14" fmla="*/ 147726 h 590906"/>
                  <a:gd name="connsiteX15" fmla="*/ 73863 w 480111"/>
                  <a:gd name="connsiteY15" fmla="*/ 147726 h 590906"/>
                  <a:gd name="connsiteX16" fmla="*/ 73863 w 480111"/>
                  <a:gd name="connsiteY16" fmla="*/ 184658 h 590906"/>
                  <a:gd name="connsiteX17" fmla="*/ 221590 w 480111"/>
                  <a:gd name="connsiteY17" fmla="*/ 184658 h 590906"/>
                  <a:gd name="connsiteX18" fmla="*/ 221590 w 480111"/>
                  <a:gd name="connsiteY18" fmla="*/ 147726 h 590906"/>
                  <a:gd name="connsiteX19" fmla="*/ 221590 w 480111"/>
                  <a:gd name="connsiteY19" fmla="*/ 221590 h 590906"/>
                  <a:gd name="connsiteX20" fmla="*/ 73863 w 480111"/>
                  <a:gd name="connsiteY20" fmla="*/ 221590 h 590906"/>
                  <a:gd name="connsiteX21" fmla="*/ 73863 w 480111"/>
                  <a:gd name="connsiteY21" fmla="*/ 258521 h 590906"/>
                  <a:gd name="connsiteX22" fmla="*/ 221590 w 480111"/>
                  <a:gd name="connsiteY22" fmla="*/ 258521 h 590906"/>
                  <a:gd name="connsiteX23" fmla="*/ 221590 w 480111"/>
                  <a:gd name="connsiteY23" fmla="*/ 221590 h 590906"/>
                  <a:gd name="connsiteX24" fmla="*/ 221590 w 480111"/>
                  <a:gd name="connsiteY24" fmla="*/ 73863 h 590906"/>
                  <a:gd name="connsiteX25" fmla="*/ 73863 w 480111"/>
                  <a:gd name="connsiteY25" fmla="*/ 73863 h 590906"/>
                  <a:gd name="connsiteX26" fmla="*/ 73863 w 480111"/>
                  <a:gd name="connsiteY26" fmla="*/ 110795 h 590906"/>
                  <a:gd name="connsiteX27" fmla="*/ 221590 w 480111"/>
                  <a:gd name="connsiteY27" fmla="*/ 110795 h 590906"/>
                  <a:gd name="connsiteX28" fmla="*/ 221590 w 480111"/>
                  <a:gd name="connsiteY28" fmla="*/ 73863 h 590906"/>
                  <a:gd name="connsiteX29" fmla="*/ 0 w 480111"/>
                  <a:gd name="connsiteY29" fmla="*/ 0 h 590906"/>
                  <a:gd name="connsiteX30" fmla="*/ 480111 w 480111"/>
                  <a:gd name="connsiteY30" fmla="*/ 0 h 590906"/>
                  <a:gd name="connsiteX31" fmla="*/ 480111 w 480111"/>
                  <a:gd name="connsiteY31" fmla="*/ 590906 h 590906"/>
                  <a:gd name="connsiteX32" fmla="*/ 110795 w 480111"/>
                  <a:gd name="connsiteY32" fmla="*/ 590906 h 590906"/>
                  <a:gd name="connsiteX33" fmla="*/ 0 w 480111"/>
                  <a:gd name="connsiteY33" fmla="*/ 480111 h 590906"/>
                  <a:gd name="connsiteX34" fmla="*/ 0 w 480111"/>
                  <a:gd name="connsiteY34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406248 w 480111"/>
                  <a:gd name="connsiteY10" fmla="*/ 369316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221590 w 480111"/>
                  <a:gd name="connsiteY13" fmla="*/ 147726 h 590906"/>
                  <a:gd name="connsiteX14" fmla="*/ 73863 w 480111"/>
                  <a:gd name="connsiteY14" fmla="*/ 147726 h 590906"/>
                  <a:gd name="connsiteX15" fmla="*/ 73863 w 480111"/>
                  <a:gd name="connsiteY15" fmla="*/ 184658 h 590906"/>
                  <a:gd name="connsiteX16" fmla="*/ 221590 w 480111"/>
                  <a:gd name="connsiteY16" fmla="*/ 184658 h 590906"/>
                  <a:gd name="connsiteX17" fmla="*/ 221590 w 480111"/>
                  <a:gd name="connsiteY17" fmla="*/ 147726 h 590906"/>
                  <a:gd name="connsiteX18" fmla="*/ 221590 w 480111"/>
                  <a:gd name="connsiteY18" fmla="*/ 221590 h 590906"/>
                  <a:gd name="connsiteX19" fmla="*/ 73863 w 480111"/>
                  <a:gd name="connsiteY19" fmla="*/ 221590 h 590906"/>
                  <a:gd name="connsiteX20" fmla="*/ 73863 w 480111"/>
                  <a:gd name="connsiteY20" fmla="*/ 258521 h 590906"/>
                  <a:gd name="connsiteX21" fmla="*/ 221590 w 480111"/>
                  <a:gd name="connsiteY21" fmla="*/ 258521 h 590906"/>
                  <a:gd name="connsiteX22" fmla="*/ 221590 w 480111"/>
                  <a:gd name="connsiteY22" fmla="*/ 221590 h 590906"/>
                  <a:gd name="connsiteX23" fmla="*/ 221590 w 480111"/>
                  <a:gd name="connsiteY23" fmla="*/ 73863 h 590906"/>
                  <a:gd name="connsiteX24" fmla="*/ 73863 w 480111"/>
                  <a:gd name="connsiteY24" fmla="*/ 73863 h 590906"/>
                  <a:gd name="connsiteX25" fmla="*/ 73863 w 480111"/>
                  <a:gd name="connsiteY25" fmla="*/ 110795 h 590906"/>
                  <a:gd name="connsiteX26" fmla="*/ 221590 w 480111"/>
                  <a:gd name="connsiteY26" fmla="*/ 110795 h 590906"/>
                  <a:gd name="connsiteX27" fmla="*/ 221590 w 480111"/>
                  <a:gd name="connsiteY27" fmla="*/ 73863 h 590906"/>
                  <a:gd name="connsiteX28" fmla="*/ 0 w 480111"/>
                  <a:gd name="connsiteY28" fmla="*/ 0 h 590906"/>
                  <a:gd name="connsiteX29" fmla="*/ 480111 w 480111"/>
                  <a:gd name="connsiteY29" fmla="*/ 0 h 590906"/>
                  <a:gd name="connsiteX30" fmla="*/ 480111 w 480111"/>
                  <a:gd name="connsiteY30" fmla="*/ 590906 h 590906"/>
                  <a:gd name="connsiteX31" fmla="*/ 110795 w 480111"/>
                  <a:gd name="connsiteY31" fmla="*/ 590906 h 590906"/>
                  <a:gd name="connsiteX32" fmla="*/ 0 w 480111"/>
                  <a:gd name="connsiteY32" fmla="*/ 480111 h 590906"/>
                  <a:gd name="connsiteX33" fmla="*/ 0 w 480111"/>
                  <a:gd name="connsiteY33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221590 w 480111"/>
                  <a:gd name="connsiteY10" fmla="*/ 147726 h 590906"/>
                  <a:gd name="connsiteX11" fmla="*/ 73863 w 480111"/>
                  <a:gd name="connsiteY11" fmla="*/ 147726 h 590906"/>
                  <a:gd name="connsiteX12" fmla="*/ 73863 w 480111"/>
                  <a:gd name="connsiteY12" fmla="*/ 184658 h 590906"/>
                  <a:gd name="connsiteX13" fmla="*/ 221590 w 480111"/>
                  <a:gd name="connsiteY13" fmla="*/ 184658 h 590906"/>
                  <a:gd name="connsiteX14" fmla="*/ 221590 w 480111"/>
                  <a:gd name="connsiteY14" fmla="*/ 147726 h 590906"/>
                  <a:gd name="connsiteX15" fmla="*/ 221590 w 480111"/>
                  <a:gd name="connsiteY15" fmla="*/ 221590 h 590906"/>
                  <a:gd name="connsiteX16" fmla="*/ 73863 w 480111"/>
                  <a:gd name="connsiteY16" fmla="*/ 221590 h 590906"/>
                  <a:gd name="connsiteX17" fmla="*/ 73863 w 480111"/>
                  <a:gd name="connsiteY17" fmla="*/ 258521 h 590906"/>
                  <a:gd name="connsiteX18" fmla="*/ 221590 w 480111"/>
                  <a:gd name="connsiteY18" fmla="*/ 258521 h 590906"/>
                  <a:gd name="connsiteX19" fmla="*/ 221590 w 480111"/>
                  <a:gd name="connsiteY19" fmla="*/ 221590 h 590906"/>
                  <a:gd name="connsiteX20" fmla="*/ 221590 w 480111"/>
                  <a:gd name="connsiteY20" fmla="*/ 73863 h 590906"/>
                  <a:gd name="connsiteX21" fmla="*/ 73863 w 480111"/>
                  <a:gd name="connsiteY21" fmla="*/ 73863 h 590906"/>
                  <a:gd name="connsiteX22" fmla="*/ 73863 w 480111"/>
                  <a:gd name="connsiteY22" fmla="*/ 110795 h 590906"/>
                  <a:gd name="connsiteX23" fmla="*/ 221590 w 480111"/>
                  <a:gd name="connsiteY23" fmla="*/ 110795 h 590906"/>
                  <a:gd name="connsiteX24" fmla="*/ 221590 w 480111"/>
                  <a:gd name="connsiteY24" fmla="*/ 73863 h 590906"/>
                  <a:gd name="connsiteX25" fmla="*/ 0 w 480111"/>
                  <a:gd name="connsiteY25" fmla="*/ 0 h 590906"/>
                  <a:gd name="connsiteX26" fmla="*/ 480111 w 480111"/>
                  <a:gd name="connsiteY26" fmla="*/ 0 h 590906"/>
                  <a:gd name="connsiteX27" fmla="*/ 480111 w 480111"/>
                  <a:gd name="connsiteY27" fmla="*/ 590906 h 590906"/>
                  <a:gd name="connsiteX28" fmla="*/ 110795 w 480111"/>
                  <a:gd name="connsiteY28" fmla="*/ 590906 h 590906"/>
                  <a:gd name="connsiteX29" fmla="*/ 0 w 480111"/>
                  <a:gd name="connsiteY29" fmla="*/ 480111 h 590906"/>
                  <a:gd name="connsiteX30" fmla="*/ 0 w 480111"/>
                  <a:gd name="connsiteY30" fmla="*/ 0 h 590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80111" h="590906">
                    <a:moveTo>
                      <a:pt x="258521" y="258521"/>
                    </a:moveTo>
                    <a:lnTo>
                      <a:pt x="406248" y="258521"/>
                    </a:lnTo>
                    <a:lnTo>
                      <a:pt x="406248" y="73863"/>
                    </a:lnTo>
                    <a:lnTo>
                      <a:pt x="258521" y="73863"/>
                    </a:lnTo>
                    <a:lnTo>
                      <a:pt x="258521" y="258521"/>
                    </a:lnTo>
                    <a:close/>
                    <a:moveTo>
                      <a:pt x="73863" y="332385"/>
                    </a:moveTo>
                    <a:lnTo>
                      <a:pt x="406248" y="332385"/>
                    </a:lnTo>
                    <a:lnTo>
                      <a:pt x="406248" y="295453"/>
                    </a:lnTo>
                    <a:lnTo>
                      <a:pt x="73863" y="295453"/>
                    </a:lnTo>
                    <a:lnTo>
                      <a:pt x="73863" y="332385"/>
                    </a:lnTo>
                    <a:close/>
                    <a:moveTo>
                      <a:pt x="221590" y="147726"/>
                    </a:moveTo>
                    <a:lnTo>
                      <a:pt x="73863" y="147726"/>
                    </a:lnTo>
                    <a:lnTo>
                      <a:pt x="73863" y="184658"/>
                    </a:lnTo>
                    <a:lnTo>
                      <a:pt x="221590" y="184658"/>
                    </a:lnTo>
                    <a:lnTo>
                      <a:pt x="221590" y="147726"/>
                    </a:lnTo>
                    <a:close/>
                    <a:moveTo>
                      <a:pt x="221590" y="221590"/>
                    </a:moveTo>
                    <a:lnTo>
                      <a:pt x="73863" y="221590"/>
                    </a:lnTo>
                    <a:lnTo>
                      <a:pt x="73863" y="258521"/>
                    </a:lnTo>
                    <a:lnTo>
                      <a:pt x="221590" y="258521"/>
                    </a:lnTo>
                    <a:lnTo>
                      <a:pt x="221590" y="221590"/>
                    </a:lnTo>
                    <a:close/>
                    <a:moveTo>
                      <a:pt x="221590" y="73863"/>
                    </a:moveTo>
                    <a:lnTo>
                      <a:pt x="73863" y="73863"/>
                    </a:lnTo>
                    <a:lnTo>
                      <a:pt x="73863" y="110795"/>
                    </a:lnTo>
                    <a:lnTo>
                      <a:pt x="221590" y="110795"/>
                    </a:lnTo>
                    <a:lnTo>
                      <a:pt x="221590" y="73863"/>
                    </a:lnTo>
                    <a:close/>
                    <a:moveTo>
                      <a:pt x="0" y="0"/>
                    </a:moveTo>
                    <a:lnTo>
                      <a:pt x="480111" y="0"/>
                    </a:lnTo>
                    <a:lnTo>
                      <a:pt x="480111" y="590906"/>
                    </a:lnTo>
                    <a:lnTo>
                      <a:pt x="110795" y="590906"/>
                    </a:lnTo>
                    <a:cubicBezTo>
                      <a:pt x="48011" y="590906"/>
                      <a:pt x="0" y="542895"/>
                      <a:pt x="0" y="48011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99"/>
              </a:solidFill>
              <a:ln w="36909" cap="flat">
                <a:noFill/>
                <a:prstDash val="solid"/>
                <a:miter/>
              </a:ln>
            </p:spPr>
            <p:txBody>
              <a:bodyPr lIns="0" tIns="0" rIns="0" bIns="0" anchor="b"/>
              <a:lstStyle/>
              <a:p>
                <a:pPr algn="ctr"/>
                <a:r>
                  <a:rPr lang="en-AU" sz="1100" b="1" dirty="0">
                    <a:solidFill>
                      <a:schemeClr val="bg1"/>
                    </a:solidFill>
                  </a:rPr>
                  <a:t>HTML</a:t>
                </a:r>
              </a:p>
            </p:txBody>
          </p:sp>
          <p:sp>
            <p:nvSpPr>
              <p:cNvPr id="58" name="L-Shape 57">
                <a:extLst>
                  <a:ext uri="{FF2B5EF4-FFF2-40B4-BE49-F238E27FC236}">
                    <a16:creationId xmlns:a16="http://schemas.microsoft.com/office/drawing/2014/main" id="{0D61924E-D85A-4017-BB85-43FE85F36AB4}"/>
                  </a:ext>
                </a:extLst>
              </p:cNvPr>
              <p:cNvSpPr/>
              <p:nvPr/>
            </p:nvSpPr>
            <p:spPr>
              <a:xfrm rot="10800000">
                <a:off x="5431449" y="2978458"/>
                <a:ext cx="325889" cy="431285"/>
              </a:xfrm>
              <a:prstGeom prst="corner">
                <a:avLst>
                  <a:gd name="adj1" fmla="val 9081"/>
                  <a:gd name="adj2" fmla="val 13953"/>
                </a:avLst>
              </a:prstGeom>
              <a:solidFill>
                <a:srgbClr val="0066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28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2" name="Rectangle: Single Corner Snipped 131">
              <a:extLst>
                <a:ext uri="{FF2B5EF4-FFF2-40B4-BE49-F238E27FC236}">
                  <a16:creationId xmlns:a16="http://schemas.microsoft.com/office/drawing/2014/main" id="{5358738F-89A7-4252-9C7C-1D63F2D066F3}"/>
                </a:ext>
              </a:extLst>
            </p:cNvPr>
            <p:cNvSpPr/>
            <p:nvPr/>
          </p:nvSpPr>
          <p:spPr>
            <a:xfrm rot="10800000">
              <a:off x="4079447" y="3072680"/>
              <a:ext cx="278058" cy="190994"/>
            </a:xfrm>
            <a:prstGeom prst="snip1Rect">
              <a:avLst>
                <a:gd name="adj" fmla="val 29757"/>
              </a:avLst>
            </a:prstGeom>
            <a:solidFill>
              <a:srgbClr val="006699"/>
            </a:solidFill>
            <a:ln w="381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AU" b="1" dirty="0">
                <a:solidFill>
                  <a:schemeClr val="bg1"/>
                </a:solidFill>
              </a:endParaRPr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7C0BADBD-7EFE-47EC-9BF7-087B7D5C68F4}"/>
                </a:ext>
              </a:extLst>
            </p:cNvPr>
            <p:cNvSpPr/>
            <p:nvPr/>
          </p:nvSpPr>
          <p:spPr>
            <a:xfrm>
              <a:off x="4079448" y="3149061"/>
              <a:ext cx="114613" cy="114613"/>
            </a:xfrm>
            <a:prstGeom prst="ellipse">
              <a:avLst/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B7ECACAB-FB5B-4FCE-89A9-18BD98424CA3}"/>
                </a:ext>
              </a:extLst>
            </p:cNvPr>
            <p:cNvSpPr/>
            <p:nvPr/>
          </p:nvSpPr>
          <p:spPr>
            <a:xfrm>
              <a:off x="4133738" y="3080869"/>
              <a:ext cx="172288" cy="167254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AU" b="1" dirty="0" err="1">
                  <a:solidFill>
                    <a:schemeClr val="bg1"/>
                  </a:solidFill>
                </a:rPr>
                <a:t>doi</a:t>
              </a:r>
              <a:endParaRPr lang="en-A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70D5028-8BF6-4040-82A2-7F1C077C697C}"/>
              </a:ext>
            </a:extLst>
          </p:cNvPr>
          <p:cNvGrpSpPr/>
          <p:nvPr/>
        </p:nvGrpSpPr>
        <p:grpSpPr>
          <a:xfrm>
            <a:off x="3838545" y="2450055"/>
            <a:ext cx="1706937" cy="2438028"/>
            <a:chOff x="1874031" y="2468492"/>
            <a:chExt cx="1003990" cy="1434005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CFC54836-25C5-40C3-B9E3-F9F81409ECF6}"/>
                </a:ext>
              </a:extLst>
            </p:cNvPr>
            <p:cNvSpPr/>
            <p:nvPr/>
          </p:nvSpPr>
          <p:spPr>
            <a:xfrm>
              <a:off x="1911856" y="2974157"/>
              <a:ext cx="928340" cy="928340"/>
            </a:xfrm>
            <a:prstGeom prst="ellipse">
              <a:avLst/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 dirty="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66D52AB0-CACC-4819-88F4-1DFFD0F6BF7C}"/>
                </a:ext>
              </a:extLst>
            </p:cNvPr>
            <p:cNvSpPr txBox="1"/>
            <p:nvPr/>
          </p:nvSpPr>
          <p:spPr>
            <a:xfrm>
              <a:off x="1874031" y="2468492"/>
              <a:ext cx="1003990" cy="501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AU" sz="2400" dirty="0">
                  <a:latin typeface="Corbel" panose="020B0503020204020204" pitchFamily="34" charset="0"/>
                </a:rPr>
                <a:t>Public</a:t>
              </a:r>
            </a:p>
            <a:p>
              <a:pPr algn="ctr"/>
              <a:r>
                <a:rPr lang="en-AU" sz="2400" dirty="0">
                  <a:latin typeface="Corbel" panose="020B0503020204020204" pitchFamily="34" charset="0"/>
                </a:rPr>
                <a:t>peer review</a:t>
              </a: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362C0F0F-2BE4-4853-BA32-3301C21A0749}"/>
                </a:ext>
              </a:extLst>
            </p:cNvPr>
            <p:cNvSpPr/>
            <p:nvPr/>
          </p:nvSpPr>
          <p:spPr>
            <a:xfrm flipH="1">
              <a:off x="2133275" y="3140131"/>
              <a:ext cx="585554" cy="638786"/>
            </a:xfrm>
            <a:custGeom>
              <a:avLst/>
              <a:gdLst/>
              <a:ahLst/>
              <a:cxnLst/>
              <a:rect l="0" t="0" r="0" b="0"/>
              <a:pathLst>
                <a:path w="780737" h="851714">
                  <a:moveTo>
                    <a:pt x="187421" y="648767"/>
                  </a:moveTo>
                  <a:cubicBezTo>
                    <a:pt x="166129" y="623925"/>
                    <a:pt x="155482" y="595534"/>
                    <a:pt x="155482" y="560046"/>
                  </a:cubicBezTo>
                  <a:cubicBezTo>
                    <a:pt x="155482" y="481973"/>
                    <a:pt x="219361" y="418094"/>
                    <a:pt x="297435" y="418094"/>
                  </a:cubicBezTo>
                  <a:cubicBezTo>
                    <a:pt x="375508" y="418094"/>
                    <a:pt x="439387" y="481973"/>
                    <a:pt x="439387" y="560046"/>
                  </a:cubicBezTo>
                  <a:cubicBezTo>
                    <a:pt x="439387" y="638120"/>
                    <a:pt x="375508" y="701999"/>
                    <a:pt x="297435" y="701999"/>
                  </a:cubicBezTo>
                  <a:cubicBezTo>
                    <a:pt x="272593" y="701999"/>
                    <a:pt x="251300" y="698450"/>
                    <a:pt x="233556" y="687803"/>
                  </a:cubicBezTo>
                  <a:lnTo>
                    <a:pt x="137738" y="783621"/>
                  </a:lnTo>
                  <a:lnTo>
                    <a:pt x="98701" y="744584"/>
                  </a:lnTo>
                  <a:lnTo>
                    <a:pt x="187421" y="648767"/>
                  </a:lnTo>
                  <a:close/>
                  <a:moveTo>
                    <a:pt x="297435" y="638120"/>
                  </a:moveTo>
                  <a:cubicBezTo>
                    <a:pt x="340020" y="638120"/>
                    <a:pt x="375508" y="602632"/>
                    <a:pt x="375508" y="556498"/>
                  </a:cubicBezTo>
                  <a:cubicBezTo>
                    <a:pt x="375508" y="513912"/>
                    <a:pt x="340020" y="478424"/>
                    <a:pt x="297435" y="478424"/>
                  </a:cubicBezTo>
                  <a:cubicBezTo>
                    <a:pt x="254849" y="478424"/>
                    <a:pt x="215812" y="513912"/>
                    <a:pt x="215812" y="556498"/>
                  </a:cubicBezTo>
                  <a:cubicBezTo>
                    <a:pt x="219361" y="602632"/>
                    <a:pt x="254849" y="638120"/>
                    <a:pt x="297435" y="638120"/>
                  </a:cubicBezTo>
                  <a:close/>
                  <a:moveTo>
                    <a:pt x="446484" y="453582"/>
                  </a:moveTo>
                  <a:cubicBezTo>
                    <a:pt x="435838" y="439387"/>
                    <a:pt x="425192" y="428740"/>
                    <a:pt x="410996" y="418094"/>
                  </a:cubicBezTo>
                  <a:lnTo>
                    <a:pt x="616827" y="418094"/>
                  </a:lnTo>
                  <a:lnTo>
                    <a:pt x="616827" y="382606"/>
                  </a:lnTo>
                  <a:lnTo>
                    <a:pt x="297435" y="382606"/>
                  </a:lnTo>
                  <a:cubicBezTo>
                    <a:pt x="297435" y="382606"/>
                    <a:pt x="254849" y="382606"/>
                    <a:pt x="226458" y="403899"/>
                  </a:cubicBezTo>
                  <a:lnTo>
                    <a:pt x="226458" y="98701"/>
                  </a:lnTo>
                  <a:lnTo>
                    <a:pt x="687803" y="98701"/>
                  </a:lnTo>
                  <a:lnTo>
                    <a:pt x="687803" y="560046"/>
                  </a:lnTo>
                  <a:cubicBezTo>
                    <a:pt x="687803" y="620376"/>
                    <a:pt x="641669" y="666511"/>
                    <a:pt x="581339" y="666511"/>
                  </a:cubicBezTo>
                  <a:lnTo>
                    <a:pt x="446484" y="666511"/>
                  </a:lnTo>
                  <a:cubicBezTo>
                    <a:pt x="467777" y="638120"/>
                    <a:pt x="481973" y="599083"/>
                    <a:pt x="481973" y="560046"/>
                  </a:cubicBezTo>
                  <a:lnTo>
                    <a:pt x="616827" y="560046"/>
                  </a:lnTo>
                  <a:lnTo>
                    <a:pt x="616827" y="524558"/>
                  </a:lnTo>
                  <a:lnTo>
                    <a:pt x="478424" y="524558"/>
                  </a:lnTo>
                  <a:lnTo>
                    <a:pt x="467777" y="489070"/>
                  </a:lnTo>
                  <a:lnTo>
                    <a:pt x="616827" y="489070"/>
                  </a:lnTo>
                  <a:lnTo>
                    <a:pt x="616827" y="453582"/>
                  </a:lnTo>
                  <a:lnTo>
                    <a:pt x="446484" y="453582"/>
                  </a:lnTo>
                  <a:close/>
                  <a:moveTo>
                    <a:pt x="439387" y="169677"/>
                  </a:moveTo>
                  <a:lnTo>
                    <a:pt x="297435" y="169677"/>
                  </a:lnTo>
                  <a:lnTo>
                    <a:pt x="297435" y="347118"/>
                  </a:lnTo>
                  <a:lnTo>
                    <a:pt x="439387" y="347118"/>
                  </a:lnTo>
                  <a:lnTo>
                    <a:pt x="439387" y="169677"/>
                  </a:lnTo>
                  <a:close/>
                  <a:moveTo>
                    <a:pt x="616827" y="169677"/>
                  </a:moveTo>
                  <a:lnTo>
                    <a:pt x="474875" y="169677"/>
                  </a:lnTo>
                  <a:lnTo>
                    <a:pt x="474875" y="205165"/>
                  </a:lnTo>
                  <a:lnTo>
                    <a:pt x="616827" y="205165"/>
                  </a:lnTo>
                  <a:lnTo>
                    <a:pt x="616827" y="169677"/>
                  </a:lnTo>
                  <a:close/>
                  <a:moveTo>
                    <a:pt x="616827" y="240654"/>
                  </a:moveTo>
                  <a:lnTo>
                    <a:pt x="474875" y="240654"/>
                  </a:lnTo>
                  <a:lnTo>
                    <a:pt x="474875" y="276142"/>
                  </a:lnTo>
                  <a:lnTo>
                    <a:pt x="616827" y="276142"/>
                  </a:lnTo>
                  <a:lnTo>
                    <a:pt x="616827" y="240654"/>
                  </a:lnTo>
                  <a:close/>
                  <a:moveTo>
                    <a:pt x="616827" y="311630"/>
                  </a:moveTo>
                  <a:lnTo>
                    <a:pt x="474875" y="311630"/>
                  </a:lnTo>
                  <a:lnTo>
                    <a:pt x="474875" y="347118"/>
                  </a:lnTo>
                  <a:lnTo>
                    <a:pt x="616827" y="347118"/>
                  </a:lnTo>
                  <a:lnTo>
                    <a:pt x="616827" y="311630"/>
                  </a:lnTo>
                  <a:close/>
                </a:path>
              </a:pathLst>
            </a:custGeom>
            <a:solidFill>
              <a:srgbClr val="FFFFFF"/>
            </a:solidFill>
            <a:ln w="35322" cap="flat">
              <a:noFill/>
              <a:prstDash val="solid"/>
              <a:miter/>
            </a:ln>
          </p:spPr>
          <p:txBody>
            <a:bodyPr/>
            <a:lstStyle/>
            <a:p>
              <a:endParaRPr lang="en-AU" sz="240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A7EF315-1163-464B-AFDF-862C29E619B4}"/>
              </a:ext>
            </a:extLst>
          </p:cNvPr>
          <p:cNvGrpSpPr/>
          <p:nvPr/>
        </p:nvGrpSpPr>
        <p:grpSpPr>
          <a:xfrm>
            <a:off x="5131124" y="1751558"/>
            <a:ext cx="5579760" cy="2183151"/>
            <a:chOff x="2634308" y="2057644"/>
            <a:chExt cx="3281916" cy="1284091"/>
          </a:xfrm>
        </p:grpSpPr>
        <p:sp>
          <p:nvSpPr>
            <p:cNvPr id="110" name="Arrow: Down 109">
              <a:extLst>
                <a:ext uri="{FF2B5EF4-FFF2-40B4-BE49-F238E27FC236}">
                  <a16:creationId xmlns:a16="http://schemas.microsoft.com/office/drawing/2014/main" id="{097276DA-3791-41B1-8E2B-BFF2A347756B}"/>
                </a:ext>
              </a:extLst>
            </p:cNvPr>
            <p:cNvSpPr/>
            <p:nvPr/>
          </p:nvSpPr>
          <p:spPr>
            <a:xfrm rot="14400000">
              <a:off x="2671154" y="2966741"/>
              <a:ext cx="338148" cy="411839"/>
            </a:xfrm>
            <a:prstGeom prst="downArrow">
              <a:avLst>
                <a:gd name="adj1" fmla="val 100000"/>
                <a:gd name="adj2" fmla="val 51601"/>
              </a:avLst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8699B687-947F-49E0-844C-60C27E00E7BC}"/>
                </a:ext>
              </a:extLst>
            </p:cNvPr>
            <p:cNvSpPr/>
            <p:nvPr/>
          </p:nvSpPr>
          <p:spPr>
            <a:xfrm>
              <a:off x="3086359" y="2327676"/>
              <a:ext cx="928340" cy="928340"/>
            </a:xfrm>
            <a:prstGeom prst="ellipse">
              <a:avLst/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E48257F-B002-4EF6-ACF8-66DD95963B22}"/>
                </a:ext>
              </a:extLst>
            </p:cNvPr>
            <p:cNvSpPr txBox="1"/>
            <p:nvPr/>
          </p:nvSpPr>
          <p:spPr>
            <a:xfrm>
              <a:off x="3061641" y="2057644"/>
              <a:ext cx="977778" cy="2787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AU" sz="2400" dirty="0">
                  <a:latin typeface="Corbel" panose="020B0503020204020204" pitchFamily="34" charset="0"/>
                </a:rPr>
                <a:t>Publication</a:t>
              </a:r>
            </a:p>
          </p:txBody>
        </p:sp>
        <p:grpSp>
          <p:nvGrpSpPr>
            <p:cNvPr id="61" name="Graphic 34">
              <a:extLst>
                <a:ext uri="{FF2B5EF4-FFF2-40B4-BE49-F238E27FC236}">
                  <a16:creationId xmlns:a16="http://schemas.microsoft.com/office/drawing/2014/main" id="{CA85EACD-113C-4AE9-938B-100D598C51B2}"/>
                </a:ext>
              </a:extLst>
            </p:cNvPr>
            <p:cNvGrpSpPr/>
            <p:nvPr/>
          </p:nvGrpSpPr>
          <p:grpSpPr>
            <a:xfrm>
              <a:off x="3217708" y="2462516"/>
              <a:ext cx="665642" cy="665640"/>
              <a:chOff x="4250123" y="3703317"/>
              <a:chExt cx="887522" cy="887520"/>
            </a:xfrm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68BAE09E-05E1-48EB-A6F5-D2FEB1573FA9}"/>
                  </a:ext>
                </a:extLst>
              </p:cNvPr>
              <p:cNvSpPr/>
              <p:nvPr/>
            </p:nvSpPr>
            <p:spPr>
              <a:xfrm>
                <a:off x="4395933" y="3849996"/>
                <a:ext cx="595626" cy="741572"/>
              </a:xfrm>
              <a:custGeom>
                <a:avLst/>
                <a:gdLst/>
                <a:ahLst/>
                <a:cxnLst/>
                <a:rect l="0" t="0" r="0" b="0"/>
                <a:pathLst>
                  <a:path w="595625" h="741572">
                    <a:moveTo>
                      <a:pt x="296201" y="77"/>
                    </a:moveTo>
                    <a:cubicBezTo>
                      <a:pt x="283053" y="162"/>
                      <a:pt x="270067" y="1349"/>
                      <a:pt x="257236" y="3562"/>
                    </a:cubicBezTo>
                    <a:cubicBezTo>
                      <a:pt x="255281" y="3900"/>
                      <a:pt x="253329" y="4258"/>
                      <a:pt x="251381" y="4642"/>
                    </a:cubicBezTo>
                    <a:cubicBezTo>
                      <a:pt x="131638" y="23483"/>
                      <a:pt x="35509" y="115818"/>
                      <a:pt x="8106" y="235342"/>
                    </a:cubicBezTo>
                    <a:cubicBezTo>
                      <a:pt x="2884" y="255439"/>
                      <a:pt x="60" y="276117"/>
                      <a:pt x="77" y="297081"/>
                    </a:cubicBezTo>
                    <a:cubicBezTo>
                      <a:pt x="77" y="297088"/>
                      <a:pt x="76" y="297095"/>
                      <a:pt x="77" y="297102"/>
                    </a:cubicBezTo>
                    <a:cubicBezTo>
                      <a:pt x="89" y="299535"/>
                      <a:pt x="153" y="301946"/>
                      <a:pt x="239" y="304348"/>
                    </a:cubicBezTo>
                    <a:cubicBezTo>
                      <a:pt x="238" y="304644"/>
                      <a:pt x="227" y="304938"/>
                      <a:pt x="227" y="305234"/>
                    </a:cubicBezTo>
                    <a:cubicBezTo>
                      <a:pt x="280" y="398408"/>
                      <a:pt x="41926" y="485864"/>
                      <a:pt x="112307" y="543194"/>
                    </a:cubicBezTo>
                    <a:cubicBezTo>
                      <a:pt x="163881" y="588851"/>
                      <a:pt x="141293" y="661525"/>
                      <a:pt x="160965" y="720690"/>
                    </a:cubicBezTo>
                    <a:cubicBezTo>
                      <a:pt x="169403" y="723393"/>
                      <a:pt x="177951" y="725854"/>
                      <a:pt x="186600" y="728056"/>
                    </a:cubicBezTo>
                    <a:cubicBezTo>
                      <a:pt x="191950" y="729419"/>
                      <a:pt x="197344" y="730671"/>
                      <a:pt x="202769" y="731837"/>
                    </a:cubicBezTo>
                    <a:cubicBezTo>
                      <a:pt x="202492" y="693622"/>
                      <a:pt x="207318" y="618742"/>
                      <a:pt x="197371" y="581382"/>
                    </a:cubicBezTo>
                    <a:cubicBezTo>
                      <a:pt x="205682" y="584398"/>
                      <a:pt x="214122" y="587046"/>
                      <a:pt x="222665" y="589320"/>
                    </a:cubicBezTo>
                    <a:cubicBezTo>
                      <a:pt x="226307" y="608374"/>
                      <a:pt x="227777" y="630010"/>
                      <a:pt x="228130" y="651240"/>
                    </a:cubicBezTo>
                    <a:cubicBezTo>
                      <a:pt x="228174" y="653891"/>
                      <a:pt x="228201" y="656536"/>
                      <a:pt x="228212" y="659168"/>
                    </a:cubicBezTo>
                    <a:cubicBezTo>
                      <a:pt x="228224" y="661802"/>
                      <a:pt x="228222" y="664427"/>
                      <a:pt x="228203" y="667031"/>
                    </a:cubicBezTo>
                    <a:cubicBezTo>
                      <a:pt x="228041" y="693052"/>
                      <a:pt x="226572" y="717242"/>
                      <a:pt x="225909" y="733726"/>
                    </a:cubicBezTo>
                    <a:cubicBezTo>
                      <a:pt x="225909" y="733731"/>
                      <a:pt x="225909" y="733739"/>
                      <a:pt x="225909" y="733744"/>
                    </a:cubicBezTo>
                    <a:cubicBezTo>
                      <a:pt x="225875" y="734588"/>
                      <a:pt x="225850" y="735353"/>
                      <a:pt x="225820" y="736157"/>
                    </a:cubicBezTo>
                    <a:cubicBezTo>
                      <a:pt x="230660" y="736930"/>
                      <a:pt x="235523" y="737631"/>
                      <a:pt x="240412" y="738247"/>
                    </a:cubicBezTo>
                    <a:cubicBezTo>
                      <a:pt x="249565" y="739398"/>
                      <a:pt x="258804" y="740272"/>
                      <a:pt x="268122" y="740857"/>
                    </a:cubicBezTo>
                    <a:cubicBezTo>
                      <a:pt x="274842" y="741278"/>
                      <a:pt x="281604" y="741544"/>
                      <a:pt x="288401" y="741664"/>
                    </a:cubicBezTo>
                    <a:cubicBezTo>
                      <a:pt x="288251" y="695111"/>
                      <a:pt x="287497" y="647503"/>
                      <a:pt x="286552" y="599088"/>
                    </a:cubicBezTo>
                    <a:cubicBezTo>
                      <a:pt x="290983" y="599409"/>
                      <a:pt x="295420" y="599631"/>
                      <a:pt x="299860" y="599755"/>
                    </a:cubicBezTo>
                    <a:cubicBezTo>
                      <a:pt x="305046" y="599705"/>
                      <a:pt x="310230" y="599521"/>
                      <a:pt x="315407" y="599204"/>
                    </a:cubicBezTo>
                    <a:cubicBezTo>
                      <a:pt x="314476" y="647691"/>
                      <a:pt x="313714" y="695291"/>
                      <a:pt x="313515" y="741530"/>
                    </a:cubicBezTo>
                    <a:cubicBezTo>
                      <a:pt x="318397" y="741383"/>
                      <a:pt x="323259" y="741161"/>
                      <a:pt x="328099" y="740857"/>
                    </a:cubicBezTo>
                    <a:cubicBezTo>
                      <a:pt x="337417" y="740272"/>
                      <a:pt x="346656" y="739398"/>
                      <a:pt x="355809" y="738247"/>
                    </a:cubicBezTo>
                    <a:cubicBezTo>
                      <a:pt x="362536" y="737400"/>
                      <a:pt x="369214" y="736400"/>
                      <a:pt x="375844" y="735256"/>
                    </a:cubicBezTo>
                    <a:cubicBezTo>
                      <a:pt x="375281" y="720339"/>
                      <a:pt x="373970" y="698725"/>
                      <a:pt x="373594" y="674718"/>
                    </a:cubicBezTo>
                    <a:cubicBezTo>
                      <a:pt x="373555" y="672178"/>
                      <a:pt x="373525" y="669614"/>
                      <a:pt x="373510" y="667031"/>
                    </a:cubicBezTo>
                    <a:cubicBezTo>
                      <a:pt x="373510" y="667009"/>
                      <a:pt x="373510" y="666988"/>
                      <a:pt x="373510" y="666966"/>
                    </a:cubicBezTo>
                    <a:cubicBezTo>
                      <a:pt x="373485" y="662884"/>
                      <a:pt x="373500" y="658749"/>
                      <a:pt x="373550" y="654601"/>
                    </a:cubicBezTo>
                    <a:cubicBezTo>
                      <a:pt x="373563" y="653480"/>
                      <a:pt x="373568" y="652363"/>
                      <a:pt x="373587" y="651240"/>
                    </a:cubicBezTo>
                    <a:cubicBezTo>
                      <a:pt x="373631" y="648587"/>
                      <a:pt x="373691" y="645930"/>
                      <a:pt x="373772" y="643270"/>
                    </a:cubicBezTo>
                    <a:cubicBezTo>
                      <a:pt x="374339" y="624552"/>
                      <a:pt x="375872" y="605813"/>
                      <a:pt x="379089" y="589079"/>
                    </a:cubicBezTo>
                    <a:cubicBezTo>
                      <a:pt x="387678" y="586691"/>
                      <a:pt x="396158" y="583922"/>
                      <a:pt x="404502" y="580781"/>
                    </a:cubicBezTo>
                    <a:cubicBezTo>
                      <a:pt x="394451" y="617542"/>
                      <a:pt x="399125" y="691835"/>
                      <a:pt x="398957" y="730618"/>
                    </a:cubicBezTo>
                    <a:cubicBezTo>
                      <a:pt x="402527" y="729802"/>
                      <a:pt x="406085" y="728956"/>
                      <a:pt x="409621" y="728056"/>
                    </a:cubicBezTo>
                    <a:cubicBezTo>
                      <a:pt x="418270" y="725854"/>
                      <a:pt x="426818" y="723393"/>
                      <a:pt x="435257" y="720690"/>
                    </a:cubicBezTo>
                    <a:cubicBezTo>
                      <a:pt x="454928" y="661525"/>
                      <a:pt x="432342" y="588851"/>
                      <a:pt x="483914" y="543194"/>
                    </a:cubicBezTo>
                    <a:cubicBezTo>
                      <a:pt x="554295" y="485864"/>
                      <a:pt x="595941" y="398408"/>
                      <a:pt x="595995" y="305234"/>
                    </a:cubicBezTo>
                    <a:cubicBezTo>
                      <a:pt x="595995" y="304938"/>
                      <a:pt x="595984" y="304644"/>
                      <a:pt x="595984" y="304348"/>
                    </a:cubicBezTo>
                    <a:cubicBezTo>
                      <a:pt x="596070" y="301946"/>
                      <a:pt x="596134" y="299535"/>
                      <a:pt x="596146" y="297102"/>
                    </a:cubicBezTo>
                    <a:cubicBezTo>
                      <a:pt x="596146" y="297095"/>
                      <a:pt x="596146" y="297088"/>
                      <a:pt x="596146" y="297081"/>
                    </a:cubicBezTo>
                    <a:cubicBezTo>
                      <a:pt x="596162" y="276117"/>
                      <a:pt x="593337" y="255439"/>
                      <a:pt x="588115" y="235342"/>
                    </a:cubicBezTo>
                    <a:cubicBezTo>
                      <a:pt x="560712" y="115818"/>
                      <a:pt x="464583" y="23483"/>
                      <a:pt x="344841" y="4642"/>
                    </a:cubicBezTo>
                    <a:cubicBezTo>
                      <a:pt x="342892" y="4258"/>
                      <a:pt x="340941" y="3900"/>
                      <a:pt x="338985" y="3562"/>
                    </a:cubicBezTo>
                    <a:cubicBezTo>
                      <a:pt x="326154" y="1349"/>
                      <a:pt x="313168" y="162"/>
                      <a:pt x="300022" y="77"/>
                    </a:cubicBezTo>
                    <a:cubicBezTo>
                      <a:pt x="299386" y="73"/>
                      <a:pt x="298748" y="82"/>
                      <a:pt x="298111" y="83"/>
                    </a:cubicBezTo>
                    <a:cubicBezTo>
                      <a:pt x="297475" y="82"/>
                      <a:pt x="296837" y="73"/>
                      <a:pt x="296201" y="77"/>
                    </a:cubicBezTo>
                    <a:close/>
                    <a:moveTo>
                      <a:pt x="299596" y="55193"/>
                    </a:moveTo>
                    <a:cubicBezTo>
                      <a:pt x="335020" y="55193"/>
                      <a:pt x="363569" y="88681"/>
                      <a:pt x="385247" y="155650"/>
                    </a:cubicBezTo>
                    <a:cubicBezTo>
                      <a:pt x="405160" y="151247"/>
                      <a:pt x="423315" y="149040"/>
                      <a:pt x="439706" y="149040"/>
                    </a:cubicBezTo>
                    <a:cubicBezTo>
                      <a:pt x="461556" y="149040"/>
                      <a:pt x="479358" y="152742"/>
                      <a:pt x="493105" y="160144"/>
                    </a:cubicBezTo>
                    <a:cubicBezTo>
                      <a:pt x="510725" y="169661"/>
                      <a:pt x="519542" y="184378"/>
                      <a:pt x="519542" y="204292"/>
                    </a:cubicBezTo>
                    <a:cubicBezTo>
                      <a:pt x="519542" y="232140"/>
                      <a:pt x="503059" y="264479"/>
                      <a:pt x="470107" y="301311"/>
                    </a:cubicBezTo>
                    <a:cubicBezTo>
                      <a:pt x="503058" y="338320"/>
                      <a:pt x="519541" y="370749"/>
                      <a:pt x="519541" y="398593"/>
                    </a:cubicBezTo>
                    <a:cubicBezTo>
                      <a:pt x="519541" y="435430"/>
                      <a:pt x="492134" y="453844"/>
                      <a:pt x="437325" y="453844"/>
                    </a:cubicBezTo>
                    <a:cubicBezTo>
                      <a:pt x="421464" y="453844"/>
                      <a:pt x="404104" y="451908"/>
                      <a:pt x="385247" y="448029"/>
                    </a:cubicBezTo>
                    <a:cubicBezTo>
                      <a:pt x="363570" y="514292"/>
                      <a:pt x="335020" y="547426"/>
                      <a:pt x="299596" y="547426"/>
                    </a:cubicBezTo>
                    <a:cubicBezTo>
                      <a:pt x="264874" y="547426"/>
                      <a:pt x="236677" y="514291"/>
                      <a:pt x="215000" y="448029"/>
                    </a:cubicBezTo>
                    <a:cubicBezTo>
                      <a:pt x="196140" y="452259"/>
                      <a:pt x="178343" y="454373"/>
                      <a:pt x="161600" y="454373"/>
                    </a:cubicBezTo>
                    <a:cubicBezTo>
                      <a:pt x="107494" y="454373"/>
                      <a:pt x="80443" y="435781"/>
                      <a:pt x="80443" y="398593"/>
                    </a:cubicBezTo>
                    <a:cubicBezTo>
                      <a:pt x="80443" y="371279"/>
                      <a:pt x="96742" y="338848"/>
                      <a:pt x="129348" y="301309"/>
                    </a:cubicBezTo>
                    <a:cubicBezTo>
                      <a:pt x="96568" y="264654"/>
                      <a:pt x="80179" y="232668"/>
                      <a:pt x="80179" y="205348"/>
                    </a:cubicBezTo>
                    <a:cubicBezTo>
                      <a:pt x="80179" y="167809"/>
                      <a:pt x="106789" y="149040"/>
                      <a:pt x="160015" y="149040"/>
                    </a:cubicBezTo>
                    <a:cubicBezTo>
                      <a:pt x="176406" y="149040"/>
                      <a:pt x="194382" y="151245"/>
                      <a:pt x="213945" y="155648"/>
                    </a:cubicBezTo>
                    <a:cubicBezTo>
                      <a:pt x="236853" y="88680"/>
                      <a:pt x="265403" y="55193"/>
                      <a:pt x="299596" y="55193"/>
                    </a:cubicBezTo>
                    <a:close/>
                    <a:moveTo>
                      <a:pt x="299060" y="96415"/>
                    </a:moveTo>
                    <a:cubicBezTo>
                      <a:pt x="269854" y="96599"/>
                      <a:pt x="240870" y="117148"/>
                      <a:pt x="225840" y="157501"/>
                    </a:cubicBezTo>
                    <a:cubicBezTo>
                      <a:pt x="249277" y="162614"/>
                      <a:pt x="273596" y="171159"/>
                      <a:pt x="298802" y="183142"/>
                    </a:cubicBezTo>
                    <a:cubicBezTo>
                      <a:pt x="326117" y="170808"/>
                      <a:pt x="351053" y="162259"/>
                      <a:pt x="373616" y="157501"/>
                    </a:cubicBezTo>
                    <a:cubicBezTo>
                      <a:pt x="357694" y="116408"/>
                      <a:pt x="328267" y="96229"/>
                      <a:pt x="299060" y="96415"/>
                    </a:cubicBezTo>
                    <a:close/>
                    <a:moveTo>
                      <a:pt x="406232" y="164184"/>
                    </a:moveTo>
                    <a:cubicBezTo>
                      <a:pt x="400482" y="164113"/>
                      <a:pt x="394532" y="164513"/>
                      <a:pt x="388419" y="165430"/>
                    </a:cubicBezTo>
                    <a:cubicBezTo>
                      <a:pt x="394936" y="187107"/>
                      <a:pt x="399787" y="212399"/>
                      <a:pt x="402959" y="241301"/>
                    </a:cubicBezTo>
                    <a:cubicBezTo>
                      <a:pt x="426751" y="259806"/>
                      <a:pt x="446137" y="276551"/>
                      <a:pt x="461118" y="291528"/>
                    </a:cubicBezTo>
                    <a:cubicBezTo>
                      <a:pt x="513855" y="231652"/>
                      <a:pt x="474067" y="165027"/>
                      <a:pt x="406232" y="164184"/>
                    </a:cubicBezTo>
                    <a:close/>
                    <a:moveTo>
                      <a:pt x="192144" y="164879"/>
                    </a:moveTo>
                    <a:cubicBezTo>
                      <a:pt x="117219" y="164937"/>
                      <a:pt x="85295" y="237775"/>
                      <a:pt x="138336" y="293379"/>
                    </a:cubicBezTo>
                    <a:cubicBezTo>
                      <a:pt x="155605" y="274874"/>
                      <a:pt x="175256" y="257868"/>
                      <a:pt x="197288" y="242359"/>
                    </a:cubicBezTo>
                    <a:cubicBezTo>
                      <a:pt x="199932" y="216278"/>
                      <a:pt x="204865" y="190986"/>
                      <a:pt x="212094" y="166487"/>
                    </a:cubicBezTo>
                    <a:cubicBezTo>
                      <a:pt x="205152" y="165393"/>
                      <a:pt x="198493" y="164875"/>
                      <a:pt x="192144" y="164879"/>
                    </a:cubicBezTo>
                    <a:close/>
                    <a:moveTo>
                      <a:pt x="377581" y="167546"/>
                    </a:moveTo>
                    <a:cubicBezTo>
                      <a:pt x="360306" y="171602"/>
                      <a:pt x="338279" y="178475"/>
                      <a:pt x="311493" y="188166"/>
                    </a:cubicBezTo>
                    <a:cubicBezTo>
                      <a:pt x="337751" y="201561"/>
                      <a:pt x="351320" y="208520"/>
                      <a:pt x="352204" y="209049"/>
                    </a:cubicBezTo>
                    <a:cubicBezTo>
                      <a:pt x="365594" y="216451"/>
                      <a:pt x="378638" y="224912"/>
                      <a:pt x="391327" y="234429"/>
                    </a:cubicBezTo>
                    <a:cubicBezTo>
                      <a:pt x="389741" y="222268"/>
                      <a:pt x="385156" y="199975"/>
                      <a:pt x="377581" y="167546"/>
                    </a:cubicBezTo>
                    <a:close/>
                    <a:moveTo>
                      <a:pt x="221875" y="168338"/>
                    </a:moveTo>
                    <a:cubicBezTo>
                      <a:pt x="217289" y="183498"/>
                      <a:pt x="212708" y="205877"/>
                      <a:pt x="208128" y="235484"/>
                    </a:cubicBezTo>
                    <a:cubicBezTo>
                      <a:pt x="225220" y="221035"/>
                      <a:pt x="244609" y="208875"/>
                      <a:pt x="266287" y="199003"/>
                    </a:cubicBezTo>
                    <a:cubicBezTo>
                      <a:pt x="270867" y="196889"/>
                      <a:pt x="277741" y="193630"/>
                      <a:pt x="286907" y="189223"/>
                    </a:cubicBezTo>
                    <a:cubicBezTo>
                      <a:pt x="264523" y="179355"/>
                      <a:pt x="242846" y="172395"/>
                      <a:pt x="221875" y="168338"/>
                    </a:cubicBezTo>
                    <a:close/>
                    <a:moveTo>
                      <a:pt x="299596" y="193980"/>
                    </a:moveTo>
                    <a:cubicBezTo>
                      <a:pt x="270161" y="205084"/>
                      <a:pt x="239321" y="222795"/>
                      <a:pt x="207069" y="247116"/>
                    </a:cubicBezTo>
                    <a:cubicBezTo>
                      <a:pt x="204598" y="268091"/>
                      <a:pt x="203367" y="286153"/>
                      <a:pt x="203367" y="301309"/>
                    </a:cubicBezTo>
                    <a:cubicBezTo>
                      <a:pt x="203367" y="316290"/>
                      <a:pt x="204597" y="334709"/>
                      <a:pt x="207069" y="356559"/>
                    </a:cubicBezTo>
                    <a:cubicBezTo>
                      <a:pt x="239671" y="379120"/>
                      <a:pt x="270516" y="396832"/>
                      <a:pt x="299596" y="409695"/>
                    </a:cubicBezTo>
                    <a:cubicBezTo>
                      <a:pt x="324974" y="400178"/>
                      <a:pt x="356168" y="382116"/>
                      <a:pt x="393178" y="355502"/>
                    </a:cubicBezTo>
                    <a:cubicBezTo>
                      <a:pt x="395116" y="339291"/>
                      <a:pt x="396085" y="321228"/>
                      <a:pt x="396085" y="301311"/>
                    </a:cubicBezTo>
                    <a:cubicBezTo>
                      <a:pt x="396085" y="282455"/>
                      <a:pt x="395116" y="264392"/>
                      <a:pt x="393178" y="247118"/>
                    </a:cubicBezTo>
                    <a:cubicBezTo>
                      <a:pt x="383306" y="240244"/>
                      <a:pt x="368236" y="230376"/>
                      <a:pt x="347973" y="217509"/>
                    </a:cubicBezTo>
                    <a:cubicBezTo>
                      <a:pt x="333697" y="209226"/>
                      <a:pt x="317572" y="201383"/>
                      <a:pt x="299596" y="193980"/>
                    </a:cubicBezTo>
                    <a:close/>
                    <a:moveTo>
                      <a:pt x="196231" y="255047"/>
                    </a:moveTo>
                    <a:cubicBezTo>
                      <a:pt x="176491" y="270206"/>
                      <a:pt x="159485" y="285976"/>
                      <a:pt x="145209" y="302366"/>
                    </a:cubicBezTo>
                    <a:cubicBezTo>
                      <a:pt x="159131" y="317348"/>
                      <a:pt x="175874" y="332416"/>
                      <a:pt x="195437" y="347572"/>
                    </a:cubicBezTo>
                    <a:cubicBezTo>
                      <a:pt x="194025" y="328009"/>
                      <a:pt x="193322" y="312590"/>
                      <a:pt x="193322" y="301309"/>
                    </a:cubicBezTo>
                    <a:cubicBezTo>
                      <a:pt x="193323" y="285976"/>
                      <a:pt x="194289" y="270557"/>
                      <a:pt x="196231" y="255047"/>
                    </a:cubicBezTo>
                    <a:close/>
                    <a:moveTo>
                      <a:pt x="405074" y="256104"/>
                    </a:moveTo>
                    <a:cubicBezTo>
                      <a:pt x="405775" y="265976"/>
                      <a:pt x="406131" y="279724"/>
                      <a:pt x="406131" y="297345"/>
                    </a:cubicBezTo>
                    <a:lnTo>
                      <a:pt x="406131" y="307126"/>
                    </a:lnTo>
                    <a:cubicBezTo>
                      <a:pt x="406131" y="323515"/>
                      <a:pt x="405425" y="336998"/>
                      <a:pt x="404017" y="347572"/>
                    </a:cubicBezTo>
                    <a:cubicBezTo>
                      <a:pt x="415821" y="337882"/>
                      <a:pt x="432566" y="322459"/>
                      <a:pt x="454244" y="301311"/>
                    </a:cubicBezTo>
                    <a:cubicBezTo>
                      <a:pt x="442963" y="289328"/>
                      <a:pt x="426573" y="274259"/>
                      <a:pt x="405074" y="256104"/>
                    </a:cubicBezTo>
                    <a:close/>
                    <a:moveTo>
                      <a:pt x="299860" y="263243"/>
                    </a:moveTo>
                    <a:cubicBezTo>
                      <a:pt x="310606" y="263243"/>
                      <a:pt x="320036" y="266989"/>
                      <a:pt x="328145" y="274479"/>
                    </a:cubicBezTo>
                    <a:cubicBezTo>
                      <a:pt x="336250" y="281971"/>
                      <a:pt x="340306" y="291090"/>
                      <a:pt x="340306" y="301838"/>
                    </a:cubicBezTo>
                    <a:cubicBezTo>
                      <a:pt x="340306" y="312591"/>
                      <a:pt x="336250" y="321712"/>
                      <a:pt x="328145" y="329199"/>
                    </a:cubicBezTo>
                    <a:cubicBezTo>
                      <a:pt x="320037" y="336693"/>
                      <a:pt x="310606" y="340434"/>
                      <a:pt x="299860" y="340434"/>
                    </a:cubicBezTo>
                    <a:cubicBezTo>
                      <a:pt x="289107" y="340434"/>
                      <a:pt x="279676" y="336693"/>
                      <a:pt x="271572" y="329199"/>
                    </a:cubicBezTo>
                    <a:cubicBezTo>
                      <a:pt x="263464" y="321712"/>
                      <a:pt x="259411" y="312590"/>
                      <a:pt x="259411" y="301838"/>
                    </a:cubicBezTo>
                    <a:cubicBezTo>
                      <a:pt x="259411" y="291090"/>
                      <a:pt x="263463" y="281972"/>
                      <a:pt x="271572" y="274479"/>
                    </a:cubicBezTo>
                    <a:cubicBezTo>
                      <a:pt x="279675" y="266990"/>
                      <a:pt x="289107" y="263243"/>
                      <a:pt x="299860" y="263243"/>
                    </a:cubicBezTo>
                    <a:close/>
                    <a:moveTo>
                      <a:pt x="137278" y="311091"/>
                    </a:moveTo>
                    <a:cubicBezTo>
                      <a:pt x="80097" y="382443"/>
                      <a:pt x="129026" y="450100"/>
                      <a:pt x="212092" y="437189"/>
                    </a:cubicBezTo>
                    <a:cubicBezTo>
                      <a:pt x="205040" y="414455"/>
                      <a:pt x="200105" y="389518"/>
                      <a:pt x="197288" y="362376"/>
                    </a:cubicBezTo>
                    <a:cubicBezTo>
                      <a:pt x="178605" y="348629"/>
                      <a:pt x="158601" y="331538"/>
                      <a:pt x="137278" y="311091"/>
                    </a:cubicBezTo>
                    <a:close/>
                    <a:moveTo>
                      <a:pt x="462175" y="311091"/>
                    </a:moveTo>
                    <a:cubicBezTo>
                      <a:pt x="446487" y="326952"/>
                      <a:pt x="426751" y="344050"/>
                      <a:pt x="402959" y="362376"/>
                    </a:cubicBezTo>
                    <a:cubicBezTo>
                      <a:pt x="399786" y="390398"/>
                      <a:pt x="394937" y="415338"/>
                      <a:pt x="388421" y="437189"/>
                    </a:cubicBezTo>
                    <a:cubicBezTo>
                      <a:pt x="483401" y="446216"/>
                      <a:pt x="518823" y="379234"/>
                      <a:pt x="462175" y="311091"/>
                    </a:cubicBezTo>
                    <a:close/>
                    <a:moveTo>
                      <a:pt x="208128" y="368192"/>
                    </a:moveTo>
                    <a:cubicBezTo>
                      <a:pt x="212531" y="397978"/>
                      <a:pt x="217467" y="420271"/>
                      <a:pt x="222932" y="435075"/>
                    </a:cubicBezTo>
                    <a:cubicBezTo>
                      <a:pt x="242494" y="431730"/>
                      <a:pt x="264172" y="424854"/>
                      <a:pt x="287964" y="414454"/>
                    </a:cubicBezTo>
                    <a:cubicBezTo>
                      <a:pt x="252012" y="397006"/>
                      <a:pt x="225398" y="381589"/>
                      <a:pt x="208128" y="368192"/>
                    </a:cubicBezTo>
                    <a:close/>
                    <a:moveTo>
                      <a:pt x="392121" y="369250"/>
                    </a:moveTo>
                    <a:cubicBezTo>
                      <a:pt x="372381" y="381940"/>
                      <a:pt x="359428" y="390047"/>
                      <a:pt x="353261" y="393570"/>
                    </a:cubicBezTo>
                    <a:cubicBezTo>
                      <a:pt x="338457" y="402385"/>
                      <a:pt x="324883" y="409344"/>
                      <a:pt x="312551" y="414454"/>
                    </a:cubicBezTo>
                    <a:cubicBezTo>
                      <a:pt x="340573" y="425558"/>
                      <a:pt x="362249" y="432431"/>
                      <a:pt x="377581" y="435075"/>
                    </a:cubicBezTo>
                    <a:cubicBezTo>
                      <a:pt x="383398" y="415161"/>
                      <a:pt x="388242" y="393220"/>
                      <a:pt x="392121" y="369250"/>
                    </a:cubicBezTo>
                    <a:close/>
                    <a:moveTo>
                      <a:pt x="300653" y="420534"/>
                    </a:moveTo>
                    <a:cubicBezTo>
                      <a:pt x="272102" y="432695"/>
                      <a:pt x="247162" y="440891"/>
                      <a:pt x="225840" y="445120"/>
                    </a:cubicBezTo>
                    <a:cubicBezTo>
                      <a:pt x="260691" y="529660"/>
                      <a:pt x="341564" y="527312"/>
                      <a:pt x="373616" y="445120"/>
                    </a:cubicBezTo>
                    <a:cubicBezTo>
                      <a:pt x="350174" y="440189"/>
                      <a:pt x="325853" y="431992"/>
                      <a:pt x="300653" y="4205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84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AU" sz="2400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783E5B1A-DB4A-4147-8985-89F559B75FFE}"/>
                  </a:ext>
                </a:extLst>
              </p:cNvPr>
              <p:cNvSpPr/>
              <p:nvPr/>
            </p:nvSpPr>
            <p:spPr>
              <a:xfrm>
                <a:off x="4340055" y="3702207"/>
                <a:ext cx="707059" cy="234700"/>
              </a:xfrm>
              <a:custGeom>
                <a:avLst/>
                <a:gdLst/>
                <a:ahLst/>
                <a:cxnLst/>
                <a:rect l="0" t="0" r="0" b="0"/>
                <a:pathLst>
                  <a:path w="707059" h="234699">
                    <a:moveTo>
                      <a:pt x="380827" y="1696"/>
                    </a:moveTo>
                    <a:lnTo>
                      <a:pt x="374141" y="100088"/>
                    </a:lnTo>
                    <a:cubicBezTo>
                      <a:pt x="366826" y="99620"/>
                      <a:pt x="361422" y="99377"/>
                      <a:pt x="353990" y="99374"/>
                    </a:cubicBezTo>
                    <a:cubicBezTo>
                      <a:pt x="346556" y="99378"/>
                      <a:pt x="341152" y="99620"/>
                      <a:pt x="333835" y="100088"/>
                    </a:cubicBezTo>
                    <a:lnTo>
                      <a:pt x="327150" y="1696"/>
                    </a:lnTo>
                    <a:cubicBezTo>
                      <a:pt x="346343" y="436"/>
                      <a:pt x="361745" y="471"/>
                      <a:pt x="380827" y="1696"/>
                    </a:cubicBezTo>
                    <a:close/>
                    <a:moveTo>
                      <a:pt x="515490" y="31034"/>
                    </a:moveTo>
                    <a:cubicBezTo>
                      <a:pt x="531437" y="37266"/>
                      <a:pt x="546933" y="44402"/>
                      <a:pt x="561921" y="52365"/>
                    </a:cubicBezTo>
                    <a:lnTo>
                      <a:pt x="561840" y="52511"/>
                    </a:lnTo>
                    <a:cubicBezTo>
                      <a:pt x="562236" y="52721"/>
                      <a:pt x="562634" y="52926"/>
                      <a:pt x="563029" y="53137"/>
                    </a:cubicBezTo>
                    <a:lnTo>
                      <a:pt x="515439" y="139560"/>
                    </a:lnTo>
                    <a:cubicBezTo>
                      <a:pt x="504219" y="133593"/>
                      <a:pt x="492635" y="128222"/>
                      <a:pt x="480723" y="123501"/>
                    </a:cubicBezTo>
                    <a:lnTo>
                      <a:pt x="480765" y="123394"/>
                    </a:lnTo>
                    <a:cubicBezTo>
                      <a:pt x="480273" y="123199"/>
                      <a:pt x="479784" y="122998"/>
                      <a:pt x="479290" y="122806"/>
                    </a:cubicBezTo>
                    <a:close/>
                    <a:moveTo>
                      <a:pt x="192486" y="31034"/>
                    </a:moveTo>
                    <a:lnTo>
                      <a:pt x="228686" y="122806"/>
                    </a:lnTo>
                    <a:cubicBezTo>
                      <a:pt x="228193" y="122998"/>
                      <a:pt x="227704" y="123199"/>
                      <a:pt x="227211" y="123394"/>
                    </a:cubicBezTo>
                    <a:lnTo>
                      <a:pt x="227254" y="123501"/>
                    </a:lnTo>
                    <a:cubicBezTo>
                      <a:pt x="215342" y="128222"/>
                      <a:pt x="203758" y="133593"/>
                      <a:pt x="192539" y="139560"/>
                    </a:cubicBezTo>
                    <a:lnTo>
                      <a:pt x="144948" y="53137"/>
                    </a:lnTo>
                    <a:cubicBezTo>
                      <a:pt x="145342" y="52926"/>
                      <a:pt x="145742" y="52721"/>
                      <a:pt x="146136" y="52511"/>
                    </a:cubicBezTo>
                    <a:lnTo>
                      <a:pt x="146055" y="52365"/>
                    </a:lnTo>
                    <a:cubicBezTo>
                      <a:pt x="161044" y="44402"/>
                      <a:pt x="176541" y="37266"/>
                      <a:pt x="192486" y="31034"/>
                    </a:cubicBezTo>
                    <a:close/>
                    <a:moveTo>
                      <a:pt x="673906" y="136914"/>
                    </a:moveTo>
                    <a:cubicBezTo>
                      <a:pt x="685732" y="149204"/>
                      <a:pt x="696853" y="162174"/>
                      <a:pt x="707213" y="175758"/>
                    </a:cubicBezTo>
                    <a:lnTo>
                      <a:pt x="706984" y="175928"/>
                    </a:lnTo>
                    <a:cubicBezTo>
                      <a:pt x="707060" y="176028"/>
                      <a:pt x="707138" y="176125"/>
                      <a:pt x="707213" y="176225"/>
                    </a:cubicBezTo>
                    <a:lnTo>
                      <a:pt x="627770" y="234744"/>
                    </a:lnTo>
                    <a:cubicBezTo>
                      <a:pt x="619998" y="224611"/>
                      <a:pt x="611676" y="214925"/>
                      <a:pt x="602852" y="205722"/>
                    </a:cubicBezTo>
                    <a:lnTo>
                      <a:pt x="603035" y="205547"/>
                    </a:lnTo>
                    <a:cubicBezTo>
                      <a:pt x="602880" y="205385"/>
                      <a:pt x="602727" y="205219"/>
                      <a:pt x="602571" y="205057"/>
                    </a:cubicBezTo>
                    <a:close/>
                    <a:moveTo>
                      <a:pt x="34072" y="136914"/>
                    </a:moveTo>
                    <a:lnTo>
                      <a:pt x="105407" y="205057"/>
                    </a:lnTo>
                    <a:cubicBezTo>
                      <a:pt x="105250" y="205219"/>
                      <a:pt x="105098" y="205385"/>
                      <a:pt x="104942" y="205547"/>
                    </a:cubicBezTo>
                    <a:lnTo>
                      <a:pt x="105125" y="205722"/>
                    </a:lnTo>
                    <a:cubicBezTo>
                      <a:pt x="96302" y="214925"/>
                      <a:pt x="87980" y="224611"/>
                      <a:pt x="80208" y="234744"/>
                    </a:cubicBezTo>
                    <a:lnTo>
                      <a:pt x="764" y="176225"/>
                    </a:lnTo>
                    <a:cubicBezTo>
                      <a:pt x="840" y="176125"/>
                      <a:pt x="918" y="176028"/>
                      <a:pt x="993" y="175928"/>
                    </a:cubicBezTo>
                    <a:lnTo>
                      <a:pt x="764" y="175758"/>
                    </a:lnTo>
                    <a:cubicBezTo>
                      <a:pt x="11123" y="162174"/>
                      <a:pt x="22245" y="149204"/>
                      <a:pt x="34072" y="1369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843"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en-AU" sz="2400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432CB094-D0BA-4309-91C4-D097E76001F5}"/>
                  </a:ext>
                </a:extLst>
              </p:cNvPr>
              <p:cNvSpPr/>
              <p:nvPr/>
            </p:nvSpPr>
            <p:spPr>
              <a:xfrm>
                <a:off x="4255429" y="4026152"/>
                <a:ext cx="876675" cy="422065"/>
              </a:xfrm>
              <a:custGeom>
                <a:avLst/>
                <a:gdLst/>
                <a:ahLst/>
                <a:cxnLst/>
                <a:rect l="0" t="0" r="0" b="0"/>
                <a:pathLst>
                  <a:path w="876674" h="422065">
                    <a:moveTo>
                      <a:pt x="11600" y="764"/>
                    </a:moveTo>
                    <a:cubicBezTo>
                      <a:pt x="7110" y="16608"/>
                      <a:pt x="3484" y="32815"/>
                      <a:pt x="764" y="49325"/>
                    </a:cubicBezTo>
                    <a:lnTo>
                      <a:pt x="98335" y="63772"/>
                    </a:lnTo>
                    <a:cubicBezTo>
                      <a:pt x="100424" y="51452"/>
                      <a:pt x="103159" y="39349"/>
                      <a:pt x="106517" y="27507"/>
                    </a:cubicBezTo>
                    <a:lnTo>
                      <a:pt x="11600" y="764"/>
                    </a:lnTo>
                    <a:close/>
                    <a:moveTo>
                      <a:pt x="865628" y="764"/>
                    </a:moveTo>
                    <a:lnTo>
                      <a:pt x="770710" y="27509"/>
                    </a:lnTo>
                    <a:cubicBezTo>
                      <a:pt x="774069" y="39351"/>
                      <a:pt x="776805" y="51452"/>
                      <a:pt x="778892" y="63772"/>
                    </a:cubicBezTo>
                    <a:lnTo>
                      <a:pt x="876465" y="49323"/>
                    </a:lnTo>
                    <a:cubicBezTo>
                      <a:pt x="873745" y="32814"/>
                      <a:pt x="870119" y="16608"/>
                      <a:pt x="865628" y="764"/>
                    </a:cubicBezTo>
                    <a:close/>
                    <a:moveTo>
                      <a:pt x="100374" y="190682"/>
                    </a:moveTo>
                    <a:lnTo>
                      <a:pt x="3698" y="210181"/>
                    </a:lnTo>
                    <a:cubicBezTo>
                      <a:pt x="7134" y="227152"/>
                      <a:pt x="11539" y="243772"/>
                      <a:pt x="16854" y="259982"/>
                    </a:cubicBezTo>
                    <a:lnTo>
                      <a:pt x="110280" y="228331"/>
                    </a:lnTo>
                    <a:cubicBezTo>
                      <a:pt x="106295" y="216068"/>
                      <a:pt x="102977" y="203504"/>
                      <a:pt x="100374" y="190682"/>
                    </a:cubicBezTo>
                    <a:close/>
                    <a:moveTo>
                      <a:pt x="776855" y="190682"/>
                    </a:moveTo>
                    <a:cubicBezTo>
                      <a:pt x="774251" y="203504"/>
                      <a:pt x="770934" y="216069"/>
                      <a:pt x="766949" y="228333"/>
                    </a:cubicBezTo>
                    <a:lnTo>
                      <a:pt x="860374" y="259982"/>
                    </a:lnTo>
                    <a:cubicBezTo>
                      <a:pt x="865689" y="243772"/>
                      <a:pt x="870094" y="227152"/>
                      <a:pt x="873531" y="210181"/>
                    </a:cubicBezTo>
                    <a:lnTo>
                      <a:pt x="776855" y="190682"/>
                    </a:lnTo>
                    <a:close/>
                    <a:moveTo>
                      <a:pt x="160692" y="326282"/>
                    </a:moveTo>
                    <a:lnTo>
                      <a:pt x="80246" y="383380"/>
                    </a:lnTo>
                    <a:cubicBezTo>
                      <a:pt x="90130" y="396890"/>
                      <a:pt x="100753" y="409825"/>
                      <a:pt x="112066" y="422116"/>
                    </a:cubicBezTo>
                    <a:lnTo>
                      <a:pt x="184590" y="355245"/>
                    </a:lnTo>
                    <a:cubicBezTo>
                      <a:pt x="176116" y="346037"/>
                      <a:pt x="168135" y="336370"/>
                      <a:pt x="160692" y="326282"/>
                    </a:cubicBezTo>
                    <a:close/>
                    <a:moveTo>
                      <a:pt x="716535" y="326282"/>
                    </a:moveTo>
                    <a:cubicBezTo>
                      <a:pt x="709092" y="336369"/>
                      <a:pt x="701112" y="346036"/>
                      <a:pt x="692639" y="355243"/>
                    </a:cubicBezTo>
                    <a:lnTo>
                      <a:pt x="765162" y="422116"/>
                    </a:lnTo>
                    <a:cubicBezTo>
                      <a:pt x="776475" y="409825"/>
                      <a:pt x="787097" y="396890"/>
                      <a:pt x="796980" y="383380"/>
                    </a:cubicBezTo>
                    <a:lnTo>
                      <a:pt x="716535" y="326282"/>
                    </a:lnTo>
                    <a:close/>
                  </a:path>
                </a:pathLst>
              </a:custGeom>
              <a:solidFill>
                <a:srgbClr val="FFFFFF"/>
              </a:solidFill>
              <a:ln w="9843"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en-AU" sz="2400"/>
              </a:p>
            </p:txBody>
          </p:sp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288722C-1A30-440E-B59B-19C29E2AE01A}"/>
                </a:ext>
              </a:extLst>
            </p:cNvPr>
            <p:cNvSpPr txBox="1"/>
            <p:nvPr/>
          </p:nvSpPr>
          <p:spPr>
            <a:xfrm>
              <a:off x="4500488" y="2355010"/>
              <a:ext cx="1415736" cy="947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2400" dirty="0">
                  <a:latin typeface="Corbel" panose="020B0503020204020204" pitchFamily="34" charset="0"/>
                </a:rPr>
                <a:t>Citable</a:t>
              </a:r>
            </a:p>
            <a:p>
              <a:r>
                <a:rPr lang="en-AU" sz="2400" dirty="0">
                  <a:latin typeface="Corbel" panose="020B0503020204020204" pitchFamily="34" charset="0"/>
                </a:rPr>
                <a:t>Stable</a:t>
              </a:r>
            </a:p>
            <a:p>
              <a:r>
                <a:rPr lang="en-AU" sz="2400" dirty="0">
                  <a:latin typeface="Corbel" panose="020B0503020204020204" pitchFamily="34" charset="0"/>
                </a:rPr>
                <a:t>Indexed</a:t>
              </a:r>
            </a:p>
            <a:p>
              <a:r>
                <a:rPr lang="en-AU" sz="2400" dirty="0">
                  <a:latin typeface="Corbel" panose="020B0503020204020204" pitchFamily="34" charset="0"/>
                </a:rPr>
                <a:t>Version of record</a:t>
              </a:r>
            </a:p>
          </p:txBody>
        </p: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D72CB517-FB30-4293-A8F5-B8769CD4BB54}"/>
                </a:ext>
              </a:extLst>
            </p:cNvPr>
            <p:cNvCxnSpPr>
              <a:cxnSpLocks/>
            </p:cNvCxnSpPr>
            <p:nvPr/>
          </p:nvCxnSpPr>
          <p:spPr>
            <a:xfrm>
              <a:off x="4514775" y="2400176"/>
              <a:ext cx="0" cy="768001"/>
            </a:xfrm>
            <a:prstGeom prst="line">
              <a:avLst/>
            </a:prstGeom>
            <a:ln w="76200">
              <a:solidFill>
                <a:srgbClr val="6F99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7DA4E8F-102E-4AD2-98BE-B641F1F33CB2}"/>
              </a:ext>
            </a:extLst>
          </p:cNvPr>
          <p:cNvGrpSpPr/>
          <p:nvPr/>
        </p:nvGrpSpPr>
        <p:grpSpPr>
          <a:xfrm>
            <a:off x="1500480" y="1743561"/>
            <a:ext cx="2879313" cy="4572377"/>
            <a:chOff x="444371" y="2057644"/>
            <a:chExt cx="1695596" cy="2692624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2A8F27A-9EAC-4E45-8767-87A5C9398721}"/>
                </a:ext>
              </a:extLst>
            </p:cNvPr>
            <p:cNvGrpSpPr/>
            <p:nvPr/>
          </p:nvGrpSpPr>
          <p:grpSpPr>
            <a:xfrm>
              <a:off x="720650" y="3274151"/>
              <a:ext cx="928340" cy="1194062"/>
              <a:chOff x="960867" y="3222534"/>
              <a:chExt cx="1237786" cy="1592083"/>
            </a:xfrm>
          </p:grpSpPr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7B3295B9-01EF-41D6-81FB-CFAEE63378B3}"/>
                  </a:ext>
                </a:extLst>
              </p:cNvPr>
              <p:cNvSpPr/>
              <p:nvPr/>
            </p:nvSpPr>
            <p:spPr>
              <a:xfrm rot="18900000">
                <a:off x="960867" y="3576831"/>
                <a:ext cx="1237786" cy="1237786"/>
              </a:xfrm>
              <a:prstGeom prst="ellipse">
                <a:avLst/>
              </a:prstGeom>
              <a:solidFill>
                <a:srgbClr val="6F99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2400" dirty="0"/>
              </a:p>
            </p:txBody>
          </p:sp>
          <p:sp>
            <p:nvSpPr>
              <p:cNvPr id="75" name="Arrow: Down 74">
                <a:extLst>
                  <a:ext uri="{FF2B5EF4-FFF2-40B4-BE49-F238E27FC236}">
                    <a16:creationId xmlns:a16="http://schemas.microsoft.com/office/drawing/2014/main" id="{C710F722-B40F-4D2B-B057-7180CB0EFF88}"/>
                  </a:ext>
                </a:extLst>
              </p:cNvPr>
              <p:cNvSpPr/>
              <p:nvPr/>
            </p:nvSpPr>
            <p:spPr>
              <a:xfrm rot="10800000">
                <a:off x="1354014" y="3222534"/>
                <a:ext cx="450864" cy="549118"/>
              </a:xfrm>
              <a:prstGeom prst="downArrow">
                <a:avLst>
                  <a:gd name="adj1" fmla="val 100000"/>
                  <a:gd name="adj2" fmla="val 51601"/>
                </a:avLst>
              </a:prstGeom>
              <a:solidFill>
                <a:srgbClr val="6F99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2400"/>
              </a:p>
            </p:txBody>
          </p:sp>
        </p:grpSp>
        <p:sp>
          <p:nvSpPr>
            <p:cNvPr id="48" name="Arrow: Down 47">
              <a:extLst>
                <a:ext uri="{FF2B5EF4-FFF2-40B4-BE49-F238E27FC236}">
                  <a16:creationId xmlns:a16="http://schemas.microsoft.com/office/drawing/2014/main" id="{9BF182EF-1890-4AED-8D8D-4C65B3B56AF4}"/>
                </a:ext>
              </a:extLst>
            </p:cNvPr>
            <p:cNvSpPr/>
            <p:nvPr/>
          </p:nvSpPr>
          <p:spPr>
            <a:xfrm rot="18000000">
              <a:off x="1477351" y="2833538"/>
              <a:ext cx="338148" cy="411839"/>
            </a:xfrm>
            <a:prstGeom prst="downArrow">
              <a:avLst>
                <a:gd name="adj1" fmla="val 100000"/>
                <a:gd name="adj2" fmla="val 51601"/>
              </a:avLst>
            </a:prstGeom>
            <a:solidFill>
              <a:srgbClr val="6F99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05ACE838-DB81-46D0-85DC-23AF029C9B88}"/>
                </a:ext>
              </a:extLst>
            </p:cNvPr>
            <p:cNvSpPr/>
            <p:nvPr/>
          </p:nvSpPr>
          <p:spPr>
            <a:xfrm rot="4500000">
              <a:off x="723940" y="2327676"/>
              <a:ext cx="928340" cy="928340"/>
            </a:xfrm>
            <a:prstGeom prst="ellipse">
              <a:avLst/>
            </a:prstGeom>
            <a:solidFill>
              <a:srgbClr val="6F99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8FA5A28-0D45-4B31-97EE-F031C5019E91}"/>
                </a:ext>
              </a:extLst>
            </p:cNvPr>
            <p:cNvSpPr txBox="1"/>
            <p:nvPr/>
          </p:nvSpPr>
          <p:spPr>
            <a:xfrm>
              <a:off x="552107" y="2057644"/>
              <a:ext cx="1289148" cy="271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400" dirty="0">
                  <a:latin typeface="Corbel" panose="020B0503020204020204" pitchFamily="34" charset="0"/>
                </a:rPr>
                <a:t>Preprint server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49984F67-D146-4066-988A-47D110AE83A7}"/>
                </a:ext>
              </a:extLst>
            </p:cNvPr>
            <p:cNvSpPr txBox="1"/>
            <p:nvPr/>
          </p:nvSpPr>
          <p:spPr>
            <a:xfrm>
              <a:off x="444371" y="4478398"/>
              <a:ext cx="1695596" cy="2718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AU" sz="2400" dirty="0">
                  <a:latin typeface="Corbel" panose="020B0503020204020204" pitchFamily="34" charset="0"/>
                </a:rPr>
                <a:t>Wikipedia as preprint</a:t>
              </a: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BFFF3195-9A02-4568-9718-0E460C4DC6F1}"/>
                </a:ext>
              </a:extLst>
            </p:cNvPr>
            <p:cNvGrpSpPr/>
            <p:nvPr/>
          </p:nvGrpSpPr>
          <p:grpSpPr>
            <a:xfrm>
              <a:off x="861599" y="2467543"/>
              <a:ext cx="646241" cy="655586"/>
              <a:chOff x="934724" y="3726033"/>
              <a:chExt cx="861654" cy="874114"/>
            </a:xfrm>
          </p:grpSpPr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CF2CF862-C612-44EF-AECF-0FBB87D4BE55}"/>
                  </a:ext>
                </a:extLst>
              </p:cNvPr>
              <p:cNvSpPr/>
              <p:nvPr/>
            </p:nvSpPr>
            <p:spPr>
              <a:xfrm>
                <a:off x="1072807" y="3871279"/>
                <a:ext cx="585421" cy="728868"/>
              </a:xfrm>
              <a:custGeom>
                <a:avLst/>
                <a:gdLst/>
                <a:ahLst/>
                <a:cxnLst/>
                <a:rect l="0" t="0" r="0" b="0"/>
                <a:pathLst>
                  <a:path w="585420" h="728867">
                    <a:moveTo>
                      <a:pt x="291124" y="75"/>
                    </a:moveTo>
                    <a:cubicBezTo>
                      <a:pt x="278203" y="157"/>
                      <a:pt x="265439" y="1324"/>
                      <a:pt x="252828" y="3499"/>
                    </a:cubicBezTo>
                    <a:cubicBezTo>
                      <a:pt x="250906" y="3830"/>
                      <a:pt x="248988" y="4182"/>
                      <a:pt x="247073" y="4561"/>
                    </a:cubicBezTo>
                    <a:cubicBezTo>
                      <a:pt x="158968" y="18424"/>
                      <a:pt x="83873" y="72771"/>
                      <a:pt x="40384" y="148503"/>
                    </a:cubicBezTo>
                    <a:cubicBezTo>
                      <a:pt x="70903" y="155489"/>
                      <a:pt x="100369" y="161372"/>
                      <a:pt x="128796" y="166178"/>
                    </a:cubicBezTo>
                    <a:cubicBezTo>
                      <a:pt x="125990" y="172167"/>
                      <a:pt x="123319" y="178254"/>
                      <a:pt x="120805" y="184431"/>
                    </a:cubicBezTo>
                    <a:cubicBezTo>
                      <a:pt x="90531" y="179344"/>
                      <a:pt x="60441" y="173434"/>
                      <a:pt x="30456" y="167312"/>
                    </a:cubicBezTo>
                    <a:cubicBezTo>
                      <a:pt x="20709" y="187462"/>
                      <a:pt x="13104" y="208897"/>
                      <a:pt x="7966" y="231308"/>
                    </a:cubicBezTo>
                    <a:cubicBezTo>
                      <a:pt x="6584" y="236625"/>
                      <a:pt x="5380" y="241985"/>
                      <a:pt x="4348" y="247380"/>
                    </a:cubicBezTo>
                    <a:cubicBezTo>
                      <a:pt x="37010" y="254264"/>
                      <a:pt x="68564" y="260092"/>
                      <a:pt x="99031" y="264891"/>
                    </a:cubicBezTo>
                    <a:cubicBezTo>
                      <a:pt x="98199" y="271251"/>
                      <a:pt x="97584" y="277657"/>
                      <a:pt x="97191" y="284102"/>
                    </a:cubicBezTo>
                    <a:cubicBezTo>
                      <a:pt x="65301" y="279221"/>
                      <a:pt x="33581" y="273566"/>
                      <a:pt x="1356" y="267601"/>
                    </a:cubicBezTo>
                    <a:cubicBezTo>
                      <a:pt x="509" y="275675"/>
                      <a:pt x="68" y="283810"/>
                      <a:pt x="74" y="291990"/>
                    </a:cubicBezTo>
                    <a:cubicBezTo>
                      <a:pt x="74" y="291997"/>
                      <a:pt x="74" y="292004"/>
                      <a:pt x="74" y="292011"/>
                    </a:cubicBezTo>
                    <a:cubicBezTo>
                      <a:pt x="86" y="294401"/>
                      <a:pt x="148" y="296771"/>
                      <a:pt x="233" y="299133"/>
                    </a:cubicBezTo>
                    <a:cubicBezTo>
                      <a:pt x="232" y="299423"/>
                      <a:pt x="222" y="299712"/>
                      <a:pt x="222" y="300003"/>
                    </a:cubicBezTo>
                    <a:cubicBezTo>
                      <a:pt x="273" y="391581"/>
                      <a:pt x="41207" y="477538"/>
                      <a:pt x="110382" y="533887"/>
                    </a:cubicBezTo>
                    <a:cubicBezTo>
                      <a:pt x="161071" y="578762"/>
                      <a:pt x="138872" y="650191"/>
                      <a:pt x="158206" y="708342"/>
                    </a:cubicBezTo>
                    <a:cubicBezTo>
                      <a:pt x="166500" y="710998"/>
                      <a:pt x="174901" y="713417"/>
                      <a:pt x="183403" y="715582"/>
                    </a:cubicBezTo>
                    <a:cubicBezTo>
                      <a:pt x="188661" y="716920"/>
                      <a:pt x="193961" y="718152"/>
                      <a:pt x="199294" y="719298"/>
                    </a:cubicBezTo>
                    <a:cubicBezTo>
                      <a:pt x="199022" y="681738"/>
                      <a:pt x="203764" y="608140"/>
                      <a:pt x="193989" y="571420"/>
                    </a:cubicBezTo>
                    <a:cubicBezTo>
                      <a:pt x="202156" y="574384"/>
                      <a:pt x="210452" y="576987"/>
                      <a:pt x="218850" y="579221"/>
                    </a:cubicBezTo>
                    <a:cubicBezTo>
                      <a:pt x="222428" y="597950"/>
                      <a:pt x="223873" y="619214"/>
                      <a:pt x="224220" y="640081"/>
                    </a:cubicBezTo>
                    <a:cubicBezTo>
                      <a:pt x="224264" y="642687"/>
                      <a:pt x="224290" y="645286"/>
                      <a:pt x="224302" y="647873"/>
                    </a:cubicBezTo>
                    <a:cubicBezTo>
                      <a:pt x="224313" y="650463"/>
                      <a:pt x="224311" y="653042"/>
                      <a:pt x="224292" y="655602"/>
                    </a:cubicBezTo>
                    <a:cubicBezTo>
                      <a:pt x="224133" y="681178"/>
                      <a:pt x="222690" y="704953"/>
                      <a:pt x="222037" y="721155"/>
                    </a:cubicBezTo>
                    <a:cubicBezTo>
                      <a:pt x="222037" y="721160"/>
                      <a:pt x="222037" y="721171"/>
                      <a:pt x="222037" y="721171"/>
                    </a:cubicBezTo>
                    <a:cubicBezTo>
                      <a:pt x="222004" y="722002"/>
                      <a:pt x="221979" y="722753"/>
                      <a:pt x="221950" y="723544"/>
                    </a:cubicBezTo>
                    <a:cubicBezTo>
                      <a:pt x="226707" y="724304"/>
                      <a:pt x="231486" y="724993"/>
                      <a:pt x="236292" y="725598"/>
                    </a:cubicBezTo>
                    <a:cubicBezTo>
                      <a:pt x="245289" y="726730"/>
                      <a:pt x="254369" y="727588"/>
                      <a:pt x="263528" y="728162"/>
                    </a:cubicBezTo>
                    <a:cubicBezTo>
                      <a:pt x="270132" y="728577"/>
                      <a:pt x="276778" y="728839"/>
                      <a:pt x="283459" y="728956"/>
                    </a:cubicBezTo>
                    <a:cubicBezTo>
                      <a:pt x="283312" y="683202"/>
                      <a:pt x="282570" y="636410"/>
                      <a:pt x="281642" y="588827"/>
                    </a:cubicBezTo>
                    <a:cubicBezTo>
                      <a:pt x="285997" y="589142"/>
                      <a:pt x="290357" y="589360"/>
                      <a:pt x="294721" y="589482"/>
                    </a:cubicBezTo>
                    <a:cubicBezTo>
                      <a:pt x="299818" y="589433"/>
                      <a:pt x="304913" y="589252"/>
                      <a:pt x="310002" y="588941"/>
                    </a:cubicBezTo>
                    <a:cubicBezTo>
                      <a:pt x="309087" y="636596"/>
                      <a:pt x="308339" y="683379"/>
                      <a:pt x="308143" y="728825"/>
                    </a:cubicBezTo>
                    <a:cubicBezTo>
                      <a:pt x="312940" y="728680"/>
                      <a:pt x="317719" y="728461"/>
                      <a:pt x="322477" y="728162"/>
                    </a:cubicBezTo>
                    <a:cubicBezTo>
                      <a:pt x="331635" y="727588"/>
                      <a:pt x="340716" y="726730"/>
                      <a:pt x="349712" y="725598"/>
                    </a:cubicBezTo>
                    <a:cubicBezTo>
                      <a:pt x="356324" y="724765"/>
                      <a:pt x="362887" y="723782"/>
                      <a:pt x="369404" y="722658"/>
                    </a:cubicBezTo>
                    <a:cubicBezTo>
                      <a:pt x="368849" y="707997"/>
                      <a:pt x="367562" y="686753"/>
                      <a:pt x="367193" y="663158"/>
                    </a:cubicBezTo>
                    <a:cubicBezTo>
                      <a:pt x="367154" y="660661"/>
                      <a:pt x="367125" y="658140"/>
                      <a:pt x="367109" y="655602"/>
                    </a:cubicBezTo>
                    <a:cubicBezTo>
                      <a:pt x="367109" y="655581"/>
                      <a:pt x="367109" y="655559"/>
                      <a:pt x="367109" y="655538"/>
                    </a:cubicBezTo>
                    <a:cubicBezTo>
                      <a:pt x="367085" y="651526"/>
                      <a:pt x="367100" y="647463"/>
                      <a:pt x="367149" y="643384"/>
                    </a:cubicBezTo>
                    <a:cubicBezTo>
                      <a:pt x="367162" y="642283"/>
                      <a:pt x="367167" y="641186"/>
                      <a:pt x="367185" y="640081"/>
                    </a:cubicBezTo>
                    <a:cubicBezTo>
                      <a:pt x="367229" y="637475"/>
                      <a:pt x="367287" y="634862"/>
                      <a:pt x="367366" y="632248"/>
                    </a:cubicBezTo>
                    <a:cubicBezTo>
                      <a:pt x="367925" y="613851"/>
                      <a:pt x="369432" y="595433"/>
                      <a:pt x="372593" y="578985"/>
                    </a:cubicBezTo>
                    <a:cubicBezTo>
                      <a:pt x="381035" y="576637"/>
                      <a:pt x="389368" y="573916"/>
                      <a:pt x="397569" y="570830"/>
                    </a:cubicBezTo>
                    <a:cubicBezTo>
                      <a:pt x="397569" y="570828"/>
                      <a:pt x="397570" y="570826"/>
                      <a:pt x="397571" y="570824"/>
                    </a:cubicBezTo>
                    <a:lnTo>
                      <a:pt x="397571" y="570830"/>
                    </a:lnTo>
                    <a:lnTo>
                      <a:pt x="397569" y="570830"/>
                    </a:lnTo>
                    <a:cubicBezTo>
                      <a:pt x="387691" y="606965"/>
                      <a:pt x="392286" y="679984"/>
                      <a:pt x="392121" y="718099"/>
                    </a:cubicBezTo>
                    <a:cubicBezTo>
                      <a:pt x="395628" y="717298"/>
                      <a:pt x="399126" y="716467"/>
                      <a:pt x="402602" y="715582"/>
                    </a:cubicBezTo>
                    <a:cubicBezTo>
                      <a:pt x="411103" y="713417"/>
                      <a:pt x="419505" y="710998"/>
                      <a:pt x="427798" y="708342"/>
                    </a:cubicBezTo>
                    <a:cubicBezTo>
                      <a:pt x="447133" y="650191"/>
                      <a:pt x="424932" y="578762"/>
                      <a:pt x="475623" y="533887"/>
                    </a:cubicBezTo>
                    <a:cubicBezTo>
                      <a:pt x="497467" y="516093"/>
                      <a:pt x="516492" y="495343"/>
                      <a:pt x="532306" y="472399"/>
                    </a:cubicBezTo>
                    <a:cubicBezTo>
                      <a:pt x="500060" y="480016"/>
                      <a:pt x="468017" y="488047"/>
                      <a:pt x="434602" y="494758"/>
                    </a:cubicBezTo>
                    <a:cubicBezTo>
                      <a:pt x="439367" y="486136"/>
                      <a:pt x="444328" y="477259"/>
                      <a:pt x="449652" y="467585"/>
                    </a:cubicBezTo>
                    <a:cubicBezTo>
                      <a:pt x="484825" y="460784"/>
                      <a:pt x="520356" y="452778"/>
                      <a:pt x="548221" y="446534"/>
                    </a:cubicBezTo>
                    <a:cubicBezTo>
                      <a:pt x="548232" y="446538"/>
                      <a:pt x="548242" y="446542"/>
                      <a:pt x="548253" y="446546"/>
                    </a:cubicBezTo>
                    <a:cubicBezTo>
                      <a:pt x="560786" y="423728"/>
                      <a:pt x="570391" y="399237"/>
                      <a:pt x="576745" y="373684"/>
                    </a:cubicBezTo>
                    <a:cubicBezTo>
                      <a:pt x="544943" y="380195"/>
                      <a:pt x="512336" y="387249"/>
                      <a:pt x="481682" y="392808"/>
                    </a:cubicBezTo>
                    <a:cubicBezTo>
                      <a:pt x="484029" y="385112"/>
                      <a:pt x="486117" y="377306"/>
                      <a:pt x="487925" y="369427"/>
                    </a:cubicBezTo>
                    <a:cubicBezTo>
                      <a:pt x="518094" y="363894"/>
                      <a:pt x="549335" y="357301"/>
                      <a:pt x="581715" y="349587"/>
                    </a:cubicBezTo>
                    <a:cubicBezTo>
                      <a:pt x="584387" y="333346"/>
                      <a:pt x="585773" y="316769"/>
                      <a:pt x="585783" y="300003"/>
                    </a:cubicBezTo>
                    <a:cubicBezTo>
                      <a:pt x="585783" y="299712"/>
                      <a:pt x="585771" y="299423"/>
                      <a:pt x="585771" y="299133"/>
                    </a:cubicBezTo>
                    <a:cubicBezTo>
                      <a:pt x="585855" y="296771"/>
                      <a:pt x="585918" y="294401"/>
                      <a:pt x="585930" y="292011"/>
                    </a:cubicBezTo>
                    <a:cubicBezTo>
                      <a:pt x="585931" y="292004"/>
                      <a:pt x="585930" y="291997"/>
                      <a:pt x="585930" y="291990"/>
                    </a:cubicBezTo>
                    <a:cubicBezTo>
                      <a:pt x="585946" y="271385"/>
                      <a:pt x="583170" y="251061"/>
                      <a:pt x="578038" y="231308"/>
                    </a:cubicBezTo>
                    <a:cubicBezTo>
                      <a:pt x="551104" y="113832"/>
                      <a:pt x="456623" y="23080"/>
                      <a:pt x="338932" y="4561"/>
                    </a:cubicBezTo>
                    <a:cubicBezTo>
                      <a:pt x="337016" y="4182"/>
                      <a:pt x="335098" y="3830"/>
                      <a:pt x="333176" y="3499"/>
                    </a:cubicBezTo>
                    <a:cubicBezTo>
                      <a:pt x="320566" y="1324"/>
                      <a:pt x="307802" y="157"/>
                      <a:pt x="294880" y="75"/>
                    </a:cubicBezTo>
                    <a:cubicBezTo>
                      <a:pt x="294255" y="71"/>
                      <a:pt x="293627" y="80"/>
                      <a:pt x="293002" y="80"/>
                    </a:cubicBezTo>
                    <a:cubicBezTo>
                      <a:pt x="292376" y="80"/>
                      <a:pt x="291749" y="71"/>
                      <a:pt x="291124" y="75"/>
                    </a:cubicBezTo>
                    <a:close/>
                    <a:moveTo>
                      <a:pt x="400824" y="95001"/>
                    </a:moveTo>
                    <a:cubicBezTo>
                      <a:pt x="446323" y="95001"/>
                      <a:pt x="491821" y="140501"/>
                      <a:pt x="491821" y="186000"/>
                    </a:cubicBezTo>
                    <a:lnTo>
                      <a:pt x="218829" y="458992"/>
                    </a:lnTo>
                    <a:lnTo>
                      <a:pt x="105083" y="481741"/>
                    </a:lnTo>
                    <a:lnTo>
                      <a:pt x="127832" y="367994"/>
                    </a:lnTo>
                    <a:lnTo>
                      <a:pt x="400824" y="95001"/>
                    </a:lnTo>
                    <a:close/>
                    <a:moveTo>
                      <a:pt x="412199" y="124576"/>
                    </a:moveTo>
                    <a:cubicBezTo>
                      <a:pt x="412199" y="124576"/>
                      <a:pt x="207455" y="331594"/>
                      <a:pt x="155132" y="383918"/>
                    </a:cubicBezTo>
                    <a:cubicBezTo>
                      <a:pt x="161956" y="388468"/>
                      <a:pt x="171055" y="395293"/>
                      <a:pt x="177880" y="402118"/>
                    </a:cubicBezTo>
                    <a:lnTo>
                      <a:pt x="434948" y="140501"/>
                    </a:lnTo>
                    <a:cubicBezTo>
                      <a:pt x="428124" y="131401"/>
                      <a:pt x="421300" y="126851"/>
                      <a:pt x="412199" y="12457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6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AU" sz="2400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A927B3B3-6E80-43F7-8CB9-6C1D5D328DFA}"/>
                  </a:ext>
                </a:extLst>
              </p:cNvPr>
              <p:cNvSpPr/>
              <p:nvPr/>
            </p:nvSpPr>
            <p:spPr>
              <a:xfrm>
                <a:off x="1017900" y="3726033"/>
                <a:ext cx="694945" cy="230679"/>
              </a:xfrm>
              <a:custGeom>
                <a:avLst/>
                <a:gdLst/>
                <a:ahLst/>
                <a:cxnLst/>
                <a:rect l="0" t="0" r="0" b="0"/>
                <a:pathLst>
                  <a:path w="694944" h="230678">
                    <a:moveTo>
                      <a:pt x="374288" y="1653"/>
                    </a:moveTo>
                    <a:lnTo>
                      <a:pt x="367717" y="98360"/>
                    </a:lnTo>
                    <a:cubicBezTo>
                      <a:pt x="360526" y="97899"/>
                      <a:pt x="355216" y="97661"/>
                      <a:pt x="347910" y="97657"/>
                    </a:cubicBezTo>
                    <a:cubicBezTo>
                      <a:pt x="340604" y="97661"/>
                      <a:pt x="335293" y="97899"/>
                      <a:pt x="328101" y="98360"/>
                    </a:cubicBezTo>
                    <a:lnTo>
                      <a:pt x="321531" y="1653"/>
                    </a:lnTo>
                    <a:cubicBezTo>
                      <a:pt x="340395" y="414"/>
                      <a:pt x="355532" y="449"/>
                      <a:pt x="374288" y="1653"/>
                    </a:cubicBezTo>
                    <a:close/>
                    <a:moveTo>
                      <a:pt x="506644" y="30488"/>
                    </a:moveTo>
                    <a:cubicBezTo>
                      <a:pt x="522317" y="36613"/>
                      <a:pt x="537548" y="43627"/>
                      <a:pt x="552279" y="51453"/>
                    </a:cubicBezTo>
                    <a:lnTo>
                      <a:pt x="552200" y="51597"/>
                    </a:lnTo>
                    <a:cubicBezTo>
                      <a:pt x="552589" y="51804"/>
                      <a:pt x="552980" y="52005"/>
                      <a:pt x="553368" y="52212"/>
                    </a:cubicBezTo>
                    <a:lnTo>
                      <a:pt x="506593" y="137155"/>
                    </a:lnTo>
                    <a:cubicBezTo>
                      <a:pt x="495565" y="131290"/>
                      <a:pt x="484181" y="126011"/>
                      <a:pt x="472472" y="121371"/>
                    </a:cubicBezTo>
                    <a:lnTo>
                      <a:pt x="472514" y="121265"/>
                    </a:lnTo>
                    <a:cubicBezTo>
                      <a:pt x="472030" y="121074"/>
                      <a:pt x="471549" y="120877"/>
                      <a:pt x="471064" y="120688"/>
                    </a:cubicBezTo>
                    <a:close/>
                    <a:moveTo>
                      <a:pt x="189174" y="30488"/>
                    </a:moveTo>
                    <a:lnTo>
                      <a:pt x="224754" y="120688"/>
                    </a:lnTo>
                    <a:cubicBezTo>
                      <a:pt x="224269" y="120877"/>
                      <a:pt x="223788" y="121074"/>
                      <a:pt x="223304" y="121265"/>
                    </a:cubicBezTo>
                    <a:lnTo>
                      <a:pt x="223346" y="121371"/>
                    </a:lnTo>
                    <a:cubicBezTo>
                      <a:pt x="211638" y="126011"/>
                      <a:pt x="200253" y="131290"/>
                      <a:pt x="189225" y="137155"/>
                    </a:cubicBezTo>
                    <a:lnTo>
                      <a:pt x="142450" y="52212"/>
                    </a:lnTo>
                    <a:cubicBezTo>
                      <a:pt x="142838" y="52005"/>
                      <a:pt x="143230" y="51804"/>
                      <a:pt x="143619" y="51597"/>
                    </a:cubicBezTo>
                    <a:lnTo>
                      <a:pt x="143539" y="51453"/>
                    </a:lnTo>
                    <a:cubicBezTo>
                      <a:pt x="158271" y="43627"/>
                      <a:pt x="173501" y="36613"/>
                      <a:pt x="189174" y="30488"/>
                    </a:cubicBezTo>
                    <a:close/>
                    <a:moveTo>
                      <a:pt x="662345" y="134554"/>
                    </a:moveTo>
                    <a:cubicBezTo>
                      <a:pt x="673968" y="146633"/>
                      <a:pt x="684900" y="159382"/>
                      <a:pt x="695081" y="172733"/>
                    </a:cubicBezTo>
                    <a:lnTo>
                      <a:pt x="694857" y="172900"/>
                    </a:lnTo>
                    <a:cubicBezTo>
                      <a:pt x="694931" y="172998"/>
                      <a:pt x="695008" y="173094"/>
                      <a:pt x="695081" y="173192"/>
                    </a:cubicBezTo>
                    <a:lnTo>
                      <a:pt x="616999" y="230707"/>
                    </a:lnTo>
                    <a:cubicBezTo>
                      <a:pt x="609361" y="220749"/>
                      <a:pt x="601181" y="211228"/>
                      <a:pt x="592509" y="202183"/>
                    </a:cubicBezTo>
                    <a:lnTo>
                      <a:pt x="592689" y="202011"/>
                    </a:lnTo>
                    <a:cubicBezTo>
                      <a:pt x="592536" y="201852"/>
                      <a:pt x="592386" y="201689"/>
                      <a:pt x="592232" y="201530"/>
                    </a:cubicBezTo>
                    <a:close/>
                    <a:moveTo>
                      <a:pt x="33473" y="134554"/>
                    </a:moveTo>
                    <a:lnTo>
                      <a:pt x="103586" y="201530"/>
                    </a:lnTo>
                    <a:cubicBezTo>
                      <a:pt x="103432" y="201689"/>
                      <a:pt x="103283" y="201852"/>
                      <a:pt x="103130" y="202011"/>
                    </a:cubicBezTo>
                    <a:lnTo>
                      <a:pt x="103309" y="202183"/>
                    </a:lnTo>
                    <a:cubicBezTo>
                      <a:pt x="94637" y="211228"/>
                      <a:pt x="86458" y="220749"/>
                      <a:pt x="78819" y="230707"/>
                    </a:cubicBezTo>
                    <a:lnTo>
                      <a:pt x="737" y="173192"/>
                    </a:lnTo>
                    <a:cubicBezTo>
                      <a:pt x="811" y="173094"/>
                      <a:pt x="888" y="172998"/>
                      <a:pt x="962" y="172900"/>
                    </a:cubicBezTo>
                    <a:lnTo>
                      <a:pt x="737" y="172733"/>
                    </a:lnTo>
                    <a:cubicBezTo>
                      <a:pt x="10919" y="159382"/>
                      <a:pt x="21849" y="146633"/>
                      <a:pt x="33473" y="13455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654"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en-AU" sz="2400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F2E6CC4C-0F40-4F5C-A1C9-E26A20D2A540}"/>
                  </a:ext>
                </a:extLst>
              </p:cNvPr>
              <p:cNvSpPr/>
              <p:nvPr/>
            </p:nvSpPr>
            <p:spPr>
              <a:xfrm>
                <a:off x="934724" y="4044429"/>
                <a:ext cx="861654" cy="414834"/>
              </a:xfrm>
              <a:custGeom>
                <a:avLst/>
                <a:gdLst/>
                <a:ahLst/>
                <a:cxnLst/>
                <a:rect l="0" t="0" r="0" b="0"/>
                <a:pathLst>
                  <a:path w="861654" h="414834">
                    <a:moveTo>
                      <a:pt x="11387" y="737"/>
                    </a:moveTo>
                    <a:cubicBezTo>
                      <a:pt x="6974" y="16310"/>
                      <a:pt x="3410" y="32238"/>
                      <a:pt x="737" y="48466"/>
                    </a:cubicBezTo>
                    <a:lnTo>
                      <a:pt x="96637" y="62665"/>
                    </a:lnTo>
                    <a:cubicBezTo>
                      <a:pt x="98689" y="50556"/>
                      <a:pt x="101377" y="38660"/>
                      <a:pt x="104678" y="27022"/>
                    </a:cubicBezTo>
                    <a:lnTo>
                      <a:pt x="11387" y="737"/>
                    </a:lnTo>
                    <a:close/>
                    <a:moveTo>
                      <a:pt x="850782" y="737"/>
                    </a:moveTo>
                    <a:lnTo>
                      <a:pt x="757491" y="27023"/>
                    </a:lnTo>
                    <a:cubicBezTo>
                      <a:pt x="760792" y="38662"/>
                      <a:pt x="763481" y="50556"/>
                      <a:pt x="765533" y="62665"/>
                    </a:cubicBezTo>
                    <a:lnTo>
                      <a:pt x="861433" y="48464"/>
                    </a:lnTo>
                    <a:cubicBezTo>
                      <a:pt x="858760" y="32237"/>
                      <a:pt x="855196" y="16310"/>
                      <a:pt x="850782" y="737"/>
                    </a:cubicBezTo>
                    <a:close/>
                    <a:moveTo>
                      <a:pt x="98640" y="187400"/>
                    </a:moveTo>
                    <a:lnTo>
                      <a:pt x="3620" y="206565"/>
                    </a:lnTo>
                    <a:cubicBezTo>
                      <a:pt x="6998" y="223246"/>
                      <a:pt x="11327" y="239582"/>
                      <a:pt x="16551" y="255514"/>
                    </a:cubicBezTo>
                    <a:lnTo>
                      <a:pt x="108376" y="224405"/>
                    </a:lnTo>
                    <a:cubicBezTo>
                      <a:pt x="104459" y="212352"/>
                      <a:pt x="101198" y="200003"/>
                      <a:pt x="98640" y="187400"/>
                    </a:cubicBezTo>
                    <a:close/>
                    <a:moveTo>
                      <a:pt x="763531" y="187400"/>
                    </a:moveTo>
                    <a:cubicBezTo>
                      <a:pt x="760971" y="200004"/>
                      <a:pt x="757711" y="212353"/>
                      <a:pt x="753794" y="224407"/>
                    </a:cubicBezTo>
                    <a:lnTo>
                      <a:pt x="845618" y="255514"/>
                    </a:lnTo>
                    <a:cubicBezTo>
                      <a:pt x="850843" y="239582"/>
                      <a:pt x="855172" y="223246"/>
                      <a:pt x="858550" y="206565"/>
                    </a:cubicBezTo>
                    <a:lnTo>
                      <a:pt x="763531" y="187400"/>
                    </a:lnTo>
                    <a:close/>
                    <a:moveTo>
                      <a:pt x="157924" y="320678"/>
                    </a:moveTo>
                    <a:lnTo>
                      <a:pt x="78857" y="376798"/>
                    </a:lnTo>
                    <a:cubicBezTo>
                      <a:pt x="88572" y="390076"/>
                      <a:pt x="99013" y="402790"/>
                      <a:pt x="110132" y="414870"/>
                    </a:cubicBezTo>
                    <a:lnTo>
                      <a:pt x="181413" y="349143"/>
                    </a:lnTo>
                    <a:cubicBezTo>
                      <a:pt x="173084" y="340095"/>
                      <a:pt x="165240" y="330593"/>
                      <a:pt x="157924" y="320678"/>
                    </a:cubicBezTo>
                    <a:close/>
                    <a:moveTo>
                      <a:pt x="704244" y="320678"/>
                    </a:moveTo>
                    <a:cubicBezTo>
                      <a:pt x="696928" y="330592"/>
                      <a:pt x="689085" y="340094"/>
                      <a:pt x="680757" y="349141"/>
                    </a:cubicBezTo>
                    <a:lnTo>
                      <a:pt x="752038" y="414870"/>
                    </a:lnTo>
                    <a:cubicBezTo>
                      <a:pt x="763157" y="402790"/>
                      <a:pt x="773597" y="390075"/>
                      <a:pt x="783311" y="376798"/>
                    </a:cubicBezTo>
                    <a:lnTo>
                      <a:pt x="704244" y="320678"/>
                    </a:lnTo>
                    <a:close/>
                  </a:path>
                </a:pathLst>
              </a:custGeom>
              <a:solidFill>
                <a:srgbClr val="FFFFFF"/>
              </a:solidFill>
              <a:ln w="9654"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en-AU" sz="2400"/>
              </a:p>
            </p:txBody>
          </p:sp>
        </p:grp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0B4FC920-AEED-469C-8A01-1D8E80E0605C}"/>
                </a:ext>
              </a:extLst>
            </p:cNvPr>
            <p:cNvSpPr/>
            <p:nvPr/>
          </p:nvSpPr>
          <p:spPr>
            <a:xfrm>
              <a:off x="890157" y="3848456"/>
              <a:ext cx="589326" cy="390476"/>
            </a:xfrm>
            <a:custGeom>
              <a:avLst/>
              <a:gdLst/>
              <a:ahLst/>
              <a:cxnLst/>
              <a:rect l="0" t="0" r="0" b="0"/>
              <a:pathLst>
                <a:path w="785768" h="520634">
                  <a:moveTo>
                    <a:pt x="73594" y="97850"/>
                  </a:moveTo>
                  <a:cubicBezTo>
                    <a:pt x="55986" y="68236"/>
                    <a:pt x="25537" y="38961"/>
                    <a:pt x="3559" y="30517"/>
                  </a:cubicBezTo>
                  <a:lnTo>
                    <a:pt x="16" y="29156"/>
                  </a:lnTo>
                  <a:lnTo>
                    <a:pt x="16" y="14897"/>
                  </a:lnTo>
                  <a:lnTo>
                    <a:pt x="16" y="16"/>
                  </a:lnTo>
                  <a:lnTo>
                    <a:pt x="201922" y="16"/>
                  </a:lnTo>
                  <a:lnTo>
                    <a:pt x="201922" y="27383"/>
                  </a:lnTo>
                  <a:cubicBezTo>
                    <a:pt x="175531" y="30664"/>
                    <a:pt x="143718" y="43563"/>
                    <a:pt x="152534" y="73147"/>
                  </a:cubicBezTo>
                  <a:cubicBezTo>
                    <a:pt x="202848" y="184312"/>
                    <a:pt x="248630" y="297476"/>
                    <a:pt x="298303" y="408922"/>
                  </a:cubicBezTo>
                  <a:lnTo>
                    <a:pt x="383562" y="249496"/>
                  </a:lnTo>
                  <a:cubicBezTo>
                    <a:pt x="350571" y="181918"/>
                    <a:pt x="326537" y="113556"/>
                    <a:pt x="290421" y="47258"/>
                  </a:cubicBezTo>
                  <a:cubicBezTo>
                    <a:pt x="278646" y="28167"/>
                    <a:pt x="246804" y="27634"/>
                    <a:pt x="224252" y="26896"/>
                  </a:cubicBezTo>
                  <a:lnTo>
                    <a:pt x="224252" y="16"/>
                  </a:lnTo>
                  <a:lnTo>
                    <a:pt x="413506" y="16"/>
                  </a:lnTo>
                  <a:lnTo>
                    <a:pt x="413506" y="26640"/>
                  </a:lnTo>
                  <a:cubicBezTo>
                    <a:pt x="396501" y="28990"/>
                    <a:pt x="376455" y="33031"/>
                    <a:pt x="378729" y="53640"/>
                  </a:cubicBezTo>
                  <a:lnTo>
                    <a:pt x="432268" y="172050"/>
                  </a:lnTo>
                  <a:cubicBezTo>
                    <a:pt x="449887" y="134463"/>
                    <a:pt x="469470" y="97672"/>
                    <a:pt x="485012" y="59149"/>
                  </a:cubicBezTo>
                  <a:cubicBezTo>
                    <a:pt x="492062" y="28647"/>
                    <a:pt x="457748" y="27130"/>
                    <a:pt x="435864" y="26281"/>
                  </a:cubicBezTo>
                  <a:lnTo>
                    <a:pt x="435864" y="16"/>
                  </a:lnTo>
                  <a:lnTo>
                    <a:pt x="604042" y="16"/>
                  </a:lnTo>
                  <a:lnTo>
                    <a:pt x="604042" y="26210"/>
                  </a:lnTo>
                  <a:cubicBezTo>
                    <a:pt x="579405" y="27952"/>
                    <a:pt x="556093" y="35059"/>
                    <a:pt x="542506" y="53275"/>
                  </a:cubicBezTo>
                  <a:cubicBezTo>
                    <a:pt x="509470" y="104342"/>
                    <a:pt x="484970" y="162289"/>
                    <a:pt x="459239" y="217756"/>
                  </a:cubicBezTo>
                  <a:cubicBezTo>
                    <a:pt x="484658" y="277873"/>
                    <a:pt x="511158" y="337909"/>
                    <a:pt x="537139" y="393028"/>
                  </a:cubicBezTo>
                  <a:lnTo>
                    <a:pt x="680807" y="61643"/>
                  </a:lnTo>
                  <a:cubicBezTo>
                    <a:pt x="671114" y="39799"/>
                    <a:pt x="649165" y="32084"/>
                    <a:pt x="627624" y="27086"/>
                  </a:cubicBezTo>
                  <a:lnTo>
                    <a:pt x="627624" y="17"/>
                  </a:lnTo>
                  <a:lnTo>
                    <a:pt x="785837" y="17"/>
                  </a:lnTo>
                  <a:lnTo>
                    <a:pt x="785837" y="27628"/>
                  </a:lnTo>
                  <a:cubicBezTo>
                    <a:pt x="778737" y="28732"/>
                    <a:pt x="771939" y="30921"/>
                    <a:pt x="765370" y="33789"/>
                  </a:cubicBezTo>
                  <a:cubicBezTo>
                    <a:pt x="752911" y="39571"/>
                    <a:pt x="741145" y="51046"/>
                    <a:pt x="733251" y="65109"/>
                  </a:cubicBezTo>
                  <a:lnTo>
                    <a:pt x="535112" y="520980"/>
                  </a:lnTo>
                  <a:lnTo>
                    <a:pt x="502039" y="520980"/>
                  </a:lnTo>
                  <a:lnTo>
                    <a:pt x="407833" y="299103"/>
                  </a:lnTo>
                  <a:lnTo>
                    <a:pt x="293478" y="520961"/>
                  </a:lnTo>
                  <a:lnTo>
                    <a:pt x="259145" y="520966"/>
                  </a:lnTo>
                  <a:cubicBezTo>
                    <a:pt x="192333" y="381798"/>
                    <a:pt x="143995" y="235344"/>
                    <a:pt x="73594" y="97850"/>
                  </a:cubicBezTo>
                  <a:close/>
                </a:path>
              </a:pathLst>
            </a:custGeom>
            <a:solidFill>
              <a:schemeClr val="bg1"/>
            </a:solidFill>
            <a:ln w="454" cap="flat">
              <a:noFill/>
              <a:prstDash val="solid"/>
              <a:miter/>
            </a:ln>
          </p:spPr>
          <p:txBody>
            <a:bodyPr/>
            <a:lstStyle/>
            <a:p>
              <a:endParaRPr lang="en-AU" sz="2400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7EA90AB9-DBD6-4D39-8270-45CEEDD55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 WikiJournal’s publishing flow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A8B684B-ABBD-49D4-80DA-67650BC5BA9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AU" i="0" dirty="0"/>
              <a:t>WikiJSci Editorial Board. (2018). The aims and scope of WikiJournal of Science. </a:t>
            </a:r>
            <a:r>
              <a:rPr lang="en-AU" dirty="0"/>
              <a:t>WikiJSci</a:t>
            </a:r>
            <a:r>
              <a:rPr lang="en-AU" i="0" dirty="0"/>
              <a:t> 1(1)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1906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9992436-232C-47FD-8E20-4B721FF11EB2}"/>
              </a:ext>
            </a:extLst>
          </p:cNvPr>
          <p:cNvGrpSpPr/>
          <p:nvPr/>
        </p:nvGrpSpPr>
        <p:grpSpPr>
          <a:xfrm>
            <a:off x="5162404" y="3520136"/>
            <a:ext cx="5625677" cy="2820996"/>
            <a:chOff x="2652702" y="3097895"/>
            <a:chExt cx="3308923" cy="1659260"/>
          </a:xfrm>
        </p:grpSpPr>
        <p:sp>
          <p:nvSpPr>
            <p:cNvPr id="111" name="Arrow: Down 110">
              <a:extLst>
                <a:ext uri="{FF2B5EF4-FFF2-40B4-BE49-F238E27FC236}">
                  <a16:creationId xmlns:a16="http://schemas.microsoft.com/office/drawing/2014/main" id="{D116871E-E5B3-48CD-B785-4F67A6A6798C}"/>
                </a:ext>
              </a:extLst>
            </p:cNvPr>
            <p:cNvSpPr/>
            <p:nvPr/>
          </p:nvSpPr>
          <p:spPr>
            <a:xfrm>
              <a:off x="3389344" y="3097895"/>
              <a:ext cx="338148" cy="411839"/>
            </a:xfrm>
            <a:prstGeom prst="downArrow">
              <a:avLst>
                <a:gd name="adj1" fmla="val 100000"/>
                <a:gd name="adj2" fmla="val 51601"/>
              </a:avLst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8A0B2ED-08CB-424B-85E1-AAA568518324}"/>
                </a:ext>
              </a:extLst>
            </p:cNvPr>
            <p:cNvGrpSpPr/>
            <p:nvPr/>
          </p:nvGrpSpPr>
          <p:grpSpPr>
            <a:xfrm>
              <a:off x="2652702" y="3539873"/>
              <a:ext cx="3308923" cy="1217282"/>
              <a:chOff x="2652702" y="3539873"/>
              <a:chExt cx="3308923" cy="1217282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ACEECB9A-DB56-4162-B937-BFE7B8A8C348}"/>
                  </a:ext>
                </a:extLst>
              </p:cNvPr>
              <p:cNvSpPr/>
              <p:nvPr/>
            </p:nvSpPr>
            <p:spPr>
              <a:xfrm>
                <a:off x="3087516" y="3539873"/>
                <a:ext cx="928340" cy="928340"/>
              </a:xfrm>
              <a:prstGeom prst="ellipse">
                <a:avLst/>
              </a:prstGeom>
              <a:solidFill>
                <a:srgbClr val="0066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2400" dirty="0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311888A-19E4-4796-83EB-A8B1D8263636}"/>
                  </a:ext>
                </a:extLst>
              </p:cNvPr>
              <p:cNvSpPr txBox="1"/>
              <p:nvPr/>
            </p:nvSpPr>
            <p:spPr>
              <a:xfrm>
                <a:off x="2652702" y="4478398"/>
                <a:ext cx="1795658" cy="2787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AU" sz="2400" dirty="0">
                    <a:latin typeface="Corbel" panose="020B0503020204020204" pitchFamily="34" charset="0"/>
                  </a:rPr>
                  <a:t>Wikipedia-integration</a:t>
                </a:r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9F0B4E1A-3511-4883-8748-4A70619D9B2B}"/>
                  </a:ext>
                </a:extLst>
              </p:cNvPr>
              <p:cNvSpPr/>
              <p:nvPr/>
            </p:nvSpPr>
            <p:spPr>
              <a:xfrm>
                <a:off x="3257023" y="3827549"/>
                <a:ext cx="589326" cy="390476"/>
              </a:xfrm>
              <a:custGeom>
                <a:avLst/>
                <a:gdLst/>
                <a:ahLst/>
                <a:cxnLst/>
                <a:rect l="0" t="0" r="0" b="0"/>
                <a:pathLst>
                  <a:path w="785768" h="520634">
                    <a:moveTo>
                      <a:pt x="73594" y="97850"/>
                    </a:moveTo>
                    <a:cubicBezTo>
                      <a:pt x="55986" y="68236"/>
                      <a:pt x="25537" y="38961"/>
                      <a:pt x="3559" y="30517"/>
                    </a:cubicBezTo>
                    <a:lnTo>
                      <a:pt x="16" y="29156"/>
                    </a:lnTo>
                    <a:lnTo>
                      <a:pt x="16" y="14897"/>
                    </a:lnTo>
                    <a:lnTo>
                      <a:pt x="16" y="16"/>
                    </a:lnTo>
                    <a:lnTo>
                      <a:pt x="201922" y="16"/>
                    </a:lnTo>
                    <a:lnTo>
                      <a:pt x="201922" y="27383"/>
                    </a:lnTo>
                    <a:cubicBezTo>
                      <a:pt x="175531" y="30664"/>
                      <a:pt x="143718" y="43563"/>
                      <a:pt x="152534" y="73147"/>
                    </a:cubicBezTo>
                    <a:cubicBezTo>
                      <a:pt x="202848" y="184312"/>
                      <a:pt x="248630" y="297476"/>
                      <a:pt x="298303" y="408922"/>
                    </a:cubicBezTo>
                    <a:lnTo>
                      <a:pt x="383562" y="249496"/>
                    </a:lnTo>
                    <a:cubicBezTo>
                      <a:pt x="350571" y="181918"/>
                      <a:pt x="326537" y="113556"/>
                      <a:pt x="290421" y="47258"/>
                    </a:cubicBezTo>
                    <a:cubicBezTo>
                      <a:pt x="278646" y="28167"/>
                      <a:pt x="246804" y="27634"/>
                      <a:pt x="224252" y="26896"/>
                    </a:cubicBezTo>
                    <a:lnTo>
                      <a:pt x="224252" y="16"/>
                    </a:lnTo>
                    <a:lnTo>
                      <a:pt x="413506" y="16"/>
                    </a:lnTo>
                    <a:lnTo>
                      <a:pt x="413506" y="26640"/>
                    </a:lnTo>
                    <a:cubicBezTo>
                      <a:pt x="396501" y="28990"/>
                      <a:pt x="376455" y="33031"/>
                      <a:pt x="378729" y="53640"/>
                    </a:cubicBezTo>
                    <a:lnTo>
                      <a:pt x="432268" y="172050"/>
                    </a:lnTo>
                    <a:cubicBezTo>
                      <a:pt x="449887" y="134463"/>
                      <a:pt x="469470" y="97672"/>
                      <a:pt x="485012" y="59149"/>
                    </a:cubicBezTo>
                    <a:cubicBezTo>
                      <a:pt x="492062" y="28647"/>
                      <a:pt x="457748" y="27130"/>
                      <a:pt x="435864" y="26281"/>
                    </a:cubicBezTo>
                    <a:lnTo>
                      <a:pt x="435864" y="16"/>
                    </a:lnTo>
                    <a:lnTo>
                      <a:pt x="604042" y="16"/>
                    </a:lnTo>
                    <a:lnTo>
                      <a:pt x="604042" y="26210"/>
                    </a:lnTo>
                    <a:cubicBezTo>
                      <a:pt x="579405" y="27952"/>
                      <a:pt x="556093" y="35059"/>
                      <a:pt x="542506" y="53275"/>
                    </a:cubicBezTo>
                    <a:cubicBezTo>
                      <a:pt x="509470" y="104342"/>
                      <a:pt x="484970" y="162289"/>
                      <a:pt x="459239" y="217756"/>
                    </a:cubicBezTo>
                    <a:cubicBezTo>
                      <a:pt x="484658" y="277873"/>
                      <a:pt x="511158" y="337909"/>
                      <a:pt x="537139" y="393028"/>
                    </a:cubicBezTo>
                    <a:lnTo>
                      <a:pt x="680807" y="61643"/>
                    </a:lnTo>
                    <a:cubicBezTo>
                      <a:pt x="671114" y="39799"/>
                      <a:pt x="649165" y="32084"/>
                      <a:pt x="627624" y="27086"/>
                    </a:cubicBezTo>
                    <a:lnTo>
                      <a:pt x="627624" y="17"/>
                    </a:lnTo>
                    <a:lnTo>
                      <a:pt x="785837" y="17"/>
                    </a:lnTo>
                    <a:lnTo>
                      <a:pt x="785837" y="27628"/>
                    </a:lnTo>
                    <a:cubicBezTo>
                      <a:pt x="778737" y="28732"/>
                      <a:pt x="771939" y="30921"/>
                      <a:pt x="765370" y="33789"/>
                    </a:cubicBezTo>
                    <a:cubicBezTo>
                      <a:pt x="752911" y="39571"/>
                      <a:pt x="741145" y="51046"/>
                      <a:pt x="733251" y="65109"/>
                    </a:cubicBezTo>
                    <a:lnTo>
                      <a:pt x="535112" y="520980"/>
                    </a:lnTo>
                    <a:lnTo>
                      <a:pt x="502039" y="520980"/>
                    </a:lnTo>
                    <a:lnTo>
                      <a:pt x="407833" y="299103"/>
                    </a:lnTo>
                    <a:lnTo>
                      <a:pt x="293478" y="520961"/>
                    </a:lnTo>
                    <a:lnTo>
                      <a:pt x="259145" y="520966"/>
                    </a:lnTo>
                    <a:cubicBezTo>
                      <a:pt x="192333" y="381798"/>
                      <a:pt x="143995" y="235344"/>
                      <a:pt x="73594" y="97850"/>
                    </a:cubicBezTo>
                    <a:close/>
                  </a:path>
                </a:pathLst>
              </a:custGeom>
              <a:solidFill>
                <a:schemeClr val="bg1"/>
              </a:solidFill>
              <a:ln w="454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AU" sz="2400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AF8F42B-DC36-4E53-854A-6B9F0160AF70}"/>
                  </a:ext>
                </a:extLst>
              </p:cNvPr>
              <p:cNvSpPr txBox="1"/>
              <p:nvPr/>
            </p:nvSpPr>
            <p:spPr>
              <a:xfrm>
                <a:off x="4073048" y="3657795"/>
                <a:ext cx="1888577" cy="724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2400" dirty="0">
                    <a:latin typeface="Corbel" panose="020B0503020204020204" pitchFamily="34" charset="0"/>
                  </a:rPr>
                  <a:t>Highly accessed</a:t>
                </a:r>
              </a:p>
              <a:p>
                <a:r>
                  <a:rPr lang="en-AU" sz="2400" dirty="0">
                    <a:latin typeface="Corbel" panose="020B0503020204020204" pitchFamily="34" charset="0"/>
                  </a:rPr>
                  <a:t>Broad readership</a:t>
                </a:r>
              </a:p>
              <a:p>
                <a:r>
                  <a:rPr lang="en-AU" sz="2400" dirty="0">
                    <a:latin typeface="Corbel" panose="020B0503020204020204" pitchFamily="34" charset="0"/>
                  </a:rPr>
                  <a:t>Editable and updatable</a:t>
                </a:r>
              </a:p>
            </p:txBody>
          </p: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AEAF5523-3B0B-4874-BE24-A3D2C12BA1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3660" y="3710398"/>
                <a:ext cx="0" cy="582996"/>
              </a:xfrm>
              <a:prstGeom prst="line">
                <a:avLst/>
              </a:prstGeom>
              <a:ln w="76200">
                <a:solidFill>
                  <a:srgbClr val="6F99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0E4F4A1-6464-42F3-A050-C988FAC09A30}"/>
              </a:ext>
            </a:extLst>
          </p:cNvPr>
          <p:cNvGrpSpPr/>
          <p:nvPr/>
        </p:nvGrpSpPr>
        <p:grpSpPr>
          <a:xfrm>
            <a:off x="6627854" y="2069328"/>
            <a:ext cx="1584451" cy="1732658"/>
            <a:chOff x="3514654" y="2244555"/>
            <a:chExt cx="931946" cy="1019119"/>
          </a:xfrm>
        </p:grpSpPr>
        <p:sp>
          <p:nvSpPr>
            <p:cNvPr id="123" name="Arrow: Right 122">
              <a:extLst>
                <a:ext uri="{FF2B5EF4-FFF2-40B4-BE49-F238E27FC236}">
                  <a16:creationId xmlns:a16="http://schemas.microsoft.com/office/drawing/2014/main" id="{F9971A27-9067-4419-9232-E756CE293628}"/>
                </a:ext>
              </a:extLst>
            </p:cNvPr>
            <p:cNvSpPr/>
            <p:nvPr/>
          </p:nvSpPr>
          <p:spPr>
            <a:xfrm rot="19800000">
              <a:off x="3520247" y="2586175"/>
              <a:ext cx="567000" cy="124903"/>
            </a:xfrm>
            <a:prstGeom prst="rightArrow">
              <a:avLst>
                <a:gd name="adj1" fmla="val 100000"/>
                <a:gd name="adj2" fmla="val 47290"/>
              </a:avLst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sp>
          <p:nvSpPr>
            <p:cNvPr id="124" name="Arrow: Right 123">
              <a:extLst>
                <a:ext uri="{FF2B5EF4-FFF2-40B4-BE49-F238E27FC236}">
                  <a16:creationId xmlns:a16="http://schemas.microsoft.com/office/drawing/2014/main" id="{B61E71C7-A48C-4A7C-A0ED-2D69D1335537}"/>
                </a:ext>
              </a:extLst>
            </p:cNvPr>
            <p:cNvSpPr/>
            <p:nvPr/>
          </p:nvSpPr>
          <p:spPr>
            <a:xfrm rot="1800000" flipV="1">
              <a:off x="3514654" y="2877330"/>
              <a:ext cx="567000" cy="124903"/>
            </a:xfrm>
            <a:prstGeom prst="rightArrow">
              <a:avLst>
                <a:gd name="adj1" fmla="val 100000"/>
                <a:gd name="adj2" fmla="val 47290"/>
              </a:avLst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sp>
          <p:nvSpPr>
            <p:cNvPr id="125" name="Arrow: Right 124">
              <a:extLst>
                <a:ext uri="{FF2B5EF4-FFF2-40B4-BE49-F238E27FC236}">
                  <a16:creationId xmlns:a16="http://schemas.microsoft.com/office/drawing/2014/main" id="{0625F183-8225-4EB5-AB26-DD911A50A6AA}"/>
                </a:ext>
              </a:extLst>
            </p:cNvPr>
            <p:cNvSpPr/>
            <p:nvPr/>
          </p:nvSpPr>
          <p:spPr>
            <a:xfrm>
              <a:off x="3546300" y="2733126"/>
              <a:ext cx="567000" cy="124903"/>
            </a:xfrm>
            <a:prstGeom prst="rightArrow">
              <a:avLst>
                <a:gd name="adj1" fmla="val 100000"/>
                <a:gd name="adj2" fmla="val 47290"/>
              </a:avLst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07A3B6D3-EB28-4B01-8AF7-B84A3359B8BF}"/>
                </a:ext>
              </a:extLst>
            </p:cNvPr>
            <p:cNvGrpSpPr/>
            <p:nvPr/>
          </p:nvGrpSpPr>
          <p:grpSpPr>
            <a:xfrm>
              <a:off x="4070322" y="2244555"/>
              <a:ext cx="311381" cy="358049"/>
              <a:chOff x="5355519" y="1848987"/>
              <a:chExt cx="401819" cy="462042"/>
            </a:xfrm>
          </p:grpSpPr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A0D3331E-85B0-4629-B048-F129AE4CAEB8}"/>
                  </a:ext>
                </a:extLst>
              </p:cNvPr>
              <p:cNvSpPr/>
              <p:nvPr/>
            </p:nvSpPr>
            <p:spPr>
              <a:xfrm>
                <a:off x="5355519" y="1898949"/>
                <a:ext cx="334815" cy="412080"/>
              </a:xfrm>
              <a:custGeom>
                <a:avLst/>
                <a:gdLst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73863 w 480111"/>
                  <a:gd name="connsiteY10" fmla="*/ 406248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73863 w 480111"/>
                  <a:gd name="connsiteY13" fmla="*/ 369316 h 590906"/>
                  <a:gd name="connsiteX14" fmla="*/ 73863 w 480111"/>
                  <a:gd name="connsiteY14" fmla="*/ 406248 h 590906"/>
                  <a:gd name="connsiteX15" fmla="*/ 73863 w 480111"/>
                  <a:gd name="connsiteY15" fmla="*/ 480111 h 590906"/>
                  <a:gd name="connsiteX16" fmla="*/ 406248 w 480111"/>
                  <a:gd name="connsiteY16" fmla="*/ 480111 h 590906"/>
                  <a:gd name="connsiteX17" fmla="*/ 73863 w 480111"/>
                  <a:gd name="connsiteY17" fmla="*/ 443180 h 590906"/>
                  <a:gd name="connsiteX18" fmla="*/ 73863 w 480111"/>
                  <a:gd name="connsiteY18" fmla="*/ 480111 h 590906"/>
                  <a:gd name="connsiteX19" fmla="*/ 221590 w 480111"/>
                  <a:gd name="connsiteY19" fmla="*/ 147726 h 590906"/>
                  <a:gd name="connsiteX20" fmla="*/ 73863 w 480111"/>
                  <a:gd name="connsiteY20" fmla="*/ 147726 h 590906"/>
                  <a:gd name="connsiteX21" fmla="*/ 73863 w 480111"/>
                  <a:gd name="connsiteY21" fmla="*/ 184658 h 590906"/>
                  <a:gd name="connsiteX22" fmla="*/ 221590 w 480111"/>
                  <a:gd name="connsiteY22" fmla="*/ 184658 h 590906"/>
                  <a:gd name="connsiteX23" fmla="*/ 221590 w 480111"/>
                  <a:gd name="connsiteY23" fmla="*/ 147726 h 590906"/>
                  <a:gd name="connsiteX24" fmla="*/ 221590 w 480111"/>
                  <a:gd name="connsiteY24" fmla="*/ 221590 h 590906"/>
                  <a:gd name="connsiteX25" fmla="*/ 73863 w 480111"/>
                  <a:gd name="connsiteY25" fmla="*/ 221590 h 590906"/>
                  <a:gd name="connsiteX26" fmla="*/ 73863 w 480111"/>
                  <a:gd name="connsiteY26" fmla="*/ 258521 h 590906"/>
                  <a:gd name="connsiteX27" fmla="*/ 221590 w 480111"/>
                  <a:gd name="connsiteY27" fmla="*/ 258521 h 590906"/>
                  <a:gd name="connsiteX28" fmla="*/ 221590 w 480111"/>
                  <a:gd name="connsiteY28" fmla="*/ 221590 h 590906"/>
                  <a:gd name="connsiteX29" fmla="*/ 221590 w 480111"/>
                  <a:gd name="connsiteY29" fmla="*/ 73863 h 590906"/>
                  <a:gd name="connsiteX30" fmla="*/ 73863 w 480111"/>
                  <a:gd name="connsiteY30" fmla="*/ 73863 h 590906"/>
                  <a:gd name="connsiteX31" fmla="*/ 73863 w 480111"/>
                  <a:gd name="connsiteY31" fmla="*/ 110795 h 590906"/>
                  <a:gd name="connsiteX32" fmla="*/ 221590 w 480111"/>
                  <a:gd name="connsiteY32" fmla="*/ 110795 h 590906"/>
                  <a:gd name="connsiteX33" fmla="*/ 221590 w 480111"/>
                  <a:gd name="connsiteY33" fmla="*/ 73863 h 590906"/>
                  <a:gd name="connsiteX34" fmla="*/ 0 w 480111"/>
                  <a:gd name="connsiteY34" fmla="*/ 0 h 590906"/>
                  <a:gd name="connsiteX35" fmla="*/ 480111 w 480111"/>
                  <a:gd name="connsiteY35" fmla="*/ 0 h 590906"/>
                  <a:gd name="connsiteX36" fmla="*/ 480111 w 480111"/>
                  <a:gd name="connsiteY36" fmla="*/ 590906 h 590906"/>
                  <a:gd name="connsiteX37" fmla="*/ 110795 w 480111"/>
                  <a:gd name="connsiteY37" fmla="*/ 590906 h 590906"/>
                  <a:gd name="connsiteX38" fmla="*/ 0 w 480111"/>
                  <a:gd name="connsiteY38" fmla="*/ 480111 h 590906"/>
                  <a:gd name="connsiteX39" fmla="*/ 0 w 480111"/>
                  <a:gd name="connsiteY39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73863 w 480111"/>
                  <a:gd name="connsiteY10" fmla="*/ 406248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73863 w 480111"/>
                  <a:gd name="connsiteY13" fmla="*/ 369316 h 590906"/>
                  <a:gd name="connsiteX14" fmla="*/ 73863 w 480111"/>
                  <a:gd name="connsiteY14" fmla="*/ 406248 h 590906"/>
                  <a:gd name="connsiteX15" fmla="*/ 73863 w 480111"/>
                  <a:gd name="connsiteY15" fmla="*/ 480111 h 590906"/>
                  <a:gd name="connsiteX16" fmla="*/ 73863 w 480111"/>
                  <a:gd name="connsiteY16" fmla="*/ 443180 h 590906"/>
                  <a:gd name="connsiteX17" fmla="*/ 73863 w 480111"/>
                  <a:gd name="connsiteY17" fmla="*/ 480111 h 590906"/>
                  <a:gd name="connsiteX18" fmla="*/ 221590 w 480111"/>
                  <a:gd name="connsiteY18" fmla="*/ 147726 h 590906"/>
                  <a:gd name="connsiteX19" fmla="*/ 73863 w 480111"/>
                  <a:gd name="connsiteY19" fmla="*/ 147726 h 590906"/>
                  <a:gd name="connsiteX20" fmla="*/ 73863 w 480111"/>
                  <a:gd name="connsiteY20" fmla="*/ 184658 h 590906"/>
                  <a:gd name="connsiteX21" fmla="*/ 221590 w 480111"/>
                  <a:gd name="connsiteY21" fmla="*/ 184658 h 590906"/>
                  <a:gd name="connsiteX22" fmla="*/ 221590 w 480111"/>
                  <a:gd name="connsiteY22" fmla="*/ 147726 h 590906"/>
                  <a:gd name="connsiteX23" fmla="*/ 221590 w 480111"/>
                  <a:gd name="connsiteY23" fmla="*/ 221590 h 590906"/>
                  <a:gd name="connsiteX24" fmla="*/ 73863 w 480111"/>
                  <a:gd name="connsiteY24" fmla="*/ 221590 h 590906"/>
                  <a:gd name="connsiteX25" fmla="*/ 73863 w 480111"/>
                  <a:gd name="connsiteY25" fmla="*/ 258521 h 590906"/>
                  <a:gd name="connsiteX26" fmla="*/ 221590 w 480111"/>
                  <a:gd name="connsiteY26" fmla="*/ 258521 h 590906"/>
                  <a:gd name="connsiteX27" fmla="*/ 221590 w 480111"/>
                  <a:gd name="connsiteY27" fmla="*/ 221590 h 590906"/>
                  <a:gd name="connsiteX28" fmla="*/ 221590 w 480111"/>
                  <a:gd name="connsiteY28" fmla="*/ 73863 h 590906"/>
                  <a:gd name="connsiteX29" fmla="*/ 73863 w 480111"/>
                  <a:gd name="connsiteY29" fmla="*/ 73863 h 590906"/>
                  <a:gd name="connsiteX30" fmla="*/ 73863 w 480111"/>
                  <a:gd name="connsiteY30" fmla="*/ 110795 h 590906"/>
                  <a:gd name="connsiteX31" fmla="*/ 221590 w 480111"/>
                  <a:gd name="connsiteY31" fmla="*/ 110795 h 590906"/>
                  <a:gd name="connsiteX32" fmla="*/ 221590 w 480111"/>
                  <a:gd name="connsiteY32" fmla="*/ 73863 h 590906"/>
                  <a:gd name="connsiteX33" fmla="*/ 0 w 480111"/>
                  <a:gd name="connsiteY33" fmla="*/ 0 h 590906"/>
                  <a:gd name="connsiteX34" fmla="*/ 480111 w 480111"/>
                  <a:gd name="connsiteY34" fmla="*/ 0 h 590906"/>
                  <a:gd name="connsiteX35" fmla="*/ 480111 w 480111"/>
                  <a:gd name="connsiteY35" fmla="*/ 590906 h 590906"/>
                  <a:gd name="connsiteX36" fmla="*/ 110795 w 480111"/>
                  <a:gd name="connsiteY36" fmla="*/ 590906 h 590906"/>
                  <a:gd name="connsiteX37" fmla="*/ 0 w 480111"/>
                  <a:gd name="connsiteY37" fmla="*/ 480111 h 590906"/>
                  <a:gd name="connsiteX38" fmla="*/ 0 w 480111"/>
                  <a:gd name="connsiteY38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73863 w 480111"/>
                  <a:gd name="connsiteY10" fmla="*/ 406248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73863 w 480111"/>
                  <a:gd name="connsiteY13" fmla="*/ 369316 h 590906"/>
                  <a:gd name="connsiteX14" fmla="*/ 73863 w 480111"/>
                  <a:gd name="connsiteY14" fmla="*/ 406248 h 590906"/>
                  <a:gd name="connsiteX15" fmla="*/ 221590 w 480111"/>
                  <a:gd name="connsiteY15" fmla="*/ 147726 h 590906"/>
                  <a:gd name="connsiteX16" fmla="*/ 73863 w 480111"/>
                  <a:gd name="connsiteY16" fmla="*/ 147726 h 590906"/>
                  <a:gd name="connsiteX17" fmla="*/ 73863 w 480111"/>
                  <a:gd name="connsiteY17" fmla="*/ 184658 h 590906"/>
                  <a:gd name="connsiteX18" fmla="*/ 221590 w 480111"/>
                  <a:gd name="connsiteY18" fmla="*/ 184658 h 590906"/>
                  <a:gd name="connsiteX19" fmla="*/ 221590 w 480111"/>
                  <a:gd name="connsiteY19" fmla="*/ 147726 h 590906"/>
                  <a:gd name="connsiteX20" fmla="*/ 221590 w 480111"/>
                  <a:gd name="connsiteY20" fmla="*/ 221590 h 590906"/>
                  <a:gd name="connsiteX21" fmla="*/ 73863 w 480111"/>
                  <a:gd name="connsiteY21" fmla="*/ 221590 h 590906"/>
                  <a:gd name="connsiteX22" fmla="*/ 73863 w 480111"/>
                  <a:gd name="connsiteY22" fmla="*/ 258521 h 590906"/>
                  <a:gd name="connsiteX23" fmla="*/ 221590 w 480111"/>
                  <a:gd name="connsiteY23" fmla="*/ 258521 h 590906"/>
                  <a:gd name="connsiteX24" fmla="*/ 221590 w 480111"/>
                  <a:gd name="connsiteY24" fmla="*/ 221590 h 590906"/>
                  <a:gd name="connsiteX25" fmla="*/ 221590 w 480111"/>
                  <a:gd name="connsiteY25" fmla="*/ 73863 h 590906"/>
                  <a:gd name="connsiteX26" fmla="*/ 73863 w 480111"/>
                  <a:gd name="connsiteY26" fmla="*/ 73863 h 590906"/>
                  <a:gd name="connsiteX27" fmla="*/ 73863 w 480111"/>
                  <a:gd name="connsiteY27" fmla="*/ 110795 h 590906"/>
                  <a:gd name="connsiteX28" fmla="*/ 221590 w 480111"/>
                  <a:gd name="connsiteY28" fmla="*/ 110795 h 590906"/>
                  <a:gd name="connsiteX29" fmla="*/ 221590 w 480111"/>
                  <a:gd name="connsiteY29" fmla="*/ 73863 h 590906"/>
                  <a:gd name="connsiteX30" fmla="*/ 0 w 480111"/>
                  <a:gd name="connsiteY30" fmla="*/ 0 h 590906"/>
                  <a:gd name="connsiteX31" fmla="*/ 480111 w 480111"/>
                  <a:gd name="connsiteY31" fmla="*/ 0 h 590906"/>
                  <a:gd name="connsiteX32" fmla="*/ 480111 w 480111"/>
                  <a:gd name="connsiteY32" fmla="*/ 590906 h 590906"/>
                  <a:gd name="connsiteX33" fmla="*/ 110795 w 480111"/>
                  <a:gd name="connsiteY33" fmla="*/ 590906 h 590906"/>
                  <a:gd name="connsiteX34" fmla="*/ 0 w 480111"/>
                  <a:gd name="connsiteY34" fmla="*/ 480111 h 590906"/>
                  <a:gd name="connsiteX35" fmla="*/ 0 w 480111"/>
                  <a:gd name="connsiteY35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73863 w 480111"/>
                  <a:gd name="connsiteY10" fmla="*/ 369316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73863 w 480111"/>
                  <a:gd name="connsiteY13" fmla="*/ 369316 h 590906"/>
                  <a:gd name="connsiteX14" fmla="*/ 221590 w 480111"/>
                  <a:gd name="connsiteY14" fmla="*/ 147726 h 590906"/>
                  <a:gd name="connsiteX15" fmla="*/ 73863 w 480111"/>
                  <a:gd name="connsiteY15" fmla="*/ 147726 h 590906"/>
                  <a:gd name="connsiteX16" fmla="*/ 73863 w 480111"/>
                  <a:gd name="connsiteY16" fmla="*/ 184658 h 590906"/>
                  <a:gd name="connsiteX17" fmla="*/ 221590 w 480111"/>
                  <a:gd name="connsiteY17" fmla="*/ 184658 h 590906"/>
                  <a:gd name="connsiteX18" fmla="*/ 221590 w 480111"/>
                  <a:gd name="connsiteY18" fmla="*/ 147726 h 590906"/>
                  <a:gd name="connsiteX19" fmla="*/ 221590 w 480111"/>
                  <a:gd name="connsiteY19" fmla="*/ 221590 h 590906"/>
                  <a:gd name="connsiteX20" fmla="*/ 73863 w 480111"/>
                  <a:gd name="connsiteY20" fmla="*/ 221590 h 590906"/>
                  <a:gd name="connsiteX21" fmla="*/ 73863 w 480111"/>
                  <a:gd name="connsiteY21" fmla="*/ 258521 h 590906"/>
                  <a:gd name="connsiteX22" fmla="*/ 221590 w 480111"/>
                  <a:gd name="connsiteY22" fmla="*/ 258521 h 590906"/>
                  <a:gd name="connsiteX23" fmla="*/ 221590 w 480111"/>
                  <a:gd name="connsiteY23" fmla="*/ 221590 h 590906"/>
                  <a:gd name="connsiteX24" fmla="*/ 221590 w 480111"/>
                  <a:gd name="connsiteY24" fmla="*/ 73863 h 590906"/>
                  <a:gd name="connsiteX25" fmla="*/ 73863 w 480111"/>
                  <a:gd name="connsiteY25" fmla="*/ 73863 h 590906"/>
                  <a:gd name="connsiteX26" fmla="*/ 73863 w 480111"/>
                  <a:gd name="connsiteY26" fmla="*/ 110795 h 590906"/>
                  <a:gd name="connsiteX27" fmla="*/ 221590 w 480111"/>
                  <a:gd name="connsiteY27" fmla="*/ 110795 h 590906"/>
                  <a:gd name="connsiteX28" fmla="*/ 221590 w 480111"/>
                  <a:gd name="connsiteY28" fmla="*/ 73863 h 590906"/>
                  <a:gd name="connsiteX29" fmla="*/ 0 w 480111"/>
                  <a:gd name="connsiteY29" fmla="*/ 0 h 590906"/>
                  <a:gd name="connsiteX30" fmla="*/ 480111 w 480111"/>
                  <a:gd name="connsiteY30" fmla="*/ 0 h 590906"/>
                  <a:gd name="connsiteX31" fmla="*/ 480111 w 480111"/>
                  <a:gd name="connsiteY31" fmla="*/ 590906 h 590906"/>
                  <a:gd name="connsiteX32" fmla="*/ 110795 w 480111"/>
                  <a:gd name="connsiteY32" fmla="*/ 590906 h 590906"/>
                  <a:gd name="connsiteX33" fmla="*/ 0 w 480111"/>
                  <a:gd name="connsiteY33" fmla="*/ 480111 h 590906"/>
                  <a:gd name="connsiteX34" fmla="*/ 0 w 480111"/>
                  <a:gd name="connsiteY34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406248 w 480111"/>
                  <a:gd name="connsiteY10" fmla="*/ 369316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221590 w 480111"/>
                  <a:gd name="connsiteY13" fmla="*/ 147726 h 590906"/>
                  <a:gd name="connsiteX14" fmla="*/ 73863 w 480111"/>
                  <a:gd name="connsiteY14" fmla="*/ 147726 h 590906"/>
                  <a:gd name="connsiteX15" fmla="*/ 73863 w 480111"/>
                  <a:gd name="connsiteY15" fmla="*/ 184658 h 590906"/>
                  <a:gd name="connsiteX16" fmla="*/ 221590 w 480111"/>
                  <a:gd name="connsiteY16" fmla="*/ 184658 h 590906"/>
                  <a:gd name="connsiteX17" fmla="*/ 221590 w 480111"/>
                  <a:gd name="connsiteY17" fmla="*/ 147726 h 590906"/>
                  <a:gd name="connsiteX18" fmla="*/ 221590 w 480111"/>
                  <a:gd name="connsiteY18" fmla="*/ 221590 h 590906"/>
                  <a:gd name="connsiteX19" fmla="*/ 73863 w 480111"/>
                  <a:gd name="connsiteY19" fmla="*/ 221590 h 590906"/>
                  <a:gd name="connsiteX20" fmla="*/ 73863 w 480111"/>
                  <a:gd name="connsiteY20" fmla="*/ 258521 h 590906"/>
                  <a:gd name="connsiteX21" fmla="*/ 221590 w 480111"/>
                  <a:gd name="connsiteY21" fmla="*/ 258521 h 590906"/>
                  <a:gd name="connsiteX22" fmla="*/ 221590 w 480111"/>
                  <a:gd name="connsiteY22" fmla="*/ 221590 h 590906"/>
                  <a:gd name="connsiteX23" fmla="*/ 221590 w 480111"/>
                  <a:gd name="connsiteY23" fmla="*/ 73863 h 590906"/>
                  <a:gd name="connsiteX24" fmla="*/ 73863 w 480111"/>
                  <a:gd name="connsiteY24" fmla="*/ 73863 h 590906"/>
                  <a:gd name="connsiteX25" fmla="*/ 73863 w 480111"/>
                  <a:gd name="connsiteY25" fmla="*/ 110795 h 590906"/>
                  <a:gd name="connsiteX26" fmla="*/ 221590 w 480111"/>
                  <a:gd name="connsiteY26" fmla="*/ 110795 h 590906"/>
                  <a:gd name="connsiteX27" fmla="*/ 221590 w 480111"/>
                  <a:gd name="connsiteY27" fmla="*/ 73863 h 590906"/>
                  <a:gd name="connsiteX28" fmla="*/ 0 w 480111"/>
                  <a:gd name="connsiteY28" fmla="*/ 0 h 590906"/>
                  <a:gd name="connsiteX29" fmla="*/ 480111 w 480111"/>
                  <a:gd name="connsiteY29" fmla="*/ 0 h 590906"/>
                  <a:gd name="connsiteX30" fmla="*/ 480111 w 480111"/>
                  <a:gd name="connsiteY30" fmla="*/ 590906 h 590906"/>
                  <a:gd name="connsiteX31" fmla="*/ 110795 w 480111"/>
                  <a:gd name="connsiteY31" fmla="*/ 590906 h 590906"/>
                  <a:gd name="connsiteX32" fmla="*/ 0 w 480111"/>
                  <a:gd name="connsiteY32" fmla="*/ 480111 h 590906"/>
                  <a:gd name="connsiteX33" fmla="*/ 0 w 480111"/>
                  <a:gd name="connsiteY33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221590 w 480111"/>
                  <a:gd name="connsiteY10" fmla="*/ 147726 h 590906"/>
                  <a:gd name="connsiteX11" fmla="*/ 73863 w 480111"/>
                  <a:gd name="connsiteY11" fmla="*/ 147726 h 590906"/>
                  <a:gd name="connsiteX12" fmla="*/ 73863 w 480111"/>
                  <a:gd name="connsiteY12" fmla="*/ 184658 h 590906"/>
                  <a:gd name="connsiteX13" fmla="*/ 221590 w 480111"/>
                  <a:gd name="connsiteY13" fmla="*/ 184658 h 590906"/>
                  <a:gd name="connsiteX14" fmla="*/ 221590 w 480111"/>
                  <a:gd name="connsiteY14" fmla="*/ 147726 h 590906"/>
                  <a:gd name="connsiteX15" fmla="*/ 221590 w 480111"/>
                  <a:gd name="connsiteY15" fmla="*/ 221590 h 590906"/>
                  <a:gd name="connsiteX16" fmla="*/ 73863 w 480111"/>
                  <a:gd name="connsiteY16" fmla="*/ 221590 h 590906"/>
                  <a:gd name="connsiteX17" fmla="*/ 73863 w 480111"/>
                  <a:gd name="connsiteY17" fmla="*/ 258521 h 590906"/>
                  <a:gd name="connsiteX18" fmla="*/ 221590 w 480111"/>
                  <a:gd name="connsiteY18" fmla="*/ 258521 h 590906"/>
                  <a:gd name="connsiteX19" fmla="*/ 221590 w 480111"/>
                  <a:gd name="connsiteY19" fmla="*/ 221590 h 590906"/>
                  <a:gd name="connsiteX20" fmla="*/ 221590 w 480111"/>
                  <a:gd name="connsiteY20" fmla="*/ 73863 h 590906"/>
                  <a:gd name="connsiteX21" fmla="*/ 73863 w 480111"/>
                  <a:gd name="connsiteY21" fmla="*/ 73863 h 590906"/>
                  <a:gd name="connsiteX22" fmla="*/ 73863 w 480111"/>
                  <a:gd name="connsiteY22" fmla="*/ 110795 h 590906"/>
                  <a:gd name="connsiteX23" fmla="*/ 221590 w 480111"/>
                  <a:gd name="connsiteY23" fmla="*/ 110795 h 590906"/>
                  <a:gd name="connsiteX24" fmla="*/ 221590 w 480111"/>
                  <a:gd name="connsiteY24" fmla="*/ 73863 h 590906"/>
                  <a:gd name="connsiteX25" fmla="*/ 0 w 480111"/>
                  <a:gd name="connsiteY25" fmla="*/ 0 h 590906"/>
                  <a:gd name="connsiteX26" fmla="*/ 480111 w 480111"/>
                  <a:gd name="connsiteY26" fmla="*/ 0 h 590906"/>
                  <a:gd name="connsiteX27" fmla="*/ 480111 w 480111"/>
                  <a:gd name="connsiteY27" fmla="*/ 590906 h 590906"/>
                  <a:gd name="connsiteX28" fmla="*/ 110795 w 480111"/>
                  <a:gd name="connsiteY28" fmla="*/ 590906 h 590906"/>
                  <a:gd name="connsiteX29" fmla="*/ 0 w 480111"/>
                  <a:gd name="connsiteY29" fmla="*/ 480111 h 590906"/>
                  <a:gd name="connsiteX30" fmla="*/ 0 w 480111"/>
                  <a:gd name="connsiteY30" fmla="*/ 0 h 590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80111" h="590906">
                    <a:moveTo>
                      <a:pt x="258521" y="258521"/>
                    </a:moveTo>
                    <a:lnTo>
                      <a:pt x="406248" y="258521"/>
                    </a:lnTo>
                    <a:lnTo>
                      <a:pt x="406248" y="73863"/>
                    </a:lnTo>
                    <a:lnTo>
                      <a:pt x="258521" y="73863"/>
                    </a:lnTo>
                    <a:lnTo>
                      <a:pt x="258521" y="258521"/>
                    </a:lnTo>
                    <a:close/>
                    <a:moveTo>
                      <a:pt x="73863" y="332385"/>
                    </a:moveTo>
                    <a:lnTo>
                      <a:pt x="406248" y="332385"/>
                    </a:lnTo>
                    <a:lnTo>
                      <a:pt x="406248" y="295453"/>
                    </a:lnTo>
                    <a:lnTo>
                      <a:pt x="73863" y="295453"/>
                    </a:lnTo>
                    <a:lnTo>
                      <a:pt x="73863" y="332385"/>
                    </a:lnTo>
                    <a:close/>
                    <a:moveTo>
                      <a:pt x="221590" y="147726"/>
                    </a:moveTo>
                    <a:lnTo>
                      <a:pt x="73863" y="147726"/>
                    </a:lnTo>
                    <a:lnTo>
                      <a:pt x="73863" y="184658"/>
                    </a:lnTo>
                    <a:lnTo>
                      <a:pt x="221590" y="184658"/>
                    </a:lnTo>
                    <a:lnTo>
                      <a:pt x="221590" y="147726"/>
                    </a:lnTo>
                    <a:close/>
                    <a:moveTo>
                      <a:pt x="221590" y="221590"/>
                    </a:moveTo>
                    <a:lnTo>
                      <a:pt x="73863" y="221590"/>
                    </a:lnTo>
                    <a:lnTo>
                      <a:pt x="73863" y="258521"/>
                    </a:lnTo>
                    <a:lnTo>
                      <a:pt x="221590" y="258521"/>
                    </a:lnTo>
                    <a:lnTo>
                      <a:pt x="221590" y="221590"/>
                    </a:lnTo>
                    <a:close/>
                    <a:moveTo>
                      <a:pt x="221590" y="73863"/>
                    </a:moveTo>
                    <a:lnTo>
                      <a:pt x="73863" y="73863"/>
                    </a:lnTo>
                    <a:lnTo>
                      <a:pt x="73863" y="110795"/>
                    </a:lnTo>
                    <a:lnTo>
                      <a:pt x="221590" y="110795"/>
                    </a:lnTo>
                    <a:lnTo>
                      <a:pt x="221590" y="73863"/>
                    </a:lnTo>
                    <a:close/>
                    <a:moveTo>
                      <a:pt x="0" y="0"/>
                    </a:moveTo>
                    <a:lnTo>
                      <a:pt x="480111" y="0"/>
                    </a:lnTo>
                    <a:lnTo>
                      <a:pt x="480111" y="590906"/>
                    </a:lnTo>
                    <a:lnTo>
                      <a:pt x="110795" y="590906"/>
                    </a:lnTo>
                    <a:cubicBezTo>
                      <a:pt x="48011" y="590906"/>
                      <a:pt x="0" y="542895"/>
                      <a:pt x="0" y="48011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6909" cap="flat">
                <a:noFill/>
                <a:prstDash val="solid"/>
                <a:miter/>
              </a:ln>
            </p:spPr>
            <p:txBody>
              <a:bodyPr lIns="0" tIns="0" rIns="0" bIns="0" anchor="b"/>
              <a:lstStyle/>
              <a:p>
                <a:pPr algn="ctr"/>
                <a:r>
                  <a:rPr lang="en-AU" sz="1400" b="1" dirty="0">
                    <a:solidFill>
                      <a:schemeClr val="bg1"/>
                    </a:solidFill>
                  </a:rPr>
                  <a:t>PDF</a:t>
                </a:r>
              </a:p>
            </p:txBody>
          </p:sp>
          <p:sp>
            <p:nvSpPr>
              <p:cNvPr id="53" name="L-Shape 52">
                <a:extLst>
                  <a:ext uri="{FF2B5EF4-FFF2-40B4-BE49-F238E27FC236}">
                    <a16:creationId xmlns:a16="http://schemas.microsoft.com/office/drawing/2014/main" id="{7DB22F38-E01A-4463-BC91-0D28218FC727}"/>
                  </a:ext>
                </a:extLst>
              </p:cNvPr>
              <p:cNvSpPr/>
              <p:nvPr/>
            </p:nvSpPr>
            <p:spPr>
              <a:xfrm rot="10800000">
                <a:off x="5431449" y="1848987"/>
                <a:ext cx="325889" cy="431285"/>
              </a:xfrm>
              <a:prstGeom prst="corner">
                <a:avLst>
                  <a:gd name="adj1" fmla="val 9081"/>
                  <a:gd name="adj2" fmla="val 13953"/>
                </a:avLst>
              </a:prstGeom>
              <a:solidFill>
                <a:srgbClr val="0066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2800" dirty="0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59DE54A3-E842-4B81-BC67-0D8F43C4E478}"/>
                </a:ext>
              </a:extLst>
            </p:cNvPr>
            <p:cNvGrpSpPr/>
            <p:nvPr/>
          </p:nvGrpSpPr>
          <p:grpSpPr>
            <a:xfrm>
              <a:off x="4135219" y="2652315"/>
              <a:ext cx="311381" cy="358049"/>
              <a:chOff x="5355519" y="2978458"/>
              <a:chExt cx="401819" cy="462042"/>
            </a:xfrm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46BA5936-26F1-4E55-9EA8-0498E9DF3CAF}"/>
                  </a:ext>
                </a:extLst>
              </p:cNvPr>
              <p:cNvSpPr/>
              <p:nvPr/>
            </p:nvSpPr>
            <p:spPr>
              <a:xfrm>
                <a:off x="5355519" y="3028420"/>
                <a:ext cx="334815" cy="412080"/>
              </a:xfrm>
              <a:custGeom>
                <a:avLst/>
                <a:gdLst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73863 w 480111"/>
                  <a:gd name="connsiteY10" fmla="*/ 406248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73863 w 480111"/>
                  <a:gd name="connsiteY13" fmla="*/ 369316 h 590906"/>
                  <a:gd name="connsiteX14" fmla="*/ 73863 w 480111"/>
                  <a:gd name="connsiteY14" fmla="*/ 406248 h 590906"/>
                  <a:gd name="connsiteX15" fmla="*/ 73863 w 480111"/>
                  <a:gd name="connsiteY15" fmla="*/ 480111 h 590906"/>
                  <a:gd name="connsiteX16" fmla="*/ 406248 w 480111"/>
                  <a:gd name="connsiteY16" fmla="*/ 480111 h 590906"/>
                  <a:gd name="connsiteX17" fmla="*/ 73863 w 480111"/>
                  <a:gd name="connsiteY17" fmla="*/ 443180 h 590906"/>
                  <a:gd name="connsiteX18" fmla="*/ 73863 w 480111"/>
                  <a:gd name="connsiteY18" fmla="*/ 480111 h 590906"/>
                  <a:gd name="connsiteX19" fmla="*/ 221590 w 480111"/>
                  <a:gd name="connsiteY19" fmla="*/ 147726 h 590906"/>
                  <a:gd name="connsiteX20" fmla="*/ 73863 w 480111"/>
                  <a:gd name="connsiteY20" fmla="*/ 147726 h 590906"/>
                  <a:gd name="connsiteX21" fmla="*/ 73863 w 480111"/>
                  <a:gd name="connsiteY21" fmla="*/ 184658 h 590906"/>
                  <a:gd name="connsiteX22" fmla="*/ 221590 w 480111"/>
                  <a:gd name="connsiteY22" fmla="*/ 184658 h 590906"/>
                  <a:gd name="connsiteX23" fmla="*/ 221590 w 480111"/>
                  <a:gd name="connsiteY23" fmla="*/ 147726 h 590906"/>
                  <a:gd name="connsiteX24" fmla="*/ 221590 w 480111"/>
                  <a:gd name="connsiteY24" fmla="*/ 221590 h 590906"/>
                  <a:gd name="connsiteX25" fmla="*/ 73863 w 480111"/>
                  <a:gd name="connsiteY25" fmla="*/ 221590 h 590906"/>
                  <a:gd name="connsiteX26" fmla="*/ 73863 w 480111"/>
                  <a:gd name="connsiteY26" fmla="*/ 258521 h 590906"/>
                  <a:gd name="connsiteX27" fmla="*/ 221590 w 480111"/>
                  <a:gd name="connsiteY27" fmla="*/ 258521 h 590906"/>
                  <a:gd name="connsiteX28" fmla="*/ 221590 w 480111"/>
                  <a:gd name="connsiteY28" fmla="*/ 221590 h 590906"/>
                  <a:gd name="connsiteX29" fmla="*/ 221590 w 480111"/>
                  <a:gd name="connsiteY29" fmla="*/ 73863 h 590906"/>
                  <a:gd name="connsiteX30" fmla="*/ 73863 w 480111"/>
                  <a:gd name="connsiteY30" fmla="*/ 73863 h 590906"/>
                  <a:gd name="connsiteX31" fmla="*/ 73863 w 480111"/>
                  <a:gd name="connsiteY31" fmla="*/ 110795 h 590906"/>
                  <a:gd name="connsiteX32" fmla="*/ 221590 w 480111"/>
                  <a:gd name="connsiteY32" fmla="*/ 110795 h 590906"/>
                  <a:gd name="connsiteX33" fmla="*/ 221590 w 480111"/>
                  <a:gd name="connsiteY33" fmla="*/ 73863 h 590906"/>
                  <a:gd name="connsiteX34" fmla="*/ 0 w 480111"/>
                  <a:gd name="connsiteY34" fmla="*/ 0 h 590906"/>
                  <a:gd name="connsiteX35" fmla="*/ 480111 w 480111"/>
                  <a:gd name="connsiteY35" fmla="*/ 0 h 590906"/>
                  <a:gd name="connsiteX36" fmla="*/ 480111 w 480111"/>
                  <a:gd name="connsiteY36" fmla="*/ 590906 h 590906"/>
                  <a:gd name="connsiteX37" fmla="*/ 110795 w 480111"/>
                  <a:gd name="connsiteY37" fmla="*/ 590906 h 590906"/>
                  <a:gd name="connsiteX38" fmla="*/ 0 w 480111"/>
                  <a:gd name="connsiteY38" fmla="*/ 480111 h 590906"/>
                  <a:gd name="connsiteX39" fmla="*/ 0 w 480111"/>
                  <a:gd name="connsiteY39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73863 w 480111"/>
                  <a:gd name="connsiteY10" fmla="*/ 406248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73863 w 480111"/>
                  <a:gd name="connsiteY13" fmla="*/ 369316 h 590906"/>
                  <a:gd name="connsiteX14" fmla="*/ 73863 w 480111"/>
                  <a:gd name="connsiteY14" fmla="*/ 406248 h 590906"/>
                  <a:gd name="connsiteX15" fmla="*/ 73863 w 480111"/>
                  <a:gd name="connsiteY15" fmla="*/ 480111 h 590906"/>
                  <a:gd name="connsiteX16" fmla="*/ 73863 w 480111"/>
                  <a:gd name="connsiteY16" fmla="*/ 443180 h 590906"/>
                  <a:gd name="connsiteX17" fmla="*/ 73863 w 480111"/>
                  <a:gd name="connsiteY17" fmla="*/ 480111 h 590906"/>
                  <a:gd name="connsiteX18" fmla="*/ 221590 w 480111"/>
                  <a:gd name="connsiteY18" fmla="*/ 147726 h 590906"/>
                  <a:gd name="connsiteX19" fmla="*/ 73863 w 480111"/>
                  <a:gd name="connsiteY19" fmla="*/ 147726 h 590906"/>
                  <a:gd name="connsiteX20" fmla="*/ 73863 w 480111"/>
                  <a:gd name="connsiteY20" fmla="*/ 184658 h 590906"/>
                  <a:gd name="connsiteX21" fmla="*/ 221590 w 480111"/>
                  <a:gd name="connsiteY21" fmla="*/ 184658 h 590906"/>
                  <a:gd name="connsiteX22" fmla="*/ 221590 w 480111"/>
                  <a:gd name="connsiteY22" fmla="*/ 147726 h 590906"/>
                  <a:gd name="connsiteX23" fmla="*/ 221590 w 480111"/>
                  <a:gd name="connsiteY23" fmla="*/ 221590 h 590906"/>
                  <a:gd name="connsiteX24" fmla="*/ 73863 w 480111"/>
                  <a:gd name="connsiteY24" fmla="*/ 221590 h 590906"/>
                  <a:gd name="connsiteX25" fmla="*/ 73863 w 480111"/>
                  <a:gd name="connsiteY25" fmla="*/ 258521 h 590906"/>
                  <a:gd name="connsiteX26" fmla="*/ 221590 w 480111"/>
                  <a:gd name="connsiteY26" fmla="*/ 258521 h 590906"/>
                  <a:gd name="connsiteX27" fmla="*/ 221590 w 480111"/>
                  <a:gd name="connsiteY27" fmla="*/ 221590 h 590906"/>
                  <a:gd name="connsiteX28" fmla="*/ 221590 w 480111"/>
                  <a:gd name="connsiteY28" fmla="*/ 73863 h 590906"/>
                  <a:gd name="connsiteX29" fmla="*/ 73863 w 480111"/>
                  <a:gd name="connsiteY29" fmla="*/ 73863 h 590906"/>
                  <a:gd name="connsiteX30" fmla="*/ 73863 w 480111"/>
                  <a:gd name="connsiteY30" fmla="*/ 110795 h 590906"/>
                  <a:gd name="connsiteX31" fmla="*/ 221590 w 480111"/>
                  <a:gd name="connsiteY31" fmla="*/ 110795 h 590906"/>
                  <a:gd name="connsiteX32" fmla="*/ 221590 w 480111"/>
                  <a:gd name="connsiteY32" fmla="*/ 73863 h 590906"/>
                  <a:gd name="connsiteX33" fmla="*/ 0 w 480111"/>
                  <a:gd name="connsiteY33" fmla="*/ 0 h 590906"/>
                  <a:gd name="connsiteX34" fmla="*/ 480111 w 480111"/>
                  <a:gd name="connsiteY34" fmla="*/ 0 h 590906"/>
                  <a:gd name="connsiteX35" fmla="*/ 480111 w 480111"/>
                  <a:gd name="connsiteY35" fmla="*/ 590906 h 590906"/>
                  <a:gd name="connsiteX36" fmla="*/ 110795 w 480111"/>
                  <a:gd name="connsiteY36" fmla="*/ 590906 h 590906"/>
                  <a:gd name="connsiteX37" fmla="*/ 0 w 480111"/>
                  <a:gd name="connsiteY37" fmla="*/ 480111 h 590906"/>
                  <a:gd name="connsiteX38" fmla="*/ 0 w 480111"/>
                  <a:gd name="connsiteY38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73863 w 480111"/>
                  <a:gd name="connsiteY10" fmla="*/ 406248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73863 w 480111"/>
                  <a:gd name="connsiteY13" fmla="*/ 369316 h 590906"/>
                  <a:gd name="connsiteX14" fmla="*/ 73863 w 480111"/>
                  <a:gd name="connsiteY14" fmla="*/ 406248 h 590906"/>
                  <a:gd name="connsiteX15" fmla="*/ 221590 w 480111"/>
                  <a:gd name="connsiteY15" fmla="*/ 147726 h 590906"/>
                  <a:gd name="connsiteX16" fmla="*/ 73863 w 480111"/>
                  <a:gd name="connsiteY16" fmla="*/ 147726 h 590906"/>
                  <a:gd name="connsiteX17" fmla="*/ 73863 w 480111"/>
                  <a:gd name="connsiteY17" fmla="*/ 184658 h 590906"/>
                  <a:gd name="connsiteX18" fmla="*/ 221590 w 480111"/>
                  <a:gd name="connsiteY18" fmla="*/ 184658 h 590906"/>
                  <a:gd name="connsiteX19" fmla="*/ 221590 w 480111"/>
                  <a:gd name="connsiteY19" fmla="*/ 147726 h 590906"/>
                  <a:gd name="connsiteX20" fmla="*/ 221590 w 480111"/>
                  <a:gd name="connsiteY20" fmla="*/ 221590 h 590906"/>
                  <a:gd name="connsiteX21" fmla="*/ 73863 w 480111"/>
                  <a:gd name="connsiteY21" fmla="*/ 221590 h 590906"/>
                  <a:gd name="connsiteX22" fmla="*/ 73863 w 480111"/>
                  <a:gd name="connsiteY22" fmla="*/ 258521 h 590906"/>
                  <a:gd name="connsiteX23" fmla="*/ 221590 w 480111"/>
                  <a:gd name="connsiteY23" fmla="*/ 258521 h 590906"/>
                  <a:gd name="connsiteX24" fmla="*/ 221590 w 480111"/>
                  <a:gd name="connsiteY24" fmla="*/ 221590 h 590906"/>
                  <a:gd name="connsiteX25" fmla="*/ 221590 w 480111"/>
                  <a:gd name="connsiteY25" fmla="*/ 73863 h 590906"/>
                  <a:gd name="connsiteX26" fmla="*/ 73863 w 480111"/>
                  <a:gd name="connsiteY26" fmla="*/ 73863 h 590906"/>
                  <a:gd name="connsiteX27" fmla="*/ 73863 w 480111"/>
                  <a:gd name="connsiteY27" fmla="*/ 110795 h 590906"/>
                  <a:gd name="connsiteX28" fmla="*/ 221590 w 480111"/>
                  <a:gd name="connsiteY28" fmla="*/ 110795 h 590906"/>
                  <a:gd name="connsiteX29" fmla="*/ 221590 w 480111"/>
                  <a:gd name="connsiteY29" fmla="*/ 73863 h 590906"/>
                  <a:gd name="connsiteX30" fmla="*/ 0 w 480111"/>
                  <a:gd name="connsiteY30" fmla="*/ 0 h 590906"/>
                  <a:gd name="connsiteX31" fmla="*/ 480111 w 480111"/>
                  <a:gd name="connsiteY31" fmla="*/ 0 h 590906"/>
                  <a:gd name="connsiteX32" fmla="*/ 480111 w 480111"/>
                  <a:gd name="connsiteY32" fmla="*/ 590906 h 590906"/>
                  <a:gd name="connsiteX33" fmla="*/ 110795 w 480111"/>
                  <a:gd name="connsiteY33" fmla="*/ 590906 h 590906"/>
                  <a:gd name="connsiteX34" fmla="*/ 0 w 480111"/>
                  <a:gd name="connsiteY34" fmla="*/ 480111 h 590906"/>
                  <a:gd name="connsiteX35" fmla="*/ 0 w 480111"/>
                  <a:gd name="connsiteY35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73863 w 480111"/>
                  <a:gd name="connsiteY10" fmla="*/ 369316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73863 w 480111"/>
                  <a:gd name="connsiteY13" fmla="*/ 369316 h 590906"/>
                  <a:gd name="connsiteX14" fmla="*/ 221590 w 480111"/>
                  <a:gd name="connsiteY14" fmla="*/ 147726 h 590906"/>
                  <a:gd name="connsiteX15" fmla="*/ 73863 w 480111"/>
                  <a:gd name="connsiteY15" fmla="*/ 147726 h 590906"/>
                  <a:gd name="connsiteX16" fmla="*/ 73863 w 480111"/>
                  <a:gd name="connsiteY16" fmla="*/ 184658 h 590906"/>
                  <a:gd name="connsiteX17" fmla="*/ 221590 w 480111"/>
                  <a:gd name="connsiteY17" fmla="*/ 184658 h 590906"/>
                  <a:gd name="connsiteX18" fmla="*/ 221590 w 480111"/>
                  <a:gd name="connsiteY18" fmla="*/ 147726 h 590906"/>
                  <a:gd name="connsiteX19" fmla="*/ 221590 w 480111"/>
                  <a:gd name="connsiteY19" fmla="*/ 221590 h 590906"/>
                  <a:gd name="connsiteX20" fmla="*/ 73863 w 480111"/>
                  <a:gd name="connsiteY20" fmla="*/ 221590 h 590906"/>
                  <a:gd name="connsiteX21" fmla="*/ 73863 w 480111"/>
                  <a:gd name="connsiteY21" fmla="*/ 258521 h 590906"/>
                  <a:gd name="connsiteX22" fmla="*/ 221590 w 480111"/>
                  <a:gd name="connsiteY22" fmla="*/ 258521 h 590906"/>
                  <a:gd name="connsiteX23" fmla="*/ 221590 w 480111"/>
                  <a:gd name="connsiteY23" fmla="*/ 221590 h 590906"/>
                  <a:gd name="connsiteX24" fmla="*/ 221590 w 480111"/>
                  <a:gd name="connsiteY24" fmla="*/ 73863 h 590906"/>
                  <a:gd name="connsiteX25" fmla="*/ 73863 w 480111"/>
                  <a:gd name="connsiteY25" fmla="*/ 73863 h 590906"/>
                  <a:gd name="connsiteX26" fmla="*/ 73863 w 480111"/>
                  <a:gd name="connsiteY26" fmla="*/ 110795 h 590906"/>
                  <a:gd name="connsiteX27" fmla="*/ 221590 w 480111"/>
                  <a:gd name="connsiteY27" fmla="*/ 110795 h 590906"/>
                  <a:gd name="connsiteX28" fmla="*/ 221590 w 480111"/>
                  <a:gd name="connsiteY28" fmla="*/ 73863 h 590906"/>
                  <a:gd name="connsiteX29" fmla="*/ 0 w 480111"/>
                  <a:gd name="connsiteY29" fmla="*/ 0 h 590906"/>
                  <a:gd name="connsiteX30" fmla="*/ 480111 w 480111"/>
                  <a:gd name="connsiteY30" fmla="*/ 0 h 590906"/>
                  <a:gd name="connsiteX31" fmla="*/ 480111 w 480111"/>
                  <a:gd name="connsiteY31" fmla="*/ 590906 h 590906"/>
                  <a:gd name="connsiteX32" fmla="*/ 110795 w 480111"/>
                  <a:gd name="connsiteY32" fmla="*/ 590906 h 590906"/>
                  <a:gd name="connsiteX33" fmla="*/ 0 w 480111"/>
                  <a:gd name="connsiteY33" fmla="*/ 480111 h 590906"/>
                  <a:gd name="connsiteX34" fmla="*/ 0 w 480111"/>
                  <a:gd name="connsiteY34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406248 w 480111"/>
                  <a:gd name="connsiteY10" fmla="*/ 369316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221590 w 480111"/>
                  <a:gd name="connsiteY13" fmla="*/ 147726 h 590906"/>
                  <a:gd name="connsiteX14" fmla="*/ 73863 w 480111"/>
                  <a:gd name="connsiteY14" fmla="*/ 147726 h 590906"/>
                  <a:gd name="connsiteX15" fmla="*/ 73863 w 480111"/>
                  <a:gd name="connsiteY15" fmla="*/ 184658 h 590906"/>
                  <a:gd name="connsiteX16" fmla="*/ 221590 w 480111"/>
                  <a:gd name="connsiteY16" fmla="*/ 184658 h 590906"/>
                  <a:gd name="connsiteX17" fmla="*/ 221590 w 480111"/>
                  <a:gd name="connsiteY17" fmla="*/ 147726 h 590906"/>
                  <a:gd name="connsiteX18" fmla="*/ 221590 w 480111"/>
                  <a:gd name="connsiteY18" fmla="*/ 221590 h 590906"/>
                  <a:gd name="connsiteX19" fmla="*/ 73863 w 480111"/>
                  <a:gd name="connsiteY19" fmla="*/ 221590 h 590906"/>
                  <a:gd name="connsiteX20" fmla="*/ 73863 w 480111"/>
                  <a:gd name="connsiteY20" fmla="*/ 258521 h 590906"/>
                  <a:gd name="connsiteX21" fmla="*/ 221590 w 480111"/>
                  <a:gd name="connsiteY21" fmla="*/ 258521 h 590906"/>
                  <a:gd name="connsiteX22" fmla="*/ 221590 w 480111"/>
                  <a:gd name="connsiteY22" fmla="*/ 221590 h 590906"/>
                  <a:gd name="connsiteX23" fmla="*/ 221590 w 480111"/>
                  <a:gd name="connsiteY23" fmla="*/ 73863 h 590906"/>
                  <a:gd name="connsiteX24" fmla="*/ 73863 w 480111"/>
                  <a:gd name="connsiteY24" fmla="*/ 73863 h 590906"/>
                  <a:gd name="connsiteX25" fmla="*/ 73863 w 480111"/>
                  <a:gd name="connsiteY25" fmla="*/ 110795 h 590906"/>
                  <a:gd name="connsiteX26" fmla="*/ 221590 w 480111"/>
                  <a:gd name="connsiteY26" fmla="*/ 110795 h 590906"/>
                  <a:gd name="connsiteX27" fmla="*/ 221590 w 480111"/>
                  <a:gd name="connsiteY27" fmla="*/ 73863 h 590906"/>
                  <a:gd name="connsiteX28" fmla="*/ 0 w 480111"/>
                  <a:gd name="connsiteY28" fmla="*/ 0 h 590906"/>
                  <a:gd name="connsiteX29" fmla="*/ 480111 w 480111"/>
                  <a:gd name="connsiteY29" fmla="*/ 0 h 590906"/>
                  <a:gd name="connsiteX30" fmla="*/ 480111 w 480111"/>
                  <a:gd name="connsiteY30" fmla="*/ 590906 h 590906"/>
                  <a:gd name="connsiteX31" fmla="*/ 110795 w 480111"/>
                  <a:gd name="connsiteY31" fmla="*/ 590906 h 590906"/>
                  <a:gd name="connsiteX32" fmla="*/ 0 w 480111"/>
                  <a:gd name="connsiteY32" fmla="*/ 480111 h 590906"/>
                  <a:gd name="connsiteX33" fmla="*/ 0 w 480111"/>
                  <a:gd name="connsiteY33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221590 w 480111"/>
                  <a:gd name="connsiteY10" fmla="*/ 147726 h 590906"/>
                  <a:gd name="connsiteX11" fmla="*/ 73863 w 480111"/>
                  <a:gd name="connsiteY11" fmla="*/ 147726 h 590906"/>
                  <a:gd name="connsiteX12" fmla="*/ 73863 w 480111"/>
                  <a:gd name="connsiteY12" fmla="*/ 184658 h 590906"/>
                  <a:gd name="connsiteX13" fmla="*/ 221590 w 480111"/>
                  <a:gd name="connsiteY13" fmla="*/ 184658 h 590906"/>
                  <a:gd name="connsiteX14" fmla="*/ 221590 w 480111"/>
                  <a:gd name="connsiteY14" fmla="*/ 147726 h 590906"/>
                  <a:gd name="connsiteX15" fmla="*/ 221590 w 480111"/>
                  <a:gd name="connsiteY15" fmla="*/ 221590 h 590906"/>
                  <a:gd name="connsiteX16" fmla="*/ 73863 w 480111"/>
                  <a:gd name="connsiteY16" fmla="*/ 221590 h 590906"/>
                  <a:gd name="connsiteX17" fmla="*/ 73863 w 480111"/>
                  <a:gd name="connsiteY17" fmla="*/ 258521 h 590906"/>
                  <a:gd name="connsiteX18" fmla="*/ 221590 w 480111"/>
                  <a:gd name="connsiteY18" fmla="*/ 258521 h 590906"/>
                  <a:gd name="connsiteX19" fmla="*/ 221590 w 480111"/>
                  <a:gd name="connsiteY19" fmla="*/ 221590 h 590906"/>
                  <a:gd name="connsiteX20" fmla="*/ 221590 w 480111"/>
                  <a:gd name="connsiteY20" fmla="*/ 73863 h 590906"/>
                  <a:gd name="connsiteX21" fmla="*/ 73863 w 480111"/>
                  <a:gd name="connsiteY21" fmla="*/ 73863 h 590906"/>
                  <a:gd name="connsiteX22" fmla="*/ 73863 w 480111"/>
                  <a:gd name="connsiteY22" fmla="*/ 110795 h 590906"/>
                  <a:gd name="connsiteX23" fmla="*/ 221590 w 480111"/>
                  <a:gd name="connsiteY23" fmla="*/ 110795 h 590906"/>
                  <a:gd name="connsiteX24" fmla="*/ 221590 w 480111"/>
                  <a:gd name="connsiteY24" fmla="*/ 73863 h 590906"/>
                  <a:gd name="connsiteX25" fmla="*/ 0 w 480111"/>
                  <a:gd name="connsiteY25" fmla="*/ 0 h 590906"/>
                  <a:gd name="connsiteX26" fmla="*/ 480111 w 480111"/>
                  <a:gd name="connsiteY26" fmla="*/ 0 h 590906"/>
                  <a:gd name="connsiteX27" fmla="*/ 480111 w 480111"/>
                  <a:gd name="connsiteY27" fmla="*/ 590906 h 590906"/>
                  <a:gd name="connsiteX28" fmla="*/ 110795 w 480111"/>
                  <a:gd name="connsiteY28" fmla="*/ 590906 h 590906"/>
                  <a:gd name="connsiteX29" fmla="*/ 0 w 480111"/>
                  <a:gd name="connsiteY29" fmla="*/ 480111 h 590906"/>
                  <a:gd name="connsiteX30" fmla="*/ 0 w 480111"/>
                  <a:gd name="connsiteY30" fmla="*/ 0 h 590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80111" h="590906">
                    <a:moveTo>
                      <a:pt x="258521" y="258521"/>
                    </a:moveTo>
                    <a:lnTo>
                      <a:pt x="406248" y="258521"/>
                    </a:lnTo>
                    <a:lnTo>
                      <a:pt x="406248" y="73863"/>
                    </a:lnTo>
                    <a:lnTo>
                      <a:pt x="258521" y="73863"/>
                    </a:lnTo>
                    <a:lnTo>
                      <a:pt x="258521" y="258521"/>
                    </a:lnTo>
                    <a:close/>
                    <a:moveTo>
                      <a:pt x="73863" y="332385"/>
                    </a:moveTo>
                    <a:lnTo>
                      <a:pt x="406248" y="332385"/>
                    </a:lnTo>
                    <a:lnTo>
                      <a:pt x="406248" y="295453"/>
                    </a:lnTo>
                    <a:lnTo>
                      <a:pt x="73863" y="295453"/>
                    </a:lnTo>
                    <a:lnTo>
                      <a:pt x="73863" y="332385"/>
                    </a:lnTo>
                    <a:close/>
                    <a:moveTo>
                      <a:pt x="221590" y="147726"/>
                    </a:moveTo>
                    <a:lnTo>
                      <a:pt x="73863" y="147726"/>
                    </a:lnTo>
                    <a:lnTo>
                      <a:pt x="73863" y="184658"/>
                    </a:lnTo>
                    <a:lnTo>
                      <a:pt x="221590" y="184658"/>
                    </a:lnTo>
                    <a:lnTo>
                      <a:pt x="221590" y="147726"/>
                    </a:lnTo>
                    <a:close/>
                    <a:moveTo>
                      <a:pt x="221590" y="221590"/>
                    </a:moveTo>
                    <a:lnTo>
                      <a:pt x="73863" y="221590"/>
                    </a:lnTo>
                    <a:lnTo>
                      <a:pt x="73863" y="258521"/>
                    </a:lnTo>
                    <a:lnTo>
                      <a:pt x="221590" y="258521"/>
                    </a:lnTo>
                    <a:lnTo>
                      <a:pt x="221590" y="221590"/>
                    </a:lnTo>
                    <a:close/>
                    <a:moveTo>
                      <a:pt x="221590" y="73863"/>
                    </a:moveTo>
                    <a:lnTo>
                      <a:pt x="73863" y="73863"/>
                    </a:lnTo>
                    <a:lnTo>
                      <a:pt x="73863" y="110795"/>
                    </a:lnTo>
                    <a:lnTo>
                      <a:pt x="221590" y="110795"/>
                    </a:lnTo>
                    <a:lnTo>
                      <a:pt x="221590" y="73863"/>
                    </a:lnTo>
                    <a:close/>
                    <a:moveTo>
                      <a:pt x="0" y="0"/>
                    </a:moveTo>
                    <a:lnTo>
                      <a:pt x="480111" y="0"/>
                    </a:lnTo>
                    <a:lnTo>
                      <a:pt x="480111" y="590906"/>
                    </a:lnTo>
                    <a:lnTo>
                      <a:pt x="110795" y="590906"/>
                    </a:lnTo>
                    <a:cubicBezTo>
                      <a:pt x="48011" y="590906"/>
                      <a:pt x="0" y="542895"/>
                      <a:pt x="0" y="48011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99"/>
              </a:solidFill>
              <a:ln w="36909" cap="flat">
                <a:noFill/>
                <a:prstDash val="solid"/>
                <a:miter/>
              </a:ln>
            </p:spPr>
            <p:txBody>
              <a:bodyPr lIns="0" tIns="0" rIns="0" bIns="0" anchor="b"/>
              <a:lstStyle/>
              <a:p>
                <a:pPr algn="ctr"/>
                <a:r>
                  <a:rPr lang="en-AU" sz="1100" b="1" dirty="0">
                    <a:solidFill>
                      <a:schemeClr val="bg1"/>
                    </a:solidFill>
                  </a:rPr>
                  <a:t>HTML</a:t>
                </a:r>
              </a:p>
            </p:txBody>
          </p:sp>
          <p:sp>
            <p:nvSpPr>
              <p:cNvPr id="58" name="L-Shape 57">
                <a:extLst>
                  <a:ext uri="{FF2B5EF4-FFF2-40B4-BE49-F238E27FC236}">
                    <a16:creationId xmlns:a16="http://schemas.microsoft.com/office/drawing/2014/main" id="{0D61924E-D85A-4017-BB85-43FE85F36AB4}"/>
                  </a:ext>
                </a:extLst>
              </p:cNvPr>
              <p:cNvSpPr/>
              <p:nvPr/>
            </p:nvSpPr>
            <p:spPr>
              <a:xfrm rot="10800000">
                <a:off x="5431449" y="2978458"/>
                <a:ext cx="325889" cy="431285"/>
              </a:xfrm>
              <a:prstGeom prst="corner">
                <a:avLst>
                  <a:gd name="adj1" fmla="val 9081"/>
                  <a:gd name="adj2" fmla="val 13953"/>
                </a:avLst>
              </a:prstGeom>
              <a:solidFill>
                <a:srgbClr val="0066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28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2" name="Rectangle: Single Corner Snipped 131">
              <a:extLst>
                <a:ext uri="{FF2B5EF4-FFF2-40B4-BE49-F238E27FC236}">
                  <a16:creationId xmlns:a16="http://schemas.microsoft.com/office/drawing/2014/main" id="{5358738F-89A7-4252-9C7C-1D63F2D066F3}"/>
                </a:ext>
              </a:extLst>
            </p:cNvPr>
            <p:cNvSpPr/>
            <p:nvPr/>
          </p:nvSpPr>
          <p:spPr>
            <a:xfrm rot="10800000">
              <a:off x="4079447" y="3072680"/>
              <a:ext cx="278058" cy="190994"/>
            </a:xfrm>
            <a:prstGeom prst="snip1Rect">
              <a:avLst>
                <a:gd name="adj" fmla="val 29757"/>
              </a:avLst>
            </a:prstGeom>
            <a:solidFill>
              <a:srgbClr val="006699"/>
            </a:solidFill>
            <a:ln w="381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AU" b="1" dirty="0">
                <a:solidFill>
                  <a:schemeClr val="bg1"/>
                </a:solidFill>
              </a:endParaRPr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7C0BADBD-7EFE-47EC-9BF7-087B7D5C68F4}"/>
                </a:ext>
              </a:extLst>
            </p:cNvPr>
            <p:cNvSpPr/>
            <p:nvPr/>
          </p:nvSpPr>
          <p:spPr>
            <a:xfrm>
              <a:off x="4079448" y="3149061"/>
              <a:ext cx="114613" cy="114613"/>
            </a:xfrm>
            <a:prstGeom prst="ellipse">
              <a:avLst/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B7ECACAB-FB5B-4FCE-89A9-18BD98424CA3}"/>
                </a:ext>
              </a:extLst>
            </p:cNvPr>
            <p:cNvSpPr/>
            <p:nvPr/>
          </p:nvSpPr>
          <p:spPr>
            <a:xfrm>
              <a:off x="4133738" y="3080869"/>
              <a:ext cx="172288" cy="167254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AU" b="1" dirty="0" err="1">
                  <a:solidFill>
                    <a:schemeClr val="bg1"/>
                  </a:solidFill>
                </a:rPr>
                <a:t>doi</a:t>
              </a:r>
              <a:endParaRPr lang="en-A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70D5028-8BF6-4040-82A2-7F1C077C697C}"/>
              </a:ext>
            </a:extLst>
          </p:cNvPr>
          <p:cNvGrpSpPr/>
          <p:nvPr/>
        </p:nvGrpSpPr>
        <p:grpSpPr>
          <a:xfrm>
            <a:off x="3838545" y="2450055"/>
            <a:ext cx="1706937" cy="2438028"/>
            <a:chOff x="1874031" y="2468492"/>
            <a:chExt cx="1003990" cy="1434005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CFC54836-25C5-40C3-B9E3-F9F81409ECF6}"/>
                </a:ext>
              </a:extLst>
            </p:cNvPr>
            <p:cNvSpPr/>
            <p:nvPr/>
          </p:nvSpPr>
          <p:spPr>
            <a:xfrm>
              <a:off x="1911856" y="2974157"/>
              <a:ext cx="928340" cy="928340"/>
            </a:xfrm>
            <a:prstGeom prst="ellipse">
              <a:avLst/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 dirty="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66D52AB0-CACC-4819-88F4-1DFFD0F6BF7C}"/>
                </a:ext>
              </a:extLst>
            </p:cNvPr>
            <p:cNvSpPr txBox="1"/>
            <p:nvPr/>
          </p:nvSpPr>
          <p:spPr>
            <a:xfrm>
              <a:off x="1874031" y="2468492"/>
              <a:ext cx="1003990" cy="501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AU" sz="2400" dirty="0">
                  <a:latin typeface="Corbel" panose="020B0503020204020204" pitchFamily="34" charset="0"/>
                </a:rPr>
                <a:t>Public</a:t>
              </a:r>
            </a:p>
            <a:p>
              <a:pPr algn="ctr"/>
              <a:r>
                <a:rPr lang="en-AU" sz="2400" dirty="0">
                  <a:latin typeface="Corbel" panose="020B0503020204020204" pitchFamily="34" charset="0"/>
                </a:rPr>
                <a:t>peer review</a:t>
              </a: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362C0F0F-2BE4-4853-BA32-3301C21A0749}"/>
                </a:ext>
              </a:extLst>
            </p:cNvPr>
            <p:cNvSpPr/>
            <p:nvPr/>
          </p:nvSpPr>
          <p:spPr>
            <a:xfrm flipH="1">
              <a:off x="2133275" y="3140131"/>
              <a:ext cx="585554" cy="638786"/>
            </a:xfrm>
            <a:custGeom>
              <a:avLst/>
              <a:gdLst/>
              <a:ahLst/>
              <a:cxnLst/>
              <a:rect l="0" t="0" r="0" b="0"/>
              <a:pathLst>
                <a:path w="780737" h="851714">
                  <a:moveTo>
                    <a:pt x="187421" y="648767"/>
                  </a:moveTo>
                  <a:cubicBezTo>
                    <a:pt x="166129" y="623925"/>
                    <a:pt x="155482" y="595534"/>
                    <a:pt x="155482" y="560046"/>
                  </a:cubicBezTo>
                  <a:cubicBezTo>
                    <a:pt x="155482" y="481973"/>
                    <a:pt x="219361" y="418094"/>
                    <a:pt x="297435" y="418094"/>
                  </a:cubicBezTo>
                  <a:cubicBezTo>
                    <a:pt x="375508" y="418094"/>
                    <a:pt x="439387" y="481973"/>
                    <a:pt x="439387" y="560046"/>
                  </a:cubicBezTo>
                  <a:cubicBezTo>
                    <a:pt x="439387" y="638120"/>
                    <a:pt x="375508" y="701999"/>
                    <a:pt x="297435" y="701999"/>
                  </a:cubicBezTo>
                  <a:cubicBezTo>
                    <a:pt x="272593" y="701999"/>
                    <a:pt x="251300" y="698450"/>
                    <a:pt x="233556" y="687803"/>
                  </a:cubicBezTo>
                  <a:lnTo>
                    <a:pt x="137738" y="783621"/>
                  </a:lnTo>
                  <a:lnTo>
                    <a:pt x="98701" y="744584"/>
                  </a:lnTo>
                  <a:lnTo>
                    <a:pt x="187421" y="648767"/>
                  </a:lnTo>
                  <a:close/>
                  <a:moveTo>
                    <a:pt x="297435" y="638120"/>
                  </a:moveTo>
                  <a:cubicBezTo>
                    <a:pt x="340020" y="638120"/>
                    <a:pt x="375508" y="602632"/>
                    <a:pt x="375508" y="556498"/>
                  </a:cubicBezTo>
                  <a:cubicBezTo>
                    <a:pt x="375508" y="513912"/>
                    <a:pt x="340020" y="478424"/>
                    <a:pt x="297435" y="478424"/>
                  </a:cubicBezTo>
                  <a:cubicBezTo>
                    <a:pt x="254849" y="478424"/>
                    <a:pt x="215812" y="513912"/>
                    <a:pt x="215812" y="556498"/>
                  </a:cubicBezTo>
                  <a:cubicBezTo>
                    <a:pt x="219361" y="602632"/>
                    <a:pt x="254849" y="638120"/>
                    <a:pt x="297435" y="638120"/>
                  </a:cubicBezTo>
                  <a:close/>
                  <a:moveTo>
                    <a:pt x="446484" y="453582"/>
                  </a:moveTo>
                  <a:cubicBezTo>
                    <a:pt x="435838" y="439387"/>
                    <a:pt x="425192" y="428740"/>
                    <a:pt x="410996" y="418094"/>
                  </a:cubicBezTo>
                  <a:lnTo>
                    <a:pt x="616827" y="418094"/>
                  </a:lnTo>
                  <a:lnTo>
                    <a:pt x="616827" y="382606"/>
                  </a:lnTo>
                  <a:lnTo>
                    <a:pt x="297435" y="382606"/>
                  </a:lnTo>
                  <a:cubicBezTo>
                    <a:pt x="297435" y="382606"/>
                    <a:pt x="254849" y="382606"/>
                    <a:pt x="226458" y="403899"/>
                  </a:cubicBezTo>
                  <a:lnTo>
                    <a:pt x="226458" y="98701"/>
                  </a:lnTo>
                  <a:lnTo>
                    <a:pt x="687803" y="98701"/>
                  </a:lnTo>
                  <a:lnTo>
                    <a:pt x="687803" y="560046"/>
                  </a:lnTo>
                  <a:cubicBezTo>
                    <a:pt x="687803" y="620376"/>
                    <a:pt x="641669" y="666511"/>
                    <a:pt x="581339" y="666511"/>
                  </a:cubicBezTo>
                  <a:lnTo>
                    <a:pt x="446484" y="666511"/>
                  </a:lnTo>
                  <a:cubicBezTo>
                    <a:pt x="467777" y="638120"/>
                    <a:pt x="481973" y="599083"/>
                    <a:pt x="481973" y="560046"/>
                  </a:cubicBezTo>
                  <a:lnTo>
                    <a:pt x="616827" y="560046"/>
                  </a:lnTo>
                  <a:lnTo>
                    <a:pt x="616827" y="524558"/>
                  </a:lnTo>
                  <a:lnTo>
                    <a:pt x="478424" y="524558"/>
                  </a:lnTo>
                  <a:lnTo>
                    <a:pt x="467777" y="489070"/>
                  </a:lnTo>
                  <a:lnTo>
                    <a:pt x="616827" y="489070"/>
                  </a:lnTo>
                  <a:lnTo>
                    <a:pt x="616827" y="453582"/>
                  </a:lnTo>
                  <a:lnTo>
                    <a:pt x="446484" y="453582"/>
                  </a:lnTo>
                  <a:close/>
                  <a:moveTo>
                    <a:pt x="439387" y="169677"/>
                  </a:moveTo>
                  <a:lnTo>
                    <a:pt x="297435" y="169677"/>
                  </a:lnTo>
                  <a:lnTo>
                    <a:pt x="297435" y="347118"/>
                  </a:lnTo>
                  <a:lnTo>
                    <a:pt x="439387" y="347118"/>
                  </a:lnTo>
                  <a:lnTo>
                    <a:pt x="439387" y="169677"/>
                  </a:lnTo>
                  <a:close/>
                  <a:moveTo>
                    <a:pt x="616827" y="169677"/>
                  </a:moveTo>
                  <a:lnTo>
                    <a:pt x="474875" y="169677"/>
                  </a:lnTo>
                  <a:lnTo>
                    <a:pt x="474875" y="205165"/>
                  </a:lnTo>
                  <a:lnTo>
                    <a:pt x="616827" y="205165"/>
                  </a:lnTo>
                  <a:lnTo>
                    <a:pt x="616827" y="169677"/>
                  </a:lnTo>
                  <a:close/>
                  <a:moveTo>
                    <a:pt x="616827" y="240654"/>
                  </a:moveTo>
                  <a:lnTo>
                    <a:pt x="474875" y="240654"/>
                  </a:lnTo>
                  <a:lnTo>
                    <a:pt x="474875" y="276142"/>
                  </a:lnTo>
                  <a:lnTo>
                    <a:pt x="616827" y="276142"/>
                  </a:lnTo>
                  <a:lnTo>
                    <a:pt x="616827" y="240654"/>
                  </a:lnTo>
                  <a:close/>
                  <a:moveTo>
                    <a:pt x="616827" y="311630"/>
                  </a:moveTo>
                  <a:lnTo>
                    <a:pt x="474875" y="311630"/>
                  </a:lnTo>
                  <a:lnTo>
                    <a:pt x="474875" y="347118"/>
                  </a:lnTo>
                  <a:lnTo>
                    <a:pt x="616827" y="347118"/>
                  </a:lnTo>
                  <a:lnTo>
                    <a:pt x="616827" y="311630"/>
                  </a:lnTo>
                  <a:close/>
                </a:path>
              </a:pathLst>
            </a:custGeom>
            <a:solidFill>
              <a:srgbClr val="FFFFFF"/>
            </a:solidFill>
            <a:ln w="35322" cap="flat">
              <a:noFill/>
              <a:prstDash val="solid"/>
              <a:miter/>
            </a:ln>
          </p:spPr>
          <p:txBody>
            <a:bodyPr/>
            <a:lstStyle/>
            <a:p>
              <a:endParaRPr lang="en-AU" sz="240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A7EF315-1163-464B-AFDF-862C29E619B4}"/>
              </a:ext>
            </a:extLst>
          </p:cNvPr>
          <p:cNvGrpSpPr/>
          <p:nvPr/>
        </p:nvGrpSpPr>
        <p:grpSpPr>
          <a:xfrm>
            <a:off x="5131124" y="1751558"/>
            <a:ext cx="5579760" cy="2183151"/>
            <a:chOff x="2634308" y="2057644"/>
            <a:chExt cx="3281916" cy="1284091"/>
          </a:xfrm>
        </p:grpSpPr>
        <p:sp>
          <p:nvSpPr>
            <p:cNvPr id="110" name="Arrow: Down 109">
              <a:extLst>
                <a:ext uri="{FF2B5EF4-FFF2-40B4-BE49-F238E27FC236}">
                  <a16:creationId xmlns:a16="http://schemas.microsoft.com/office/drawing/2014/main" id="{097276DA-3791-41B1-8E2B-BFF2A347756B}"/>
                </a:ext>
              </a:extLst>
            </p:cNvPr>
            <p:cNvSpPr/>
            <p:nvPr/>
          </p:nvSpPr>
          <p:spPr>
            <a:xfrm rot="14400000">
              <a:off x="2671154" y="2966741"/>
              <a:ext cx="338148" cy="411839"/>
            </a:xfrm>
            <a:prstGeom prst="downArrow">
              <a:avLst>
                <a:gd name="adj1" fmla="val 100000"/>
                <a:gd name="adj2" fmla="val 51601"/>
              </a:avLst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8699B687-947F-49E0-844C-60C27E00E7BC}"/>
                </a:ext>
              </a:extLst>
            </p:cNvPr>
            <p:cNvSpPr/>
            <p:nvPr/>
          </p:nvSpPr>
          <p:spPr>
            <a:xfrm>
              <a:off x="3086359" y="2327676"/>
              <a:ext cx="928340" cy="928340"/>
            </a:xfrm>
            <a:prstGeom prst="ellipse">
              <a:avLst/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E48257F-B002-4EF6-ACF8-66DD95963B22}"/>
                </a:ext>
              </a:extLst>
            </p:cNvPr>
            <p:cNvSpPr txBox="1"/>
            <p:nvPr/>
          </p:nvSpPr>
          <p:spPr>
            <a:xfrm>
              <a:off x="3061641" y="2057644"/>
              <a:ext cx="977778" cy="2787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AU" sz="2400" dirty="0">
                  <a:latin typeface="Corbel" panose="020B0503020204020204" pitchFamily="34" charset="0"/>
                </a:rPr>
                <a:t>Publication</a:t>
              </a:r>
            </a:p>
          </p:txBody>
        </p:sp>
        <p:grpSp>
          <p:nvGrpSpPr>
            <p:cNvPr id="61" name="Graphic 34">
              <a:extLst>
                <a:ext uri="{FF2B5EF4-FFF2-40B4-BE49-F238E27FC236}">
                  <a16:creationId xmlns:a16="http://schemas.microsoft.com/office/drawing/2014/main" id="{CA85EACD-113C-4AE9-938B-100D598C51B2}"/>
                </a:ext>
              </a:extLst>
            </p:cNvPr>
            <p:cNvGrpSpPr/>
            <p:nvPr/>
          </p:nvGrpSpPr>
          <p:grpSpPr>
            <a:xfrm>
              <a:off x="3217708" y="2462516"/>
              <a:ext cx="665642" cy="665640"/>
              <a:chOff x="4250123" y="3703317"/>
              <a:chExt cx="887522" cy="887520"/>
            </a:xfrm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68BAE09E-05E1-48EB-A6F5-D2FEB1573FA9}"/>
                  </a:ext>
                </a:extLst>
              </p:cNvPr>
              <p:cNvSpPr/>
              <p:nvPr/>
            </p:nvSpPr>
            <p:spPr>
              <a:xfrm>
                <a:off x="4395933" y="3849996"/>
                <a:ext cx="595626" cy="741572"/>
              </a:xfrm>
              <a:custGeom>
                <a:avLst/>
                <a:gdLst/>
                <a:ahLst/>
                <a:cxnLst/>
                <a:rect l="0" t="0" r="0" b="0"/>
                <a:pathLst>
                  <a:path w="595625" h="741572">
                    <a:moveTo>
                      <a:pt x="296201" y="77"/>
                    </a:moveTo>
                    <a:cubicBezTo>
                      <a:pt x="283053" y="162"/>
                      <a:pt x="270067" y="1349"/>
                      <a:pt x="257236" y="3562"/>
                    </a:cubicBezTo>
                    <a:cubicBezTo>
                      <a:pt x="255281" y="3900"/>
                      <a:pt x="253329" y="4258"/>
                      <a:pt x="251381" y="4642"/>
                    </a:cubicBezTo>
                    <a:cubicBezTo>
                      <a:pt x="131638" y="23483"/>
                      <a:pt x="35509" y="115818"/>
                      <a:pt x="8106" y="235342"/>
                    </a:cubicBezTo>
                    <a:cubicBezTo>
                      <a:pt x="2884" y="255439"/>
                      <a:pt x="60" y="276117"/>
                      <a:pt x="77" y="297081"/>
                    </a:cubicBezTo>
                    <a:cubicBezTo>
                      <a:pt x="77" y="297088"/>
                      <a:pt x="76" y="297095"/>
                      <a:pt x="77" y="297102"/>
                    </a:cubicBezTo>
                    <a:cubicBezTo>
                      <a:pt x="89" y="299535"/>
                      <a:pt x="153" y="301946"/>
                      <a:pt x="239" y="304348"/>
                    </a:cubicBezTo>
                    <a:cubicBezTo>
                      <a:pt x="238" y="304644"/>
                      <a:pt x="227" y="304938"/>
                      <a:pt x="227" y="305234"/>
                    </a:cubicBezTo>
                    <a:cubicBezTo>
                      <a:pt x="280" y="398408"/>
                      <a:pt x="41926" y="485864"/>
                      <a:pt x="112307" y="543194"/>
                    </a:cubicBezTo>
                    <a:cubicBezTo>
                      <a:pt x="163881" y="588851"/>
                      <a:pt x="141293" y="661525"/>
                      <a:pt x="160965" y="720690"/>
                    </a:cubicBezTo>
                    <a:cubicBezTo>
                      <a:pt x="169403" y="723393"/>
                      <a:pt x="177951" y="725854"/>
                      <a:pt x="186600" y="728056"/>
                    </a:cubicBezTo>
                    <a:cubicBezTo>
                      <a:pt x="191950" y="729419"/>
                      <a:pt x="197344" y="730671"/>
                      <a:pt x="202769" y="731837"/>
                    </a:cubicBezTo>
                    <a:cubicBezTo>
                      <a:pt x="202492" y="693622"/>
                      <a:pt x="207318" y="618742"/>
                      <a:pt x="197371" y="581382"/>
                    </a:cubicBezTo>
                    <a:cubicBezTo>
                      <a:pt x="205682" y="584398"/>
                      <a:pt x="214122" y="587046"/>
                      <a:pt x="222665" y="589320"/>
                    </a:cubicBezTo>
                    <a:cubicBezTo>
                      <a:pt x="226307" y="608374"/>
                      <a:pt x="227777" y="630010"/>
                      <a:pt x="228130" y="651240"/>
                    </a:cubicBezTo>
                    <a:cubicBezTo>
                      <a:pt x="228174" y="653891"/>
                      <a:pt x="228201" y="656536"/>
                      <a:pt x="228212" y="659168"/>
                    </a:cubicBezTo>
                    <a:cubicBezTo>
                      <a:pt x="228224" y="661802"/>
                      <a:pt x="228222" y="664427"/>
                      <a:pt x="228203" y="667031"/>
                    </a:cubicBezTo>
                    <a:cubicBezTo>
                      <a:pt x="228041" y="693052"/>
                      <a:pt x="226572" y="717242"/>
                      <a:pt x="225909" y="733726"/>
                    </a:cubicBezTo>
                    <a:cubicBezTo>
                      <a:pt x="225909" y="733731"/>
                      <a:pt x="225909" y="733739"/>
                      <a:pt x="225909" y="733744"/>
                    </a:cubicBezTo>
                    <a:cubicBezTo>
                      <a:pt x="225875" y="734588"/>
                      <a:pt x="225850" y="735353"/>
                      <a:pt x="225820" y="736157"/>
                    </a:cubicBezTo>
                    <a:cubicBezTo>
                      <a:pt x="230660" y="736930"/>
                      <a:pt x="235523" y="737631"/>
                      <a:pt x="240412" y="738247"/>
                    </a:cubicBezTo>
                    <a:cubicBezTo>
                      <a:pt x="249565" y="739398"/>
                      <a:pt x="258804" y="740272"/>
                      <a:pt x="268122" y="740857"/>
                    </a:cubicBezTo>
                    <a:cubicBezTo>
                      <a:pt x="274842" y="741278"/>
                      <a:pt x="281604" y="741544"/>
                      <a:pt x="288401" y="741664"/>
                    </a:cubicBezTo>
                    <a:cubicBezTo>
                      <a:pt x="288251" y="695111"/>
                      <a:pt x="287497" y="647503"/>
                      <a:pt x="286552" y="599088"/>
                    </a:cubicBezTo>
                    <a:cubicBezTo>
                      <a:pt x="290983" y="599409"/>
                      <a:pt x="295420" y="599631"/>
                      <a:pt x="299860" y="599755"/>
                    </a:cubicBezTo>
                    <a:cubicBezTo>
                      <a:pt x="305046" y="599705"/>
                      <a:pt x="310230" y="599521"/>
                      <a:pt x="315407" y="599204"/>
                    </a:cubicBezTo>
                    <a:cubicBezTo>
                      <a:pt x="314476" y="647691"/>
                      <a:pt x="313714" y="695291"/>
                      <a:pt x="313515" y="741530"/>
                    </a:cubicBezTo>
                    <a:cubicBezTo>
                      <a:pt x="318397" y="741383"/>
                      <a:pt x="323259" y="741161"/>
                      <a:pt x="328099" y="740857"/>
                    </a:cubicBezTo>
                    <a:cubicBezTo>
                      <a:pt x="337417" y="740272"/>
                      <a:pt x="346656" y="739398"/>
                      <a:pt x="355809" y="738247"/>
                    </a:cubicBezTo>
                    <a:cubicBezTo>
                      <a:pt x="362536" y="737400"/>
                      <a:pt x="369214" y="736400"/>
                      <a:pt x="375844" y="735256"/>
                    </a:cubicBezTo>
                    <a:cubicBezTo>
                      <a:pt x="375281" y="720339"/>
                      <a:pt x="373970" y="698725"/>
                      <a:pt x="373594" y="674718"/>
                    </a:cubicBezTo>
                    <a:cubicBezTo>
                      <a:pt x="373555" y="672178"/>
                      <a:pt x="373525" y="669614"/>
                      <a:pt x="373510" y="667031"/>
                    </a:cubicBezTo>
                    <a:cubicBezTo>
                      <a:pt x="373510" y="667009"/>
                      <a:pt x="373510" y="666988"/>
                      <a:pt x="373510" y="666966"/>
                    </a:cubicBezTo>
                    <a:cubicBezTo>
                      <a:pt x="373485" y="662884"/>
                      <a:pt x="373500" y="658749"/>
                      <a:pt x="373550" y="654601"/>
                    </a:cubicBezTo>
                    <a:cubicBezTo>
                      <a:pt x="373563" y="653480"/>
                      <a:pt x="373568" y="652363"/>
                      <a:pt x="373587" y="651240"/>
                    </a:cubicBezTo>
                    <a:cubicBezTo>
                      <a:pt x="373631" y="648587"/>
                      <a:pt x="373691" y="645930"/>
                      <a:pt x="373772" y="643270"/>
                    </a:cubicBezTo>
                    <a:cubicBezTo>
                      <a:pt x="374339" y="624552"/>
                      <a:pt x="375872" y="605813"/>
                      <a:pt x="379089" y="589079"/>
                    </a:cubicBezTo>
                    <a:cubicBezTo>
                      <a:pt x="387678" y="586691"/>
                      <a:pt x="396158" y="583922"/>
                      <a:pt x="404502" y="580781"/>
                    </a:cubicBezTo>
                    <a:cubicBezTo>
                      <a:pt x="394451" y="617542"/>
                      <a:pt x="399125" y="691835"/>
                      <a:pt x="398957" y="730618"/>
                    </a:cubicBezTo>
                    <a:cubicBezTo>
                      <a:pt x="402527" y="729802"/>
                      <a:pt x="406085" y="728956"/>
                      <a:pt x="409621" y="728056"/>
                    </a:cubicBezTo>
                    <a:cubicBezTo>
                      <a:pt x="418270" y="725854"/>
                      <a:pt x="426818" y="723393"/>
                      <a:pt x="435257" y="720690"/>
                    </a:cubicBezTo>
                    <a:cubicBezTo>
                      <a:pt x="454928" y="661525"/>
                      <a:pt x="432342" y="588851"/>
                      <a:pt x="483914" y="543194"/>
                    </a:cubicBezTo>
                    <a:cubicBezTo>
                      <a:pt x="554295" y="485864"/>
                      <a:pt x="595941" y="398408"/>
                      <a:pt x="595995" y="305234"/>
                    </a:cubicBezTo>
                    <a:cubicBezTo>
                      <a:pt x="595995" y="304938"/>
                      <a:pt x="595984" y="304644"/>
                      <a:pt x="595984" y="304348"/>
                    </a:cubicBezTo>
                    <a:cubicBezTo>
                      <a:pt x="596070" y="301946"/>
                      <a:pt x="596134" y="299535"/>
                      <a:pt x="596146" y="297102"/>
                    </a:cubicBezTo>
                    <a:cubicBezTo>
                      <a:pt x="596146" y="297095"/>
                      <a:pt x="596146" y="297088"/>
                      <a:pt x="596146" y="297081"/>
                    </a:cubicBezTo>
                    <a:cubicBezTo>
                      <a:pt x="596162" y="276117"/>
                      <a:pt x="593337" y="255439"/>
                      <a:pt x="588115" y="235342"/>
                    </a:cubicBezTo>
                    <a:cubicBezTo>
                      <a:pt x="560712" y="115818"/>
                      <a:pt x="464583" y="23483"/>
                      <a:pt x="344841" y="4642"/>
                    </a:cubicBezTo>
                    <a:cubicBezTo>
                      <a:pt x="342892" y="4258"/>
                      <a:pt x="340941" y="3900"/>
                      <a:pt x="338985" y="3562"/>
                    </a:cubicBezTo>
                    <a:cubicBezTo>
                      <a:pt x="326154" y="1349"/>
                      <a:pt x="313168" y="162"/>
                      <a:pt x="300022" y="77"/>
                    </a:cubicBezTo>
                    <a:cubicBezTo>
                      <a:pt x="299386" y="73"/>
                      <a:pt x="298748" y="82"/>
                      <a:pt x="298111" y="83"/>
                    </a:cubicBezTo>
                    <a:cubicBezTo>
                      <a:pt x="297475" y="82"/>
                      <a:pt x="296837" y="73"/>
                      <a:pt x="296201" y="77"/>
                    </a:cubicBezTo>
                    <a:close/>
                    <a:moveTo>
                      <a:pt x="299596" y="55193"/>
                    </a:moveTo>
                    <a:cubicBezTo>
                      <a:pt x="335020" y="55193"/>
                      <a:pt x="363569" y="88681"/>
                      <a:pt x="385247" y="155650"/>
                    </a:cubicBezTo>
                    <a:cubicBezTo>
                      <a:pt x="405160" y="151247"/>
                      <a:pt x="423315" y="149040"/>
                      <a:pt x="439706" y="149040"/>
                    </a:cubicBezTo>
                    <a:cubicBezTo>
                      <a:pt x="461556" y="149040"/>
                      <a:pt x="479358" y="152742"/>
                      <a:pt x="493105" y="160144"/>
                    </a:cubicBezTo>
                    <a:cubicBezTo>
                      <a:pt x="510725" y="169661"/>
                      <a:pt x="519542" y="184378"/>
                      <a:pt x="519542" y="204292"/>
                    </a:cubicBezTo>
                    <a:cubicBezTo>
                      <a:pt x="519542" y="232140"/>
                      <a:pt x="503059" y="264479"/>
                      <a:pt x="470107" y="301311"/>
                    </a:cubicBezTo>
                    <a:cubicBezTo>
                      <a:pt x="503058" y="338320"/>
                      <a:pt x="519541" y="370749"/>
                      <a:pt x="519541" y="398593"/>
                    </a:cubicBezTo>
                    <a:cubicBezTo>
                      <a:pt x="519541" y="435430"/>
                      <a:pt x="492134" y="453844"/>
                      <a:pt x="437325" y="453844"/>
                    </a:cubicBezTo>
                    <a:cubicBezTo>
                      <a:pt x="421464" y="453844"/>
                      <a:pt x="404104" y="451908"/>
                      <a:pt x="385247" y="448029"/>
                    </a:cubicBezTo>
                    <a:cubicBezTo>
                      <a:pt x="363570" y="514292"/>
                      <a:pt x="335020" y="547426"/>
                      <a:pt x="299596" y="547426"/>
                    </a:cubicBezTo>
                    <a:cubicBezTo>
                      <a:pt x="264874" y="547426"/>
                      <a:pt x="236677" y="514291"/>
                      <a:pt x="215000" y="448029"/>
                    </a:cubicBezTo>
                    <a:cubicBezTo>
                      <a:pt x="196140" y="452259"/>
                      <a:pt x="178343" y="454373"/>
                      <a:pt x="161600" y="454373"/>
                    </a:cubicBezTo>
                    <a:cubicBezTo>
                      <a:pt x="107494" y="454373"/>
                      <a:pt x="80443" y="435781"/>
                      <a:pt x="80443" y="398593"/>
                    </a:cubicBezTo>
                    <a:cubicBezTo>
                      <a:pt x="80443" y="371279"/>
                      <a:pt x="96742" y="338848"/>
                      <a:pt x="129348" y="301309"/>
                    </a:cubicBezTo>
                    <a:cubicBezTo>
                      <a:pt x="96568" y="264654"/>
                      <a:pt x="80179" y="232668"/>
                      <a:pt x="80179" y="205348"/>
                    </a:cubicBezTo>
                    <a:cubicBezTo>
                      <a:pt x="80179" y="167809"/>
                      <a:pt x="106789" y="149040"/>
                      <a:pt x="160015" y="149040"/>
                    </a:cubicBezTo>
                    <a:cubicBezTo>
                      <a:pt x="176406" y="149040"/>
                      <a:pt x="194382" y="151245"/>
                      <a:pt x="213945" y="155648"/>
                    </a:cubicBezTo>
                    <a:cubicBezTo>
                      <a:pt x="236853" y="88680"/>
                      <a:pt x="265403" y="55193"/>
                      <a:pt x="299596" y="55193"/>
                    </a:cubicBezTo>
                    <a:close/>
                    <a:moveTo>
                      <a:pt x="299060" y="96415"/>
                    </a:moveTo>
                    <a:cubicBezTo>
                      <a:pt x="269854" y="96599"/>
                      <a:pt x="240870" y="117148"/>
                      <a:pt x="225840" y="157501"/>
                    </a:cubicBezTo>
                    <a:cubicBezTo>
                      <a:pt x="249277" y="162614"/>
                      <a:pt x="273596" y="171159"/>
                      <a:pt x="298802" y="183142"/>
                    </a:cubicBezTo>
                    <a:cubicBezTo>
                      <a:pt x="326117" y="170808"/>
                      <a:pt x="351053" y="162259"/>
                      <a:pt x="373616" y="157501"/>
                    </a:cubicBezTo>
                    <a:cubicBezTo>
                      <a:pt x="357694" y="116408"/>
                      <a:pt x="328267" y="96229"/>
                      <a:pt x="299060" y="96415"/>
                    </a:cubicBezTo>
                    <a:close/>
                    <a:moveTo>
                      <a:pt x="406232" y="164184"/>
                    </a:moveTo>
                    <a:cubicBezTo>
                      <a:pt x="400482" y="164113"/>
                      <a:pt x="394532" y="164513"/>
                      <a:pt x="388419" y="165430"/>
                    </a:cubicBezTo>
                    <a:cubicBezTo>
                      <a:pt x="394936" y="187107"/>
                      <a:pt x="399787" y="212399"/>
                      <a:pt x="402959" y="241301"/>
                    </a:cubicBezTo>
                    <a:cubicBezTo>
                      <a:pt x="426751" y="259806"/>
                      <a:pt x="446137" y="276551"/>
                      <a:pt x="461118" y="291528"/>
                    </a:cubicBezTo>
                    <a:cubicBezTo>
                      <a:pt x="513855" y="231652"/>
                      <a:pt x="474067" y="165027"/>
                      <a:pt x="406232" y="164184"/>
                    </a:cubicBezTo>
                    <a:close/>
                    <a:moveTo>
                      <a:pt x="192144" y="164879"/>
                    </a:moveTo>
                    <a:cubicBezTo>
                      <a:pt x="117219" y="164937"/>
                      <a:pt x="85295" y="237775"/>
                      <a:pt x="138336" y="293379"/>
                    </a:cubicBezTo>
                    <a:cubicBezTo>
                      <a:pt x="155605" y="274874"/>
                      <a:pt x="175256" y="257868"/>
                      <a:pt x="197288" y="242359"/>
                    </a:cubicBezTo>
                    <a:cubicBezTo>
                      <a:pt x="199932" y="216278"/>
                      <a:pt x="204865" y="190986"/>
                      <a:pt x="212094" y="166487"/>
                    </a:cubicBezTo>
                    <a:cubicBezTo>
                      <a:pt x="205152" y="165393"/>
                      <a:pt x="198493" y="164875"/>
                      <a:pt x="192144" y="164879"/>
                    </a:cubicBezTo>
                    <a:close/>
                    <a:moveTo>
                      <a:pt x="377581" y="167546"/>
                    </a:moveTo>
                    <a:cubicBezTo>
                      <a:pt x="360306" y="171602"/>
                      <a:pt x="338279" y="178475"/>
                      <a:pt x="311493" y="188166"/>
                    </a:cubicBezTo>
                    <a:cubicBezTo>
                      <a:pt x="337751" y="201561"/>
                      <a:pt x="351320" y="208520"/>
                      <a:pt x="352204" y="209049"/>
                    </a:cubicBezTo>
                    <a:cubicBezTo>
                      <a:pt x="365594" y="216451"/>
                      <a:pt x="378638" y="224912"/>
                      <a:pt x="391327" y="234429"/>
                    </a:cubicBezTo>
                    <a:cubicBezTo>
                      <a:pt x="389741" y="222268"/>
                      <a:pt x="385156" y="199975"/>
                      <a:pt x="377581" y="167546"/>
                    </a:cubicBezTo>
                    <a:close/>
                    <a:moveTo>
                      <a:pt x="221875" y="168338"/>
                    </a:moveTo>
                    <a:cubicBezTo>
                      <a:pt x="217289" y="183498"/>
                      <a:pt x="212708" y="205877"/>
                      <a:pt x="208128" y="235484"/>
                    </a:cubicBezTo>
                    <a:cubicBezTo>
                      <a:pt x="225220" y="221035"/>
                      <a:pt x="244609" y="208875"/>
                      <a:pt x="266287" y="199003"/>
                    </a:cubicBezTo>
                    <a:cubicBezTo>
                      <a:pt x="270867" y="196889"/>
                      <a:pt x="277741" y="193630"/>
                      <a:pt x="286907" y="189223"/>
                    </a:cubicBezTo>
                    <a:cubicBezTo>
                      <a:pt x="264523" y="179355"/>
                      <a:pt x="242846" y="172395"/>
                      <a:pt x="221875" y="168338"/>
                    </a:cubicBezTo>
                    <a:close/>
                    <a:moveTo>
                      <a:pt x="299596" y="193980"/>
                    </a:moveTo>
                    <a:cubicBezTo>
                      <a:pt x="270161" y="205084"/>
                      <a:pt x="239321" y="222795"/>
                      <a:pt x="207069" y="247116"/>
                    </a:cubicBezTo>
                    <a:cubicBezTo>
                      <a:pt x="204598" y="268091"/>
                      <a:pt x="203367" y="286153"/>
                      <a:pt x="203367" y="301309"/>
                    </a:cubicBezTo>
                    <a:cubicBezTo>
                      <a:pt x="203367" y="316290"/>
                      <a:pt x="204597" y="334709"/>
                      <a:pt x="207069" y="356559"/>
                    </a:cubicBezTo>
                    <a:cubicBezTo>
                      <a:pt x="239671" y="379120"/>
                      <a:pt x="270516" y="396832"/>
                      <a:pt x="299596" y="409695"/>
                    </a:cubicBezTo>
                    <a:cubicBezTo>
                      <a:pt x="324974" y="400178"/>
                      <a:pt x="356168" y="382116"/>
                      <a:pt x="393178" y="355502"/>
                    </a:cubicBezTo>
                    <a:cubicBezTo>
                      <a:pt x="395116" y="339291"/>
                      <a:pt x="396085" y="321228"/>
                      <a:pt x="396085" y="301311"/>
                    </a:cubicBezTo>
                    <a:cubicBezTo>
                      <a:pt x="396085" y="282455"/>
                      <a:pt x="395116" y="264392"/>
                      <a:pt x="393178" y="247118"/>
                    </a:cubicBezTo>
                    <a:cubicBezTo>
                      <a:pt x="383306" y="240244"/>
                      <a:pt x="368236" y="230376"/>
                      <a:pt x="347973" y="217509"/>
                    </a:cubicBezTo>
                    <a:cubicBezTo>
                      <a:pt x="333697" y="209226"/>
                      <a:pt x="317572" y="201383"/>
                      <a:pt x="299596" y="193980"/>
                    </a:cubicBezTo>
                    <a:close/>
                    <a:moveTo>
                      <a:pt x="196231" y="255047"/>
                    </a:moveTo>
                    <a:cubicBezTo>
                      <a:pt x="176491" y="270206"/>
                      <a:pt x="159485" y="285976"/>
                      <a:pt x="145209" y="302366"/>
                    </a:cubicBezTo>
                    <a:cubicBezTo>
                      <a:pt x="159131" y="317348"/>
                      <a:pt x="175874" y="332416"/>
                      <a:pt x="195437" y="347572"/>
                    </a:cubicBezTo>
                    <a:cubicBezTo>
                      <a:pt x="194025" y="328009"/>
                      <a:pt x="193322" y="312590"/>
                      <a:pt x="193322" y="301309"/>
                    </a:cubicBezTo>
                    <a:cubicBezTo>
                      <a:pt x="193323" y="285976"/>
                      <a:pt x="194289" y="270557"/>
                      <a:pt x="196231" y="255047"/>
                    </a:cubicBezTo>
                    <a:close/>
                    <a:moveTo>
                      <a:pt x="405074" y="256104"/>
                    </a:moveTo>
                    <a:cubicBezTo>
                      <a:pt x="405775" y="265976"/>
                      <a:pt x="406131" y="279724"/>
                      <a:pt x="406131" y="297345"/>
                    </a:cubicBezTo>
                    <a:lnTo>
                      <a:pt x="406131" y="307126"/>
                    </a:lnTo>
                    <a:cubicBezTo>
                      <a:pt x="406131" y="323515"/>
                      <a:pt x="405425" y="336998"/>
                      <a:pt x="404017" y="347572"/>
                    </a:cubicBezTo>
                    <a:cubicBezTo>
                      <a:pt x="415821" y="337882"/>
                      <a:pt x="432566" y="322459"/>
                      <a:pt x="454244" y="301311"/>
                    </a:cubicBezTo>
                    <a:cubicBezTo>
                      <a:pt x="442963" y="289328"/>
                      <a:pt x="426573" y="274259"/>
                      <a:pt x="405074" y="256104"/>
                    </a:cubicBezTo>
                    <a:close/>
                    <a:moveTo>
                      <a:pt x="299860" y="263243"/>
                    </a:moveTo>
                    <a:cubicBezTo>
                      <a:pt x="310606" y="263243"/>
                      <a:pt x="320036" y="266989"/>
                      <a:pt x="328145" y="274479"/>
                    </a:cubicBezTo>
                    <a:cubicBezTo>
                      <a:pt x="336250" y="281971"/>
                      <a:pt x="340306" y="291090"/>
                      <a:pt x="340306" y="301838"/>
                    </a:cubicBezTo>
                    <a:cubicBezTo>
                      <a:pt x="340306" y="312591"/>
                      <a:pt x="336250" y="321712"/>
                      <a:pt x="328145" y="329199"/>
                    </a:cubicBezTo>
                    <a:cubicBezTo>
                      <a:pt x="320037" y="336693"/>
                      <a:pt x="310606" y="340434"/>
                      <a:pt x="299860" y="340434"/>
                    </a:cubicBezTo>
                    <a:cubicBezTo>
                      <a:pt x="289107" y="340434"/>
                      <a:pt x="279676" y="336693"/>
                      <a:pt x="271572" y="329199"/>
                    </a:cubicBezTo>
                    <a:cubicBezTo>
                      <a:pt x="263464" y="321712"/>
                      <a:pt x="259411" y="312590"/>
                      <a:pt x="259411" y="301838"/>
                    </a:cubicBezTo>
                    <a:cubicBezTo>
                      <a:pt x="259411" y="291090"/>
                      <a:pt x="263463" y="281972"/>
                      <a:pt x="271572" y="274479"/>
                    </a:cubicBezTo>
                    <a:cubicBezTo>
                      <a:pt x="279675" y="266990"/>
                      <a:pt x="289107" y="263243"/>
                      <a:pt x="299860" y="263243"/>
                    </a:cubicBezTo>
                    <a:close/>
                    <a:moveTo>
                      <a:pt x="137278" y="311091"/>
                    </a:moveTo>
                    <a:cubicBezTo>
                      <a:pt x="80097" y="382443"/>
                      <a:pt x="129026" y="450100"/>
                      <a:pt x="212092" y="437189"/>
                    </a:cubicBezTo>
                    <a:cubicBezTo>
                      <a:pt x="205040" y="414455"/>
                      <a:pt x="200105" y="389518"/>
                      <a:pt x="197288" y="362376"/>
                    </a:cubicBezTo>
                    <a:cubicBezTo>
                      <a:pt x="178605" y="348629"/>
                      <a:pt x="158601" y="331538"/>
                      <a:pt x="137278" y="311091"/>
                    </a:cubicBezTo>
                    <a:close/>
                    <a:moveTo>
                      <a:pt x="462175" y="311091"/>
                    </a:moveTo>
                    <a:cubicBezTo>
                      <a:pt x="446487" y="326952"/>
                      <a:pt x="426751" y="344050"/>
                      <a:pt x="402959" y="362376"/>
                    </a:cubicBezTo>
                    <a:cubicBezTo>
                      <a:pt x="399786" y="390398"/>
                      <a:pt x="394937" y="415338"/>
                      <a:pt x="388421" y="437189"/>
                    </a:cubicBezTo>
                    <a:cubicBezTo>
                      <a:pt x="483401" y="446216"/>
                      <a:pt x="518823" y="379234"/>
                      <a:pt x="462175" y="311091"/>
                    </a:cubicBezTo>
                    <a:close/>
                    <a:moveTo>
                      <a:pt x="208128" y="368192"/>
                    </a:moveTo>
                    <a:cubicBezTo>
                      <a:pt x="212531" y="397978"/>
                      <a:pt x="217467" y="420271"/>
                      <a:pt x="222932" y="435075"/>
                    </a:cubicBezTo>
                    <a:cubicBezTo>
                      <a:pt x="242494" y="431730"/>
                      <a:pt x="264172" y="424854"/>
                      <a:pt x="287964" y="414454"/>
                    </a:cubicBezTo>
                    <a:cubicBezTo>
                      <a:pt x="252012" y="397006"/>
                      <a:pt x="225398" y="381589"/>
                      <a:pt x="208128" y="368192"/>
                    </a:cubicBezTo>
                    <a:close/>
                    <a:moveTo>
                      <a:pt x="392121" y="369250"/>
                    </a:moveTo>
                    <a:cubicBezTo>
                      <a:pt x="372381" y="381940"/>
                      <a:pt x="359428" y="390047"/>
                      <a:pt x="353261" y="393570"/>
                    </a:cubicBezTo>
                    <a:cubicBezTo>
                      <a:pt x="338457" y="402385"/>
                      <a:pt x="324883" y="409344"/>
                      <a:pt x="312551" y="414454"/>
                    </a:cubicBezTo>
                    <a:cubicBezTo>
                      <a:pt x="340573" y="425558"/>
                      <a:pt x="362249" y="432431"/>
                      <a:pt x="377581" y="435075"/>
                    </a:cubicBezTo>
                    <a:cubicBezTo>
                      <a:pt x="383398" y="415161"/>
                      <a:pt x="388242" y="393220"/>
                      <a:pt x="392121" y="369250"/>
                    </a:cubicBezTo>
                    <a:close/>
                    <a:moveTo>
                      <a:pt x="300653" y="420534"/>
                    </a:moveTo>
                    <a:cubicBezTo>
                      <a:pt x="272102" y="432695"/>
                      <a:pt x="247162" y="440891"/>
                      <a:pt x="225840" y="445120"/>
                    </a:cubicBezTo>
                    <a:cubicBezTo>
                      <a:pt x="260691" y="529660"/>
                      <a:pt x="341564" y="527312"/>
                      <a:pt x="373616" y="445120"/>
                    </a:cubicBezTo>
                    <a:cubicBezTo>
                      <a:pt x="350174" y="440189"/>
                      <a:pt x="325853" y="431992"/>
                      <a:pt x="300653" y="4205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84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AU" sz="2400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783E5B1A-DB4A-4147-8985-89F559B75FFE}"/>
                  </a:ext>
                </a:extLst>
              </p:cNvPr>
              <p:cNvSpPr/>
              <p:nvPr/>
            </p:nvSpPr>
            <p:spPr>
              <a:xfrm>
                <a:off x="4340055" y="3702207"/>
                <a:ext cx="707059" cy="234700"/>
              </a:xfrm>
              <a:custGeom>
                <a:avLst/>
                <a:gdLst/>
                <a:ahLst/>
                <a:cxnLst/>
                <a:rect l="0" t="0" r="0" b="0"/>
                <a:pathLst>
                  <a:path w="707059" h="234699">
                    <a:moveTo>
                      <a:pt x="380827" y="1696"/>
                    </a:moveTo>
                    <a:lnTo>
                      <a:pt x="374141" y="100088"/>
                    </a:lnTo>
                    <a:cubicBezTo>
                      <a:pt x="366826" y="99620"/>
                      <a:pt x="361422" y="99377"/>
                      <a:pt x="353990" y="99374"/>
                    </a:cubicBezTo>
                    <a:cubicBezTo>
                      <a:pt x="346556" y="99378"/>
                      <a:pt x="341152" y="99620"/>
                      <a:pt x="333835" y="100088"/>
                    </a:cubicBezTo>
                    <a:lnTo>
                      <a:pt x="327150" y="1696"/>
                    </a:lnTo>
                    <a:cubicBezTo>
                      <a:pt x="346343" y="436"/>
                      <a:pt x="361745" y="471"/>
                      <a:pt x="380827" y="1696"/>
                    </a:cubicBezTo>
                    <a:close/>
                    <a:moveTo>
                      <a:pt x="515490" y="31034"/>
                    </a:moveTo>
                    <a:cubicBezTo>
                      <a:pt x="531437" y="37266"/>
                      <a:pt x="546933" y="44402"/>
                      <a:pt x="561921" y="52365"/>
                    </a:cubicBezTo>
                    <a:lnTo>
                      <a:pt x="561840" y="52511"/>
                    </a:lnTo>
                    <a:cubicBezTo>
                      <a:pt x="562236" y="52721"/>
                      <a:pt x="562634" y="52926"/>
                      <a:pt x="563029" y="53137"/>
                    </a:cubicBezTo>
                    <a:lnTo>
                      <a:pt x="515439" y="139560"/>
                    </a:lnTo>
                    <a:cubicBezTo>
                      <a:pt x="504219" y="133593"/>
                      <a:pt x="492635" y="128222"/>
                      <a:pt x="480723" y="123501"/>
                    </a:cubicBezTo>
                    <a:lnTo>
                      <a:pt x="480765" y="123394"/>
                    </a:lnTo>
                    <a:cubicBezTo>
                      <a:pt x="480273" y="123199"/>
                      <a:pt x="479784" y="122998"/>
                      <a:pt x="479290" y="122806"/>
                    </a:cubicBezTo>
                    <a:close/>
                    <a:moveTo>
                      <a:pt x="192486" y="31034"/>
                    </a:moveTo>
                    <a:lnTo>
                      <a:pt x="228686" y="122806"/>
                    </a:lnTo>
                    <a:cubicBezTo>
                      <a:pt x="228193" y="122998"/>
                      <a:pt x="227704" y="123199"/>
                      <a:pt x="227211" y="123394"/>
                    </a:cubicBezTo>
                    <a:lnTo>
                      <a:pt x="227254" y="123501"/>
                    </a:lnTo>
                    <a:cubicBezTo>
                      <a:pt x="215342" y="128222"/>
                      <a:pt x="203758" y="133593"/>
                      <a:pt x="192539" y="139560"/>
                    </a:cubicBezTo>
                    <a:lnTo>
                      <a:pt x="144948" y="53137"/>
                    </a:lnTo>
                    <a:cubicBezTo>
                      <a:pt x="145342" y="52926"/>
                      <a:pt x="145742" y="52721"/>
                      <a:pt x="146136" y="52511"/>
                    </a:cubicBezTo>
                    <a:lnTo>
                      <a:pt x="146055" y="52365"/>
                    </a:lnTo>
                    <a:cubicBezTo>
                      <a:pt x="161044" y="44402"/>
                      <a:pt x="176541" y="37266"/>
                      <a:pt x="192486" y="31034"/>
                    </a:cubicBezTo>
                    <a:close/>
                    <a:moveTo>
                      <a:pt x="673906" y="136914"/>
                    </a:moveTo>
                    <a:cubicBezTo>
                      <a:pt x="685732" y="149204"/>
                      <a:pt x="696853" y="162174"/>
                      <a:pt x="707213" y="175758"/>
                    </a:cubicBezTo>
                    <a:lnTo>
                      <a:pt x="706984" y="175928"/>
                    </a:lnTo>
                    <a:cubicBezTo>
                      <a:pt x="707060" y="176028"/>
                      <a:pt x="707138" y="176125"/>
                      <a:pt x="707213" y="176225"/>
                    </a:cubicBezTo>
                    <a:lnTo>
                      <a:pt x="627770" y="234744"/>
                    </a:lnTo>
                    <a:cubicBezTo>
                      <a:pt x="619998" y="224611"/>
                      <a:pt x="611676" y="214925"/>
                      <a:pt x="602852" y="205722"/>
                    </a:cubicBezTo>
                    <a:lnTo>
                      <a:pt x="603035" y="205547"/>
                    </a:lnTo>
                    <a:cubicBezTo>
                      <a:pt x="602880" y="205385"/>
                      <a:pt x="602727" y="205219"/>
                      <a:pt x="602571" y="205057"/>
                    </a:cubicBezTo>
                    <a:close/>
                    <a:moveTo>
                      <a:pt x="34072" y="136914"/>
                    </a:moveTo>
                    <a:lnTo>
                      <a:pt x="105407" y="205057"/>
                    </a:lnTo>
                    <a:cubicBezTo>
                      <a:pt x="105250" y="205219"/>
                      <a:pt x="105098" y="205385"/>
                      <a:pt x="104942" y="205547"/>
                    </a:cubicBezTo>
                    <a:lnTo>
                      <a:pt x="105125" y="205722"/>
                    </a:lnTo>
                    <a:cubicBezTo>
                      <a:pt x="96302" y="214925"/>
                      <a:pt x="87980" y="224611"/>
                      <a:pt x="80208" y="234744"/>
                    </a:cubicBezTo>
                    <a:lnTo>
                      <a:pt x="764" y="176225"/>
                    </a:lnTo>
                    <a:cubicBezTo>
                      <a:pt x="840" y="176125"/>
                      <a:pt x="918" y="176028"/>
                      <a:pt x="993" y="175928"/>
                    </a:cubicBezTo>
                    <a:lnTo>
                      <a:pt x="764" y="175758"/>
                    </a:lnTo>
                    <a:cubicBezTo>
                      <a:pt x="11123" y="162174"/>
                      <a:pt x="22245" y="149204"/>
                      <a:pt x="34072" y="1369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843"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en-AU" sz="2400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432CB094-D0BA-4309-91C4-D097E76001F5}"/>
                  </a:ext>
                </a:extLst>
              </p:cNvPr>
              <p:cNvSpPr/>
              <p:nvPr/>
            </p:nvSpPr>
            <p:spPr>
              <a:xfrm>
                <a:off x="4255429" y="4026152"/>
                <a:ext cx="876675" cy="422065"/>
              </a:xfrm>
              <a:custGeom>
                <a:avLst/>
                <a:gdLst/>
                <a:ahLst/>
                <a:cxnLst/>
                <a:rect l="0" t="0" r="0" b="0"/>
                <a:pathLst>
                  <a:path w="876674" h="422065">
                    <a:moveTo>
                      <a:pt x="11600" y="764"/>
                    </a:moveTo>
                    <a:cubicBezTo>
                      <a:pt x="7110" y="16608"/>
                      <a:pt x="3484" y="32815"/>
                      <a:pt x="764" y="49325"/>
                    </a:cubicBezTo>
                    <a:lnTo>
                      <a:pt x="98335" y="63772"/>
                    </a:lnTo>
                    <a:cubicBezTo>
                      <a:pt x="100424" y="51452"/>
                      <a:pt x="103159" y="39349"/>
                      <a:pt x="106517" y="27507"/>
                    </a:cubicBezTo>
                    <a:lnTo>
                      <a:pt x="11600" y="764"/>
                    </a:lnTo>
                    <a:close/>
                    <a:moveTo>
                      <a:pt x="865628" y="764"/>
                    </a:moveTo>
                    <a:lnTo>
                      <a:pt x="770710" y="27509"/>
                    </a:lnTo>
                    <a:cubicBezTo>
                      <a:pt x="774069" y="39351"/>
                      <a:pt x="776805" y="51452"/>
                      <a:pt x="778892" y="63772"/>
                    </a:cubicBezTo>
                    <a:lnTo>
                      <a:pt x="876465" y="49323"/>
                    </a:lnTo>
                    <a:cubicBezTo>
                      <a:pt x="873745" y="32814"/>
                      <a:pt x="870119" y="16608"/>
                      <a:pt x="865628" y="764"/>
                    </a:cubicBezTo>
                    <a:close/>
                    <a:moveTo>
                      <a:pt x="100374" y="190682"/>
                    </a:moveTo>
                    <a:lnTo>
                      <a:pt x="3698" y="210181"/>
                    </a:lnTo>
                    <a:cubicBezTo>
                      <a:pt x="7134" y="227152"/>
                      <a:pt x="11539" y="243772"/>
                      <a:pt x="16854" y="259982"/>
                    </a:cubicBezTo>
                    <a:lnTo>
                      <a:pt x="110280" y="228331"/>
                    </a:lnTo>
                    <a:cubicBezTo>
                      <a:pt x="106295" y="216068"/>
                      <a:pt x="102977" y="203504"/>
                      <a:pt x="100374" y="190682"/>
                    </a:cubicBezTo>
                    <a:close/>
                    <a:moveTo>
                      <a:pt x="776855" y="190682"/>
                    </a:moveTo>
                    <a:cubicBezTo>
                      <a:pt x="774251" y="203504"/>
                      <a:pt x="770934" y="216069"/>
                      <a:pt x="766949" y="228333"/>
                    </a:cubicBezTo>
                    <a:lnTo>
                      <a:pt x="860374" y="259982"/>
                    </a:lnTo>
                    <a:cubicBezTo>
                      <a:pt x="865689" y="243772"/>
                      <a:pt x="870094" y="227152"/>
                      <a:pt x="873531" y="210181"/>
                    </a:cubicBezTo>
                    <a:lnTo>
                      <a:pt x="776855" y="190682"/>
                    </a:lnTo>
                    <a:close/>
                    <a:moveTo>
                      <a:pt x="160692" y="326282"/>
                    </a:moveTo>
                    <a:lnTo>
                      <a:pt x="80246" y="383380"/>
                    </a:lnTo>
                    <a:cubicBezTo>
                      <a:pt x="90130" y="396890"/>
                      <a:pt x="100753" y="409825"/>
                      <a:pt x="112066" y="422116"/>
                    </a:cubicBezTo>
                    <a:lnTo>
                      <a:pt x="184590" y="355245"/>
                    </a:lnTo>
                    <a:cubicBezTo>
                      <a:pt x="176116" y="346037"/>
                      <a:pt x="168135" y="336370"/>
                      <a:pt x="160692" y="326282"/>
                    </a:cubicBezTo>
                    <a:close/>
                    <a:moveTo>
                      <a:pt x="716535" y="326282"/>
                    </a:moveTo>
                    <a:cubicBezTo>
                      <a:pt x="709092" y="336369"/>
                      <a:pt x="701112" y="346036"/>
                      <a:pt x="692639" y="355243"/>
                    </a:cubicBezTo>
                    <a:lnTo>
                      <a:pt x="765162" y="422116"/>
                    </a:lnTo>
                    <a:cubicBezTo>
                      <a:pt x="776475" y="409825"/>
                      <a:pt x="787097" y="396890"/>
                      <a:pt x="796980" y="383380"/>
                    </a:cubicBezTo>
                    <a:lnTo>
                      <a:pt x="716535" y="326282"/>
                    </a:lnTo>
                    <a:close/>
                  </a:path>
                </a:pathLst>
              </a:custGeom>
              <a:solidFill>
                <a:srgbClr val="FFFFFF"/>
              </a:solidFill>
              <a:ln w="9843"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en-AU" sz="2400"/>
              </a:p>
            </p:txBody>
          </p:sp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288722C-1A30-440E-B59B-19C29E2AE01A}"/>
                </a:ext>
              </a:extLst>
            </p:cNvPr>
            <p:cNvSpPr txBox="1"/>
            <p:nvPr/>
          </p:nvSpPr>
          <p:spPr>
            <a:xfrm>
              <a:off x="4500488" y="2355010"/>
              <a:ext cx="1415736" cy="947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2400" dirty="0">
                  <a:latin typeface="Corbel" panose="020B0503020204020204" pitchFamily="34" charset="0"/>
                </a:rPr>
                <a:t>Citable</a:t>
              </a:r>
            </a:p>
            <a:p>
              <a:r>
                <a:rPr lang="en-AU" sz="2400" dirty="0">
                  <a:latin typeface="Corbel" panose="020B0503020204020204" pitchFamily="34" charset="0"/>
                </a:rPr>
                <a:t>Stable</a:t>
              </a:r>
            </a:p>
            <a:p>
              <a:r>
                <a:rPr lang="en-AU" sz="2400" dirty="0">
                  <a:latin typeface="Corbel" panose="020B0503020204020204" pitchFamily="34" charset="0"/>
                </a:rPr>
                <a:t>Indexed</a:t>
              </a:r>
            </a:p>
            <a:p>
              <a:r>
                <a:rPr lang="en-AU" sz="2400" dirty="0">
                  <a:latin typeface="Corbel" panose="020B0503020204020204" pitchFamily="34" charset="0"/>
                </a:rPr>
                <a:t>Version of record</a:t>
              </a:r>
            </a:p>
          </p:txBody>
        </p: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D72CB517-FB30-4293-A8F5-B8769CD4BB54}"/>
                </a:ext>
              </a:extLst>
            </p:cNvPr>
            <p:cNvCxnSpPr>
              <a:cxnSpLocks/>
            </p:cNvCxnSpPr>
            <p:nvPr/>
          </p:nvCxnSpPr>
          <p:spPr>
            <a:xfrm>
              <a:off x="4514775" y="2400176"/>
              <a:ext cx="0" cy="768001"/>
            </a:xfrm>
            <a:prstGeom prst="line">
              <a:avLst/>
            </a:prstGeom>
            <a:ln w="76200">
              <a:solidFill>
                <a:srgbClr val="6F99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7DA4E8F-102E-4AD2-98BE-B641F1F33CB2}"/>
              </a:ext>
            </a:extLst>
          </p:cNvPr>
          <p:cNvGrpSpPr/>
          <p:nvPr/>
        </p:nvGrpSpPr>
        <p:grpSpPr>
          <a:xfrm>
            <a:off x="1500480" y="1743561"/>
            <a:ext cx="2879313" cy="4572377"/>
            <a:chOff x="444371" y="2057644"/>
            <a:chExt cx="1695596" cy="2692624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2A8F27A-9EAC-4E45-8767-87A5C9398721}"/>
                </a:ext>
              </a:extLst>
            </p:cNvPr>
            <p:cNvGrpSpPr/>
            <p:nvPr/>
          </p:nvGrpSpPr>
          <p:grpSpPr>
            <a:xfrm>
              <a:off x="720650" y="3274151"/>
              <a:ext cx="928340" cy="1194062"/>
              <a:chOff x="960867" y="3222534"/>
              <a:chExt cx="1237786" cy="1592083"/>
            </a:xfrm>
          </p:grpSpPr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7B3295B9-01EF-41D6-81FB-CFAEE63378B3}"/>
                  </a:ext>
                </a:extLst>
              </p:cNvPr>
              <p:cNvSpPr/>
              <p:nvPr/>
            </p:nvSpPr>
            <p:spPr>
              <a:xfrm rot="18900000">
                <a:off x="960867" y="3576831"/>
                <a:ext cx="1237786" cy="1237786"/>
              </a:xfrm>
              <a:prstGeom prst="ellipse">
                <a:avLst/>
              </a:prstGeom>
              <a:solidFill>
                <a:srgbClr val="6F99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2400" dirty="0"/>
              </a:p>
            </p:txBody>
          </p:sp>
          <p:sp>
            <p:nvSpPr>
              <p:cNvPr id="75" name="Arrow: Down 74">
                <a:extLst>
                  <a:ext uri="{FF2B5EF4-FFF2-40B4-BE49-F238E27FC236}">
                    <a16:creationId xmlns:a16="http://schemas.microsoft.com/office/drawing/2014/main" id="{C710F722-B40F-4D2B-B057-7180CB0EFF88}"/>
                  </a:ext>
                </a:extLst>
              </p:cNvPr>
              <p:cNvSpPr/>
              <p:nvPr/>
            </p:nvSpPr>
            <p:spPr>
              <a:xfrm rot="10800000">
                <a:off x="1354014" y="3222534"/>
                <a:ext cx="450864" cy="549118"/>
              </a:xfrm>
              <a:prstGeom prst="downArrow">
                <a:avLst>
                  <a:gd name="adj1" fmla="val 100000"/>
                  <a:gd name="adj2" fmla="val 51601"/>
                </a:avLst>
              </a:prstGeom>
              <a:solidFill>
                <a:srgbClr val="6F99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2400"/>
              </a:p>
            </p:txBody>
          </p:sp>
        </p:grpSp>
        <p:sp>
          <p:nvSpPr>
            <p:cNvPr id="48" name="Arrow: Down 47">
              <a:extLst>
                <a:ext uri="{FF2B5EF4-FFF2-40B4-BE49-F238E27FC236}">
                  <a16:creationId xmlns:a16="http://schemas.microsoft.com/office/drawing/2014/main" id="{9BF182EF-1890-4AED-8D8D-4C65B3B56AF4}"/>
                </a:ext>
              </a:extLst>
            </p:cNvPr>
            <p:cNvSpPr/>
            <p:nvPr/>
          </p:nvSpPr>
          <p:spPr>
            <a:xfrm rot="18000000">
              <a:off x="1477351" y="2833538"/>
              <a:ext cx="338148" cy="411839"/>
            </a:xfrm>
            <a:prstGeom prst="downArrow">
              <a:avLst>
                <a:gd name="adj1" fmla="val 100000"/>
                <a:gd name="adj2" fmla="val 51601"/>
              </a:avLst>
            </a:prstGeom>
            <a:solidFill>
              <a:srgbClr val="6F99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05ACE838-DB81-46D0-85DC-23AF029C9B88}"/>
                </a:ext>
              </a:extLst>
            </p:cNvPr>
            <p:cNvSpPr/>
            <p:nvPr/>
          </p:nvSpPr>
          <p:spPr>
            <a:xfrm rot="4500000">
              <a:off x="723940" y="2327676"/>
              <a:ext cx="928340" cy="928340"/>
            </a:xfrm>
            <a:prstGeom prst="ellipse">
              <a:avLst/>
            </a:prstGeom>
            <a:solidFill>
              <a:srgbClr val="6F99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8FA5A28-0D45-4B31-97EE-F031C5019E91}"/>
                </a:ext>
              </a:extLst>
            </p:cNvPr>
            <p:cNvSpPr txBox="1"/>
            <p:nvPr/>
          </p:nvSpPr>
          <p:spPr>
            <a:xfrm>
              <a:off x="552107" y="2057644"/>
              <a:ext cx="1289148" cy="271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400" dirty="0">
                  <a:latin typeface="Corbel" panose="020B0503020204020204" pitchFamily="34" charset="0"/>
                </a:rPr>
                <a:t>Preprint server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49984F67-D146-4066-988A-47D110AE83A7}"/>
                </a:ext>
              </a:extLst>
            </p:cNvPr>
            <p:cNvSpPr txBox="1"/>
            <p:nvPr/>
          </p:nvSpPr>
          <p:spPr>
            <a:xfrm>
              <a:off x="444371" y="4478398"/>
              <a:ext cx="1695596" cy="2718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AU" sz="2400" dirty="0">
                  <a:latin typeface="Corbel" panose="020B0503020204020204" pitchFamily="34" charset="0"/>
                </a:rPr>
                <a:t>Wikipedia as preprint</a:t>
              </a: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BFFF3195-9A02-4568-9718-0E460C4DC6F1}"/>
                </a:ext>
              </a:extLst>
            </p:cNvPr>
            <p:cNvGrpSpPr/>
            <p:nvPr/>
          </p:nvGrpSpPr>
          <p:grpSpPr>
            <a:xfrm>
              <a:off x="861599" y="2467543"/>
              <a:ext cx="646241" cy="655586"/>
              <a:chOff x="934724" y="3726033"/>
              <a:chExt cx="861654" cy="874114"/>
            </a:xfrm>
          </p:grpSpPr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CF2CF862-C612-44EF-AECF-0FBB87D4BE55}"/>
                  </a:ext>
                </a:extLst>
              </p:cNvPr>
              <p:cNvSpPr/>
              <p:nvPr/>
            </p:nvSpPr>
            <p:spPr>
              <a:xfrm>
                <a:off x="1072807" y="3871279"/>
                <a:ext cx="585421" cy="728868"/>
              </a:xfrm>
              <a:custGeom>
                <a:avLst/>
                <a:gdLst/>
                <a:ahLst/>
                <a:cxnLst/>
                <a:rect l="0" t="0" r="0" b="0"/>
                <a:pathLst>
                  <a:path w="585420" h="728867">
                    <a:moveTo>
                      <a:pt x="291124" y="75"/>
                    </a:moveTo>
                    <a:cubicBezTo>
                      <a:pt x="278203" y="157"/>
                      <a:pt x="265439" y="1324"/>
                      <a:pt x="252828" y="3499"/>
                    </a:cubicBezTo>
                    <a:cubicBezTo>
                      <a:pt x="250906" y="3830"/>
                      <a:pt x="248988" y="4182"/>
                      <a:pt x="247073" y="4561"/>
                    </a:cubicBezTo>
                    <a:cubicBezTo>
                      <a:pt x="158968" y="18424"/>
                      <a:pt x="83873" y="72771"/>
                      <a:pt x="40384" y="148503"/>
                    </a:cubicBezTo>
                    <a:cubicBezTo>
                      <a:pt x="70903" y="155489"/>
                      <a:pt x="100369" y="161372"/>
                      <a:pt x="128796" y="166178"/>
                    </a:cubicBezTo>
                    <a:cubicBezTo>
                      <a:pt x="125990" y="172167"/>
                      <a:pt x="123319" y="178254"/>
                      <a:pt x="120805" y="184431"/>
                    </a:cubicBezTo>
                    <a:cubicBezTo>
                      <a:pt x="90531" y="179344"/>
                      <a:pt x="60441" y="173434"/>
                      <a:pt x="30456" y="167312"/>
                    </a:cubicBezTo>
                    <a:cubicBezTo>
                      <a:pt x="20709" y="187462"/>
                      <a:pt x="13104" y="208897"/>
                      <a:pt x="7966" y="231308"/>
                    </a:cubicBezTo>
                    <a:cubicBezTo>
                      <a:pt x="6584" y="236625"/>
                      <a:pt x="5380" y="241985"/>
                      <a:pt x="4348" y="247380"/>
                    </a:cubicBezTo>
                    <a:cubicBezTo>
                      <a:pt x="37010" y="254264"/>
                      <a:pt x="68564" y="260092"/>
                      <a:pt x="99031" y="264891"/>
                    </a:cubicBezTo>
                    <a:cubicBezTo>
                      <a:pt x="98199" y="271251"/>
                      <a:pt x="97584" y="277657"/>
                      <a:pt x="97191" y="284102"/>
                    </a:cubicBezTo>
                    <a:cubicBezTo>
                      <a:pt x="65301" y="279221"/>
                      <a:pt x="33581" y="273566"/>
                      <a:pt x="1356" y="267601"/>
                    </a:cubicBezTo>
                    <a:cubicBezTo>
                      <a:pt x="509" y="275675"/>
                      <a:pt x="68" y="283810"/>
                      <a:pt x="74" y="291990"/>
                    </a:cubicBezTo>
                    <a:cubicBezTo>
                      <a:pt x="74" y="291997"/>
                      <a:pt x="74" y="292004"/>
                      <a:pt x="74" y="292011"/>
                    </a:cubicBezTo>
                    <a:cubicBezTo>
                      <a:pt x="86" y="294401"/>
                      <a:pt x="148" y="296771"/>
                      <a:pt x="233" y="299133"/>
                    </a:cubicBezTo>
                    <a:cubicBezTo>
                      <a:pt x="232" y="299423"/>
                      <a:pt x="222" y="299712"/>
                      <a:pt x="222" y="300003"/>
                    </a:cubicBezTo>
                    <a:cubicBezTo>
                      <a:pt x="273" y="391581"/>
                      <a:pt x="41207" y="477538"/>
                      <a:pt x="110382" y="533887"/>
                    </a:cubicBezTo>
                    <a:cubicBezTo>
                      <a:pt x="161071" y="578762"/>
                      <a:pt x="138872" y="650191"/>
                      <a:pt x="158206" y="708342"/>
                    </a:cubicBezTo>
                    <a:cubicBezTo>
                      <a:pt x="166500" y="710998"/>
                      <a:pt x="174901" y="713417"/>
                      <a:pt x="183403" y="715582"/>
                    </a:cubicBezTo>
                    <a:cubicBezTo>
                      <a:pt x="188661" y="716920"/>
                      <a:pt x="193961" y="718152"/>
                      <a:pt x="199294" y="719298"/>
                    </a:cubicBezTo>
                    <a:cubicBezTo>
                      <a:pt x="199022" y="681738"/>
                      <a:pt x="203764" y="608140"/>
                      <a:pt x="193989" y="571420"/>
                    </a:cubicBezTo>
                    <a:cubicBezTo>
                      <a:pt x="202156" y="574384"/>
                      <a:pt x="210452" y="576987"/>
                      <a:pt x="218850" y="579221"/>
                    </a:cubicBezTo>
                    <a:cubicBezTo>
                      <a:pt x="222428" y="597950"/>
                      <a:pt x="223873" y="619214"/>
                      <a:pt x="224220" y="640081"/>
                    </a:cubicBezTo>
                    <a:cubicBezTo>
                      <a:pt x="224264" y="642687"/>
                      <a:pt x="224290" y="645286"/>
                      <a:pt x="224302" y="647873"/>
                    </a:cubicBezTo>
                    <a:cubicBezTo>
                      <a:pt x="224313" y="650463"/>
                      <a:pt x="224311" y="653042"/>
                      <a:pt x="224292" y="655602"/>
                    </a:cubicBezTo>
                    <a:cubicBezTo>
                      <a:pt x="224133" y="681178"/>
                      <a:pt x="222690" y="704953"/>
                      <a:pt x="222037" y="721155"/>
                    </a:cubicBezTo>
                    <a:cubicBezTo>
                      <a:pt x="222037" y="721160"/>
                      <a:pt x="222037" y="721171"/>
                      <a:pt x="222037" y="721171"/>
                    </a:cubicBezTo>
                    <a:cubicBezTo>
                      <a:pt x="222004" y="722002"/>
                      <a:pt x="221979" y="722753"/>
                      <a:pt x="221950" y="723544"/>
                    </a:cubicBezTo>
                    <a:cubicBezTo>
                      <a:pt x="226707" y="724304"/>
                      <a:pt x="231486" y="724993"/>
                      <a:pt x="236292" y="725598"/>
                    </a:cubicBezTo>
                    <a:cubicBezTo>
                      <a:pt x="245289" y="726730"/>
                      <a:pt x="254369" y="727588"/>
                      <a:pt x="263528" y="728162"/>
                    </a:cubicBezTo>
                    <a:cubicBezTo>
                      <a:pt x="270132" y="728577"/>
                      <a:pt x="276778" y="728839"/>
                      <a:pt x="283459" y="728956"/>
                    </a:cubicBezTo>
                    <a:cubicBezTo>
                      <a:pt x="283312" y="683202"/>
                      <a:pt x="282570" y="636410"/>
                      <a:pt x="281642" y="588827"/>
                    </a:cubicBezTo>
                    <a:cubicBezTo>
                      <a:pt x="285997" y="589142"/>
                      <a:pt x="290357" y="589360"/>
                      <a:pt x="294721" y="589482"/>
                    </a:cubicBezTo>
                    <a:cubicBezTo>
                      <a:pt x="299818" y="589433"/>
                      <a:pt x="304913" y="589252"/>
                      <a:pt x="310002" y="588941"/>
                    </a:cubicBezTo>
                    <a:cubicBezTo>
                      <a:pt x="309087" y="636596"/>
                      <a:pt x="308339" y="683379"/>
                      <a:pt x="308143" y="728825"/>
                    </a:cubicBezTo>
                    <a:cubicBezTo>
                      <a:pt x="312940" y="728680"/>
                      <a:pt x="317719" y="728461"/>
                      <a:pt x="322477" y="728162"/>
                    </a:cubicBezTo>
                    <a:cubicBezTo>
                      <a:pt x="331635" y="727588"/>
                      <a:pt x="340716" y="726730"/>
                      <a:pt x="349712" y="725598"/>
                    </a:cubicBezTo>
                    <a:cubicBezTo>
                      <a:pt x="356324" y="724765"/>
                      <a:pt x="362887" y="723782"/>
                      <a:pt x="369404" y="722658"/>
                    </a:cubicBezTo>
                    <a:cubicBezTo>
                      <a:pt x="368849" y="707997"/>
                      <a:pt x="367562" y="686753"/>
                      <a:pt x="367193" y="663158"/>
                    </a:cubicBezTo>
                    <a:cubicBezTo>
                      <a:pt x="367154" y="660661"/>
                      <a:pt x="367125" y="658140"/>
                      <a:pt x="367109" y="655602"/>
                    </a:cubicBezTo>
                    <a:cubicBezTo>
                      <a:pt x="367109" y="655581"/>
                      <a:pt x="367109" y="655559"/>
                      <a:pt x="367109" y="655538"/>
                    </a:cubicBezTo>
                    <a:cubicBezTo>
                      <a:pt x="367085" y="651526"/>
                      <a:pt x="367100" y="647463"/>
                      <a:pt x="367149" y="643384"/>
                    </a:cubicBezTo>
                    <a:cubicBezTo>
                      <a:pt x="367162" y="642283"/>
                      <a:pt x="367167" y="641186"/>
                      <a:pt x="367185" y="640081"/>
                    </a:cubicBezTo>
                    <a:cubicBezTo>
                      <a:pt x="367229" y="637475"/>
                      <a:pt x="367287" y="634862"/>
                      <a:pt x="367366" y="632248"/>
                    </a:cubicBezTo>
                    <a:cubicBezTo>
                      <a:pt x="367925" y="613851"/>
                      <a:pt x="369432" y="595433"/>
                      <a:pt x="372593" y="578985"/>
                    </a:cubicBezTo>
                    <a:cubicBezTo>
                      <a:pt x="381035" y="576637"/>
                      <a:pt x="389368" y="573916"/>
                      <a:pt x="397569" y="570830"/>
                    </a:cubicBezTo>
                    <a:cubicBezTo>
                      <a:pt x="397569" y="570828"/>
                      <a:pt x="397570" y="570826"/>
                      <a:pt x="397571" y="570824"/>
                    </a:cubicBezTo>
                    <a:lnTo>
                      <a:pt x="397571" y="570830"/>
                    </a:lnTo>
                    <a:lnTo>
                      <a:pt x="397569" y="570830"/>
                    </a:lnTo>
                    <a:cubicBezTo>
                      <a:pt x="387691" y="606965"/>
                      <a:pt x="392286" y="679984"/>
                      <a:pt x="392121" y="718099"/>
                    </a:cubicBezTo>
                    <a:cubicBezTo>
                      <a:pt x="395628" y="717298"/>
                      <a:pt x="399126" y="716467"/>
                      <a:pt x="402602" y="715582"/>
                    </a:cubicBezTo>
                    <a:cubicBezTo>
                      <a:pt x="411103" y="713417"/>
                      <a:pt x="419505" y="710998"/>
                      <a:pt x="427798" y="708342"/>
                    </a:cubicBezTo>
                    <a:cubicBezTo>
                      <a:pt x="447133" y="650191"/>
                      <a:pt x="424932" y="578762"/>
                      <a:pt x="475623" y="533887"/>
                    </a:cubicBezTo>
                    <a:cubicBezTo>
                      <a:pt x="497467" y="516093"/>
                      <a:pt x="516492" y="495343"/>
                      <a:pt x="532306" y="472399"/>
                    </a:cubicBezTo>
                    <a:cubicBezTo>
                      <a:pt x="500060" y="480016"/>
                      <a:pt x="468017" y="488047"/>
                      <a:pt x="434602" y="494758"/>
                    </a:cubicBezTo>
                    <a:cubicBezTo>
                      <a:pt x="439367" y="486136"/>
                      <a:pt x="444328" y="477259"/>
                      <a:pt x="449652" y="467585"/>
                    </a:cubicBezTo>
                    <a:cubicBezTo>
                      <a:pt x="484825" y="460784"/>
                      <a:pt x="520356" y="452778"/>
                      <a:pt x="548221" y="446534"/>
                    </a:cubicBezTo>
                    <a:cubicBezTo>
                      <a:pt x="548232" y="446538"/>
                      <a:pt x="548242" y="446542"/>
                      <a:pt x="548253" y="446546"/>
                    </a:cubicBezTo>
                    <a:cubicBezTo>
                      <a:pt x="560786" y="423728"/>
                      <a:pt x="570391" y="399237"/>
                      <a:pt x="576745" y="373684"/>
                    </a:cubicBezTo>
                    <a:cubicBezTo>
                      <a:pt x="544943" y="380195"/>
                      <a:pt x="512336" y="387249"/>
                      <a:pt x="481682" y="392808"/>
                    </a:cubicBezTo>
                    <a:cubicBezTo>
                      <a:pt x="484029" y="385112"/>
                      <a:pt x="486117" y="377306"/>
                      <a:pt x="487925" y="369427"/>
                    </a:cubicBezTo>
                    <a:cubicBezTo>
                      <a:pt x="518094" y="363894"/>
                      <a:pt x="549335" y="357301"/>
                      <a:pt x="581715" y="349587"/>
                    </a:cubicBezTo>
                    <a:cubicBezTo>
                      <a:pt x="584387" y="333346"/>
                      <a:pt x="585773" y="316769"/>
                      <a:pt x="585783" y="300003"/>
                    </a:cubicBezTo>
                    <a:cubicBezTo>
                      <a:pt x="585783" y="299712"/>
                      <a:pt x="585771" y="299423"/>
                      <a:pt x="585771" y="299133"/>
                    </a:cubicBezTo>
                    <a:cubicBezTo>
                      <a:pt x="585855" y="296771"/>
                      <a:pt x="585918" y="294401"/>
                      <a:pt x="585930" y="292011"/>
                    </a:cubicBezTo>
                    <a:cubicBezTo>
                      <a:pt x="585931" y="292004"/>
                      <a:pt x="585930" y="291997"/>
                      <a:pt x="585930" y="291990"/>
                    </a:cubicBezTo>
                    <a:cubicBezTo>
                      <a:pt x="585946" y="271385"/>
                      <a:pt x="583170" y="251061"/>
                      <a:pt x="578038" y="231308"/>
                    </a:cubicBezTo>
                    <a:cubicBezTo>
                      <a:pt x="551104" y="113832"/>
                      <a:pt x="456623" y="23080"/>
                      <a:pt x="338932" y="4561"/>
                    </a:cubicBezTo>
                    <a:cubicBezTo>
                      <a:pt x="337016" y="4182"/>
                      <a:pt x="335098" y="3830"/>
                      <a:pt x="333176" y="3499"/>
                    </a:cubicBezTo>
                    <a:cubicBezTo>
                      <a:pt x="320566" y="1324"/>
                      <a:pt x="307802" y="157"/>
                      <a:pt x="294880" y="75"/>
                    </a:cubicBezTo>
                    <a:cubicBezTo>
                      <a:pt x="294255" y="71"/>
                      <a:pt x="293627" y="80"/>
                      <a:pt x="293002" y="80"/>
                    </a:cubicBezTo>
                    <a:cubicBezTo>
                      <a:pt x="292376" y="80"/>
                      <a:pt x="291749" y="71"/>
                      <a:pt x="291124" y="75"/>
                    </a:cubicBezTo>
                    <a:close/>
                    <a:moveTo>
                      <a:pt x="400824" y="95001"/>
                    </a:moveTo>
                    <a:cubicBezTo>
                      <a:pt x="446323" y="95001"/>
                      <a:pt x="491821" y="140501"/>
                      <a:pt x="491821" y="186000"/>
                    </a:cubicBezTo>
                    <a:lnTo>
                      <a:pt x="218829" y="458992"/>
                    </a:lnTo>
                    <a:lnTo>
                      <a:pt x="105083" y="481741"/>
                    </a:lnTo>
                    <a:lnTo>
                      <a:pt x="127832" y="367994"/>
                    </a:lnTo>
                    <a:lnTo>
                      <a:pt x="400824" y="95001"/>
                    </a:lnTo>
                    <a:close/>
                    <a:moveTo>
                      <a:pt x="412199" y="124576"/>
                    </a:moveTo>
                    <a:cubicBezTo>
                      <a:pt x="412199" y="124576"/>
                      <a:pt x="207455" y="331594"/>
                      <a:pt x="155132" y="383918"/>
                    </a:cubicBezTo>
                    <a:cubicBezTo>
                      <a:pt x="161956" y="388468"/>
                      <a:pt x="171055" y="395293"/>
                      <a:pt x="177880" y="402118"/>
                    </a:cubicBezTo>
                    <a:lnTo>
                      <a:pt x="434948" y="140501"/>
                    </a:lnTo>
                    <a:cubicBezTo>
                      <a:pt x="428124" y="131401"/>
                      <a:pt x="421300" y="126851"/>
                      <a:pt x="412199" y="12457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6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AU" sz="2400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A927B3B3-6E80-43F7-8CB9-6C1D5D328DFA}"/>
                  </a:ext>
                </a:extLst>
              </p:cNvPr>
              <p:cNvSpPr/>
              <p:nvPr/>
            </p:nvSpPr>
            <p:spPr>
              <a:xfrm>
                <a:off x="1017900" y="3726033"/>
                <a:ext cx="694945" cy="230679"/>
              </a:xfrm>
              <a:custGeom>
                <a:avLst/>
                <a:gdLst/>
                <a:ahLst/>
                <a:cxnLst/>
                <a:rect l="0" t="0" r="0" b="0"/>
                <a:pathLst>
                  <a:path w="694944" h="230678">
                    <a:moveTo>
                      <a:pt x="374288" y="1653"/>
                    </a:moveTo>
                    <a:lnTo>
                      <a:pt x="367717" y="98360"/>
                    </a:lnTo>
                    <a:cubicBezTo>
                      <a:pt x="360526" y="97899"/>
                      <a:pt x="355216" y="97661"/>
                      <a:pt x="347910" y="97657"/>
                    </a:cubicBezTo>
                    <a:cubicBezTo>
                      <a:pt x="340604" y="97661"/>
                      <a:pt x="335293" y="97899"/>
                      <a:pt x="328101" y="98360"/>
                    </a:cubicBezTo>
                    <a:lnTo>
                      <a:pt x="321531" y="1653"/>
                    </a:lnTo>
                    <a:cubicBezTo>
                      <a:pt x="340395" y="414"/>
                      <a:pt x="355532" y="449"/>
                      <a:pt x="374288" y="1653"/>
                    </a:cubicBezTo>
                    <a:close/>
                    <a:moveTo>
                      <a:pt x="506644" y="30488"/>
                    </a:moveTo>
                    <a:cubicBezTo>
                      <a:pt x="522317" y="36613"/>
                      <a:pt x="537548" y="43627"/>
                      <a:pt x="552279" y="51453"/>
                    </a:cubicBezTo>
                    <a:lnTo>
                      <a:pt x="552200" y="51597"/>
                    </a:lnTo>
                    <a:cubicBezTo>
                      <a:pt x="552589" y="51804"/>
                      <a:pt x="552980" y="52005"/>
                      <a:pt x="553368" y="52212"/>
                    </a:cubicBezTo>
                    <a:lnTo>
                      <a:pt x="506593" y="137155"/>
                    </a:lnTo>
                    <a:cubicBezTo>
                      <a:pt x="495565" y="131290"/>
                      <a:pt x="484181" y="126011"/>
                      <a:pt x="472472" y="121371"/>
                    </a:cubicBezTo>
                    <a:lnTo>
                      <a:pt x="472514" y="121265"/>
                    </a:lnTo>
                    <a:cubicBezTo>
                      <a:pt x="472030" y="121074"/>
                      <a:pt x="471549" y="120877"/>
                      <a:pt x="471064" y="120688"/>
                    </a:cubicBezTo>
                    <a:close/>
                    <a:moveTo>
                      <a:pt x="189174" y="30488"/>
                    </a:moveTo>
                    <a:lnTo>
                      <a:pt x="224754" y="120688"/>
                    </a:lnTo>
                    <a:cubicBezTo>
                      <a:pt x="224269" y="120877"/>
                      <a:pt x="223788" y="121074"/>
                      <a:pt x="223304" y="121265"/>
                    </a:cubicBezTo>
                    <a:lnTo>
                      <a:pt x="223346" y="121371"/>
                    </a:lnTo>
                    <a:cubicBezTo>
                      <a:pt x="211638" y="126011"/>
                      <a:pt x="200253" y="131290"/>
                      <a:pt x="189225" y="137155"/>
                    </a:cubicBezTo>
                    <a:lnTo>
                      <a:pt x="142450" y="52212"/>
                    </a:lnTo>
                    <a:cubicBezTo>
                      <a:pt x="142838" y="52005"/>
                      <a:pt x="143230" y="51804"/>
                      <a:pt x="143619" y="51597"/>
                    </a:cubicBezTo>
                    <a:lnTo>
                      <a:pt x="143539" y="51453"/>
                    </a:lnTo>
                    <a:cubicBezTo>
                      <a:pt x="158271" y="43627"/>
                      <a:pt x="173501" y="36613"/>
                      <a:pt x="189174" y="30488"/>
                    </a:cubicBezTo>
                    <a:close/>
                    <a:moveTo>
                      <a:pt x="662345" y="134554"/>
                    </a:moveTo>
                    <a:cubicBezTo>
                      <a:pt x="673968" y="146633"/>
                      <a:pt x="684900" y="159382"/>
                      <a:pt x="695081" y="172733"/>
                    </a:cubicBezTo>
                    <a:lnTo>
                      <a:pt x="694857" y="172900"/>
                    </a:lnTo>
                    <a:cubicBezTo>
                      <a:pt x="694931" y="172998"/>
                      <a:pt x="695008" y="173094"/>
                      <a:pt x="695081" y="173192"/>
                    </a:cubicBezTo>
                    <a:lnTo>
                      <a:pt x="616999" y="230707"/>
                    </a:lnTo>
                    <a:cubicBezTo>
                      <a:pt x="609361" y="220749"/>
                      <a:pt x="601181" y="211228"/>
                      <a:pt x="592509" y="202183"/>
                    </a:cubicBezTo>
                    <a:lnTo>
                      <a:pt x="592689" y="202011"/>
                    </a:lnTo>
                    <a:cubicBezTo>
                      <a:pt x="592536" y="201852"/>
                      <a:pt x="592386" y="201689"/>
                      <a:pt x="592232" y="201530"/>
                    </a:cubicBezTo>
                    <a:close/>
                    <a:moveTo>
                      <a:pt x="33473" y="134554"/>
                    </a:moveTo>
                    <a:lnTo>
                      <a:pt x="103586" y="201530"/>
                    </a:lnTo>
                    <a:cubicBezTo>
                      <a:pt x="103432" y="201689"/>
                      <a:pt x="103283" y="201852"/>
                      <a:pt x="103130" y="202011"/>
                    </a:cubicBezTo>
                    <a:lnTo>
                      <a:pt x="103309" y="202183"/>
                    </a:lnTo>
                    <a:cubicBezTo>
                      <a:pt x="94637" y="211228"/>
                      <a:pt x="86458" y="220749"/>
                      <a:pt x="78819" y="230707"/>
                    </a:cubicBezTo>
                    <a:lnTo>
                      <a:pt x="737" y="173192"/>
                    </a:lnTo>
                    <a:cubicBezTo>
                      <a:pt x="811" y="173094"/>
                      <a:pt x="888" y="172998"/>
                      <a:pt x="962" y="172900"/>
                    </a:cubicBezTo>
                    <a:lnTo>
                      <a:pt x="737" y="172733"/>
                    </a:lnTo>
                    <a:cubicBezTo>
                      <a:pt x="10919" y="159382"/>
                      <a:pt x="21849" y="146633"/>
                      <a:pt x="33473" y="13455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654"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en-AU" sz="2400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F2E6CC4C-0F40-4F5C-A1C9-E26A20D2A540}"/>
                  </a:ext>
                </a:extLst>
              </p:cNvPr>
              <p:cNvSpPr/>
              <p:nvPr/>
            </p:nvSpPr>
            <p:spPr>
              <a:xfrm>
                <a:off x="934724" y="4044429"/>
                <a:ext cx="861654" cy="414834"/>
              </a:xfrm>
              <a:custGeom>
                <a:avLst/>
                <a:gdLst/>
                <a:ahLst/>
                <a:cxnLst/>
                <a:rect l="0" t="0" r="0" b="0"/>
                <a:pathLst>
                  <a:path w="861654" h="414834">
                    <a:moveTo>
                      <a:pt x="11387" y="737"/>
                    </a:moveTo>
                    <a:cubicBezTo>
                      <a:pt x="6974" y="16310"/>
                      <a:pt x="3410" y="32238"/>
                      <a:pt x="737" y="48466"/>
                    </a:cubicBezTo>
                    <a:lnTo>
                      <a:pt x="96637" y="62665"/>
                    </a:lnTo>
                    <a:cubicBezTo>
                      <a:pt x="98689" y="50556"/>
                      <a:pt x="101377" y="38660"/>
                      <a:pt x="104678" y="27022"/>
                    </a:cubicBezTo>
                    <a:lnTo>
                      <a:pt x="11387" y="737"/>
                    </a:lnTo>
                    <a:close/>
                    <a:moveTo>
                      <a:pt x="850782" y="737"/>
                    </a:moveTo>
                    <a:lnTo>
                      <a:pt x="757491" y="27023"/>
                    </a:lnTo>
                    <a:cubicBezTo>
                      <a:pt x="760792" y="38662"/>
                      <a:pt x="763481" y="50556"/>
                      <a:pt x="765533" y="62665"/>
                    </a:cubicBezTo>
                    <a:lnTo>
                      <a:pt x="861433" y="48464"/>
                    </a:lnTo>
                    <a:cubicBezTo>
                      <a:pt x="858760" y="32237"/>
                      <a:pt x="855196" y="16310"/>
                      <a:pt x="850782" y="737"/>
                    </a:cubicBezTo>
                    <a:close/>
                    <a:moveTo>
                      <a:pt x="98640" y="187400"/>
                    </a:moveTo>
                    <a:lnTo>
                      <a:pt x="3620" y="206565"/>
                    </a:lnTo>
                    <a:cubicBezTo>
                      <a:pt x="6998" y="223246"/>
                      <a:pt x="11327" y="239582"/>
                      <a:pt x="16551" y="255514"/>
                    </a:cubicBezTo>
                    <a:lnTo>
                      <a:pt x="108376" y="224405"/>
                    </a:lnTo>
                    <a:cubicBezTo>
                      <a:pt x="104459" y="212352"/>
                      <a:pt x="101198" y="200003"/>
                      <a:pt x="98640" y="187400"/>
                    </a:cubicBezTo>
                    <a:close/>
                    <a:moveTo>
                      <a:pt x="763531" y="187400"/>
                    </a:moveTo>
                    <a:cubicBezTo>
                      <a:pt x="760971" y="200004"/>
                      <a:pt x="757711" y="212353"/>
                      <a:pt x="753794" y="224407"/>
                    </a:cubicBezTo>
                    <a:lnTo>
                      <a:pt x="845618" y="255514"/>
                    </a:lnTo>
                    <a:cubicBezTo>
                      <a:pt x="850843" y="239582"/>
                      <a:pt x="855172" y="223246"/>
                      <a:pt x="858550" y="206565"/>
                    </a:cubicBezTo>
                    <a:lnTo>
                      <a:pt x="763531" y="187400"/>
                    </a:lnTo>
                    <a:close/>
                    <a:moveTo>
                      <a:pt x="157924" y="320678"/>
                    </a:moveTo>
                    <a:lnTo>
                      <a:pt x="78857" y="376798"/>
                    </a:lnTo>
                    <a:cubicBezTo>
                      <a:pt x="88572" y="390076"/>
                      <a:pt x="99013" y="402790"/>
                      <a:pt x="110132" y="414870"/>
                    </a:cubicBezTo>
                    <a:lnTo>
                      <a:pt x="181413" y="349143"/>
                    </a:lnTo>
                    <a:cubicBezTo>
                      <a:pt x="173084" y="340095"/>
                      <a:pt x="165240" y="330593"/>
                      <a:pt x="157924" y="320678"/>
                    </a:cubicBezTo>
                    <a:close/>
                    <a:moveTo>
                      <a:pt x="704244" y="320678"/>
                    </a:moveTo>
                    <a:cubicBezTo>
                      <a:pt x="696928" y="330592"/>
                      <a:pt x="689085" y="340094"/>
                      <a:pt x="680757" y="349141"/>
                    </a:cubicBezTo>
                    <a:lnTo>
                      <a:pt x="752038" y="414870"/>
                    </a:lnTo>
                    <a:cubicBezTo>
                      <a:pt x="763157" y="402790"/>
                      <a:pt x="773597" y="390075"/>
                      <a:pt x="783311" y="376798"/>
                    </a:cubicBezTo>
                    <a:lnTo>
                      <a:pt x="704244" y="320678"/>
                    </a:lnTo>
                    <a:close/>
                  </a:path>
                </a:pathLst>
              </a:custGeom>
              <a:solidFill>
                <a:srgbClr val="FFFFFF"/>
              </a:solidFill>
              <a:ln w="9654"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en-AU" sz="2400"/>
              </a:p>
            </p:txBody>
          </p:sp>
        </p:grp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0B4FC920-AEED-469C-8A01-1D8E80E0605C}"/>
                </a:ext>
              </a:extLst>
            </p:cNvPr>
            <p:cNvSpPr/>
            <p:nvPr/>
          </p:nvSpPr>
          <p:spPr>
            <a:xfrm>
              <a:off x="890157" y="3848456"/>
              <a:ext cx="589326" cy="390476"/>
            </a:xfrm>
            <a:custGeom>
              <a:avLst/>
              <a:gdLst/>
              <a:ahLst/>
              <a:cxnLst/>
              <a:rect l="0" t="0" r="0" b="0"/>
              <a:pathLst>
                <a:path w="785768" h="520634">
                  <a:moveTo>
                    <a:pt x="73594" y="97850"/>
                  </a:moveTo>
                  <a:cubicBezTo>
                    <a:pt x="55986" y="68236"/>
                    <a:pt x="25537" y="38961"/>
                    <a:pt x="3559" y="30517"/>
                  </a:cubicBezTo>
                  <a:lnTo>
                    <a:pt x="16" y="29156"/>
                  </a:lnTo>
                  <a:lnTo>
                    <a:pt x="16" y="14897"/>
                  </a:lnTo>
                  <a:lnTo>
                    <a:pt x="16" y="16"/>
                  </a:lnTo>
                  <a:lnTo>
                    <a:pt x="201922" y="16"/>
                  </a:lnTo>
                  <a:lnTo>
                    <a:pt x="201922" y="27383"/>
                  </a:lnTo>
                  <a:cubicBezTo>
                    <a:pt x="175531" y="30664"/>
                    <a:pt x="143718" y="43563"/>
                    <a:pt x="152534" y="73147"/>
                  </a:cubicBezTo>
                  <a:cubicBezTo>
                    <a:pt x="202848" y="184312"/>
                    <a:pt x="248630" y="297476"/>
                    <a:pt x="298303" y="408922"/>
                  </a:cubicBezTo>
                  <a:lnTo>
                    <a:pt x="383562" y="249496"/>
                  </a:lnTo>
                  <a:cubicBezTo>
                    <a:pt x="350571" y="181918"/>
                    <a:pt x="326537" y="113556"/>
                    <a:pt x="290421" y="47258"/>
                  </a:cubicBezTo>
                  <a:cubicBezTo>
                    <a:pt x="278646" y="28167"/>
                    <a:pt x="246804" y="27634"/>
                    <a:pt x="224252" y="26896"/>
                  </a:cubicBezTo>
                  <a:lnTo>
                    <a:pt x="224252" y="16"/>
                  </a:lnTo>
                  <a:lnTo>
                    <a:pt x="413506" y="16"/>
                  </a:lnTo>
                  <a:lnTo>
                    <a:pt x="413506" y="26640"/>
                  </a:lnTo>
                  <a:cubicBezTo>
                    <a:pt x="396501" y="28990"/>
                    <a:pt x="376455" y="33031"/>
                    <a:pt x="378729" y="53640"/>
                  </a:cubicBezTo>
                  <a:lnTo>
                    <a:pt x="432268" y="172050"/>
                  </a:lnTo>
                  <a:cubicBezTo>
                    <a:pt x="449887" y="134463"/>
                    <a:pt x="469470" y="97672"/>
                    <a:pt x="485012" y="59149"/>
                  </a:cubicBezTo>
                  <a:cubicBezTo>
                    <a:pt x="492062" y="28647"/>
                    <a:pt x="457748" y="27130"/>
                    <a:pt x="435864" y="26281"/>
                  </a:cubicBezTo>
                  <a:lnTo>
                    <a:pt x="435864" y="16"/>
                  </a:lnTo>
                  <a:lnTo>
                    <a:pt x="604042" y="16"/>
                  </a:lnTo>
                  <a:lnTo>
                    <a:pt x="604042" y="26210"/>
                  </a:lnTo>
                  <a:cubicBezTo>
                    <a:pt x="579405" y="27952"/>
                    <a:pt x="556093" y="35059"/>
                    <a:pt x="542506" y="53275"/>
                  </a:cubicBezTo>
                  <a:cubicBezTo>
                    <a:pt x="509470" y="104342"/>
                    <a:pt x="484970" y="162289"/>
                    <a:pt x="459239" y="217756"/>
                  </a:cubicBezTo>
                  <a:cubicBezTo>
                    <a:pt x="484658" y="277873"/>
                    <a:pt x="511158" y="337909"/>
                    <a:pt x="537139" y="393028"/>
                  </a:cubicBezTo>
                  <a:lnTo>
                    <a:pt x="680807" y="61643"/>
                  </a:lnTo>
                  <a:cubicBezTo>
                    <a:pt x="671114" y="39799"/>
                    <a:pt x="649165" y="32084"/>
                    <a:pt x="627624" y="27086"/>
                  </a:cubicBezTo>
                  <a:lnTo>
                    <a:pt x="627624" y="17"/>
                  </a:lnTo>
                  <a:lnTo>
                    <a:pt x="785837" y="17"/>
                  </a:lnTo>
                  <a:lnTo>
                    <a:pt x="785837" y="27628"/>
                  </a:lnTo>
                  <a:cubicBezTo>
                    <a:pt x="778737" y="28732"/>
                    <a:pt x="771939" y="30921"/>
                    <a:pt x="765370" y="33789"/>
                  </a:cubicBezTo>
                  <a:cubicBezTo>
                    <a:pt x="752911" y="39571"/>
                    <a:pt x="741145" y="51046"/>
                    <a:pt x="733251" y="65109"/>
                  </a:cubicBezTo>
                  <a:lnTo>
                    <a:pt x="535112" y="520980"/>
                  </a:lnTo>
                  <a:lnTo>
                    <a:pt x="502039" y="520980"/>
                  </a:lnTo>
                  <a:lnTo>
                    <a:pt x="407833" y="299103"/>
                  </a:lnTo>
                  <a:lnTo>
                    <a:pt x="293478" y="520961"/>
                  </a:lnTo>
                  <a:lnTo>
                    <a:pt x="259145" y="520966"/>
                  </a:lnTo>
                  <a:cubicBezTo>
                    <a:pt x="192333" y="381798"/>
                    <a:pt x="143995" y="235344"/>
                    <a:pt x="73594" y="97850"/>
                  </a:cubicBezTo>
                  <a:close/>
                </a:path>
              </a:pathLst>
            </a:custGeom>
            <a:solidFill>
              <a:schemeClr val="bg1"/>
            </a:solidFill>
            <a:ln w="454" cap="flat">
              <a:noFill/>
              <a:prstDash val="solid"/>
              <a:miter/>
            </a:ln>
          </p:spPr>
          <p:txBody>
            <a:bodyPr/>
            <a:lstStyle/>
            <a:p>
              <a:endParaRPr lang="en-AU" sz="2400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7EA90AB9-DBD6-4D39-8270-45CEEDD55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 WikiJournal’s publishing flow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A8B684B-ABBD-49D4-80DA-67650BC5BA9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AU" i="0" dirty="0"/>
              <a:t>WikiJSci Editorial Board. (2018). The aims and scope of WikiJournal of Science. </a:t>
            </a:r>
            <a:r>
              <a:rPr lang="en-AU" dirty="0"/>
              <a:t>WikiJSci</a:t>
            </a:r>
            <a:r>
              <a:rPr lang="en-AU" i="0" dirty="0"/>
              <a:t> 1(1)</a:t>
            </a:r>
            <a:endParaRPr lang="en-AU" dirty="0"/>
          </a:p>
        </p:txBody>
      </p:sp>
      <p:sp>
        <p:nvSpPr>
          <p:cNvPr id="8" name="Arrow: Circular 7">
            <a:extLst>
              <a:ext uri="{FF2B5EF4-FFF2-40B4-BE49-F238E27FC236}">
                <a16:creationId xmlns:a16="http://schemas.microsoft.com/office/drawing/2014/main" id="{B980EDA1-FDAA-4728-9664-406BA50C253B}"/>
              </a:ext>
            </a:extLst>
          </p:cNvPr>
          <p:cNvSpPr/>
          <p:nvPr/>
        </p:nvSpPr>
        <p:spPr>
          <a:xfrm>
            <a:off x="2248899" y="686251"/>
            <a:ext cx="5233758" cy="5233758"/>
          </a:xfrm>
          <a:prstGeom prst="circularArrow">
            <a:avLst>
              <a:gd name="adj1" fmla="val 9248"/>
              <a:gd name="adj2" fmla="val 240955"/>
              <a:gd name="adj3" fmla="val 6983359"/>
              <a:gd name="adj4" fmla="val 3585617"/>
              <a:gd name="adj5" fmla="val 4032"/>
            </a:avLst>
          </a:prstGeom>
          <a:gradFill flip="none" rotWithShape="1">
            <a:gsLst>
              <a:gs pos="0">
                <a:srgbClr val="6F99B5"/>
              </a:gs>
              <a:gs pos="65000">
                <a:srgbClr val="00669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1664B09-66E7-4FBA-837D-210880815041}"/>
              </a:ext>
            </a:extLst>
          </p:cNvPr>
          <p:cNvSpPr txBox="1"/>
          <p:nvPr/>
        </p:nvSpPr>
        <p:spPr>
          <a:xfrm>
            <a:off x="4082150" y="5004417"/>
            <a:ext cx="1536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400" dirty="0">
                <a:latin typeface="Corbel" panose="020B0503020204020204" pitchFamily="34" charset="0"/>
              </a:rPr>
              <a:t>Versioning</a:t>
            </a:r>
          </a:p>
        </p:txBody>
      </p:sp>
    </p:spTree>
    <p:extLst>
      <p:ext uri="{BB962C8B-B14F-4D97-AF65-F5344CB8AC3E}">
        <p14:creationId xmlns:p14="http://schemas.microsoft.com/office/powerpoint/2010/main" val="143873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1387C-A848-47B4-B79F-870081229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Sooooo</a:t>
            </a:r>
            <a:r>
              <a:rPr lang="en-AU" dirty="0"/>
              <a:t>… who pays?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09D7D-D39F-4C5D-BBF6-4AE20FCF6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dirty="0"/>
              <a:t>Reader subscription / author (e.g. </a:t>
            </a:r>
            <a:r>
              <a:rPr lang="en-AU" sz="2800" i="1" dirty="0"/>
              <a:t>Gene, RNA </a:t>
            </a:r>
            <a:r>
              <a:rPr lang="en-AU" sz="2800" i="1" dirty="0" err="1"/>
              <a:t>Biol</a:t>
            </a:r>
            <a:r>
              <a:rPr lang="en-AU" sz="2800" dirty="0"/>
              <a:t>)</a:t>
            </a:r>
          </a:p>
          <a:p>
            <a:pPr lvl="1"/>
            <a:r>
              <a:rPr lang="en-AU" sz="2000" dirty="0"/>
              <a:t>Typically charge subscription fees</a:t>
            </a:r>
          </a:p>
          <a:p>
            <a:pPr lvl="1"/>
            <a:r>
              <a:rPr lang="en-AU" sz="2000" dirty="0"/>
              <a:t>Article processing fee of $3300 and $2000 respectively</a:t>
            </a:r>
          </a:p>
          <a:p>
            <a:pPr lvl="1"/>
            <a:endParaRPr lang="en-AU" sz="2000" dirty="0"/>
          </a:p>
          <a:p>
            <a:r>
              <a:rPr lang="en-AU" sz="2800" dirty="0"/>
              <a:t>Journal fee waiver (e.g. </a:t>
            </a:r>
            <a:r>
              <a:rPr lang="en-AU" sz="2800" i="1" dirty="0"/>
              <a:t>PLOS</a:t>
            </a:r>
            <a:r>
              <a:rPr lang="en-AU" sz="2800" dirty="0"/>
              <a:t>)</a:t>
            </a:r>
          </a:p>
          <a:p>
            <a:pPr lvl="1"/>
            <a:r>
              <a:rPr lang="en-AU" sz="2000" dirty="0"/>
              <a:t>For Topic Page review articles, </a:t>
            </a:r>
            <a:r>
              <a:rPr lang="en-AU" sz="2000" i="1" dirty="0"/>
              <a:t>PLOS </a:t>
            </a:r>
            <a:r>
              <a:rPr lang="en-AU" sz="2000" dirty="0"/>
              <a:t>waives its usual $2250 processing fee</a:t>
            </a:r>
          </a:p>
          <a:p>
            <a:pPr lvl="1"/>
            <a:endParaRPr lang="en-AU" sz="2000" dirty="0"/>
          </a:p>
          <a:p>
            <a:r>
              <a:rPr lang="en-AU" sz="2800" dirty="0"/>
              <a:t>Charitable foundation (e.g. </a:t>
            </a:r>
            <a:r>
              <a:rPr lang="en-AU" sz="2800" i="1" dirty="0" err="1"/>
              <a:t>Wiki.J.Med</a:t>
            </a:r>
            <a:r>
              <a:rPr lang="en-AU" sz="2800" i="1" dirty="0"/>
              <a:t>.</a:t>
            </a:r>
            <a:r>
              <a:rPr lang="en-AU" sz="2800" dirty="0"/>
              <a:t>)</a:t>
            </a:r>
          </a:p>
          <a:p>
            <a:pPr lvl="1"/>
            <a:r>
              <a:rPr lang="en-AU" sz="2000" dirty="0"/>
              <a:t>Web hosting cost is covered by the Wikimedia Foundation</a:t>
            </a:r>
          </a:p>
          <a:p>
            <a:pPr lvl="1"/>
            <a:r>
              <a:rPr lang="en-AU" sz="2000" dirty="0"/>
              <a:t>Editors donate volunteer labour so no fees of any kind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72D9E-DC65-459E-A05F-1FBF5C5288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1CFE77-400A-4C36-9A09-574EAEBF4E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618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61872" y="758959"/>
            <a:ext cx="7686185" cy="3761885"/>
          </a:xfrm>
        </p:spPr>
        <p:txBody>
          <a:bodyPr>
            <a:normAutofit/>
          </a:bodyPr>
          <a:lstStyle/>
          <a:p>
            <a:r>
              <a:rPr lang="en-AU" sz="8000" dirty="0"/>
              <a:t>Combining reach and rigour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compatible interfaces between two worlds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0271133" y="6497638"/>
            <a:ext cx="396875" cy="360362"/>
          </a:xfrm>
          <a:prstGeom prst="rect">
            <a:avLst/>
          </a:prstGeom>
        </p:spPr>
        <p:txBody>
          <a:bodyPr/>
          <a:lstStyle/>
          <a:p>
            <a:fld id="{CE88B329-2985-4DFE-8A92-737A35BD3460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08731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What does the future hold?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Maximising potential value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0271133" y="6497638"/>
            <a:ext cx="396875" cy="360362"/>
          </a:xfrm>
          <a:prstGeom prst="rect">
            <a:avLst/>
          </a:prstGeom>
        </p:spPr>
        <p:txBody>
          <a:bodyPr/>
          <a:lstStyle/>
          <a:p>
            <a:fld id="{CE88B329-2985-4DFE-8A92-737A35BD3460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358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0D1796E-31AD-490C-804A-5F0D242D6EFD}"/>
              </a:ext>
            </a:extLst>
          </p:cNvPr>
          <p:cNvSpPr/>
          <p:nvPr/>
        </p:nvSpPr>
        <p:spPr>
          <a:xfrm>
            <a:off x="1657511" y="5236137"/>
            <a:ext cx="9172414" cy="981722"/>
          </a:xfrm>
          <a:prstGeom prst="rect">
            <a:avLst/>
          </a:prstGeom>
          <a:solidFill>
            <a:srgbClr val="EEEEF2"/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A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AC2329-C109-4208-BEF9-4B93872CE5FC}"/>
              </a:ext>
            </a:extLst>
          </p:cNvPr>
          <p:cNvSpPr txBox="1"/>
          <p:nvPr/>
        </p:nvSpPr>
        <p:spPr>
          <a:xfrm>
            <a:off x="2189878" y="5236137"/>
            <a:ext cx="2432303" cy="98172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1808" tIns="241808" rIns="241808" bIns="241808" numCol="1" spcCol="1270" anchor="ctr" anchorCtr="0">
            <a:noAutofit/>
          </a:bodyPr>
          <a:lstStyle/>
          <a:p>
            <a:pPr algn="ctr" defTabSz="151127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3400" dirty="0"/>
              <a:t>Features</a:t>
            </a:r>
            <a:endParaRPr lang="en-GB" sz="3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09FCF0-8BFB-4DAF-8746-1ABFD3BA1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0181" y="810261"/>
            <a:ext cx="8147377" cy="764540"/>
          </a:xfrm>
        </p:spPr>
        <p:txBody>
          <a:bodyPr>
            <a:normAutofit/>
          </a:bodyPr>
          <a:lstStyle/>
          <a:p>
            <a:r>
              <a:rPr lang="en-AU" dirty="0"/>
              <a:t>Wikimedia journal hosting platform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A9D8AA-582C-4632-BD81-C22A1BE8E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85BAC4-11AA-4E58-8321-40C7228E93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AU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C6104D1-D0CF-4E36-A854-51056907C2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4051876"/>
              </p:ext>
            </p:extLst>
          </p:nvPr>
        </p:nvGraphicFramePr>
        <p:xfrm>
          <a:off x="858138" y="1799446"/>
          <a:ext cx="10771160" cy="3274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627D1745-FA0B-436A-9137-643B1A759E1C}"/>
              </a:ext>
            </a:extLst>
          </p:cNvPr>
          <p:cNvSpPr/>
          <p:nvPr/>
        </p:nvSpPr>
        <p:spPr>
          <a:xfrm>
            <a:off x="4631870" y="5269573"/>
            <a:ext cx="55075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dirty="0"/>
              <a:t>Free interface for formatting articles ready for Wikipedia</a:t>
            </a:r>
          </a:p>
          <a:p>
            <a:pPr algn="ctr"/>
            <a:r>
              <a:rPr lang="en-AU" dirty="0"/>
              <a:t>Expert editors who give free advice and assistance</a:t>
            </a:r>
          </a:p>
          <a:p>
            <a:pPr algn="ctr"/>
            <a:r>
              <a:rPr lang="en-AU" dirty="0"/>
              <a:t>Specialist tools for facilitating the process</a:t>
            </a:r>
          </a:p>
        </p:txBody>
      </p:sp>
    </p:spTree>
    <p:extLst>
      <p:ext uri="{BB962C8B-B14F-4D97-AF65-F5344CB8AC3E}">
        <p14:creationId xmlns:p14="http://schemas.microsoft.com/office/powerpoint/2010/main" val="27706742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0D1796E-31AD-490C-804A-5F0D242D6EFD}"/>
              </a:ext>
            </a:extLst>
          </p:cNvPr>
          <p:cNvSpPr/>
          <p:nvPr/>
        </p:nvSpPr>
        <p:spPr>
          <a:xfrm>
            <a:off x="1657512" y="1966460"/>
            <a:ext cx="9172412" cy="4251407"/>
          </a:xfrm>
          <a:prstGeom prst="rect">
            <a:avLst/>
          </a:prstGeom>
          <a:solidFill>
            <a:srgbClr val="EEEEF2"/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A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AC2329-C109-4208-BEF9-4B93872CE5FC}"/>
              </a:ext>
            </a:extLst>
          </p:cNvPr>
          <p:cNvSpPr txBox="1"/>
          <p:nvPr/>
        </p:nvSpPr>
        <p:spPr>
          <a:xfrm>
            <a:off x="2189878" y="5236137"/>
            <a:ext cx="2432303" cy="98172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1808" tIns="241808" rIns="241808" bIns="241808" numCol="1" spcCol="1270" anchor="ctr" anchorCtr="0">
            <a:noAutofit/>
          </a:bodyPr>
          <a:lstStyle/>
          <a:p>
            <a:pPr algn="ctr" defTabSz="151127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3400" dirty="0"/>
              <a:t>Features</a:t>
            </a:r>
            <a:endParaRPr lang="en-GB" sz="3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09FCF0-8BFB-4DAF-8746-1ABFD3BA1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0181" y="810261"/>
            <a:ext cx="8147377" cy="764540"/>
          </a:xfrm>
        </p:spPr>
        <p:txBody>
          <a:bodyPr>
            <a:normAutofit/>
          </a:bodyPr>
          <a:lstStyle/>
          <a:p>
            <a:r>
              <a:rPr lang="en-AU" dirty="0"/>
              <a:t>Wikimedia journal hosting platform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A9D8AA-582C-4632-BD81-C22A1BE8E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85BAC4-11AA-4E58-8321-40C7228E93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27D1745-FA0B-436A-9137-643B1A759E1C}"/>
              </a:ext>
            </a:extLst>
          </p:cNvPr>
          <p:cNvSpPr/>
          <p:nvPr/>
        </p:nvSpPr>
        <p:spPr>
          <a:xfrm>
            <a:off x="4295775" y="2354420"/>
            <a:ext cx="653414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/>
              <a:t>Site identity and branding</a:t>
            </a:r>
          </a:p>
          <a:p>
            <a:pPr lvl="1"/>
            <a:r>
              <a:rPr lang="en-AU" dirty="0"/>
              <a:t>journals.wikimedia.org / wikijournals.org / </a:t>
            </a:r>
            <a:r>
              <a:rPr lang="en-AU" dirty="0" err="1"/>
              <a:t>journals.wiki</a:t>
            </a:r>
            <a:r>
              <a:rPr lang="en-AU" dirty="0"/>
              <a:t> / </a:t>
            </a:r>
            <a:r>
              <a:rPr lang="en-AU" dirty="0" err="1"/>
              <a:t>j.wiki</a:t>
            </a:r>
            <a:endParaRPr lang="en-AU" dirty="0"/>
          </a:p>
          <a:p>
            <a:pPr lvl="1"/>
            <a:r>
              <a:rPr lang="en-AU" dirty="0"/>
              <a:t>Specialised sidebar items and logos</a:t>
            </a:r>
          </a:p>
          <a:p>
            <a:pPr lvl="1"/>
            <a:r>
              <a:rPr lang="en-AU" dirty="0"/>
              <a:t>CC BY default license</a:t>
            </a:r>
          </a:p>
          <a:p>
            <a:r>
              <a:rPr lang="en-AU" dirty="0"/>
              <a:t>Automation of repetitive tasks</a:t>
            </a:r>
          </a:p>
          <a:p>
            <a:pPr lvl="1"/>
            <a:r>
              <a:rPr lang="en-AU" dirty="0"/>
              <a:t>Assigning DOIs</a:t>
            </a:r>
          </a:p>
          <a:p>
            <a:pPr lvl="1"/>
            <a:r>
              <a:rPr lang="en-AU" dirty="0"/>
              <a:t>Copying accepted articles into latest volume &amp; issue</a:t>
            </a:r>
          </a:p>
          <a:p>
            <a:pPr lvl="1"/>
            <a:r>
              <a:rPr lang="en-AU" dirty="0"/>
              <a:t>Formatting PDFs</a:t>
            </a:r>
          </a:p>
          <a:p>
            <a:r>
              <a:rPr lang="en-GB" dirty="0"/>
              <a:t>Specialised extensions</a:t>
            </a:r>
          </a:p>
          <a:p>
            <a:pPr lvl="1"/>
            <a:r>
              <a:rPr lang="en-GB" dirty="0"/>
              <a:t>Annotating history to mark version as published</a:t>
            </a:r>
          </a:p>
          <a:p>
            <a:pPr lvl="1"/>
            <a:r>
              <a:rPr lang="en-GB" dirty="0"/>
              <a:t>Automated email reminders to reviewers</a:t>
            </a:r>
          </a:p>
          <a:p>
            <a:pPr lvl="1"/>
            <a:r>
              <a:rPr lang="en-GB" dirty="0"/>
              <a:t>Wikidata integration to track peer reviews submitted to </a:t>
            </a:r>
            <a:r>
              <a:rPr lang="en-GB" dirty="0" err="1"/>
              <a:t>talkpages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76929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5123" y="457489"/>
            <a:ext cx="5140036" cy="4773272"/>
          </a:xfrm>
        </p:spPr>
        <p:txBody>
          <a:bodyPr anchor="ctr">
            <a:normAutofit/>
          </a:bodyPr>
          <a:lstStyle/>
          <a:p>
            <a:pPr marL="0" indent="0" defTabSz="1974850">
              <a:buNone/>
            </a:pPr>
            <a:r>
              <a:rPr lang="en-GB" sz="2800" dirty="0"/>
              <a:t>Contact</a:t>
            </a:r>
            <a:endParaRPr lang="en-GB" sz="1800" dirty="0"/>
          </a:p>
          <a:p>
            <a:pPr marL="271463" lvl="1" defTabSz="1974850"/>
            <a:r>
              <a:rPr lang="en-GB" sz="1800" dirty="0"/>
              <a:t>Email 	Thomas.Shafee@gmail.com</a:t>
            </a:r>
          </a:p>
          <a:p>
            <a:pPr marL="271463" lvl="1" defTabSz="1974850"/>
            <a:r>
              <a:rPr lang="en-GB" sz="1800" dirty="0"/>
              <a:t>Google Scholar 	Thomas Shafee</a:t>
            </a:r>
          </a:p>
          <a:p>
            <a:pPr marL="271463" lvl="1" defTabSz="1974850"/>
            <a:r>
              <a:rPr lang="en-GB" sz="1800" dirty="0"/>
              <a:t>ResearchGate	Thomas Shafee</a:t>
            </a:r>
          </a:p>
          <a:p>
            <a:pPr marL="271463" lvl="1" defTabSz="1974850"/>
            <a:r>
              <a:rPr lang="en-GB" sz="1800" dirty="0"/>
              <a:t>LinkedIn	Thomas Shafee</a:t>
            </a:r>
          </a:p>
          <a:p>
            <a:pPr marL="0" indent="0" defTabSz="1974850">
              <a:buNone/>
            </a:pPr>
            <a:r>
              <a:rPr lang="en-GB" sz="2800" dirty="0"/>
              <a:t>Journals</a:t>
            </a:r>
          </a:p>
          <a:p>
            <a:pPr marL="271463" lvl="1" defTabSz="1974850"/>
            <a:r>
              <a:rPr lang="en-GB" sz="1800" i="1" dirty="0"/>
              <a:t>WikiJournal of Medicine </a:t>
            </a:r>
            <a:r>
              <a:rPr lang="en-GB" sz="1800" dirty="0"/>
              <a:t>(WikiJMed.org)</a:t>
            </a:r>
          </a:p>
          <a:p>
            <a:pPr marL="271463" lvl="1" defTabSz="1974850"/>
            <a:r>
              <a:rPr lang="en-GB" sz="1800" i="1" dirty="0"/>
              <a:t>WikiJournal of Science </a:t>
            </a:r>
            <a:r>
              <a:rPr lang="en-GB" sz="1800" dirty="0"/>
              <a:t>(WikiJSci.org)</a:t>
            </a:r>
          </a:p>
          <a:p>
            <a:pPr marL="271463" lvl="1" defTabSz="1974850"/>
            <a:r>
              <a:rPr lang="en-GB" sz="1800" i="1" dirty="0"/>
              <a:t>PLOS </a:t>
            </a:r>
            <a:r>
              <a:rPr lang="en-GB" sz="1800" dirty="0"/>
              <a:t>(TopicPagesWiki.plos.org)</a:t>
            </a:r>
            <a:endParaRPr lang="en-GB" sz="2800" dirty="0"/>
          </a:p>
          <a:p>
            <a:pPr marL="0" indent="0" defTabSz="1974850">
              <a:buNone/>
            </a:pPr>
            <a:r>
              <a:rPr lang="en-GB" sz="2800" dirty="0"/>
              <a:t>Wikipedia</a:t>
            </a:r>
            <a:endParaRPr lang="en-GB" sz="1800" dirty="0"/>
          </a:p>
          <a:p>
            <a:pPr marL="271463" lvl="1" defTabSz="2690813"/>
            <a:r>
              <a:rPr lang="en-GB" sz="1800" dirty="0"/>
              <a:t>My userpage 	Search “</a:t>
            </a:r>
            <a:r>
              <a:rPr lang="en-GB" sz="1800" dirty="0" err="1"/>
              <a:t>User:tshafee</a:t>
            </a:r>
            <a:r>
              <a:rPr lang="en-GB" sz="1800" dirty="0"/>
              <a:t>”</a:t>
            </a:r>
          </a:p>
          <a:p>
            <a:pPr marL="271463" lvl="1" defTabSz="2690813"/>
            <a:r>
              <a:rPr lang="en-GB" sz="1800" dirty="0"/>
              <a:t>WikiProject Medicine 	Search “WP:MED”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0235EA3-C4A6-45DD-8064-E21692913CB7}"/>
              </a:ext>
            </a:extLst>
          </p:cNvPr>
          <p:cNvSpPr txBox="1">
            <a:spLocks/>
          </p:cNvSpPr>
          <p:nvPr/>
        </p:nvSpPr>
        <p:spPr>
          <a:xfrm>
            <a:off x="2" y="5456903"/>
            <a:ext cx="12191998" cy="1401098"/>
          </a:xfrm>
          <a:prstGeom prst="rect">
            <a:avLst/>
          </a:prstGeom>
          <a:solidFill>
            <a:srgbClr val="46464A"/>
          </a:solidFill>
        </p:spPr>
        <p:txBody>
          <a:bodyPr vert="horz" lIns="91440" tIns="45720" rIns="91440" bIns="45720" rtlCol="0" anchor="ctr">
            <a:normAutofit/>
          </a:bodyPr>
          <a:lstStyle>
            <a:lvl1pPr marL="185734" indent="-185734" algn="l" defTabSz="914377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Calibri Light" panose="020F0302020204030204" pitchFamily="34" charset="0"/>
              <a:buChar char="‐"/>
              <a:defRPr sz="2000" kern="1200" spc="11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30238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39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097253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1599960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899953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9945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99938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ts val="600"/>
              </a:spcBef>
              <a:buNone/>
            </a:pPr>
            <a:r>
              <a:rPr lang="en-AU" sz="1300" dirty="0">
                <a:solidFill>
                  <a:schemeClr val="bg1"/>
                </a:solidFill>
              </a:rPr>
              <a:t>Shafee, T; Mietchen, D; Su, A. (2017). “</a:t>
            </a:r>
            <a:r>
              <a:rPr lang="en-AU" sz="1300" b="1" u="sng" dirty="0">
                <a:solidFill>
                  <a:schemeClr val="bg1"/>
                </a:solidFill>
              </a:rPr>
              <a:t>Academics can help shape Wikipedia</a:t>
            </a:r>
            <a:r>
              <a:rPr lang="en-AU" sz="1300" dirty="0">
                <a:solidFill>
                  <a:schemeClr val="bg1"/>
                </a:solidFill>
              </a:rPr>
              <a:t>”. </a:t>
            </a:r>
            <a:r>
              <a:rPr lang="en-AU" sz="1300" i="1" dirty="0">
                <a:solidFill>
                  <a:schemeClr val="bg1"/>
                </a:solidFill>
              </a:rPr>
              <a:t>Science</a:t>
            </a:r>
            <a:r>
              <a:rPr lang="en-AU" sz="1300" dirty="0">
                <a:solidFill>
                  <a:schemeClr val="bg1"/>
                </a:solidFill>
              </a:rPr>
              <a:t>. 357 (6351): 557–558.</a:t>
            </a:r>
          </a:p>
          <a:p>
            <a:pPr marL="0" indent="0" fontAlgn="base">
              <a:spcBef>
                <a:spcPts val="600"/>
              </a:spcBef>
              <a:buNone/>
            </a:pPr>
            <a:r>
              <a:rPr lang="en-AU" sz="1300" dirty="0">
                <a:solidFill>
                  <a:schemeClr val="bg1"/>
                </a:solidFill>
              </a:rPr>
              <a:t>Shafee, T; </a:t>
            </a:r>
            <a:r>
              <a:rPr lang="en-AU" sz="1300" dirty="0" err="1">
                <a:solidFill>
                  <a:schemeClr val="bg1"/>
                </a:solidFill>
              </a:rPr>
              <a:t>Masukume</a:t>
            </a:r>
            <a:r>
              <a:rPr lang="en-AU" sz="1300" dirty="0">
                <a:solidFill>
                  <a:schemeClr val="bg1"/>
                </a:solidFill>
              </a:rPr>
              <a:t>, G; </a:t>
            </a:r>
            <a:r>
              <a:rPr lang="en-AU" sz="1300" dirty="0" err="1">
                <a:solidFill>
                  <a:schemeClr val="bg1"/>
                </a:solidFill>
              </a:rPr>
              <a:t>Kipersztok</a:t>
            </a:r>
            <a:r>
              <a:rPr lang="en-AU" sz="1300" dirty="0">
                <a:solidFill>
                  <a:schemeClr val="bg1"/>
                </a:solidFill>
              </a:rPr>
              <a:t>, L; Das, D; Häggström, M; Heilman, J. (2017). “</a:t>
            </a:r>
            <a:r>
              <a:rPr lang="en-AU" sz="1300" b="1" u="sng" dirty="0">
                <a:solidFill>
                  <a:schemeClr val="bg1"/>
                </a:solidFill>
              </a:rPr>
              <a:t>The evolution of Wikipedia’s medical content: past, present and future</a:t>
            </a:r>
            <a:r>
              <a:rPr lang="en-AU" sz="1300" dirty="0">
                <a:solidFill>
                  <a:schemeClr val="bg1"/>
                </a:solidFill>
              </a:rPr>
              <a:t>”. </a:t>
            </a:r>
            <a:r>
              <a:rPr lang="en-AU" sz="1300" i="1" dirty="0">
                <a:solidFill>
                  <a:schemeClr val="bg1"/>
                </a:solidFill>
              </a:rPr>
              <a:t>JECH</a:t>
            </a:r>
            <a:r>
              <a:rPr lang="en-AU" sz="1300" dirty="0">
                <a:solidFill>
                  <a:schemeClr val="bg1"/>
                </a:solidFill>
              </a:rPr>
              <a:t>. 71(10).</a:t>
            </a:r>
          </a:p>
          <a:p>
            <a:pPr marL="0" indent="0" fontAlgn="base">
              <a:spcBef>
                <a:spcPts val="600"/>
              </a:spcBef>
              <a:buNone/>
            </a:pPr>
            <a:r>
              <a:rPr lang="en-AU" sz="1300" dirty="0">
                <a:solidFill>
                  <a:schemeClr val="bg1"/>
                </a:solidFill>
              </a:rPr>
              <a:t>Shafee, T (2017) “</a:t>
            </a:r>
            <a:r>
              <a:rPr lang="en-AU" sz="1300" b="1" u="sng" dirty="0">
                <a:solidFill>
                  <a:schemeClr val="bg1"/>
                </a:solidFill>
              </a:rPr>
              <a:t>Wikipedia-integrated publishing: A comparison of successful models</a:t>
            </a:r>
            <a:r>
              <a:rPr lang="en-AU" sz="1300" dirty="0">
                <a:solidFill>
                  <a:schemeClr val="bg1"/>
                </a:solidFill>
              </a:rPr>
              <a:t>”. </a:t>
            </a:r>
            <a:r>
              <a:rPr lang="en-AU" sz="1300" i="1" dirty="0">
                <a:solidFill>
                  <a:schemeClr val="bg1"/>
                </a:solidFill>
              </a:rPr>
              <a:t>Health Inform.</a:t>
            </a:r>
            <a:r>
              <a:rPr lang="en-AU" sz="1300" dirty="0">
                <a:solidFill>
                  <a:schemeClr val="bg1"/>
                </a:solidFill>
              </a:rPr>
              <a:t> 27(2)</a:t>
            </a:r>
          </a:p>
          <a:p>
            <a:pPr marL="0" indent="0" fontAlgn="base">
              <a:spcBef>
                <a:spcPts val="600"/>
              </a:spcBef>
              <a:buNone/>
            </a:pPr>
            <a:r>
              <a:rPr lang="en-AU" sz="1300" dirty="0">
                <a:solidFill>
                  <a:schemeClr val="bg1"/>
                </a:solidFill>
              </a:rPr>
              <a:t>WikiJSci Editorial Board (2018). “</a:t>
            </a:r>
            <a:r>
              <a:rPr lang="en-AU" sz="1300" b="1" u="sng" dirty="0">
                <a:solidFill>
                  <a:schemeClr val="bg1"/>
                </a:solidFill>
              </a:rPr>
              <a:t>The aims and scope of WikiJournal of Science</a:t>
            </a:r>
            <a:r>
              <a:rPr lang="en-AU" sz="1300" dirty="0">
                <a:solidFill>
                  <a:schemeClr val="bg1"/>
                </a:solidFill>
              </a:rPr>
              <a:t>”.</a:t>
            </a:r>
            <a:r>
              <a:rPr lang="en-AU" sz="1300" b="1" dirty="0">
                <a:solidFill>
                  <a:schemeClr val="bg1"/>
                </a:solidFill>
              </a:rPr>
              <a:t> </a:t>
            </a:r>
            <a:r>
              <a:rPr lang="en-AU" sz="1300" i="1" dirty="0">
                <a:solidFill>
                  <a:schemeClr val="bg1"/>
                </a:solidFill>
              </a:rPr>
              <a:t>WikiJournal of Science </a:t>
            </a:r>
            <a:r>
              <a:rPr lang="en-AU" sz="1300" dirty="0">
                <a:solidFill>
                  <a:schemeClr val="bg1"/>
                </a:solidFill>
              </a:rPr>
              <a:t>1(1):1</a:t>
            </a:r>
            <a:endParaRPr lang="en-AU" sz="1300" i="1" dirty="0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4C39C8-E7B6-4F4F-8EFA-67EA5D07709C}"/>
              </a:ext>
            </a:extLst>
          </p:cNvPr>
          <p:cNvSpPr txBox="1">
            <a:spLocks/>
          </p:cNvSpPr>
          <p:nvPr/>
        </p:nvSpPr>
        <p:spPr>
          <a:xfrm>
            <a:off x="7246375" y="477161"/>
            <a:ext cx="3298722" cy="614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5734" indent="-185734" algn="l" defTabSz="914377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Calibri Light" panose="020F0302020204030204" pitchFamily="34" charset="0"/>
              <a:buChar char="‐"/>
              <a:defRPr sz="2000" kern="1200" spc="11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30238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39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097253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1599960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899953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9945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99938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974850">
              <a:buNone/>
            </a:pPr>
            <a:r>
              <a:rPr lang="en-GB" sz="2800" dirty="0"/>
              <a:t>This presentation</a:t>
            </a:r>
            <a:endParaRPr lang="en-GB" sz="18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BBFE81A-FC5C-4AB7-BFA4-DC3DDAD00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20227" y="1317530"/>
            <a:ext cx="4115860" cy="411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81EF7C4-3473-4070-BF58-C6E6A414378E}"/>
              </a:ext>
            </a:extLst>
          </p:cNvPr>
          <p:cNvSpPr/>
          <p:nvPr/>
        </p:nvSpPr>
        <p:spPr>
          <a:xfrm>
            <a:off x="7699735" y="948198"/>
            <a:ext cx="2392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u="sng" dirty="0">
                <a:solidFill>
                  <a:schemeClr val="accent1"/>
                </a:solidFill>
              </a:rPr>
              <a:t>bit.ly/WikiJournal2020b</a:t>
            </a:r>
          </a:p>
        </p:txBody>
      </p:sp>
    </p:spTree>
    <p:extLst>
      <p:ext uri="{BB962C8B-B14F-4D97-AF65-F5344CB8AC3E}">
        <p14:creationId xmlns:p14="http://schemas.microsoft.com/office/powerpoint/2010/main" val="19103398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1C68E-2511-484F-98DF-75D49F6BD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[end]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74C4D-CDA0-426B-99B1-3317BE742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68DE-E8F7-4933-9910-0CBB847504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8CCD89-E16F-4DDD-A127-3FF06E12A5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79982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36E61-9942-46D1-A4FC-FD70E2AF1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Possible journal partnership system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E10B2-0187-4399-82FC-2242A3B53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1576" y="1748649"/>
            <a:ext cx="9651688" cy="4431499"/>
          </a:xfrm>
        </p:spPr>
        <p:txBody>
          <a:bodyPr>
            <a:normAutofit/>
          </a:bodyPr>
          <a:lstStyle/>
          <a:p>
            <a:r>
              <a:rPr lang="en-AU" dirty="0"/>
              <a:t>One-off partnering with subject-specialist journals</a:t>
            </a:r>
          </a:p>
          <a:p>
            <a:pPr lvl="1"/>
            <a:r>
              <a:rPr lang="en-AU" dirty="0"/>
              <a:t>Specialist journal: Invite authors, identify peer reviewers</a:t>
            </a:r>
          </a:p>
          <a:p>
            <a:pPr lvl="1"/>
            <a:r>
              <a:rPr lang="en-AU" dirty="0"/>
              <a:t>WikiJournal: Advises on </a:t>
            </a:r>
            <a:r>
              <a:rPr lang="en-AU" dirty="0" err="1"/>
              <a:t>wikipedia</a:t>
            </a:r>
            <a:r>
              <a:rPr lang="en-AU" dirty="0"/>
              <a:t> policy compliance, readability and formatting</a:t>
            </a:r>
          </a:p>
          <a:p>
            <a:r>
              <a:rPr lang="en-AU" dirty="0"/>
              <a:t>Resulting article co-published in specialist journal &amp; </a:t>
            </a:r>
            <a:r>
              <a:rPr lang="en-GB" dirty="0"/>
              <a:t>WikiJournal</a:t>
            </a:r>
          </a:p>
          <a:p>
            <a:r>
              <a:rPr lang="en-GB" dirty="0"/>
              <a:t>Then copied into Wikipedia per ‘journal-first’ model</a:t>
            </a:r>
          </a:p>
          <a:p>
            <a:endParaRPr lang="en-GB" dirty="0"/>
          </a:p>
          <a:p>
            <a:r>
              <a:rPr lang="en-GB" dirty="0"/>
              <a:t>Co-publishing example:</a:t>
            </a:r>
            <a:endParaRPr lang="en-GB" i="1" dirty="0"/>
          </a:p>
          <a:p>
            <a:pPr lvl="1"/>
            <a:r>
              <a:rPr lang="en-AU" dirty="0" err="1"/>
              <a:t>Staniszewska</a:t>
            </a:r>
            <a:r>
              <a:rPr lang="en-AU" dirty="0"/>
              <a:t>, S., et al. (2017). GRIPP2 reporting checklists: tools to improve reporting of patient and public involvement in research. </a:t>
            </a:r>
            <a:r>
              <a:rPr lang="en-AU" b="1" i="1" dirty="0"/>
              <a:t>Research involvement and engagement</a:t>
            </a:r>
            <a:r>
              <a:rPr lang="en-AU" b="1" dirty="0"/>
              <a:t>, </a:t>
            </a:r>
            <a:r>
              <a:rPr lang="en-AU" b="1" i="1" dirty="0"/>
              <a:t>3</a:t>
            </a:r>
            <a:r>
              <a:rPr lang="en-AU" b="1" dirty="0"/>
              <a:t>(1), 13.</a:t>
            </a:r>
          </a:p>
          <a:p>
            <a:pPr lvl="1"/>
            <a:r>
              <a:rPr lang="en-AU" dirty="0" err="1"/>
              <a:t>Staniszewska</a:t>
            </a:r>
            <a:r>
              <a:rPr lang="en-AU" dirty="0"/>
              <a:t>, S., et al. (2017). GRIPP2 reporting checklists: tools to improve reporting of patient and public involvement in research. </a:t>
            </a:r>
            <a:r>
              <a:rPr lang="en-AU" b="1" i="1" dirty="0"/>
              <a:t>British Medical Journal 358</a:t>
            </a:r>
            <a:r>
              <a:rPr lang="en-AU" b="1" dirty="0"/>
              <a:t>(1)</a:t>
            </a:r>
            <a:r>
              <a:rPr lang="en-AU" b="1" i="1" dirty="0"/>
              <a:t>, </a:t>
            </a:r>
            <a:r>
              <a:rPr lang="en-AU" b="1" dirty="0"/>
              <a:t>j3453</a:t>
            </a:r>
            <a:endParaRPr lang="en-GB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4EC65D-9C58-4C77-BE0F-345849D08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FF2151-9FA5-4F2F-8EB7-2FD66B7D85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3980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775C9-BEE5-4D12-AEBB-9E3AD0B16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Committee on Publication Ethics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26DF8-92D3-4191-B81D-EFAA53199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6876" y="1669474"/>
            <a:ext cx="8178245" cy="4828527"/>
          </a:xfrm>
        </p:spPr>
        <p:txBody>
          <a:bodyPr>
            <a:normAutofit fontScale="92500" lnSpcReduction="10000"/>
          </a:bodyPr>
          <a:lstStyle/>
          <a:p>
            <a:r>
              <a:rPr lang="en-AU" dirty="0" err="1"/>
              <a:t>WikiJMed</a:t>
            </a:r>
            <a:r>
              <a:rPr lang="en-AU" dirty="0"/>
              <a:t> ethics statement audited and approved by COPE</a:t>
            </a:r>
          </a:p>
          <a:p>
            <a:r>
              <a:rPr lang="en-AU" dirty="0">
                <a:hlinkClick r:id="rId2"/>
              </a:rPr>
              <a:t>WikiJMed.org/</a:t>
            </a:r>
            <a:r>
              <a:rPr lang="en-AU" dirty="0" err="1">
                <a:hlinkClick r:id="rId2"/>
              </a:rPr>
              <a:t>Ethics_statement</a:t>
            </a:r>
            <a:endParaRPr lang="en-AU" dirty="0"/>
          </a:p>
          <a:p>
            <a:r>
              <a:rPr lang="en-AU" dirty="0"/>
              <a:t>Attribution of CC material</a:t>
            </a:r>
          </a:p>
          <a:p>
            <a:pPr lvl="1"/>
            <a:r>
              <a:rPr lang="en-AU" b="1" dirty="0"/>
              <a:t>Images / videos / other media: </a:t>
            </a:r>
            <a:r>
              <a:rPr lang="en-AU" dirty="0"/>
              <a:t>Attribution and license type at end of the figure legend</a:t>
            </a:r>
          </a:p>
          <a:p>
            <a:pPr lvl="1"/>
            <a:r>
              <a:rPr lang="en-AU" b="1" dirty="0"/>
              <a:t>Text &lt;1 paragraph / &lt;10% of final work: </a:t>
            </a:r>
            <a:r>
              <a:rPr lang="en-AU" dirty="0"/>
              <a:t>Hyperlink to contributor list 'Acknowledgements' section</a:t>
            </a:r>
          </a:p>
          <a:p>
            <a:pPr lvl="1"/>
            <a:r>
              <a:rPr lang="en-AU" b="1" dirty="0"/>
              <a:t>Text &gt;1 paragraph / &gt;10% of final work: </a:t>
            </a:r>
            <a:r>
              <a:rPr lang="en-AU" dirty="0"/>
              <a:t>Hyperlink to the full contributor list included in the author list (typically as a hyperlinked "</a:t>
            </a:r>
            <a:r>
              <a:rPr lang="en-AU" i="1" dirty="0"/>
              <a:t>et al</a:t>
            </a:r>
            <a:r>
              <a:rPr lang="en-AU" dirty="0"/>
              <a:t>"). Treated as “Large group authorship”.</a:t>
            </a:r>
          </a:p>
          <a:p>
            <a:r>
              <a:rPr lang="en-AU" dirty="0"/>
              <a:t>Ownership</a:t>
            </a:r>
          </a:p>
          <a:p>
            <a:pPr lvl="1"/>
            <a:r>
              <a:rPr lang="en-AU" b="1" dirty="0"/>
              <a:t>Journal article </a:t>
            </a:r>
            <a:r>
              <a:rPr lang="en-AU" dirty="0"/>
              <a:t>released by authors under creative commons license of their choice</a:t>
            </a:r>
          </a:p>
          <a:p>
            <a:pPr lvl="1"/>
            <a:r>
              <a:rPr lang="en-AU" b="1" dirty="0"/>
              <a:t>Material integrated into Wikipedia</a:t>
            </a:r>
            <a:r>
              <a:rPr lang="en-AU" dirty="0"/>
              <a:t> may be edited by anyone (</a:t>
            </a:r>
            <a:r>
              <a:rPr lang="en-AU" dirty="0" err="1"/>
              <a:t>inc.</a:t>
            </a:r>
            <a:r>
              <a:rPr lang="en-AU" dirty="0"/>
              <a:t> authors) and will evolve over time</a:t>
            </a:r>
          </a:p>
          <a:p>
            <a:r>
              <a:rPr lang="en-AU" dirty="0"/>
              <a:t>What constitutes a preprint</a:t>
            </a:r>
          </a:p>
          <a:p>
            <a:pPr lvl="1"/>
            <a:r>
              <a:rPr lang="en-AU" b="1" dirty="0"/>
              <a:t>Wikipedia can be treated as a preprint server</a:t>
            </a:r>
            <a:r>
              <a:rPr lang="en-AU" dirty="0"/>
              <a:t> where the submitting author has been a significant contributor</a:t>
            </a:r>
          </a:p>
          <a:p>
            <a:r>
              <a:rPr lang="en-AU" dirty="0"/>
              <a:t>Dual publication into Wikipedia</a:t>
            </a:r>
          </a:p>
          <a:p>
            <a:pPr lvl="1"/>
            <a:r>
              <a:rPr lang="en-AU" b="1" dirty="0"/>
              <a:t>Material that complies with Wikipedia’s guidelines</a:t>
            </a:r>
            <a:r>
              <a:rPr lang="en-AU" dirty="0"/>
              <a:t> (</a:t>
            </a:r>
            <a:r>
              <a:rPr lang="en-AU" dirty="0" err="1"/>
              <a:t>e.g</a:t>
            </a:r>
            <a:r>
              <a:rPr lang="en-AU" dirty="0"/>
              <a:t> reviews / images) can be directly integrated via CC license</a:t>
            </a:r>
          </a:p>
          <a:p>
            <a:pPr lvl="1"/>
            <a:r>
              <a:rPr lang="en-AU" b="1" dirty="0"/>
              <a:t>Materia that does not</a:t>
            </a:r>
            <a:r>
              <a:rPr lang="en-AU" dirty="0"/>
              <a:t> (e.g. original research / opinion / speculation) can be cited as a source in a Wikipedia article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B69113-482B-469B-BF17-F49F3A9FA9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9918C0-AAF2-4C9C-ACB0-C82895F64F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16847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04082-EF43-49C4-8245-ED0943CAD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Contributions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AE37E2-26F8-439A-8378-54DB8744AA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481BB9-2AA1-4D89-A2E9-17AFF4DDA6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Google Shape;347;p48">
            <a:extLst>
              <a:ext uri="{FF2B5EF4-FFF2-40B4-BE49-F238E27FC236}">
                <a16:creationId xmlns:a16="http://schemas.microsoft.com/office/drawing/2014/main" id="{2950204D-693E-4E12-B558-709B74E9634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44575" y="1749425"/>
            <a:ext cx="9031288" cy="4430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342900" indent="-341312"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Submit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an article. Credentials are not necessary.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341312"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Peer reviewing 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 article submissions. Does require expertise in the subject at hand.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341312"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Help </a:t>
            </a:r>
            <a:r>
              <a:rPr lang="en-US" sz="2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preparing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&amp; </a:t>
            </a:r>
            <a:r>
              <a:rPr lang="en-US" sz="2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formatting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submitted articles 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341312"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Join an </a:t>
            </a:r>
            <a:r>
              <a:rPr lang="en-US" sz="2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editorial board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and share your ideas about journal management 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341312"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Will hire a </a:t>
            </a:r>
            <a:r>
              <a:rPr lang="en-US" sz="2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technical editor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b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05677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6D02F-2B17-4E4B-98F7-D72975C36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332656"/>
            <a:ext cx="10972800" cy="1066800"/>
          </a:xfrm>
        </p:spPr>
        <p:txBody>
          <a:bodyPr/>
          <a:lstStyle/>
          <a:p>
            <a:r>
              <a:rPr lang="en-AU"/>
              <a:t>Similarities and differences</a:t>
            </a:r>
            <a:endParaRPr lang="en-AU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04EB63F9-40F4-41D2-9116-E1EB7A8287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2438555"/>
              </p:ext>
            </p:extLst>
          </p:nvPr>
        </p:nvGraphicFramePr>
        <p:xfrm>
          <a:off x="514351" y="1450974"/>
          <a:ext cx="10972799" cy="5046664"/>
        </p:xfrm>
        <a:graphic>
          <a:graphicData uri="http://schemas.openxmlformats.org/drawingml/2006/table">
            <a:tbl>
              <a:tblPr firstRow="1" firstCol="1">
                <a:tableStyleId>{9D7B26C5-4107-4FEC-AEDC-1716B250A1EF}</a:tableStyleId>
              </a:tblPr>
              <a:tblGrid>
                <a:gridCol w="2398052">
                  <a:extLst>
                    <a:ext uri="{9D8B030D-6E8A-4147-A177-3AD203B41FA5}">
                      <a16:colId xmlns:a16="http://schemas.microsoft.com/office/drawing/2014/main" val="2609165846"/>
                    </a:ext>
                  </a:extLst>
                </a:gridCol>
                <a:gridCol w="4166165">
                  <a:extLst>
                    <a:ext uri="{9D8B030D-6E8A-4147-A177-3AD203B41FA5}">
                      <a16:colId xmlns:a16="http://schemas.microsoft.com/office/drawing/2014/main" val="114411498"/>
                    </a:ext>
                  </a:extLst>
                </a:gridCol>
                <a:gridCol w="4408582">
                  <a:extLst>
                    <a:ext uri="{9D8B030D-6E8A-4147-A177-3AD203B41FA5}">
                      <a16:colId xmlns:a16="http://schemas.microsoft.com/office/drawing/2014/main" val="387424500"/>
                    </a:ext>
                  </a:extLst>
                </a:gridCol>
              </a:tblGrid>
              <a:tr h="371996">
                <a:tc>
                  <a:txBody>
                    <a:bodyPr/>
                    <a:lstStyle/>
                    <a:p>
                      <a:pPr algn="l" fontAlgn="t"/>
                      <a:endParaRPr lang="en-AU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292" marR="61292" marT="52102" marB="52102"/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u="none" strike="noStrike" dirty="0">
                          <a:effectLst/>
                        </a:rPr>
                        <a:t>Academic Journal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292" marR="61292" marT="52102" marB="52102"/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u="none" strike="noStrike" dirty="0">
                          <a:effectLst/>
                        </a:rPr>
                        <a:t>Wikipedia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292" marR="61292" marT="52102" marB="52102"/>
                </a:tc>
                <a:extLst>
                  <a:ext uri="{0D108BD9-81ED-4DB2-BD59-A6C34878D82A}">
                    <a16:rowId xmlns:a16="http://schemas.microsoft.com/office/drawing/2014/main" val="108014020"/>
                  </a:ext>
                </a:extLst>
              </a:tr>
              <a:tr h="871858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u="none" strike="noStrike" dirty="0">
                          <a:effectLst/>
                        </a:rPr>
                        <a:t>Readership size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292" marR="61292" marT="52102" marB="52102"/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u="none" strike="noStrike" dirty="0">
                          <a:effectLst/>
                        </a:rPr>
                        <a:t>Small and brief</a:t>
                      </a:r>
                      <a:endParaRPr lang="en-AU" sz="1600" dirty="0">
                        <a:effectLst/>
                      </a:endParaRPr>
                    </a:p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u="none" strike="noStrike" dirty="0">
                          <a:effectLst/>
                        </a:rPr>
                        <a:t>Median article - 800 total</a:t>
                      </a:r>
                      <a:endParaRPr lang="en-AU" sz="1600" dirty="0">
                        <a:effectLst/>
                      </a:endParaRPr>
                    </a:p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u="none" strike="noStrike" dirty="0">
                          <a:effectLst/>
                        </a:rPr>
                        <a:t>Top 5% article - 3000 total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292" marR="61292" marT="52102" marB="52102"/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u="none" strike="noStrike" dirty="0">
                          <a:effectLst/>
                        </a:rPr>
                        <a:t>Very large and extended</a:t>
                      </a:r>
                      <a:endParaRPr lang="en-AU" sz="1600" dirty="0">
                        <a:effectLst/>
                      </a:endParaRPr>
                    </a:p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u="none" strike="noStrike" dirty="0">
                          <a:effectLst/>
                        </a:rPr>
                        <a:t>Median article - 10,000 per year</a:t>
                      </a:r>
                      <a:endParaRPr lang="en-AU" sz="1600" dirty="0">
                        <a:effectLst/>
                      </a:endParaRPr>
                    </a:p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u="none" strike="noStrike" dirty="0">
                          <a:effectLst/>
                        </a:rPr>
                        <a:t>Top 5% article - 1,000,000 per year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292" marR="61292" marT="52102" marB="52102"/>
                </a:tc>
                <a:extLst>
                  <a:ext uri="{0D108BD9-81ED-4DB2-BD59-A6C34878D82A}">
                    <a16:rowId xmlns:a16="http://schemas.microsoft.com/office/drawing/2014/main" val="3157765641"/>
                  </a:ext>
                </a:extLst>
              </a:tr>
              <a:tr h="565310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u="none" strike="noStrike">
                          <a:effectLst/>
                        </a:rPr>
                        <a:t>Readership composition</a:t>
                      </a:r>
                      <a:endParaRPr lang="en-AU" sz="16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292" marR="61292" marT="52102" marB="52102"/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u="none" strike="noStrike">
                          <a:effectLst/>
                        </a:rPr>
                        <a:t>Other academics, often within narrow field</a:t>
                      </a:r>
                      <a:endParaRPr lang="en-AU" sz="16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292" marR="61292" marT="52102" marB="52102"/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u="none" strike="noStrike" dirty="0">
                          <a:effectLst/>
                        </a:rPr>
                        <a:t>General public as well as experts and professionals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292" marR="61292" marT="52102" marB="52102"/>
                </a:tc>
                <a:extLst>
                  <a:ext uri="{0D108BD9-81ED-4DB2-BD59-A6C34878D82A}">
                    <a16:rowId xmlns:a16="http://schemas.microsoft.com/office/drawing/2014/main" val="953328361"/>
                  </a:ext>
                </a:extLst>
              </a:tr>
              <a:tr h="1121788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u="none" strike="noStrike" dirty="0">
                          <a:effectLst/>
                        </a:rPr>
                        <a:t>Peer review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292" marR="61292" marT="52102" marB="52102"/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u="none" strike="noStrike" dirty="0">
                          <a:effectLst/>
                        </a:rPr>
                        <a:t>Pre-publication, private review by 2-4 subject specialists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292" marR="61292" marT="52102" marB="52102"/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u="none" strike="noStrike" dirty="0">
                          <a:effectLst/>
                        </a:rPr>
                        <a:t>Post-publication public review of a sort by subject generalists</a:t>
                      </a:r>
                      <a:endParaRPr lang="en-AU" sz="1600" dirty="0">
                        <a:effectLst/>
                      </a:endParaRPr>
                    </a:p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u="none" strike="noStrike" dirty="0">
                          <a:effectLst/>
                        </a:rPr>
                        <a:t>‘Good article’ - 1 reviewer</a:t>
                      </a:r>
                      <a:endParaRPr lang="en-AU" sz="1600" dirty="0">
                        <a:effectLst/>
                      </a:endParaRPr>
                    </a:p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u="none" strike="noStrike" dirty="0">
                          <a:effectLst/>
                        </a:rPr>
                        <a:t>‘Featured Article’ - 5-12 reviewers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292" marR="61292" marT="52102" marB="52102"/>
                </a:tc>
                <a:extLst>
                  <a:ext uri="{0D108BD9-81ED-4DB2-BD59-A6C34878D82A}">
                    <a16:rowId xmlns:a16="http://schemas.microsoft.com/office/drawing/2014/main" val="3949892281"/>
                  </a:ext>
                </a:extLst>
              </a:tr>
              <a:tr h="621927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u="none" strike="noStrike">
                          <a:effectLst/>
                        </a:rPr>
                        <a:t>Reputation</a:t>
                      </a:r>
                      <a:endParaRPr lang="en-AU" sz="16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292" marR="61292" marT="52102" marB="52102"/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u="none" strike="noStrike">
                          <a:effectLst/>
                        </a:rPr>
                        <a:t>Varies by journal but generally extremely high</a:t>
                      </a:r>
                      <a:endParaRPr lang="en-AU" sz="16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292" marR="61292" marT="52102" marB="52102"/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u="none" strike="noStrike" dirty="0">
                          <a:effectLst/>
                        </a:rPr>
                        <a:t>Public generally trust</a:t>
                      </a:r>
                      <a:endParaRPr lang="en-AU" sz="1600" dirty="0">
                        <a:effectLst/>
                      </a:endParaRPr>
                    </a:p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u="none" strike="noStrike" dirty="0">
                          <a:effectLst/>
                        </a:rPr>
                        <a:t>Academics have mixed opinions but improving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292" marR="61292" marT="52102" marB="52102"/>
                </a:tc>
                <a:extLst>
                  <a:ext uri="{0D108BD9-81ED-4DB2-BD59-A6C34878D82A}">
                    <a16:rowId xmlns:a16="http://schemas.microsoft.com/office/drawing/2014/main" val="1221979725"/>
                  </a:ext>
                </a:extLst>
              </a:tr>
              <a:tr h="871858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u="none" strike="noStrike">
                          <a:effectLst/>
                        </a:rPr>
                        <a:t>Authorship</a:t>
                      </a:r>
                      <a:endParaRPr lang="en-AU" sz="16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292" marR="61292" marT="52102" marB="52102"/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u="none" strike="noStrike">
                          <a:effectLst/>
                        </a:rPr>
                        <a:t>Small number with relevant, accredited expertise. Organised group with lead and corresponding authors.</a:t>
                      </a:r>
                      <a:endParaRPr lang="en-AU" sz="16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292" marR="61292" marT="52102" marB="52102"/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u="none" strike="noStrike">
                          <a:effectLst/>
                        </a:rPr>
                        <a:t>Large number with mixed expertise levels. Loose organisation. Many pseudonymous or anonymous.</a:t>
                      </a:r>
                      <a:endParaRPr lang="en-AU" sz="16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292" marR="61292" marT="52102" marB="52102"/>
                </a:tc>
                <a:extLst>
                  <a:ext uri="{0D108BD9-81ED-4DB2-BD59-A6C34878D82A}">
                    <a16:rowId xmlns:a16="http://schemas.microsoft.com/office/drawing/2014/main" val="2608551612"/>
                  </a:ext>
                </a:extLst>
              </a:tr>
              <a:tr h="621927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u="none" strike="noStrike" dirty="0">
                          <a:effectLst/>
                        </a:rPr>
                        <a:t>Timeliness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292" marR="61292" marT="52102" marB="52102"/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u="none" strike="noStrike" dirty="0">
                          <a:effectLst/>
                        </a:rPr>
                        <a:t>Static</a:t>
                      </a:r>
                      <a:endParaRPr lang="en-AU" sz="1600" dirty="0">
                        <a:effectLst/>
                      </a:endParaRPr>
                    </a:p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u="none" strike="noStrike" dirty="0">
                          <a:effectLst/>
                        </a:rPr>
                        <a:t>Updated by new publications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292" marR="61292" marT="52102" marB="52102"/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u="none" strike="noStrike" dirty="0">
                          <a:effectLst/>
                        </a:rPr>
                        <a:t>Constantly updated</a:t>
                      </a:r>
                      <a:endParaRPr lang="en-AU" sz="1600" dirty="0">
                        <a:effectLst/>
                      </a:endParaRPr>
                    </a:p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u="none" strike="noStrike" dirty="0">
                          <a:effectLst/>
                        </a:rPr>
                        <a:t>Only one consensus version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292" marR="61292" marT="52102" marB="52102"/>
                </a:tc>
                <a:extLst>
                  <a:ext uri="{0D108BD9-81ED-4DB2-BD59-A6C34878D82A}">
                    <a16:rowId xmlns:a16="http://schemas.microsoft.com/office/drawing/2014/main" val="1580140068"/>
                  </a:ext>
                </a:extLst>
              </a:tr>
            </a:tbl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CACA73-5F84-47B9-92A1-DE56B86BACB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6497638"/>
            <a:ext cx="11487150" cy="360362"/>
          </a:xfrm>
        </p:spPr>
        <p:txBody>
          <a:bodyPr>
            <a:normAutofit/>
          </a:bodyPr>
          <a:lstStyle/>
          <a:p>
            <a:r>
              <a:rPr lang="en-AU" sz="1600" i="0" dirty="0"/>
              <a:t>Shafee, T. et al. (2017). Evolution of Wikipedia’s medical content: past, present and future. </a:t>
            </a:r>
            <a:r>
              <a:rPr lang="en-AU" sz="1600" dirty="0"/>
              <a:t>JECH. </a:t>
            </a:r>
            <a:r>
              <a:rPr lang="en-AU" sz="1600" i="0" dirty="0"/>
              <a:t>71(10)</a:t>
            </a:r>
          </a:p>
        </p:txBody>
      </p:sp>
    </p:spTree>
    <p:extLst>
      <p:ext uri="{BB962C8B-B14F-4D97-AF65-F5344CB8AC3E}">
        <p14:creationId xmlns:p14="http://schemas.microsoft.com/office/powerpoint/2010/main" val="48374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9B828D-13AE-4BBD-85FF-1CCE70C4C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future of data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72AFAC-E303-407B-84B7-4D5CB33BC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6876" y="1748648"/>
            <a:ext cx="6773576" cy="2484691"/>
          </a:xfrm>
        </p:spPr>
        <p:txBody>
          <a:bodyPr>
            <a:normAutofit/>
          </a:bodyPr>
          <a:lstStyle/>
          <a:p>
            <a:r>
              <a:rPr lang="en-AU" sz="2400" dirty="0"/>
              <a:t>Free, open, structured knowledge base</a:t>
            </a:r>
          </a:p>
          <a:p>
            <a:r>
              <a:rPr lang="en-AU" sz="2400" dirty="0"/>
              <a:t>Humans and machine readable and editable</a:t>
            </a:r>
          </a:p>
          <a:p>
            <a:pPr lvl="1"/>
            <a:r>
              <a:rPr lang="en-AU" sz="1800" dirty="0"/>
              <a:t>Multilingual, </a:t>
            </a:r>
            <a:r>
              <a:rPr lang="en-AU" sz="1800" dirty="0" err="1"/>
              <a:t>queryable</a:t>
            </a:r>
            <a:endParaRPr lang="en-AU" sz="1800" dirty="0"/>
          </a:p>
          <a:p>
            <a:r>
              <a:rPr lang="en-AU" sz="2400" dirty="0"/>
              <a:t>Standardised, centralised, highly interlinked</a:t>
            </a:r>
          </a:p>
          <a:p>
            <a:pPr lvl="1"/>
            <a:r>
              <a:rPr lang="en-AU" sz="1800" dirty="0"/>
              <a:t>Statements, sources, and connections to other databases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D96F53-D4B0-4700-B8B5-1EBEB9E944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2050" name="Picture 2" descr="https://upload.wikimedia.org/wikipedia/commons/thumb/a/ab/Wikidata-logo-v3.png/220px-Wikidata-logo-v3.png">
            <a:extLst>
              <a:ext uri="{FF2B5EF4-FFF2-40B4-BE49-F238E27FC236}">
                <a16:creationId xmlns:a16="http://schemas.microsoft.com/office/drawing/2014/main" id="{93433D07-00F0-4B05-B645-2CFF80C562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05"/>
          <a:stretch/>
        </p:blipFill>
        <p:spPr bwMode="auto">
          <a:xfrm>
            <a:off x="9732302" y="427991"/>
            <a:ext cx="952639" cy="76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CBE71B0-3C1C-4F51-BD56-72238BEF6343}"/>
              </a:ext>
            </a:extLst>
          </p:cNvPr>
          <p:cNvGraphicFramePr>
            <a:graphicFrameLocks noGrp="1"/>
          </p:cNvGraphicFramePr>
          <p:nvPr/>
        </p:nvGraphicFramePr>
        <p:xfrm>
          <a:off x="2742678" y="5102701"/>
          <a:ext cx="5901795" cy="1097280"/>
        </p:xfrm>
        <a:graphic>
          <a:graphicData uri="http://schemas.openxmlformats.org/drawingml/2006/table">
            <a:tbl>
              <a:tblPr/>
              <a:tblGrid>
                <a:gridCol w="1967265">
                  <a:extLst>
                    <a:ext uri="{9D8B030D-6E8A-4147-A177-3AD203B41FA5}">
                      <a16:colId xmlns:a16="http://schemas.microsoft.com/office/drawing/2014/main" val="1371850775"/>
                    </a:ext>
                  </a:extLst>
                </a:gridCol>
                <a:gridCol w="1967265">
                  <a:extLst>
                    <a:ext uri="{9D8B030D-6E8A-4147-A177-3AD203B41FA5}">
                      <a16:colId xmlns:a16="http://schemas.microsoft.com/office/drawing/2014/main" val="3254720063"/>
                    </a:ext>
                  </a:extLst>
                </a:gridCol>
                <a:gridCol w="1967265">
                  <a:extLst>
                    <a:ext uri="{9D8B030D-6E8A-4147-A177-3AD203B41FA5}">
                      <a16:colId xmlns:a16="http://schemas.microsoft.com/office/drawing/2014/main" val="9430455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AU">
                          <a:effectLst/>
                        </a:rPr>
                        <a:t>Item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effectLst/>
                        </a:rPr>
                        <a:t>Property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>
                          <a:effectLst/>
                        </a:rPr>
                        <a:t>Value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24299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AU">
                          <a:effectLst/>
                        </a:rPr>
                        <a:t>Q42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>
                          <a:effectLst/>
                        </a:rPr>
                        <a:t>P69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>
                          <a:effectLst/>
                        </a:rPr>
                        <a:t>Q691283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83099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AU">
                          <a:effectLst/>
                        </a:rPr>
                        <a:t>Douglas Adams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>
                          <a:effectLst/>
                        </a:rPr>
                        <a:t>educated at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effectLst/>
                        </a:rPr>
                        <a:t>St John's College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099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288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648D9-020E-4704-968B-DF5EA6E30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000" dirty="0"/>
              <a:t>Who reads Wikipedia?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666160-38EF-4A20-9B81-607938197D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AU" i="0" dirty="0"/>
              <a:t>Shafee T (2017) Wikipedia-integrated publishing: a comparison of successful models.</a:t>
            </a:r>
            <a:r>
              <a:rPr lang="en-AU" dirty="0"/>
              <a:t> Health Inform. 26(2) </a:t>
            </a:r>
          </a:p>
        </p:txBody>
      </p:sp>
      <p:sp>
        <p:nvSpPr>
          <p:cNvPr id="20" name="TextBox 8">
            <a:extLst>
              <a:ext uri="{FF2B5EF4-FFF2-40B4-BE49-F238E27FC236}">
                <a16:creationId xmlns:a16="http://schemas.microsoft.com/office/drawing/2014/main" id="{0219DD13-A27D-403B-98DA-E5F5ACE4D42D}"/>
              </a:ext>
            </a:extLst>
          </p:cNvPr>
          <p:cNvSpPr txBox="1"/>
          <p:nvPr/>
        </p:nvSpPr>
        <p:spPr>
          <a:xfrm>
            <a:off x="1936729" y="2257187"/>
            <a:ext cx="693958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dirty="0"/>
              <a:t>Thesis</a:t>
            </a:r>
          </a:p>
          <a:p>
            <a:pPr algn="r"/>
            <a:r>
              <a:rPr lang="en-AU" dirty="0"/>
              <a:t>1-10</a:t>
            </a:r>
          </a:p>
        </p:txBody>
      </p:sp>
      <p:sp>
        <p:nvSpPr>
          <p:cNvPr id="21" name="TextBox 9">
            <a:extLst>
              <a:ext uri="{FF2B5EF4-FFF2-40B4-BE49-F238E27FC236}">
                <a16:creationId xmlns:a16="http://schemas.microsoft.com/office/drawing/2014/main" id="{0969C52B-7628-4F84-A492-72E66F495195}"/>
              </a:ext>
            </a:extLst>
          </p:cNvPr>
          <p:cNvSpPr txBox="1"/>
          <p:nvPr/>
        </p:nvSpPr>
        <p:spPr>
          <a:xfrm>
            <a:off x="1823127" y="3058173"/>
            <a:ext cx="807560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dirty="0"/>
              <a:t>Median Journal Paper</a:t>
            </a:r>
          </a:p>
          <a:p>
            <a:pPr algn="r"/>
            <a:r>
              <a:rPr lang="en-AU" dirty="0"/>
              <a:t>800</a:t>
            </a:r>
          </a:p>
        </p:txBody>
      </p:sp>
      <p:sp>
        <p:nvSpPr>
          <p:cNvPr id="22" name="TextBox 11">
            <a:extLst>
              <a:ext uri="{FF2B5EF4-FFF2-40B4-BE49-F238E27FC236}">
                <a16:creationId xmlns:a16="http://schemas.microsoft.com/office/drawing/2014/main" id="{9B5CB631-2D71-4791-98B3-2C3B1380375A}"/>
              </a:ext>
            </a:extLst>
          </p:cNvPr>
          <p:cNvSpPr txBox="1"/>
          <p:nvPr/>
        </p:nvSpPr>
        <p:spPr>
          <a:xfrm>
            <a:off x="1936729" y="4516966"/>
            <a:ext cx="693958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dirty="0"/>
              <a:t>Top 5% Journal Paper</a:t>
            </a:r>
          </a:p>
          <a:p>
            <a:pPr algn="r"/>
            <a:r>
              <a:rPr lang="en-AU"/>
              <a:t>3,000</a:t>
            </a:r>
            <a:endParaRPr lang="en-AU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8AB2BA0-F073-45D1-8B9E-6BC9AD551BCA}"/>
              </a:ext>
            </a:extLst>
          </p:cNvPr>
          <p:cNvCxnSpPr>
            <a:cxnSpLocks/>
            <a:stCxn id="22" idx="3"/>
            <a:endCxn id="33" idx="1"/>
          </p:cNvCxnSpPr>
          <p:nvPr/>
        </p:nvCxnSpPr>
        <p:spPr>
          <a:xfrm>
            <a:off x="2630694" y="5070964"/>
            <a:ext cx="151791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117C02C-F573-4A41-B196-8B622AF814D2}"/>
              </a:ext>
            </a:extLst>
          </p:cNvPr>
          <p:cNvCxnSpPr>
            <a:cxnSpLocks/>
            <a:stCxn id="21" idx="3"/>
            <a:endCxn id="31" idx="1"/>
          </p:cNvCxnSpPr>
          <p:nvPr/>
        </p:nvCxnSpPr>
        <p:spPr>
          <a:xfrm>
            <a:off x="2630694" y="3612171"/>
            <a:ext cx="151791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FD307E1-5BC5-4CBA-BE65-92D94FF08698}"/>
              </a:ext>
            </a:extLst>
          </p:cNvPr>
          <p:cNvCxnSpPr>
            <a:cxnSpLocks/>
            <a:stCxn id="20" idx="3"/>
            <a:endCxn id="32" idx="1"/>
          </p:cNvCxnSpPr>
          <p:nvPr/>
        </p:nvCxnSpPr>
        <p:spPr>
          <a:xfrm>
            <a:off x="2630694" y="2534186"/>
            <a:ext cx="151791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01ED893E-F6BC-4B13-BCB5-C46EF26DA60A}"/>
              </a:ext>
            </a:extLst>
          </p:cNvPr>
          <p:cNvSpPr/>
          <p:nvPr/>
        </p:nvSpPr>
        <p:spPr>
          <a:xfrm>
            <a:off x="2782478" y="3561771"/>
            <a:ext cx="100800" cy="100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C5D7A80-8379-4761-998F-74D0969CAD01}"/>
              </a:ext>
            </a:extLst>
          </p:cNvPr>
          <p:cNvSpPr/>
          <p:nvPr/>
        </p:nvSpPr>
        <p:spPr>
          <a:xfrm>
            <a:off x="2782478" y="2525186"/>
            <a:ext cx="18000" cy="1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16F173B-6ACA-431C-B60D-8CB24953A934}"/>
              </a:ext>
            </a:extLst>
          </p:cNvPr>
          <p:cNvSpPr/>
          <p:nvPr/>
        </p:nvSpPr>
        <p:spPr>
          <a:xfrm>
            <a:off x="2782478" y="4971964"/>
            <a:ext cx="198000" cy="19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E10E71D-E2D1-4715-8834-A3F8FABEA5D9}"/>
              </a:ext>
            </a:extLst>
          </p:cNvPr>
          <p:cNvGrpSpPr/>
          <p:nvPr/>
        </p:nvGrpSpPr>
        <p:grpSpPr>
          <a:xfrm>
            <a:off x="3915504" y="2262582"/>
            <a:ext cx="2736548" cy="553998"/>
            <a:chOff x="1536569" y="2344020"/>
            <a:chExt cx="2736548" cy="553998"/>
          </a:xfrm>
        </p:grpSpPr>
        <p:sp>
          <p:nvSpPr>
            <p:cNvPr id="23" name="TextBox 13">
              <a:extLst>
                <a:ext uri="{FF2B5EF4-FFF2-40B4-BE49-F238E27FC236}">
                  <a16:creationId xmlns:a16="http://schemas.microsoft.com/office/drawing/2014/main" id="{D5108E47-411A-4313-B383-BEC8370079BE}"/>
                </a:ext>
              </a:extLst>
            </p:cNvPr>
            <p:cNvSpPr txBox="1"/>
            <p:nvPr/>
          </p:nvSpPr>
          <p:spPr>
            <a:xfrm>
              <a:off x="1536569" y="2344020"/>
              <a:ext cx="2224757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AU" dirty="0"/>
                <a:t>Median Wikipedia page</a:t>
              </a:r>
            </a:p>
            <a:p>
              <a:pPr algn="r"/>
              <a:r>
                <a:rPr lang="en-AU" dirty="0"/>
                <a:t>10,000 pa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02AE2BE-6CE1-4E9B-86C3-0EF1933B7F77}"/>
                </a:ext>
              </a:extLst>
            </p:cNvPr>
            <p:cNvCxnSpPr>
              <a:cxnSpLocks/>
              <a:stCxn id="23" idx="3"/>
              <a:endCxn id="34" idx="1"/>
            </p:cNvCxnSpPr>
            <p:nvPr/>
          </p:nvCxnSpPr>
          <p:spPr>
            <a:xfrm>
              <a:off x="3761326" y="2621019"/>
              <a:ext cx="151791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8A662A0-1D2B-46C6-A5A8-3B5B7BF2E0D0}"/>
                </a:ext>
              </a:extLst>
            </p:cNvPr>
            <p:cNvSpPr/>
            <p:nvPr/>
          </p:nvSpPr>
          <p:spPr>
            <a:xfrm>
              <a:off x="3913117" y="2441019"/>
              <a:ext cx="360000" cy="360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AU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F992DBB-6120-42AE-9370-6E4886A7C352}"/>
              </a:ext>
            </a:extLst>
          </p:cNvPr>
          <p:cNvGrpSpPr/>
          <p:nvPr/>
        </p:nvGrpSpPr>
        <p:grpSpPr>
          <a:xfrm>
            <a:off x="4259671" y="2360090"/>
            <a:ext cx="6153410" cy="3600000"/>
            <a:chOff x="2296633" y="2260259"/>
            <a:chExt cx="6153410" cy="3600000"/>
          </a:xfrm>
        </p:grpSpPr>
        <p:sp>
          <p:nvSpPr>
            <p:cNvPr id="24" name="TextBox 14">
              <a:extLst>
                <a:ext uri="{FF2B5EF4-FFF2-40B4-BE49-F238E27FC236}">
                  <a16:creationId xmlns:a16="http://schemas.microsoft.com/office/drawing/2014/main" id="{6B9FF590-B049-496D-9F61-15EB0B2EA790}"/>
                </a:ext>
              </a:extLst>
            </p:cNvPr>
            <p:cNvSpPr txBox="1"/>
            <p:nvPr/>
          </p:nvSpPr>
          <p:spPr>
            <a:xfrm>
              <a:off x="2296633" y="4450470"/>
              <a:ext cx="2401619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AU" dirty="0"/>
                <a:t>Top 5% Wikipedia page</a:t>
              </a:r>
            </a:p>
            <a:p>
              <a:pPr algn="r"/>
              <a:r>
                <a:rPr lang="en-AU" dirty="0"/>
                <a:t>1,000,000 pa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0CD8C80-928B-45B9-BA50-FBAAADA52E8A}"/>
                </a:ext>
              </a:extLst>
            </p:cNvPr>
            <p:cNvCxnSpPr>
              <a:cxnSpLocks/>
              <a:stCxn id="24" idx="3"/>
            </p:cNvCxnSpPr>
            <p:nvPr/>
          </p:nvCxnSpPr>
          <p:spPr>
            <a:xfrm>
              <a:off x="4698252" y="4727469"/>
              <a:ext cx="403265" cy="1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24913F4-154B-4FEC-93C6-38C8BB11D48F}"/>
                </a:ext>
              </a:extLst>
            </p:cNvPr>
            <p:cNvSpPr/>
            <p:nvPr/>
          </p:nvSpPr>
          <p:spPr>
            <a:xfrm>
              <a:off x="4850043" y="2260259"/>
              <a:ext cx="3600000" cy="3600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AU" dirty="0"/>
            </a:p>
          </p:txBody>
        </p:sp>
      </p:grpSp>
      <p:sp>
        <p:nvSpPr>
          <p:cNvPr id="25" name="TextBox 13">
            <a:extLst>
              <a:ext uri="{FF2B5EF4-FFF2-40B4-BE49-F238E27FC236}">
                <a16:creationId xmlns:a16="http://schemas.microsoft.com/office/drawing/2014/main" id="{0B898D9F-C0DD-4C92-B119-F1EABE91065A}"/>
              </a:ext>
            </a:extLst>
          </p:cNvPr>
          <p:cNvSpPr txBox="1"/>
          <p:nvPr/>
        </p:nvSpPr>
        <p:spPr>
          <a:xfrm>
            <a:off x="7248111" y="2925616"/>
            <a:ext cx="2729940" cy="221599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0975"/>
            <a:r>
              <a:rPr lang="en-AU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Readership includes:</a:t>
            </a:r>
            <a:br>
              <a:rPr lang="en-AU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U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Researchers</a:t>
            </a:r>
          </a:p>
          <a:p>
            <a:pPr defTabSz="180975"/>
            <a:r>
              <a:rPr lang="en-AU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Students</a:t>
            </a:r>
          </a:p>
          <a:p>
            <a:pPr defTabSz="180975"/>
            <a:r>
              <a:rPr lang="en-AU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Patients</a:t>
            </a:r>
          </a:p>
          <a:p>
            <a:pPr defTabSz="180975"/>
            <a:r>
              <a:rPr lang="en-AU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Journalists</a:t>
            </a:r>
          </a:p>
          <a:p>
            <a:pPr defTabSz="180975"/>
            <a:r>
              <a:rPr lang="en-AU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Clinicians</a:t>
            </a:r>
          </a:p>
          <a:p>
            <a:pPr defTabSz="180975"/>
            <a:r>
              <a:rPr lang="en-AU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Lawmakers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282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2EDA5-EFD2-4A2C-BF10-B07AD7E6D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551636-B32D-429E-A146-A9DFA93897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A334AF-AD2D-40FE-8C83-123B03D6E7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8" name="Picture 2" descr="Image">
            <a:extLst>
              <a:ext uri="{FF2B5EF4-FFF2-40B4-BE49-F238E27FC236}">
                <a16:creationId xmlns:a16="http://schemas.microsoft.com/office/drawing/2014/main" id="{A41AE545-D1A7-4036-B066-121278EC52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70" y="2639357"/>
            <a:ext cx="501015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03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648D9-020E-4704-968B-DF5EA6E30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000" dirty="0"/>
              <a:t>Who reads Wikipedia?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3FD6500-CDFE-4DF2-ACF2-62EB949581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25" name="Picture 10" descr="File:Wikipedia-W-visual-balanced.svg">
            <a:extLst>
              <a:ext uri="{FF2B5EF4-FFF2-40B4-BE49-F238E27FC236}">
                <a16:creationId xmlns:a16="http://schemas.microsoft.com/office/drawing/2014/main" id="{C854C4A9-E5B4-499E-A3B4-C3554F350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522" y="441475"/>
            <a:ext cx="650078" cy="50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CC61227F-3750-4F03-B794-13D80A54155A}"/>
              </a:ext>
            </a:extLst>
          </p:cNvPr>
          <p:cNvSpPr/>
          <p:nvPr/>
        </p:nvSpPr>
        <p:spPr>
          <a:xfrm>
            <a:off x="6017642" y="943923"/>
            <a:ext cx="5508000" cy="5508000"/>
          </a:xfrm>
          <a:prstGeom prst="rect">
            <a:avLst/>
          </a:prstGeom>
          <a:solidFill>
            <a:srgbClr val="F682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3200" b="1" dirty="0">
                <a:solidFill>
                  <a:schemeClr val="tx1"/>
                </a:solidFill>
              </a:rPr>
              <a:t>Covid-19</a:t>
            </a:r>
          </a:p>
          <a:p>
            <a:pPr algn="ctr"/>
            <a:r>
              <a:rPr lang="en-AU" sz="3200" b="1" dirty="0">
                <a:solidFill>
                  <a:schemeClr val="tx1"/>
                </a:solidFill>
              </a:rPr>
              <a:t>400,000 per day</a:t>
            </a:r>
          </a:p>
        </p:txBody>
      </p:sp>
      <p:sp>
        <p:nvSpPr>
          <p:cNvPr id="38" name="TextBox 8">
            <a:extLst>
              <a:ext uri="{FF2B5EF4-FFF2-40B4-BE49-F238E27FC236}">
                <a16:creationId xmlns:a16="http://schemas.microsoft.com/office/drawing/2014/main" id="{6AE331B6-E4B5-4799-8131-99490707B177}"/>
              </a:ext>
            </a:extLst>
          </p:cNvPr>
          <p:cNvSpPr txBox="1"/>
          <p:nvPr/>
        </p:nvSpPr>
        <p:spPr>
          <a:xfrm>
            <a:off x="2277202" y="2249487"/>
            <a:ext cx="196859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500" dirty="0"/>
              <a:t>Thesis</a:t>
            </a:r>
          </a:p>
          <a:p>
            <a:pPr algn="r"/>
            <a:r>
              <a:rPr lang="en-AU" sz="500" dirty="0"/>
              <a:t>1-10</a:t>
            </a:r>
          </a:p>
        </p:txBody>
      </p:sp>
      <p:sp>
        <p:nvSpPr>
          <p:cNvPr id="39" name="TextBox 9">
            <a:extLst>
              <a:ext uri="{FF2B5EF4-FFF2-40B4-BE49-F238E27FC236}">
                <a16:creationId xmlns:a16="http://schemas.microsoft.com/office/drawing/2014/main" id="{B95F3425-2C53-4CDE-A71F-64F507384141}"/>
              </a:ext>
            </a:extLst>
          </p:cNvPr>
          <p:cNvSpPr txBox="1"/>
          <p:nvPr/>
        </p:nvSpPr>
        <p:spPr>
          <a:xfrm>
            <a:off x="2244976" y="2478351"/>
            <a:ext cx="229085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500" dirty="0"/>
              <a:t>Median Journal Paper</a:t>
            </a:r>
          </a:p>
          <a:p>
            <a:pPr algn="r"/>
            <a:r>
              <a:rPr lang="en-AU" sz="500" dirty="0"/>
              <a:t>800</a:t>
            </a:r>
          </a:p>
        </p:txBody>
      </p:sp>
      <p:sp>
        <p:nvSpPr>
          <p:cNvPr id="40" name="TextBox 11">
            <a:extLst>
              <a:ext uri="{FF2B5EF4-FFF2-40B4-BE49-F238E27FC236}">
                <a16:creationId xmlns:a16="http://schemas.microsoft.com/office/drawing/2014/main" id="{D8AA105D-7540-4E7C-85E1-ECA8B359D6D6}"/>
              </a:ext>
            </a:extLst>
          </p:cNvPr>
          <p:cNvSpPr txBox="1"/>
          <p:nvPr/>
        </p:nvSpPr>
        <p:spPr>
          <a:xfrm>
            <a:off x="2277202" y="2892174"/>
            <a:ext cx="196859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500" dirty="0"/>
              <a:t>Top 5% Journal Paper</a:t>
            </a:r>
          </a:p>
          <a:p>
            <a:pPr algn="r"/>
            <a:r>
              <a:rPr lang="en-AU" sz="500"/>
              <a:t>3,000</a:t>
            </a:r>
            <a:endParaRPr lang="en-AU" sz="500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D33EF32-6DCF-48F6-A7E1-C8F5743FB083}"/>
              </a:ext>
            </a:extLst>
          </p:cNvPr>
          <p:cNvCxnSpPr>
            <a:cxnSpLocks/>
            <a:stCxn id="40" idx="3"/>
            <a:endCxn id="46" idx="1"/>
          </p:cNvCxnSpPr>
          <p:nvPr/>
        </p:nvCxnSpPr>
        <p:spPr>
          <a:xfrm>
            <a:off x="2474054" y="3046063"/>
            <a:ext cx="43060" cy="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4533C42-1A18-4FAB-A90B-636BC15D2A73}"/>
              </a:ext>
            </a:extLst>
          </p:cNvPr>
          <p:cNvCxnSpPr>
            <a:cxnSpLocks/>
            <a:stCxn id="39" idx="3"/>
            <a:endCxn id="44" idx="1"/>
          </p:cNvCxnSpPr>
          <p:nvPr/>
        </p:nvCxnSpPr>
        <p:spPr>
          <a:xfrm>
            <a:off x="2474054" y="2632233"/>
            <a:ext cx="43060" cy="2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69608FF-3BE6-4DE9-9EB7-FD995CFDD76C}"/>
              </a:ext>
            </a:extLst>
          </p:cNvPr>
          <p:cNvCxnSpPr>
            <a:cxnSpLocks/>
            <a:stCxn id="38" idx="3"/>
            <a:endCxn id="45" idx="1"/>
          </p:cNvCxnSpPr>
          <p:nvPr/>
        </p:nvCxnSpPr>
        <p:spPr>
          <a:xfrm>
            <a:off x="2474054" y="2326431"/>
            <a:ext cx="43060" cy="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32B7EC98-A72F-4CF4-BB8A-8F091B2DD8DC}"/>
              </a:ext>
            </a:extLst>
          </p:cNvPr>
          <p:cNvSpPr/>
          <p:nvPr/>
        </p:nvSpPr>
        <p:spPr>
          <a:xfrm>
            <a:off x="2517121" y="2617944"/>
            <a:ext cx="28595" cy="285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sz="50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61BDE92-A4A2-4B63-8E8E-9D75649F7CE7}"/>
              </a:ext>
            </a:extLst>
          </p:cNvPr>
          <p:cNvSpPr/>
          <p:nvPr/>
        </p:nvSpPr>
        <p:spPr>
          <a:xfrm>
            <a:off x="2517114" y="2323882"/>
            <a:ext cx="5106" cy="51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sz="5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7BA16D8-3922-4205-8B5C-876128332B19}"/>
              </a:ext>
            </a:extLst>
          </p:cNvPr>
          <p:cNvSpPr/>
          <p:nvPr/>
        </p:nvSpPr>
        <p:spPr>
          <a:xfrm>
            <a:off x="2517114" y="3017975"/>
            <a:ext cx="56168" cy="56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sz="50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0592177-387E-40EC-BE7F-480C511FFA40}"/>
              </a:ext>
            </a:extLst>
          </p:cNvPr>
          <p:cNvGrpSpPr/>
          <p:nvPr/>
        </p:nvGrpSpPr>
        <p:grpSpPr>
          <a:xfrm>
            <a:off x="2573289" y="2251019"/>
            <a:ext cx="776293" cy="153888"/>
            <a:chOff x="1536569" y="2349771"/>
            <a:chExt cx="2736548" cy="542478"/>
          </a:xfrm>
        </p:grpSpPr>
        <p:sp>
          <p:nvSpPr>
            <p:cNvPr id="48" name="TextBox 13">
              <a:extLst>
                <a:ext uri="{FF2B5EF4-FFF2-40B4-BE49-F238E27FC236}">
                  <a16:creationId xmlns:a16="http://schemas.microsoft.com/office/drawing/2014/main" id="{59421727-A500-472C-9650-008A23761FFC}"/>
                </a:ext>
              </a:extLst>
            </p:cNvPr>
            <p:cNvSpPr txBox="1"/>
            <p:nvPr/>
          </p:nvSpPr>
          <p:spPr>
            <a:xfrm>
              <a:off x="1536569" y="2349771"/>
              <a:ext cx="2224756" cy="54247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AU" sz="500" dirty="0"/>
                <a:t>Median Wikipedia page</a:t>
              </a:r>
            </a:p>
            <a:p>
              <a:pPr algn="r"/>
              <a:r>
                <a:rPr lang="en-AU" sz="500" dirty="0"/>
                <a:t>10,000 pa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BEBEAAA-D49E-4B84-8729-BB39BB80576B}"/>
                </a:ext>
              </a:extLst>
            </p:cNvPr>
            <p:cNvCxnSpPr>
              <a:cxnSpLocks/>
              <a:stCxn id="48" idx="3"/>
              <a:endCxn id="50" idx="1"/>
            </p:cNvCxnSpPr>
            <p:nvPr/>
          </p:nvCxnSpPr>
          <p:spPr>
            <a:xfrm>
              <a:off x="3761325" y="2621010"/>
              <a:ext cx="151793" cy="11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E6080DB8-B638-4583-AAE9-DE831E9CC32A}"/>
                </a:ext>
              </a:extLst>
            </p:cNvPr>
            <p:cNvSpPr/>
            <p:nvPr/>
          </p:nvSpPr>
          <p:spPr>
            <a:xfrm>
              <a:off x="3913117" y="2441019"/>
              <a:ext cx="360000" cy="360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AU" sz="50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DA90610-3054-40D9-8354-52AED380188C}"/>
              </a:ext>
            </a:extLst>
          </p:cNvPr>
          <p:cNvGrpSpPr/>
          <p:nvPr/>
        </p:nvGrpSpPr>
        <p:grpSpPr>
          <a:xfrm>
            <a:off x="2670921" y="2277055"/>
            <a:ext cx="1745575" cy="1021235"/>
            <a:chOff x="2296633" y="2260259"/>
            <a:chExt cx="6153410" cy="3600000"/>
          </a:xfrm>
        </p:grpSpPr>
        <p:sp>
          <p:nvSpPr>
            <p:cNvPr id="52" name="TextBox 14">
              <a:extLst>
                <a:ext uri="{FF2B5EF4-FFF2-40B4-BE49-F238E27FC236}">
                  <a16:creationId xmlns:a16="http://schemas.microsoft.com/office/drawing/2014/main" id="{F5749355-6A35-48BB-80FC-83238D8BB905}"/>
                </a:ext>
              </a:extLst>
            </p:cNvPr>
            <p:cNvSpPr txBox="1"/>
            <p:nvPr/>
          </p:nvSpPr>
          <p:spPr>
            <a:xfrm>
              <a:off x="2296633" y="4456223"/>
              <a:ext cx="2401620" cy="5424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AU" sz="500" dirty="0"/>
                <a:t>Top 5% Wikipedia page</a:t>
              </a:r>
            </a:p>
            <a:p>
              <a:pPr algn="r"/>
              <a:r>
                <a:rPr lang="en-AU" sz="500" dirty="0"/>
                <a:t>1,000,000 pa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3EA4DE1-7C66-4483-946E-1C392E4DD1DE}"/>
                </a:ext>
              </a:extLst>
            </p:cNvPr>
            <p:cNvCxnSpPr>
              <a:cxnSpLocks/>
              <a:stCxn id="52" idx="3"/>
            </p:cNvCxnSpPr>
            <p:nvPr/>
          </p:nvCxnSpPr>
          <p:spPr>
            <a:xfrm>
              <a:off x="4698253" y="4727461"/>
              <a:ext cx="403266" cy="11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8DF4850-DCFF-4F05-9039-88B5FB346328}"/>
                </a:ext>
              </a:extLst>
            </p:cNvPr>
            <p:cNvSpPr/>
            <p:nvPr/>
          </p:nvSpPr>
          <p:spPr>
            <a:xfrm>
              <a:off x="4850043" y="2260259"/>
              <a:ext cx="3600000" cy="3600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AU" sz="500" dirty="0"/>
            </a:p>
          </p:txBody>
        </p:sp>
      </p:grpSp>
      <p:sp>
        <p:nvSpPr>
          <p:cNvPr id="55" name="TextBox 13">
            <a:extLst>
              <a:ext uri="{FF2B5EF4-FFF2-40B4-BE49-F238E27FC236}">
                <a16:creationId xmlns:a16="http://schemas.microsoft.com/office/drawing/2014/main" id="{A71B435A-5D30-4038-8796-89ECB167A9DD}"/>
              </a:ext>
            </a:extLst>
          </p:cNvPr>
          <p:cNvSpPr txBox="1"/>
          <p:nvPr/>
        </p:nvSpPr>
        <p:spPr>
          <a:xfrm>
            <a:off x="3518670" y="2482481"/>
            <a:ext cx="774419" cy="53860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0975"/>
            <a:r>
              <a:rPr lang="en-AU" sz="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Readership includes:</a:t>
            </a:r>
            <a:br>
              <a:rPr lang="en-AU" sz="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U" sz="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Researchers</a:t>
            </a:r>
          </a:p>
          <a:p>
            <a:pPr defTabSz="180975"/>
            <a:r>
              <a:rPr lang="en-AU" sz="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Students</a:t>
            </a:r>
          </a:p>
          <a:p>
            <a:pPr defTabSz="180975"/>
            <a:r>
              <a:rPr lang="en-AU" sz="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Patients</a:t>
            </a:r>
          </a:p>
          <a:p>
            <a:pPr defTabSz="180975"/>
            <a:r>
              <a:rPr lang="en-AU" sz="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Journalists</a:t>
            </a:r>
          </a:p>
          <a:p>
            <a:pPr defTabSz="180975"/>
            <a:r>
              <a:rPr lang="en-AU" sz="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Clinicians</a:t>
            </a:r>
          </a:p>
          <a:p>
            <a:pPr defTabSz="180975"/>
            <a:r>
              <a:rPr lang="en-AU" sz="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Lawmakers</a:t>
            </a:r>
          </a:p>
        </p:txBody>
      </p:sp>
    </p:spTree>
    <p:extLst>
      <p:ext uri="{BB962C8B-B14F-4D97-AF65-F5344CB8AC3E}">
        <p14:creationId xmlns:p14="http://schemas.microsoft.com/office/powerpoint/2010/main" val="1541461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Quality control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13" name="Chevron 12"/>
          <p:cNvSpPr/>
          <p:nvPr/>
        </p:nvSpPr>
        <p:spPr>
          <a:xfrm rot="5400000">
            <a:off x="1101990" y="3503867"/>
            <a:ext cx="2391788" cy="1270932"/>
          </a:xfrm>
          <a:prstGeom prst="chevron">
            <a:avLst>
              <a:gd name="adj" fmla="val 2821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Modification</a:t>
            </a:r>
          </a:p>
        </p:txBody>
      </p:sp>
      <p:sp>
        <p:nvSpPr>
          <p:cNvPr id="15" name="Chevron 14"/>
          <p:cNvSpPr/>
          <p:nvPr/>
        </p:nvSpPr>
        <p:spPr>
          <a:xfrm rot="5400000">
            <a:off x="1669176" y="2057279"/>
            <a:ext cx="1257416" cy="1002484"/>
          </a:xfrm>
          <a:prstGeom prst="chevron">
            <a:avLst>
              <a:gd name="adj" fmla="val 2821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Creation</a:t>
            </a:r>
          </a:p>
        </p:txBody>
      </p:sp>
      <p:sp>
        <p:nvSpPr>
          <p:cNvPr id="17" name="Trapezoid 16">
            <a:extLst>
              <a:ext uri="{FF2B5EF4-FFF2-40B4-BE49-F238E27FC236}">
                <a16:creationId xmlns:a16="http://schemas.microsoft.com/office/drawing/2014/main" id="{F0416F3B-C775-46E5-8019-5774C1EEB1F6}"/>
              </a:ext>
            </a:extLst>
          </p:cNvPr>
          <p:cNvSpPr/>
          <p:nvPr/>
        </p:nvSpPr>
        <p:spPr>
          <a:xfrm rot="16200000">
            <a:off x="2730646" y="1779053"/>
            <a:ext cx="1404000" cy="1267033"/>
          </a:xfrm>
          <a:prstGeom prst="trapezoid">
            <a:avLst>
              <a:gd name="adj" fmla="val 17632"/>
            </a:avLst>
          </a:prstGeom>
          <a:gradFill>
            <a:gsLst>
              <a:gs pos="0">
                <a:srgbClr val="05754A">
                  <a:alpha val="50000"/>
                </a:srgbClr>
              </a:gs>
              <a:gs pos="100000">
                <a:srgbClr val="05754A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4BE042-DD53-49F4-889B-A20E5CE658D8}"/>
              </a:ext>
            </a:extLst>
          </p:cNvPr>
          <p:cNvSpPr txBox="1"/>
          <p:nvPr/>
        </p:nvSpPr>
        <p:spPr>
          <a:xfrm>
            <a:off x="3666216" y="1938090"/>
            <a:ext cx="69763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Articles for Creation (Drafts not yet added to encyclopedia)	</a:t>
            </a:r>
          </a:p>
          <a:p>
            <a:r>
              <a:rPr lang="en-US" sz="2000" dirty="0"/>
              <a:t>New page patrol (Articles recently added)</a:t>
            </a:r>
          </a:p>
          <a:p>
            <a:r>
              <a:rPr lang="en-US" sz="2000" dirty="0"/>
              <a:t>&gt;2000 new articles submitted per day (70-80% are deleted)</a:t>
            </a:r>
          </a:p>
        </p:txBody>
      </p:sp>
      <p:sp>
        <p:nvSpPr>
          <p:cNvPr id="25" name="Trapezoid 24">
            <a:extLst>
              <a:ext uri="{FF2B5EF4-FFF2-40B4-BE49-F238E27FC236}">
                <a16:creationId xmlns:a16="http://schemas.microsoft.com/office/drawing/2014/main" id="{13F41D0E-1372-4C0B-8565-BC65C1E7DBB6}"/>
              </a:ext>
            </a:extLst>
          </p:cNvPr>
          <p:cNvSpPr/>
          <p:nvPr/>
        </p:nvSpPr>
        <p:spPr>
          <a:xfrm rot="16200000">
            <a:off x="2727833" y="5017898"/>
            <a:ext cx="1404000" cy="1270933"/>
          </a:xfrm>
          <a:custGeom>
            <a:avLst/>
            <a:gdLst>
              <a:gd name="connsiteX0" fmla="*/ 0 w 1404000"/>
              <a:gd name="connsiteY0" fmla="*/ 1548000 h 1548000"/>
              <a:gd name="connsiteX1" fmla="*/ 216539 w 1404000"/>
              <a:gd name="connsiteY1" fmla="*/ 0 h 1548000"/>
              <a:gd name="connsiteX2" fmla="*/ 1187461 w 1404000"/>
              <a:gd name="connsiteY2" fmla="*/ 0 h 1548000"/>
              <a:gd name="connsiteX3" fmla="*/ 1404000 w 1404000"/>
              <a:gd name="connsiteY3" fmla="*/ 1548000 h 1548000"/>
              <a:gd name="connsiteX4" fmla="*/ 0 w 1404000"/>
              <a:gd name="connsiteY4" fmla="*/ 1548000 h 1548000"/>
              <a:gd name="connsiteX0" fmla="*/ 0 w 1404000"/>
              <a:gd name="connsiteY0" fmla="*/ 1557525 h 1557525"/>
              <a:gd name="connsiteX1" fmla="*/ 773752 w 1404000"/>
              <a:gd name="connsiteY1" fmla="*/ 0 h 1557525"/>
              <a:gd name="connsiteX2" fmla="*/ 1187461 w 1404000"/>
              <a:gd name="connsiteY2" fmla="*/ 9525 h 1557525"/>
              <a:gd name="connsiteX3" fmla="*/ 1404000 w 1404000"/>
              <a:gd name="connsiteY3" fmla="*/ 1557525 h 1557525"/>
              <a:gd name="connsiteX4" fmla="*/ 0 w 1404000"/>
              <a:gd name="connsiteY4" fmla="*/ 1557525 h 1557525"/>
              <a:gd name="connsiteX0" fmla="*/ 0 w 1404000"/>
              <a:gd name="connsiteY0" fmla="*/ 1552763 h 1552763"/>
              <a:gd name="connsiteX1" fmla="*/ 783277 w 1404000"/>
              <a:gd name="connsiteY1" fmla="*/ 0 h 1552763"/>
              <a:gd name="connsiteX2" fmla="*/ 1187461 w 1404000"/>
              <a:gd name="connsiteY2" fmla="*/ 4763 h 1552763"/>
              <a:gd name="connsiteX3" fmla="*/ 1404000 w 1404000"/>
              <a:gd name="connsiteY3" fmla="*/ 1552763 h 1552763"/>
              <a:gd name="connsiteX4" fmla="*/ 0 w 1404000"/>
              <a:gd name="connsiteY4" fmla="*/ 1552763 h 1552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4000" h="1552763">
                <a:moveTo>
                  <a:pt x="0" y="1552763"/>
                </a:moveTo>
                <a:lnTo>
                  <a:pt x="783277" y="0"/>
                </a:lnTo>
                <a:lnTo>
                  <a:pt x="1187461" y="4763"/>
                </a:lnTo>
                <a:lnTo>
                  <a:pt x="1404000" y="1552763"/>
                </a:lnTo>
                <a:lnTo>
                  <a:pt x="0" y="1552763"/>
                </a:lnTo>
                <a:close/>
              </a:path>
            </a:pathLst>
          </a:custGeom>
          <a:gradFill>
            <a:gsLst>
              <a:gs pos="0">
                <a:srgbClr val="C00000">
                  <a:alpha val="50000"/>
                </a:srgbClr>
              </a:gs>
              <a:gs pos="100000">
                <a:srgbClr val="C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001B53-C65F-4E16-BEE7-3D2B47F5ED38}"/>
              </a:ext>
            </a:extLst>
          </p:cNvPr>
          <p:cNvSpPr/>
          <p:nvPr/>
        </p:nvSpPr>
        <p:spPr>
          <a:xfrm>
            <a:off x="3666208" y="4634119"/>
            <a:ext cx="69763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/>
          </a:p>
          <a:p>
            <a:r>
              <a:rPr lang="en-US" sz="2000" dirty="0"/>
              <a:t>Articles for Deletion		</a:t>
            </a:r>
          </a:p>
          <a:p>
            <a:pPr lvl="1"/>
            <a:r>
              <a:rPr lang="en-US" sz="2000" dirty="0"/>
              <a:t>Speedy deletion (1 day)</a:t>
            </a:r>
          </a:p>
          <a:p>
            <a:pPr lvl="1"/>
            <a:r>
              <a:rPr lang="en-US" sz="2000" dirty="0"/>
              <a:t>Proposed deletion (1-4 weeks)</a:t>
            </a:r>
            <a:endParaRPr lang="en-AU" sz="2000" dirty="0"/>
          </a:p>
          <a:p>
            <a:r>
              <a:rPr lang="en-US" sz="2000" dirty="0"/>
              <a:t>50 per day</a:t>
            </a:r>
          </a:p>
        </p:txBody>
      </p:sp>
      <p:sp>
        <p:nvSpPr>
          <p:cNvPr id="14" name="Chevron 14">
            <a:extLst>
              <a:ext uri="{FF2B5EF4-FFF2-40B4-BE49-F238E27FC236}">
                <a16:creationId xmlns:a16="http://schemas.microsoft.com/office/drawing/2014/main" id="{A4D396DB-B537-42A9-9909-20FCEB823D06}"/>
              </a:ext>
            </a:extLst>
          </p:cNvPr>
          <p:cNvSpPr/>
          <p:nvPr/>
        </p:nvSpPr>
        <p:spPr>
          <a:xfrm rot="5400000">
            <a:off x="1955269" y="5010766"/>
            <a:ext cx="685230" cy="1002484"/>
          </a:xfrm>
          <a:prstGeom prst="chevron">
            <a:avLst>
              <a:gd name="adj" fmla="val 4112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Deletion</a:t>
            </a:r>
          </a:p>
        </p:txBody>
      </p:sp>
    </p:spTree>
    <p:extLst>
      <p:ext uri="{BB962C8B-B14F-4D97-AF65-F5344CB8AC3E}">
        <p14:creationId xmlns:p14="http://schemas.microsoft.com/office/powerpoint/2010/main" val="2844723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Quality control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AU" dirty="0"/>
          </a:p>
        </p:txBody>
      </p:sp>
      <p:grpSp>
        <p:nvGrpSpPr>
          <p:cNvPr id="6" name="Group 5"/>
          <p:cNvGrpSpPr/>
          <p:nvPr/>
        </p:nvGrpSpPr>
        <p:grpSpPr>
          <a:xfrm>
            <a:off x="2848056" y="1882485"/>
            <a:ext cx="7599555" cy="4228051"/>
            <a:chOff x="1923898" y="1921078"/>
            <a:chExt cx="7066519" cy="4228051"/>
          </a:xfrm>
        </p:grpSpPr>
        <p:sp>
          <p:nvSpPr>
            <p:cNvPr id="5" name="Trapezoid 4"/>
            <p:cNvSpPr/>
            <p:nvPr/>
          </p:nvSpPr>
          <p:spPr>
            <a:xfrm rot="16200000">
              <a:off x="562785" y="3525474"/>
              <a:ext cx="3724709" cy="1002484"/>
            </a:xfrm>
            <a:prstGeom prst="trapezoid">
              <a:avLst>
                <a:gd name="adj" fmla="val 84163"/>
              </a:avLst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3200" dirty="0"/>
            </a:p>
          </p:txBody>
        </p:sp>
        <p:graphicFrame>
          <p:nvGraphicFramePr>
            <p:cNvPr id="2" name="Diagram 1"/>
            <p:cNvGraphicFramePr/>
            <p:nvPr/>
          </p:nvGraphicFramePr>
          <p:xfrm>
            <a:off x="2049701" y="1921078"/>
            <a:ext cx="6940716" cy="422805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</p:grpSp>
      <p:sp>
        <p:nvSpPr>
          <p:cNvPr id="18" name="Chevron 14">
            <a:extLst>
              <a:ext uri="{FF2B5EF4-FFF2-40B4-BE49-F238E27FC236}">
                <a16:creationId xmlns:a16="http://schemas.microsoft.com/office/drawing/2014/main" id="{4E1AD00B-1785-4B92-B3F3-E33B67F3CEB7}"/>
              </a:ext>
            </a:extLst>
          </p:cNvPr>
          <p:cNvSpPr/>
          <p:nvPr/>
        </p:nvSpPr>
        <p:spPr>
          <a:xfrm rot="5400000">
            <a:off x="1669176" y="2057279"/>
            <a:ext cx="1257416" cy="1002484"/>
          </a:xfrm>
          <a:prstGeom prst="chevron">
            <a:avLst>
              <a:gd name="adj" fmla="val 2821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Creation</a:t>
            </a:r>
          </a:p>
        </p:txBody>
      </p:sp>
      <p:sp>
        <p:nvSpPr>
          <p:cNvPr id="36" name="Chevron 12">
            <a:extLst>
              <a:ext uri="{FF2B5EF4-FFF2-40B4-BE49-F238E27FC236}">
                <a16:creationId xmlns:a16="http://schemas.microsoft.com/office/drawing/2014/main" id="{9AE8F9F5-EEBD-4833-900C-CC8AFE7E1A8F}"/>
              </a:ext>
            </a:extLst>
          </p:cNvPr>
          <p:cNvSpPr/>
          <p:nvPr/>
        </p:nvSpPr>
        <p:spPr>
          <a:xfrm rot="5400000">
            <a:off x="1101990" y="3503867"/>
            <a:ext cx="2391788" cy="1270932"/>
          </a:xfrm>
          <a:prstGeom prst="chevron">
            <a:avLst>
              <a:gd name="adj" fmla="val 2821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Modification</a:t>
            </a:r>
          </a:p>
        </p:txBody>
      </p:sp>
      <p:sp>
        <p:nvSpPr>
          <p:cNvPr id="14" name="Chevron 14">
            <a:extLst>
              <a:ext uri="{FF2B5EF4-FFF2-40B4-BE49-F238E27FC236}">
                <a16:creationId xmlns:a16="http://schemas.microsoft.com/office/drawing/2014/main" id="{FCD5DBB9-6429-4891-8B0E-87EAA5517E1C}"/>
              </a:ext>
            </a:extLst>
          </p:cNvPr>
          <p:cNvSpPr/>
          <p:nvPr/>
        </p:nvSpPr>
        <p:spPr>
          <a:xfrm rot="5400000">
            <a:off x="1955269" y="5010766"/>
            <a:ext cx="685230" cy="1002484"/>
          </a:xfrm>
          <a:prstGeom prst="chevron">
            <a:avLst>
              <a:gd name="adj" fmla="val 4112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Deletion</a:t>
            </a:r>
          </a:p>
        </p:txBody>
      </p:sp>
    </p:spTree>
    <p:extLst>
      <p:ext uri="{BB962C8B-B14F-4D97-AF65-F5344CB8AC3E}">
        <p14:creationId xmlns:p14="http://schemas.microsoft.com/office/powerpoint/2010/main" val="109476755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B1CDA4A-8225-4F39-8A63-483BC89ACB69}"/>
              </a:ext>
            </a:extLst>
          </p:cNvPr>
          <p:cNvGrpSpPr/>
          <p:nvPr/>
        </p:nvGrpSpPr>
        <p:grpSpPr>
          <a:xfrm>
            <a:off x="5945585" y="1372818"/>
            <a:ext cx="4427666" cy="274637"/>
            <a:chOff x="4248150" y="709612"/>
            <a:chExt cx="4427666" cy="27463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AFA480B-DE2F-4A42-BF8D-45DB28980C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922" t="3051" r="37871" b="17268"/>
            <a:stretch/>
          </p:blipFill>
          <p:spPr>
            <a:xfrm>
              <a:off x="4248150" y="709612"/>
              <a:ext cx="3076575" cy="274637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C60F688-A93B-4D86-97CB-25F6E40808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3120" t="3051" b="17268"/>
            <a:stretch/>
          </p:blipFill>
          <p:spPr>
            <a:xfrm>
              <a:off x="7324725" y="709612"/>
              <a:ext cx="1351091" cy="274637"/>
            </a:xfrm>
            <a:prstGeom prst="rect">
              <a:avLst/>
            </a:prstGeom>
          </p:spPr>
        </p:pic>
      </p:grpSp>
      <p:sp>
        <p:nvSpPr>
          <p:cNvPr id="21" name="Trapezoid 20">
            <a:extLst>
              <a:ext uri="{FF2B5EF4-FFF2-40B4-BE49-F238E27FC236}">
                <a16:creationId xmlns:a16="http://schemas.microsoft.com/office/drawing/2014/main" id="{D78E661F-CDFD-4105-9746-E0E8F6284485}"/>
              </a:ext>
            </a:extLst>
          </p:cNvPr>
          <p:cNvSpPr/>
          <p:nvPr/>
        </p:nvSpPr>
        <p:spPr>
          <a:xfrm rot="16200000">
            <a:off x="1497593" y="3113152"/>
            <a:ext cx="3231144" cy="500730"/>
          </a:xfrm>
          <a:custGeom>
            <a:avLst/>
            <a:gdLst>
              <a:gd name="connsiteX0" fmla="*/ 0 w 4612720"/>
              <a:gd name="connsiteY0" fmla="*/ 500727 h 500727"/>
              <a:gd name="connsiteX1" fmla="*/ 1381576 w 4612720"/>
              <a:gd name="connsiteY1" fmla="*/ 0 h 500727"/>
              <a:gd name="connsiteX2" fmla="*/ 3231144 w 4612720"/>
              <a:gd name="connsiteY2" fmla="*/ 0 h 500727"/>
              <a:gd name="connsiteX3" fmla="*/ 4612720 w 4612720"/>
              <a:gd name="connsiteY3" fmla="*/ 500727 h 500727"/>
              <a:gd name="connsiteX4" fmla="*/ 0 w 4612720"/>
              <a:gd name="connsiteY4" fmla="*/ 500727 h 500727"/>
              <a:gd name="connsiteX0" fmla="*/ 880854 w 3231144"/>
              <a:gd name="connsiteY0" fmla="*/ 500730 h 500730"/>
              <a:gd name="connsiteX1" fmla="*/ 0 w 3231144"/>
              <a:gd name="connsiteY1" fmla="*/ 0 h 500730"/>
              <a:gd name="connsiteX2" fmla="*/ 1849568 w 3231144"/>
              <a:gd name="connsiteY2" fmla="*/ 0 h 500730"/>
              <a:gd name="connsiteX3" fmla="*/ 3231144 w 3231144"/>
              <a:gd name="connsiteY3" fmla="*/ 500727 h 500730"/>
              <a:gd name="connsiteX4" fmla="*/ 880854 w 3231144"/>
              <a:gd name="connsiteY4" fmla="*/ 500730 h 500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31144" h="500730">
                <a:moveTo>
                  <a:pt x="880854" y="500730"/>
                </a:moveTo>
                <a:lnTo>
                  <a:pt x="0" y="0"/>
                </a:lnTo>
                <a:lnTo>
                  <a:pt x="1849568" y="0"/>
                </a:lnTo>
                <a:lnTo>
                  <a:pt x="3231144" y="500727"/>
                </a:lnTo>
                <a:lnTo>
                  <a:pt x="880854" y="50073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069FFC-B510-4FC9-BD08-071520726225}"/>
              </a:ext>
            </a:extLst>
          </p:cNvPr>
          <p:cNvSpPr/>
          <p:nvPr/>
        </p:nvSpPr>
        <p:spPr>
          <a:xfrm>
            <a:off x="3868151" y="1857326"/>
            <a:ext cx="6485479" cy="2235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rapezoid 11">
            <a:extLst>
              <a:ext uri="{FF2B5EF4-FFF2-40B4-BE49-F238E27FC236}">
                <a16:creationId xmlns:a16="http://schemas.microsoft.com/office/drawing/2014/main" id="{5DBDD9A2-1237-43DE-AC97-8609B0D034FF}"/>
              </a:ext>
            </a:extLst>
          </p:cNvPr>
          <p:cNvSpPr/>
          <p:nvPr/>
        </p:nvSpPr>
        <p:spPr>
          <a:xfrm rot="16200000">
            <a:off x="821886" y="3737759"/>
            <a:ext cx="4612720" cy="500727"/>
          </a:xfrm>
          <a:prstGeom prst="trapezoid">
            <a:avLst>
              <a:gd name="adj" fmla="val 275914"/>
            </a:avLst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AU" dirty="0"/>
              <a:t>Nature</a:t>
            </a:r>
            <a:r>
              <a:rPr lang="en-AU" i="0" dirty="0"/>
              <a:t> 2005 438:900 | S Fox, M Duggan </a:t>
            </a:r>
            <a:r>
              <a:rPr lang="en-AU" dirty="0"/>
              <a:t>Pew internet</a:t>
            </a:r>
            <a:r>
              <a:rPr lang="en-AU" i="0" dirty="0"/>
              <a:t> 2013 | T Shafee </a:t>
            </a:r>
            <a:r>
              <a:rPr lang="en-AU" dirty="0"/>
              <a:t>et al.</a:t>
            </a:r>
            <a:r>
              <a:rPr lang="en-AU" i="0" dirty="0"/>
              <a:t> (2017) </a:t>
            </a:r>
            <a:r>
              <a:rPr lang="en-AU" dirty="0"/>
              <a:t>JECH. </a:t>
            </a:r>
            <a:r>
              <a:rPr lang="en-AU" i="0" dirty="0"/>
              <a:t>71(10)</a:t>
            </a:r>
          </a:p>
        </p:txBody>
      </p:sp>
      <p:sp>
        <p:nvSpPr>
          <p:cNvPr id="18" name="Chevron 14">
            <a:extLst>
              <a:ext uri="{FF2B5EF4-FFF2-40B4-BE49-F238E27FC236}">
                <a16:creationId xmlns:a16="http://schemas.microsoft.com/office/drawing/2014/main" id="{4E1AD00B-1785-4B92-B3F3-E33B67F3CEB7}"/>
              </a:ext>
            </a:extLst>
          </p:cNvPr>
          <p:cNvSpPr/>
          <p:nvPr/>
        </p:nvSpPr>
        <p:spPr>
          <a:xfrm rot="5400000">
            <a:off x="1669176" y="2057279"/>
            <a:ext cx="1257416" cy="1002484"/>
          </a:xfrm>
          <a:prstGeom prst="chevron">
            <a:avLst>
              <a:gd name="adj" fmla="val 2821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Creation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169B96D-B478-4ACB-981D-137D896A8D4D}"/>
              </a:ext>
            </a:extLst>
          </p:cNvPr>
          <p:cNvSpPr/>
          <p:nvPr/>
        </p:nvSpPr>
        <p:spPr>
          <a:xfrm>
            <a:off x="3868151" y="4131586"/>
            <a:ext cx="6485479" cy="2235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6" name="Chevron 12">
            <a:extLst>
              <a:ext uri="{FF2B5EF4-FFF2-40B4-BE49-F238E27FC236}">
                <a16:creationId xmlns:a16="http://schemas.microsoft.com/office/drawing/2014/main" id="{9AE8F9F5-EEBD-4833-900C-CC8AFE7E1A8F}"/>
              </a:ext>
            </a:extLst>
          </p:cNvPr>
          <p:cNvSpPr/>
          <p:nvPr/>
        </p:nvSpPr>
        <p:spPr>
          <a:xfrm rot="5400000">
            <a:off x="1101990" y="3503867"/>
            <a:ext cx="2391788" cy="1270932"/>
          </a:xfrm>
          <a:prstGeom prst="chevron">
            <a:avLst>
              <a:gd name="adj" fmla="val 2821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Modification</a:t>
            </a:r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1C6B312A-7B07-4BBA-BC08-9F3FEA5366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25888" y="1857326"/>
          <a:ext cx="3509656" cy="22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6" imgW="3410100" imgH="2171835" progId="Excel.Sheet.12">
                  <p:embed/>
                </p:oleObj>
              </mc:Choice>
              <mc:Fallback>
                <p:oleObj name="Worksheet" r:id="rId6" imgW="3410100" imgH="2171835" progId="Excel.Sheet.12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1C6B312A-7B07-4BBA-BC08-9F3FEA5366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25888" y="1857326"/>
                        <a:ext cx="3509656" cy="223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Group 22">
            <a:extLst>
              <a:ext uri="{FF2B5EF4-FFF2-40B4-BE49-F238E27FC236}">
                <a16:creationId xmlns:a16="http://schemas.microsoft.com/office/drawing/2014/main" id="{1D3404C5-FCE2-4140-B4DD-C62C3250AAD7}"/>
              </a:ext>
            </a:extLst>
          </p:cNvPr>
          <p:cNvGrpSpPr/>
          <p:nvPr/>
        </p:nvGrpSpPr>
        <p:grpSpPr>
          <a:xfrm>
            <a:off x="7508271" y="2036107"/>
            <a:ext cx="1935266" cy="923330"/>
            <a:chOff x="7320439" y="1920925"/>
            <a:chExt cx="1935266" cy="923330"/>
          </a:xfrm>
        </p:grpSpPr>
        <p:pic>
          <p:nvPicPr>
            <p:cNvPr id="25" name="Picture 36" descr="File:Featured article star.svg">
              <a:extLst>
                <a:ext uri="{FF2B5EF4-FFF2-40B4-BE49-F238E27FC236}">
                  <a16:creationId xmlns:a16="http://schemas.microsoft.com/office/drawing/2014/main" id="{886A5562-0A27-44BB-A2B4-34AFA6ACC1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0439" y="2263139"/>
              <a:ext cx="243842" cy="2438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38" descr="Symbol support vote.svg">
              <a:extLst>
                <a:ext uri="{FF2B5EF4-FFF2-40B4-BE49-F238E27FC236}">
                  <a16:creationId xmlns:a16="http://schemas.microsoft.com/office/drawing/2014/main" id="{92ADE706-07A0-4081-8685-4506F65FFF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0439" y="2516820"/>
              <a:ext cx="237251" cy="2438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BE78382-E076-444A-A3B0-8EE8DC4B4581}"/>
                </a:ext>
              </a:extLst>
            </p:cNvPr>
            <p:cNvSpPr txBox="1"/>
            <p:nvPr/>
          </p:nvSpPr>
          <p:spPr>
            <a:xfrm>
              <a:off x="7647059" y="1920925"/>
              <a:ext cx="160864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i="1" dirty="0"/>
                <a:t>Editorial review</a:t>
              </a:r>
            </a:p>
            <a:p>
              <a:r>
                <a:rPr lang="en-AU" dirty="0"/>
                <a:t>5-10 reviewers</a:t>
              </a:r>
            </a:p>
            <a:p>
              <a:r>
                <a:rPr lang="en-AU" dirty="0"/>
                <a:t>      1 reviewer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55859BD-09C5-46BC-8F7D-21AFCA3CB00B}"/>
                </a:ext>
              </a:extLst>
            </p:cNvPr>
            <p:cNvCxnSpPr/>
            <p:nvPr/>
          </p:nvCxnSpPr>
          <p:spPr>
            <a:xfrm>
              <a:off x="7664370" y="2263139"/>
              <a:ext cx="0" cy="49752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FB5B888A-F7BE-40AA-9B1D-F87B86DB2F68}"/>
              </a:ext>
            </a:extLst>
          </p:cNvPr>
          <p:cNvSpPr/>
          <p:nvPr/>
        </p:nvSpPr>
        <p:spPr>
          <a:xfrm rot="16200000">
            <a:off x="2505775" y="2730160"/>
            <a:ext cx="2235200" cy="489534"/>
          </a:xfrm>
          <a:prstGeom prst="rect">
            <a:avLst/>
          </a:prstGeom>
          <a:solidFill>
            <a:srgbClr val="343884"/>
          </a:solidFill>
        </p:spPr>
        <p:txBody>
          <a:bodyPr wrap="none" lIns="108000" tIns="72000" rIns="108000" bIns="108000">
            <a:spAutoFit/>
          </a:bodyPr>
          <a:lstStyle/>
          <a:p>
            <a:r>
              <a:rPr lang="en-AU" sz="2000" b="1" dirty="0">
                <a:solidFill>
                  <a:schemeClr val="bg1"/>
                </a:solidFill>
              </a:rPr>
              <a:t>Internal assessment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80EBF3-4954-4033-B89A-B3C97DE3F8A4}"/>
              </a:ext>
            </a:extLst>
          </p:cNvPr>
          <p:cNvSpPr/>
          <p:nvPr/>
        </p:nvSpPr>
        <p:spPr>
          <a:xfrm>
            <a:off x="3930927" y="4377487"/>
            <a:ext cx="64226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/>
              <a:t>Quality comparable to </a:t>
            </a:r>
            <a:r>
              <a:rPr lang="en-AU" sz="2000" i="1" dirty="0" err="1"/>
              <a:t>Encyclopædia</a:t>
            </a:r>
            <a:r>
              <a:rPr lang="en-AU" sz="2000" i="1" dirty="0"/>
              <a:t> Britannica </a:t>
            </a:r>
            <a:r>
              <a:rPr lang="en-AU" sz="2000" dirty="0"/>
              <a:t>back in 2005</a:t>
            </a:r>
          </a:p>
          <a:p>
            <a:r>
              <a:rPr lang="en-AU" sz="2000" dirty="0"/>
              <a:t>Accuracy varies by topic, but broad trends:</a:t>
            </a:r>
          </a:p>
          <a:p>
            <a:pPr lvl="1"/>
            <a:r>
              <a:rPr lang="en-AU" dirty="0"/>
              <a:t>Inconsistent coverage</a:t>
            </a:r>
          </a:p>
          <a:p>
            <a:pPr lvl="1"/>
            <a:r>
              <a:rPr lang="en-AU" dirty="0"/>
              <a:t>Missing / out of date information</a:t>
            </a:r>
          </a:p>
          <a:p>
            <a:pPr lvl="1"/>
            <a:r>
              <a:rPr lang="en-US" dirty="0"/>
              <a:t>Missing illustration</a:t>
            </a:r>
          </a:p>
          <a:p>
            <a:pPr lvl="1"/>
            <a:r>
              <a:rPr lang="en-US" dirty="0"/>
              <a:t>Difficult readability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6A66521-1B0F-4071-A372-DA94D4280C4F}"/>
              </a:ext>
            </a:extLst>
          </p:cNvPr>
          <p:cNvSpPr/>
          <p:nvPr/>
        </p:nvSpPr>
        <p:spPr>
          <a:xfrm rot="16200000">
            <a:off x="2485451" y="5004219"/>
            <a:ext cx="2275852" cy="489534"/>
          </a:xfrm>
          <a:prstGeom prst="rect">
            <a:avLst/>
          </a:prstGeom>
          <a:solidFill>
            <a:srgbClr val="343884"/>
          </a:solidFill>
        </p:spPr>
        <p:txBody>
          <a:bodyPr wrap="none" lIns="108000" tIns="72000" rIns="108000" bIns="108000">
            <a:spAutoFit/>
          </a:bodyPr>
          <a:lstStyle/>
          <a:p>
            <a:r>
              <a:rPr lang="en-AU" sz="2000" b="1" dirty="0">
                <a:solidFill>
                  <a:schemeClr val="bg1"/>
                </a:solidFill>
              </a:rPr>
              <a:t>External assessment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63B757F-D8E8-4387-A48C-475A0B316288}"/>
              </a:ext>
            </a:extLst>
          </p:cNvPr>
          <p:cNvSpPr txBox="1"/>
          <p:nvPr/>
        </p:nvSpPr>
        <p:spPr>
          <a:xfrm>
            <a:off x="7879612" y="3711705"/>
            <a:ext cx="25322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>
                <a:latin typeface="Calibri" panose="020F0502020204030204" pitchFamily="34" charset="0"/>
                <a:cs typeface="Calibri" panose="020F0502020204030204" pitchFamily="34" charset="0"/>
              </a:rPr>
              <a:t>Wikipedia’s Plant Biology pages</a:t>
            </a:r>
            <a:endParaRPr lang="en-GB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" name="Picture 31">
            <a:extLst>
              <a:ext uri="{FF2B5EF4-FFF2-40B4-BE49-F238E27FC236}">
                <a16:creationId xmlns:a16="http://schemas.microsoft.com/office/drawing/2014/main" id="{43DFB7BC-C560-4467-9D6F-B052CEFC1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93295" y="3635289"/>
            <a:ext cx="438713" cy="39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Chevron 14">
            <a:extLst>
              <a:ext uri="{FF2B5EF4-FFF2-40B4-BE49-F238E27FC236}">
                <a16:creationId xmlns:a16="http://schemas.microsoft.com/office/drawing/2014/main" id="{E502BD3C-D0B0-46E2-83C5-B19B36C8ABE1}"/>
              </a:ext>
            </a:extLst>
          </p:cNvPr>
          <p:cNvSpPr/>
          <p:nvPr/>
        </p:nvSpPr>
        <p:spPr>
          <a:xfrm rot="5400000">
            <a:off x="1955269" y="5010766"/>
            <a:ext cx="685230" cy="1002484"/>
          </a:xfrm>
          <a:prstGeom prst="chevron">
            <a:avLst>
              <a:gd name="adj" fmla="val 4112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Deletion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4C2E7EC-818C-4AF7-8B15-F41F305DEA5D}"/>
              </a:ext>
            </a:extLst>
          </p:cNvPr>
          <p:cNvSpPr/>
          <p:nvPr/>
        </p:nvSpPr>
        <p:spPr>
          <a:xfrm>
            <a:off x="6360950" y="1371264"/>
            <a:ext cx="438714" cy="276184"/>
          </a:xfrm>
          <a:prstGeom prst="rect">
            <a:avLst/>
          </a:prstGeom>
          <a:solidFill>
            <a:srgbClr val="0000FF">
              <a:alpha val="10196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itle 8">
            <a:extLst>
              <a:ext uri="{FF2B5EF4-FFF2-40B4-BE49-F238E27FC236}">
                <a16:creationId xmlns:a16="http://schemas.microsoft.com/office/drawing/2014/main" id="{D7FF51C6-DDF7-43BE-99E1-7CBED8D05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025" y="809625"/>
            <a:ext cx="10364788" cy="765175"/>
          </a:xfrm>
        </p:spPr>
        <p:txBody>
          <a:bodyPr/>
          <a:lstStyle/>
          <a:p>
            <a:r>
              <a:rPr lang="en-AU" dirty="0"/>
              <a:t>Quality control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72596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1" grpId="0" animBg="1"/>
      <p:bldP spid="3" grpId="0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C3C47FC-63E5-4915-8987-70F8A6AAC42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D47F56-2F65-47A0-AABE-8065B75F92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864D7B-8F87-48BF-90A1-1E1CA6044150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03533E2-B08E-465A-9AD7-CD7DC02785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6473" y="102641"/>
            <a:ext cx="8391525" cy="67437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511F333-022B-4F95-B539-598798A0B64E}"/>
              </a:ext>
            </a:extLst>
          </p:cNvPr>
          <p:cNvGrpSpPr/>
          <p:nvPr/>
        </p:nvGrpSpPr>
        <p:grpSpPr>
          <a:xfrm>
            <a:off x="813604" y="383203"/>
            <a:ext cx="7908367" cy="6325506"/>
            <a:chOff x="813603" y="383203"/>
            <a:chExt cx="7908367" cy="632550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821CEFC-DF03-4C18-9CA8-5C1B8A4E838E}"/>
                </a:ext>
              </a:extLst>
            </p:cNvPr>
            <p:cNvGrpSpPr/>
            <p:nvPr/>
          </p:nvGrpSpPr>
          <p:grpSpPr>
            <a:xfrm>
              <a:off x="813603" y="895996"/>
              <a:ext cx="3441156" cy="5812713"/>
              <a:chOff x="1065530" y="1689099"/>
              <a:chExt cx="3149600" cy="4605338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59B8C17-1D20-478C-9851-CE71C11F1A79}"/>
                  </a:ext>
                </a:extLst>
              </p:cNvPr>
              <p:cNvSpPr/>
              <p:nvPr/>
            </p:nvSpPr>
            <p:spPr>
              <a:xfrm>
                <a:off x="1065530" y="1689099"/>
                <a:ext cx="3149600" cy="4187825"/>
              </a:xfrm>
              <a:prstGeom prst="rect">
                <a:avLst/>
              </a:prstGeom>
              <a:solidFill>
                <a:schemeClr val="bg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5305531-F8B8-4778-B287-5F1133227940}"/>
                  </a:ext>
                </a:extLst>
              </p:cNvPr>
              <p:cNvSpPr/>
              <p:nvPr/>
            </p:nvSpPr>
            <p:spPr>
              <a:xfrm>
                <a:off x="1065530" y="5876924"/>
                <a:ext cx="3054350" cy="417513"/>
              </a:xfrm>
              <a:prstGeom prst="rect">
                <a:avLst/>
              </a:prstGeom>
              <a:solidFill>
                <a:schemeClr val="bg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72533FC-42E3-47DB-B10E-8C1F3560EC1A}"/>
                </a:ext>
              </a:extLst>
            </p:cNvPr>
            <p:cNvGrpSpPr/>
            <p:nvPr/>
          </p:nvGrpSpPr>
          <p:grpSpPr>
            <a:xfrm>
              <a:off x="5302420" y="383203"/>
              <a:ext cx="3419550" cy="4422061"/>
              <a:chOff x="5089450" y="793750"/>
              <a:chExt cx="3419550" cy="2852880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932DFEA-8B87-4420-81CC-AD0499CA8353}"/>
                  </a:ext>
                </a:extLst>
              </p:cNvPr>
              <p:cNvSpPr/>
              <p:nvPr/>
            </p:nvSpPr>
            <p:spPr>
              <a:xfrm>
                <a:off x="5108500" y="793750"/>
                <a:ext cx="3400499" cy="1673035"/>
              </a:xfrm>
              <a:prstGeom prst="rect">
                <a:avLst/>
              </a:prstGeom>
              <a:solidFill>
                <a:schemeClr val="bg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7C2537F-4C6C-4D88-953D-683F8EA1F8BF}"/>
                  </a:ext>
                </a:extLst>
              </p:cNvPr>
              <p:cNvSpPr/>
              <p:nvPr/>
            </p:nvSpPr>
            <p:spPr>
              <a:xfrm>
                <a:off x="5694912" y="2997200"/>
                <a:ext cx="2814088" cy="649430"/>
              </a:xfrm>
              <a:prstGeom prst="rect">
                <a:avLst/>
              </a:prstGeom>
              <a:solidFill>
                <a:schemeClr val="bg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18CC11A-CAAD-43BA-B773-6D19BC90C35C}"/>
                  </a:ext>
                </a:extLst>
              </p:cNvPr>
              <p:cNvSpPr/>
              <p:nvPr/>
            </p:nvSpPr>
            <p:spPr>
              <a:xfrm>
                <a:off x="5089450" y="2992591"/>
                <a:ext cx="448299" cy="649430"/>
              </a:xfrm>
              <a:prstGeom prst="rect">
                <a:avLst/>
              </a:prstGeom>
              <a:solidFill>
                <a:schemeClr val="bg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945B5340-47D3-4DBB-AC46-F2C27C655D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62990" t="42613" r="34529" b="45156"/>
            <a:stretch/>
          </p:blipFill>
          <p:spPr>
            <a:xfrm>
              <a:off x="5737365" y="4067085"/>
              <a:ext cx="184803" cy="728134"/>
            </a:xfrm>
            <a:prstGeom prst="rect">
              <a:avLst/>
            </a:prstGeom>
          </p:spPr>
        </p:pic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1E213568-094C-4ABD-BEDC-C03F4E9F2FC1}"/>
              </a:ext>
            </a:extLst>
          </p:cNvPr>
          <p:cNvSpPr txBox="1">
            <a:spLocks/>
          </p:cNvSpPr>
          <p:nvPr/>
        </p:nvSpPr>
        <p:spPr>
          <a:xfrm>
            <a:off x="9144000" y="383203"/>
            <a:ext cx="3048000" cy="2782025"/>
          </a:xfrm>
          <a:prstGeom prst="rect">
            <a:avLst/>
          </a:prstGeom>
        </p:spPr>
        <p:txBody>
          <a:bodyPr/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4400" kern="1200" cap="small" spc="-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Interactions with the knowledge ecosystem</a:t>
            </a:r>
            <a:endParaRPr lang="en-A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275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Implementation models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Practical and proven methods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0271132" y="6497638"/>
            <a:ext cx="396875" cy="360362"/>
          </a:xfrm>
          <a:prstGeom prst="rect">
            <a:avLst/>
          </a:prstGeom>
        </p:spPr>
        <p:txBody>
          <a:bodyPr/>
          <a:lstStyle/>
          <a:p>
            <a:fld id="{CE88B329-2985-4DFE-8A92-737A35BD3460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10620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4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heme/theme1.xml><?xml version="1.0" encoding="utf-8"?>
<a:theme xmlns:a="http://schemas.openxmlformats.org/drawingml/2006/main" name="1_View">
  <a:themeElements>
    <a:clrScheme name="Lecture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343884"/>
      </a:accent1>
      <a:accent2>
        <a:srgbClr val="9F1515"/>
      </a:accent2>
      <a:accent3>
        <a:srgbClr val="05754A"/>
      </a:accent3>
      <a:accent4>
        <a:srgbClr val="0000FF"/>
      </a:accent4>
      <a:accent5>
        <a:srgbClr val="FF0000"/>
      </a:accent5>
      <a:accent6>
        <a:srgbClr val="00D600"/>
      </a:accent6>
      <a:hlink>
        <a:srgbClr val="618097"/>
      </a:hlink>
      <a:folHlink>
        <a:srgbClr val="ABAFA5"/>
      </a:folHlink>
    </a:clrScheme>
    <a:fontScheme name="Lecture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27176</TotalTime>
  <Words>1742</Words>
  <Application>Microsoft Office PowerPoint</Application>
  <PresentationFormat>Widescreen</PresentationFormat>
  <Paragraphs>409</Paragraphs>
  <Slides>30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Calibri Light</vt:lpstr>
      <vt:lpstr>Corbel</vt:lpstr>
      <vt:lpstr>Trebuchet MS</vt:lpstr>
      <vt:lpstr>Wingdings 2</vt:lpstr>
      <vt:lpstr>1_View</vt:lpstr>
      <vt:lpstr>Worksheet</vt:lpstr>
      <vt:lpstr>Wikipedia-integrated academic publishing </vt:lpstr>
      <vt:lpstr>Combining reach and rigour</vt:lpstr>
      <vt:lpstr>Who reads Wikipedia?</vt:lpstr>
      <vt:lpstr>Who reads Wikipedia?</vt:lpstr>
      <vt:lpstr>Quality control</vt:lpstr>
      <vt:lpstr>Quality control</vt:lpstr>
      <vt:lpstr>Quality control</vt:lpstr>
      <vt:lpstr>PowerPoint Presentation</vt:lpstr>
      <vt:lpstr>Implementation models</vt:lpstr>
      <vt:lpstr>Development of concepts</vt:lpstr>
      <vt:lpstr>Bridging the academic divide</vt:lpstr>
      <vt:lpstr>Academic and Wikipedic versions</vt:lpstr>
      <vt:lpstr>WikiJournals</vt:lpstr>
      <vt:lpstr>Example case studies in WikiJournals</vt:lpstr>
      <vt:lpstr>Example case studies in WikiJournals</vt:lpstr>
      <vt:lpstr>A WikiJournal’s publishing flow</vt:lpstr>
      <vt:lpstr>A WikiJournal’s publishing flow</vt:lpstr>
      <vt:lpstr>A WikiJournal’s publishing flow</vt:lpstr>
      <vt:lpstr>Sooooo… who pays?</vt:lpstr>
      <vt:lpstr>What does the future hold?</vt:lpstr>
      <vt:lpstr>Wikimedia journal hosting platform</vt:lpstr>
      <vt:lpstr>Wikimedia journal hosting platform</vt:lpstr>
      <vt:lpstr>PowerPoint Presentation</vt:lpstr>
      <vt:lpstr>[end]</vt:lpstr>
      <vt:lpstr>Possible journal partnership system</vt:lpstr>
      <vt:lpstr>Committee on Publication Ethics</vt:lpstr>
      <vt:lpstr>Contributions</vt:lpstr>
      <vt:lpstr>Similarities and differences</vt:lpstr>
      <vt:lpstr>The future of data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Protein ‘evolution’</dc:title>
  <dc:creator>T. Shafee</dc:creator>
  <cp:lastModifiedBy>Thomas Shafee</cp:lastModifiedBy>
  <cp:revision>1382</cp:revision>
  <dcterms:created xsi:type="dcterms:W3CDTF">2015-02-01T22:48:39Z</dcterms:created>
  <dcterms:modified xsi:type="dcterms:W3CDTF">2020-05-27T07:36:13Z</dcterms:modified>
</cp:coreProperties>
</file>