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5" r:id="rId4"/>
  </p:sldMasterIdLst>
  <p:notesMasterIdLst>
    <p:notesMasterId r:id="rId30"/>
  </p:notesMasterIdLst>
  <p:sldIdLst>
    <p:sldId id="257" r:id="rId5"/>
    <p:sldId id="494" r:id="rId6"/>
    <p:sldId id="496" r:id="rId7"/>
    <p:sldId id="493" r:id="rId8"/>
    <p:sldId id="258" r:id="rId9"/>
    <p:sldId id="473" r:id="rId10"/>
    <p:sldId id="261" r:id="rId11"/>
    <p:sldId id="474" r:id="rId12"/>
    <p:sldId id="475" r:id="rId13"/>
    <p:sldId id="488" r:id="rId14"/>
    <p:sldId id="489" r:id="rId15"/>
    <p:sldId id="260" r:id="rId16"/>
    <p:sldId id="272" r:id="rId17"/>
    <p:sldId id="479" r:id="rId18"/>
    <p:sldId id="268" r:id="rId19"/>
    <p:sldId id="256" r:id="rId20"/>
    <p:sldId id="477" r:id="rId21"/>
    <p:sldId id="267" r:id="rId22"/>
    <p:sldId id="270" r:id="rId23"/>
    <p:sldId id="484" r:id="rId24"/>
    <p:sldId id="472" r:id="rId25"/>
    <p:sldId id="262" r:id="rId26"/>
    <p:sldId id="486" r:id="rId27"/>
    <p:sldId id="476" r:id="rId28"/>
    <p:sldId id="26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D53D88B7-6E63-41C3-BBE5-C8CAC3A140FE}">
          <p14:sldIdLst>
            <p14:sldId id="257"/>
            <p14:sldId id="494"/>
            <p14:sldId id="496"/>
            <p14:sldId id="493"/>
            <p14:sldId id="258"/>
            <p14:sldId id="473"/>
            <p14:sldId id="261"/>
            <p14:sldId id="474"/>
            <p14:sldId id="475"/>
            <p14:sldId id="488"/>
            <p14:sldId id="489"/>
            <p14:sldId id="260"/>
            <p14:sldId id="272"/>
            <p14:sldId id="479"/>
            <p14:sldId id="268"/>
            <p14:sldId id="256"/>
            <p14:sldId id="477"/>
            <p14:sldId id="267"/>
            <p14:sldId id="270"/>
            <p14:sldId id="484"/>
            <p14:sldId id="472"/>
            <p14:sldId id="262"/>
            <p14:sldId id="486"/>
            <p14:sldId id="476"/>
            <p14:sldId id="26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63CB"/>
    <a:srgbClr val="A49FFF"/>
    <a:srgbClr val="837DFF"/>
    <a:srgbClr val="1509FF"/>
    <a:srgbClr val="00F2F2"/>
    <a:srgbClr val="080807"/>
    <a:srgbClr val="1760F1"/>
    <a:srgbClr val="FF8001"/>
    <a:srgbClr val="00C020"/>
    <a:srgbClr val="DE5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9" autoAdjust="0"/>
    <p:restoredTop sz="94607" autoAdjust="0"/>
  </p:normalViewPr>
  <p:slideViewPr>
    <p:cSldViewPr snapToGrid="0">
      <p:cViewPr>
        <p:scale>
          <a:sx n="66" d="100"/>
          <a:sy n="66" d="100"/>
        </p:scale>
        <p:origin x="1248" y="1026"/>
      </p:cViewPr>
      <p:guideLst/>
    </p:cSldViewPr>
  </p:slideViewPr>
  <p:outlineViewPr>
    <p:cViewPr>
      <p:scale>
        <a:sx n="33" d="100"/>
        <a:sy n="33" d="100"/>
      </p:scale>
      <p:origin x="0" y="-1884"/>
    </p:cViewPr>
  </p:outlineViewPr>
  <p:notesTextViewPr>
    <p:cViewPr>
      <p:scale>
        <a:sx n="1" d="1"/>
        <a:sy n="1" d="1"/>
      </p:scale>
      <p:origin x="0" y="0"/>
    </p:cViewPr>
  </p:notesTextViewPr>
  <p:notesViewPr>
    <p:cSldViewPr snapToGrid="0">
      <p:cViewPr varScale="1">
        <p:scale>
          <a:sx n="88" d="100"/>
          <a:sy n="88" d="100"/>
        </p:scale>
        <p:origin x="270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Shafee" userId="b0b528c0ad1b4221" providerId="LiveId" clId="{6C1A5E35-2BAF-4C93-8A8E-68948CD5D54C}"/>
    <pc:docChg chg="undo redo custSel addSld delSld modSld sldOrd modSection">
      <pc:chgData name="Thomas Shafee" userId="b0b528c0ad1b4221" providerId="LiveId" clId="{6C1A5E35-2BAF-4C93-8A8E-68948CD5D54C}" dt="2020-02-13T09:53:47.886" v="6719" actId="20577"/>
      <pc:docMkLst>
        <pc:docMk/>
      </pc:docMkLst>
      <pc:sldChg chg="modAnim">
        <pc:chgData name="Thomas Shafee" userId="b0b528c0ad1b4221" providerId="LiveId" clId="{6C1A5E35-2BAF-4C93-8A8E-68948CD5D54C}" dt="2020-02-13T09:36:28.021" v="5351"/>
        <pc:sldMkLst>
          <pc:docMk/>
          <pc:sldMk cId="1031408335" sldId="256"/>
        </pc:sldMkLst>
      </pc:sldChg>
      <pc:sldChg chg="modNotesTx">
        <pc:chgData name="Thomas Shafee" userId="b0b528c0ad1b4221" providerId="LiveId" clId="{6C1A5E35-2BAF-4C93-8A8E-68948CD5D54C}" dt="2020-02-13T07:22:07.245" v="3696" actId="6549"/>
        <pc:sldMkLst>
          <pc:docMk/>
          <pc:sldMk cId="2426794297" sldId="257"/>
        </pc:sldMkLst>
      </pc:sldChg>
      <pc:sldChg chg="ord modNotesTx">
        <pc:chgData name="Thomas Shafee" userId="b0b528c0ad1b4221" providerId="LiveId" clId="{6C1A5E35-2BAF-4C93-8A8E-68948CD5D54C}" dt="2020-02-13T09:21:59.860" v="4271" actId="20577"/>
        <pc:sldMkLst>
          <pc:docMk/>
          <pc:sldMk cId="75931909" sldId="258"/>
        </pc:sldMkLst>
      </pc:sldChg>
      <pc:sldChg chg="del">
        <pc:chgData name="Thomas Shafee" userId="b0b528c0ad1b4221" providerId="LiveId" clId="{6C1A5E35-2BAF-4C93-8A8E-68948CD5D54C}" dt="2020-02-12T09:02:51.197" v="1240" actId="2696"/>
        <pc:sldMkLst>
          <pc:docMk/>
          <pc:sldMk cId="4033815973" sldId="259"/>
        </pc:sldMkLst>
      </pc:sldChg>
      <pc:sldChg chg="modSp modNotesTx">
        <pc:chgData name="Thomas Shafee" userId="b0b528c0ad1b4221" providerId="LiveId" clId="{6C1A5E35-2BAF-4C93-8A8E-68948CD5D54C}" dt="2020-02-13T09:31:53.633" v="4891" actId="20577"/>
        <pc:sldMkLst>
          <pc:docMk/>
          <pc:sldMk cId="1676742499" sldId="260"/>
        </pc:sldMkLst>
        <pc:picChg chg="mod">
          <ac:chgData name="Thomas Shafee" userId="b0b528c0ad1b4221" providerId="LiveId" clId="{6C1A5E35-2BAF-4C93-8A8E-68948CD5D54C}" dt="2020-02-12T09:16:53.657" v="1495" actId="108"/>
          <ac:picMkLst>
            <pc:docMk/>
            <pc:sldMk cId="1676742499" sldId="260"/>
            <ac:picMk id="8" creationId="{7605AB62-FDE1-4547-BFF3-DB3BF03EB8A2}"/>
          </ac:picMkLst>
        </pc:picChg>
      </pc:sldChg>
      <pc:sldChg chg="add modNotesTx">
        <pc:chgData name="Thomas Shafee" userId="b0b528c0ad1b4221" providerId="LiveId" clId="{6C1A5E35-2BAF-4C93-8A8E-68948CD5D54C}" dt="2020-02-13T09:24:49.691" v="4575" actId="5793"/>
        <pc:sldMkLst>
          <pc:docMk/>
          <pc:sldMk cId="872275116" sldId="261"/>
        </pc:sldMkLst>
      </pc:sldChg>
      <pc:sldChg chg="add del">
        <pc:chgData name="Thomas Shafee" userId="b0b528c0ad1b4221" providerId="LiveId" clId="{6C1A5E35-2BAF-4C93-8A8E-68948CD5D54C}" dt="2020-02-12T09:19:13.944" v="1544" actId="2696"/>
        <pc:sldMkLst>
          <pc:docMk/>
          <pc:sldMk cId="2055940848" sldId="261"/>
        </pc:sldMkLst>
      </pc:sldChg>
      <pc:sldChg chg="add del">
        <pc:chgData name="Thomas Shafee" userId="b0b528c0ad1b4221" providerId="LiveId" clId="{6C1A5E35-2BAF-4C93-8A8E-68948CD5D54C}" dt="2020-02-12T09:19:24.868" v="1548"/>
        <pc:sldMkLst>
          <pc:docMk/>
          <pc:sldMk cId="2466915941" sldId="261"/>
        </pc:sldMkLst>
      </pc:sldChg>
      <pc:sldChg chg="modNotesTx">
        <pc:chgData name="Thomas Shafee" userId="b0b528c0ad1b4221" providerId="LiveId" clId="{6C1A5E35-2BAF-4C93-8A8E-68948CD5D54C}" dt="2020-02-13T09:51:28.463" v="6390" actId="20577"/>
        <pc:sldMkLst>
          <pc:docMk/>
          <pc:sldMk cId="2227544284" sldId="262"/>
        </pc:sldMkLst>
      </pc:sldChg>
      <pc:sldChg chg="addSp modSp modNotesTx">
        <pc:chgData name="Thomas Shafee" userId="b0b528c0ad1b4221" providerId="LiveId" clId="{6C1A5E35-2BAF-4C93-8A8E-68948CD5D54C}" dt="2020-02-13T09:52:51.902" v="6508" actId="20577"/>
        <pc:sldMkLst>
          <pc:docMk/>
          <pc:sldMk cId="1172360924" sldId="264"/>
        </pc:sldMkLst>
        <pc:spChg chg="add mod">
          <ac:chgData name="Thomas Shafee" userId="b0b528c0ad1b4221" providerId="LiveId" clId="{6C1A5E35-2BAF-4C93-8A8E-68948CD5D54C}" dt="2020-02-12T11:08:40.240" v="3304" actId="1076"/>
          <ac:spMkLst>
            <pc:docMk/>
            <pc:sldMk cId="1172360924" sldId="264"/>
            <ac:spMk id="2" creationId="{14C6A250-3813-4A66-8872-42B3EC18B577}"/>
          </ac:spMkLst>
        </pc:spChg>
      </pc:sldChg>
      <pc:sldChg chg="addSp delSp ord modNotesTx">
        <pc:chgData name="Thomas Shafee" userId="b0b528c0ad1b4221" providerId="LiveId" clId="{6C1A5E35-2BAF-4C93-8A8E-68948CD5D54C}" dt="2020-02-13T09:40:47.967" v="5660" actId="20577"/>
        <pc:sldMkLst>
          <pc:docMk/>
          <pc:sldMk cId="896889081" sldId="267"/>
        </pc:sldMkLst>
        <pc:spChg chg="add del">
          <ac:chgData name="Thomas Shafee" userId="b0b528c0ad1b4221" providerId="LiveId" clId="{6C1A5E35-2BAF-4C93-8A8E-68948CD5D54C}" dt="2020-02-12T07:58:41.952" v="396"/>
          <ac:spMkLst>
            <pc:docMk/>
            <pc:sldMk cId="896889081" sldId="267"/>
            <ac:spMk id="2" creationId="{733AE8E5-DA34-42CC-8EF3-F2AF3EC0F996}"/>
          </ac:spMkLst>
        </pc:spChg>
      </pc:sldChg>
      <pc:sldChg chg="modSp">
        <pc:chgData name="Thomas Shafee" userId="b0b528c0ad1b4221" providerId="LiveId" clId="{6C1A5E35-2BAF-4C93-8A8E-68948CD5D54C}" dt="2020-02-12T09:17:52" v="1525" actId="14861"/>
        <pc:sldMkLst>
          <pc:docMk/>
          <pc:sldMk cId="3915516980" sldId="268"/>
        </pc:sldMkLst>
        <pc:picChg chg="mod">
          <ac:chgData name="Thomas Shafee" userId="b0b528c0ad1b4221" providerId="LiveId" clId="{6C1A5E35-2BAF-4C93-8A8E-68948CD5D54C}" dt="2020-02-12T09:17:52" v="1525" actId="14861"/>
          <ac:picMkLst>
            <pc:docMk/>
            <pc:sldMk cId="3915516980" sldId="268"/>
            <ac:picMk id="14" creationId="{6F54DB59-0969-4D3B-B419-3C4119E3F498}"/>
          </ac:picMkLst>
        </pc:picChg>
        <pc:picChg chg="mod">
          <ac:chgData name="Thomas Shafee" userId="b0b528c0ad1b4221" providerId="LiveId" clId="{6C1A5E35-2BAF-4C93-8A8E-68948CD5D54C}" dt="2020-02-12T09:17:52" v="1525" actId="14861"/>
          <ac:picMkLst>
            <pc:docMk/>
            <pc:sldMk cId="3915516980" sldId="268"/>
            <ac:picMk id="15" creationId="{0F9B98C0-F9A8-4434-8192-D6CDD85635A6}"/>
          </ac:picMkLst>
        </pc:picChg>
        <pc:picChg chg="mod">
          <ac:chgData name="Thomas Shafee" userId="b0b528c0ad1b4221" providerId="LiveId" clId="{6C1A5E35-2BAF-4C93-8A8E-68948CD5D54C}" dt="2020-02-12T09:17:52" v="1525" actId="14861"/>
          <ac:picMkLst>
            <pc:docMk/>
            <pc:sldMk cId="3915516980" sldId="268"/>
            <ac:picMk id="17" creationId="{D94C376F-4EB7-4BF3-9B95-2D0D00410192}"/>
          </ac:picMkLst>
        </pc:picChg>
        <pc:picChg chg="mod">
          <ac:chgData name="Thomas Shafee" userId="b0b528c0ad1b4221" providerId="LiveId" clId="{6C1A5E35-2BAF-4C93-8A8E-68948CD5D54C}" dt="2020-02-12T09:17:52" v="1525" actId="14861"/>
          <ac:picMkLst>
            <pc:docMk/>
            <pc:sldMk cId="3915516980" sldId="268"/>
            <ac:picMk id="24" creationId="{7DEFB68C-5FC9-4D1E-BA1B-2D21270B379F}"/>
          </ac:picMkLst>
        </pc:picChg>
      </pc:sldChg>
      <pc:sldChg chg="addSp delSp modSp modNotesTx">
        <pc:chgData name="Thomas Shafee" userId="b0b528c0ad1b4221" providerId="LiveId" clId="{6C1A5E35-2BAF-4C93-8A8E-68948CD5D54C}" dt="2020-02-13T09:41:00.214" v="5684" actId="20577"/>
        <pc:sldMkLst>
          <pc:docMk/>
          <pc:sldMk cId="4019561992" sldId="270"/>
        </pc:sldMkLst>
        <pc:spChg chg="mod">
          <ac:chgData name="Thomas Shafee" userId="b0b528c0ad1b4221" providerId="LiveId" clId="{6C1A5E35-2BAF-4C93-8A8E-68948CD5D54C}" dt="2020-02-13T09:39:37.545" v="5601" actId="20577"/>
          <ac:spMkLst>
            <pc:docMk/>
            <pc:sldMk cId="4019561992" sldId="270"/>
            <ac:spMk id="16" creationId="{25A1DAA9-0BDC-4CCD-85AC-87F3D1EB4A30}"/>
          </ac:spMkLst>
        </pc:spChg>
        <pc:spChg chg="mod">
          <ac:chgData name="Thomas Shafee" userId="b0b528c0ad1b4221" providerId="LiveId" clId="{6C1A5E35-2BAF-4C93-8A8E-68948CD5D54C}" dt="2020-02-13T09:38:53.429" v="5600" actId="20577"/>
          <ac:spMkLst>
            <pc:docMk/>
            <pc:sldMk cId="4019561992" sldId="270"/>
            <ac:spMk id="18" creationId="{66A49991-9BAF-4154-AAA4-535466470038}"/>
          </ac:spMkLst>
        </pc:spChg>
        <pc:grpChg chg="mod">
          <ac:chgData name="Thomas Shafee" userId="b0b528c0ad1b4221" providerId="LiveId" clId="{6C1A5E35-2BAF-4C93-8A8E-68948CD5D54C}" dt="2020-02-13T09:38:34.057" v="5569"/>
          <ac:grpSpMkLst>
            <pc:docMk/>
            <pc:sldMk cId="4019561992" sldId="270"/>
            <ac:grpSpMk id="4" creationId="{F5D3F027-9A47-42D2-84E1-D74DA01F4FC3}"/>
          </ac:grpSpMkLst>
        </pc:grpChg>
        <pc:grpChg chg="mod">
          <ac:chgData name="Thomas Shafee" userId="b0b528c0ad1b4221" providerId="LiveId" clId="{6C1A5E35-2BAF-4C93-8A8E-68948CD5D54C}" dt="2020-02-13T09:38:43.463" v="5571"/>
          <ac:grpSpMkLst>
            <pc:docMk/>
            <pc:sldMk cId="4019561992" sldId="270"/>
            <ac:grpSpMk id="5" creationId="{B0032463-2ABE-4437-811C-956CB0E08304}"/>
          </ac:grpSpMkLst>
        </pc:grpChg>
        <pc:picChg chg="add del mod">
          <ac:chgData name="Thomas Shafee" userId="b0b528c0ad1b4221" providerId="LiveId" clId="{6C1A5E35-2BAF-4C93-8A8E-68948CD5D54C}" dt="2020-02-12T07:34:08.831" v="138" actId="478"/>
          <ac:picMkLst>
            <pc:docMk/>
            <pc:sldMk cId="4019561992" sldId="270"/>
            <ac:picMk id="2050" creationId="{922F96F0-041D-45CA-A0D4-3BED2436E648}"/>
          </ac:picMkLst>
        </pc:picChg>
      </pc:sldChg>
      <pc:sldChg chg="modNotesTx">
        <pc:chgData name="Thomas Shafee" userId="b0b528c0ad1b4221" providerId="LiveId" clId="{6C1A5E35-2BAF-4C93-8A8E-68948CD5D54C}" dt="2020-02-13T09:34:44.220" v="5350" actId="20577"/>
        <pc:sldMkLst>
          <pc:docMk/>
          <pc:sldMk cId="3614086522" sldId="272"/>
        </pc:sldMkLst>
      </pc:sldChg>
      <pc:sldChg chg="addSp delSp modSp add del delAnim modAnim">
        <pc:chgData name="Thomas Shafee" userId="b0b528c0ad1b4221" providerId="LiveId" clId="{6C1A5E35-2BAF-4C93-8A8E-68948CD5D54C}" dt="2020-02-12T09:40:15.944" v="1958" actId="2696"/>
        <pc:sldMkLst>
          <pc:docMk/>
          <pc:sldMk cId="552804581" sldId="388"/>
        </pc:sldMkLst>
        <pc:spChg chg="mod ord">
          <ac:chgData name="Thomas Shafee" userId="b0b528c0ad1b4221" providerId="LiveId" clId="{6C1A5E35-2BAF-4C93-8A8E-68948CD5D54C}" dt="2020-02-12T09:39:58.955" v="1952" actId="1076"/>
          <ac:spMkLst>
            <pc:docMk/>
            <pc:sldMk cId="552804581" sldId="388"/>
            <ac:spMk id="2" creationId="{00000000-0000-0000-0000-000000000000}"/>
          </ac:spMkLst>
        </pc:spChg>
        <pc:spChg chg="del mod">
          <ac:chgData name="Thomas Shafee" userId="b0b528c0ad1b4221" providerId="LiveId" clId="{6C1A5E35-2BAF-4C93-8A8E-68948CD5D54C}" dt="2020-02-12T09:30:57.142" v="1697" actId="478"/>
          <ac:spMkLst>
            <pc:docMk/>
            <pc:sldMk cId="552804581" sldId="388"/>
            <ac:spMk id="4" creationId="{00000000-0000-0000-0000-000000000000}"/>
          </ac:spMkLst>
        </pc:spChg>
        <pc:spChg chg="del mod">
          <ac:chgData name="Thomas Shafee" userId="b0b528c0ad1b4221" providerId="LiveId" clId="{6C1A5E35-2BAF-4C93-8A8E-68948CD5D54C}" dt="2020-02-12T09:31:20.702" v="1702" actId="478"/>
          <ac:spMkLst>
            <pc:docMk/>
            <pc:sldMk cId="552804581" sldId="388"/>
            <ac:spMk id="5" creationId="{00000000-0000-0000-0000-000000000000}"/>
          </ac:spMkLst>
        </pc:spChg>
        <pc:spChg chg="add del mod">
          <ac:chgData name="Thomas Shafee" userId="b0b528c0ad1b4221" providerId="LiveId" clId="{6C1A5E35-2BAF-4C93-8A8E-68948CD5D54C}" dt="2020-02-12T09:38:28.736" v="1916"/>
          <ac:spMkLst>
            <pc:docMk/>
            <pc:sldMk cId="552804581" sldId="388"/>
            <ac:spMk id="10" creationId="{A432FD42-AF62-45C0-AA0A-E3B0EB123C39}"/>
          </ac:spMkLst>
        </pc:spChg>
        <pc:spChg chg="del mod topLvl">
          <ac:chgData name="Thomas Shafee" userId="b0b528c0ad1b4221" providerId="LiveId" clId="{6C1A5E35-2BAF-4C93-8A8E-68948CD5D54C}" dt="2020-02-12T09:31:20.702" v="1702" actId="478"/>
          <ac:spMkLst>
            <pc:docMk/>
            <pc:sldMk cId="552804581" sldId="388"/>
            <ac:spMk id="13" creationId="{00000000-0000-0000-0000-000000000000}"/>
          </ac:spMkLst>
        </pc:spChg>
        <pc:spChg chg="del mod topLvl">
          <ac:chgData name="Thomas Shafee" userId="b0b528c0ad1b4221" providerId="LiveId" clId="{6C1A5E35-2BAF-4C93-8A8E-68948CD5D54C}" dt="2020-02-12T09:31:20.702" v="1702" actId="478"/>
          <ac:spMkLst>
            <pc:docMk/>
            <pc:sldMk cId="552804581" sldId="388"/>
            <ac:spMk id="17" creationId="{00000000-0000-0000-0000-000000000000}"/>
          </ac:spMkLst>
        </pc:spChg>
        <pc:spChg chg="del mod topLvl">
          <ac:chgData name="Thomas Shafee" userId="b0b528c0ad1b4221" providerId="LiveId" clId="{6C1A5E35-2BAF-4C93-8A8E-68948CD5D54C}" dt="2020-02-12T09:31:20.702" v="1702" actId="478"/>
          <ac:spMkLst>
            <pc:docMk/>
            <pc:sldMk cId="552804581" sldId="388"/>
            <ac:spMk id="18" creationId="{00000000-0000-0000-0000-000000000000}"/>
          </ac:spMkLst>
        </pc:spChg>
        <pc:spChg chg="del mod topLvl">
          <ac:chgData name="Thomas Shafee" userId="b0b528c0ad1b4221" providerId="LiveId" clId="{6C1A5E35-2BAF-4C93-8A8E-68948CD5D54C}" dt="2020-02-12T09:31:20.702" v="1702" actId="478"/>
          <ac:spMkLst>
            <pc:docMk/>
            <pc:sldMk cId="552804581" sldId="388"/>
            <ac:spMk id="52" creationId="{48C9607C-8F94-492F-8E2A-99A7E3F5F2C1}"/>
          </ac:spMkLst>
        </pc:spChg>
        <pc:spChg chg="del mod topLvl">
          <ac:chgData name="Thomas Shafee" userId="b0b528c0ad1b4221" providerId="LiveId" clId="{6C1A5E35-2BAF-4C93-8A8E-68948CD5D54C}" dt="2020-02-12T09:31:17.126" v="1701" actId="478"/>
          <ac:spMkLst>
            <pc:docMk/>
            <pc:sldMk cId="552804581" sldId="388"/>
            <ac:spMk id="65" creationId="{64B55B2F-6249-4DC2-8708-73EFFAA83CB3}"/>
          </ac:spMkLst>
        </pc:spChg>
        <pc:spChg chg="del mod topLvl">
          <ac:chgData name="Thomas Shafee" userId="b0b528c0ad1b4221" providerId="LiveId" clId="{6C1A5E35-2BAF-4C93-8A8E-68948CD5D54C}" dt="2020-02-12T09:31:17.126" v="1701" actId="478"/>
          <ac:spMkLst>
            <pc:docMk/>
            <pc:sldMk cId="552804581" sldId="388"/>
            <ac:spMk id="66" creationId="{3AE752F2-9968-4560-974C-FB544F5B5B17}"/>
          </ac:spMkLst>
        </pc:spChg>
        <pc:spChg chg="del mod topLvl">
          <ac:chgData name="Thomas Shafee" userId="b0b528c0ad1b4221" providerId="LiveId" clId="{6C1A5E35-2BAF-4C93-8A8E-68948CD5D54C}" dt="2020-02-12T09:31:17.126" v="1701" actId="478"/>
          <ac:spMkLst>
            <pc:docMk/>
            <pc:sldMk cId="552804581" sldId="388"/>
            <ac:spMk id="67" creationId="{B1CE3EFF-2BEC-4541-BE08-E63F08C017F0}"/>
          </ac:spMkLst>
        </pc:spChg>
        <pc:spChg chg="add del mod">
          <ac:chgData name="Thomas Shafee" userId="b0b528c0ad1b4221" providerId="LiveId" clId="{6C1A5E35-2BAF-4C93-8A8E-68948CD5D54C}" dt="2020-02-12T09:30:44.392" v="1695" actId="478"/>
          <ac:spMkLst>
            <pc:docMk/>
            <pc:sldMk cId="552804581" sldId="388"/>
            <ac:spMk id="73" creationId="{B14B0D32-5B79-40BD-8B8F-BCFCB50BC5DE}"/>
          </ac:spMkLst>
        </pc:spChg>
        <pc:spChg chg="add del mod">
          <ac:chgData name="Thomas Shafee" userId="b0b528c0ad1b4221" providerId="LiveId" clId="{6C1A5E35-2BAF-4C93-8A8E-68948CD5D54C}" dt="2020-02-12T09:30:44.392" v="1695" actId="478"/>
          <ac:spMkLst>
            <pc:docMk/>
            <pc:sldMk cId="552804581" sldId="388"/>
            <ac:spMk id="74" creationId="{9D5EAB3D-2BC9-4AF3-882C-F2B32EC6EACB}"/>
          </ac:spMkLst>
        </pc:spChg>
        <pc:spChg chg="add del mod">
          <ac:chgData name="Thomas Shafee" userId="b0b528c0ad1b4221" providerId="LiveId" clId="{6C1A5E35-2BAF-4C93-8A8E-68948CD5D54C}" dt="2020-02-12T09:30:44.392" v="1695" actId="478"/>
          <ac:spMkLst>
            <pc:docMk/>
            <pc:sldMk cId="552804581" sldId="388"/>
            <ac:spMk id="75" creationId="{2FF45255-EB43-4BF8-B617-EEA5928EB482}"/>
          </ac:spMkLst>
        </pc:spChg>
        <pc:spChg chg="del mod topLvl">
          <ac:chgData name="Thomas Shafee" userId="b0b528c0ad1b4221" providerId="LiveId" clId="{6C1A5E35-2BAF-4C93-8A8E-68948CD5D54C}" dt="2020-02-12T09:31:17.126" v="1701" actId="478"/>
          <ac:spMkLst>
            <pc:docMk/>
            <pc:sldMk cId="552804581" sldId="388"/>
            <ac:spMk id="76" creationId="{12201A59-1190-424F-A8C1-FD9AFDEAD461}"/>
          </ac:spMkLst>
        </pc:spChg>
        <pc:spChg chg="del mod topLvl">
          <ac:chgData name="Thomas Shafee" userId="b0b528c0ad1b4221" providerId="LiveId" clId="{6C1A5E35-2BAF-4C93-8A8E-68948CD5D54C}" dt="2020-02-12T09:31:17.126" v="1701" actId="478"/>
          <ac:spMkLst>
            <pc:docMk/>
            <pc:sldMk cId="552804581" sldId="388"/>
            <ac:spMk id="77" creationId="{A22A0531-C0E1-4663-96AE-D6C43CD45134}"/>
          </ac:spMkLst>
        </pc:spChg>
        <pc:spChg chg="del mod topLvl">
          <ac:chgData name="Thomas Shafee" userId="b0b528c0ad1b4221" providerId="LiveId" clId="{6C1A5E35-2BAF-4C93-8A8E-68948CD5D54C}" dt="2020-02-12T09:31:17.126" v="1701" actId="478"/>
          <ac:spMkLst>
            <pc:docMk/>
            <pc:sldMk cId="552804581" sldId="388"/>
            <ac:spMk id="78" creationId="{FC6E4A3A-A44A-40E8-8199-1853567E2220}"/>
          </ac:spMkLst>
        </pc:spChg>
        <pc:spChg chg="add del mod">
          <ac:chgData name="Thomas Shafee" userId="b0b528c0ad1b4221" providerId="LiveId" clId="{6C1A5E35-2BAF-4C93-8A8E-68948CD5D54C}" dt="2020-02-12T09:31:09.659" v="1699" actId="478"/>
          <ac:spMkLst>
            <pc:docMk/>
            <pc:sldMk cId="552804581" sldId="388"/>
            <ac:spMk id="79" creationId="{48FAD898-A605-4CB9-BD17-09C63C9896C0}"/>
          </ac:spMkLst>
        </pc:spChg>
        <pc:spChg chg="del mod topLvl">
          <ac:chgData name="Thomas Shafee" userId="b0b528c0ad1b4221" providerId="LiveId" clId="{6C1A5E35-2BAF-4C93-8A8E-68948CD5D54C}" dt="2020-02-12T09:31:17.126" v="1701" actId="478"/>
          <ac:spMkLst>
            <pc:docMk/>
            <pc:sldMk cId="552804581" sldId="388"/>
            <ac:spMk id="84" creationId="{2915CBAF-5AE5-42DB-AC66-CB00912E6C25}"/>
          </ac:spMkLst>
        </pc:spChg>
        <pc:spChg chg="del mod topLvl">
          <ac:chgData name="Thomas Shafee" userId="b0b528c0ad1b4221" providerId="LiveId" clId="{6C1A5E35-2BAF-4C93-8A8E-68948CD5D54C}" dt="2020-02-12T09:31:17.126" v="1701" actId="478"/>
          <ac:spMkLst>
            <pc:docMk/>
            <pc:sldMk cId="552804581" sldId="388"/>
            <ac:spMk id="85" creationId="{E3DA8F77-9FE5-4111-AC22-1A7BF7152A68}"/>
          </ac:spMkLst>
        </pc:spChg>
        <pc:grpChg chg="add del mod">
          <ac:chgData name="Thomas Shafee" userId="b0b528c0ad1b4221" providerId="LiveId" clId="{6C1A5E35-2BAF-4C93-8A8E-68948CD5D54C}" dt="2020-02-12T09:24:55.006" v="1634" actId="165"/>
          <ac:grpSpMkLst>
            <pc:docMk/>
            <pc:sldMk cId="552804581" sldId="388"/>
            <ac:grpSpMk id="3" creationId="{13989AB0-D685-4A98-A3FE-99FF3498362B}"/>
          </ac:grpSpMkLst>
        </pc:grpChg>
        <pc:grpChg chg="del mod topLvl">
          <ac:chgData name="Thomas Shafee" userId="b0b528c0ad1b4221" providerId="LiveId" clId="{6C1A5E35-2BAF-4C93-8A8E-68948CD5D54C}" dt="2020-02-12T09:31:17.126" v="1701" actId="478"/>
          <ac:grpSpMkLst>
            <pc:docMk/>
            <pc:sldMk cId="552804581" sldId="388"/>
            <ac:grpSpMk id="7" creationId="{1777B776-14E0-493A-91A3-8A08CE3221F9}"/>
          </ac:grpSpMkLst>
        </pc:grpChg>
        <pc:grpChg chg="del mod topLvl">
          <ac:chgData name="Thomas Shafee" userId="b0b528c0ad1b4221" providerId="LiveId" clId="{6C1A5E35-2BAF-4C93-8A8E-68948CD5D54C}" dt="2020-02-12T09:31:17.126" v="1701" actId="478"/>
          <ac:grpSpMkLst>
            <pc:docMk/>
            <pc:sldMk cId="552804581" sldId="388"/>
            <ac:grpSpMk id="70" creationId="{B3FD0590-DF6D-4B74-B5A7-C05C3E978A9D}"/>
          </ac:grpSpMkLst>
        </pc:grpChg>
        <pc:grpChg chg="del mod topLvl">
          <ac:chgData name="Thomas Shafee" userId="b0b528c0ad1b4221" providerId="LiveId" clId="{6C1A5E35-2BAF-4C93-8A8E-68948CD5D54C}" dt="2020-02-12T09:31:17.126" v="1701" actId="478"/>
          <ac:grpSpMkLst>
            <pc:docMk/>
            <pc:sldMk cId="552804581" sldId="388"/>
            <ac:grpSpMk id="71" creationId="{7D9BF663-F863-43B5-90C0-C0565AAD2C6C}"/>
          </ac:grpSpMkLst>
        </pc:grpChg>
        <pc:grpChg chg="del mod topLvl">
          <ac:chgData name="Thomas Shafee" userId="b0b528c0ad1b4221" providerId="LiveId" clId="{6C1A5E35-2BAF-4C93-8A8E-68948CD5D54C}" dt="2020-02-12T09:31:17.126" v="1701" actId="478"/>
          <ac:grpSpMkLst>
            <pc:docMk/>
            <pc:sldMk cId="552804581" sldId="388"/>
            <ac:grpSpMk id="72" creationId="{3C469E73-C68A-498E-909D-A2120EEB156B}"/>
          </ac:grpSpMkLst>
        </pc:grpChg>
        <pc:picChg chg="add mod">
          <ac:chgData name="Thomas Shafee" userId="b0b528c0ad1b4221" providerId="LiveId" clId="{6C1A5E35-2BAF-4C93-8A8E-68948CD5D54C}" dt="2020-02-12T09:39:52.248" v="1950" actId="1076"/>
          <ac:picMkLst>
            <pc:docMk/>
            <pc:sldMk cId="552804581" sldId="388"/>
            <ac:picMk id="6" creationId="{428E81D2-BBE5-49F1-A444-BB1DBD53F7E8}"/>
          </ac:picMkLst>
        </pc:picChg>
        <pc:picChg chg="add del mod ord">
          <ac:chgData name="Thomas Shafee" userId="b0b528c0ad1b4221" providerId="LiveId" clId="{6C1A5E35-2BAF-4C93-8A8E-68948CD5D54C}" dt="2020-02-12T09:38:09.099" v="1911" actId="478"/>
          <ac:picMkLst>
            <pc:docMk/>
            <pc:sldMk cId="552804581" sldId="388"/>
            <ac:picMk id="9" creationId="{2578CBB5-890A-4E12-8196-A236B1B20B86}"/>
          </ac:picMkLst>
        </pc:picChg>
        <pc:picChg chg="mod ord">
          <ac:chgData name="Thomas Shafee" userId="b0b528c0ad1b4221" providerId="LiveId" clId="{6C1A5E35-2BAF-4C93-8A8E-68948CD5D54C}" dt="2020-02-12T09:39:20.658" v="1939"/>
          <ac:picMkLst>
            <pc:docMk/>
            <pc:sldMk cId="552804581" sldId="388"/>
            <ac:picMk id="11" creationId="{C63AF29C-45C3-4F5B-B4BC-9714D9AB788E}"/>
          </ac:picMkLst>
        </pc:picChg>
        <pc:picChg chg="del mod">
          <ac:chgData name="Thomas Shafee" userId="b0b528c0ad1b4221" providerId="LiveId" clId="{6C1A5E35-2BAF-4C93-8A8E-68948CD5D54C}" dt="2020-02-12T09:24:00.037" v="1616" actId="478"/>
          <ac:picMkLst>
            <pc:docMk/>
            <pc:sldMk cId="552804581" sldId="388"/>
            <ac:picMk id="68" creationId="{C588E0C8-0626-4CB7-B0FC-B7C871AEEDD3}"/>
          </ac:picMkLst>
        </pc:picChg>
        <pc:picChg chg="add mod">
          <ac:chgData name="Thomas Shafee" userId="b0b528c0ad1b4221" providerId="LiveId" clId="{6C1A5E35-2BAF-4C93-8A8E-68948CD5D54C}" dt="2020-02-12T09:23:57.459" v="1614" actId="571"/>
          <ac:picMkLst>
            <pc:docMk/>
            <pc:sldMk cId="552804581" sldId="388"/>
            <ac:picMk id="69" creationId="{1B622C11-733F-49A1-B470-AE361444D52F}"/>
          </ac:picMkLst>
        </pc:picChg>
        <pc:picChg chg="add mod">
          <ac:chgData name="Thomas Shafee" userId="b0b528c0ad1b4221" providerId="LiveId" clId="{6C1A5E35-2BAF-4C93-8A8E-68948CD5D54C}" dt="2020-02-12T09:39:36.420" v="1945" actId="571"/>
          <ac:picMkLst>
            <pc:docMk/>
            <pc:sldMk cId="552804581" sldId="388"/>
            <ac:picMk id="80" creationId="{4E3ABEA4-FB92-42D2-928E-0D4C4039D830}"/>
          </ac:picMkLst>
        </pc:picChg>
      </pc:sldChg>
      <pc:sldChg chg="addSp modSp modAnim modNotesTx">
        <pc:chgData name="Thomas Shafee" userId="b0b528c0ad1b4221" providerId="LiveId" clId="{6C1A5E35-2BAF-4C93-8A8E-68948CD5D54C}" dt="2020-02-13T09:48:19.588" v="5844" actId="20577"/>
        <pc:sldMkLst>
          <pc:docMk/>
          <pc:sldMk cId="1833854791" sldId="472"/>
        </pc:sldMkLst>
        <pc:spChg chg="add mod">
          <ac:chgData name="Thomas Shafee" userId="b0b528c0ad1b4221" providerId="LiveId" clId="{6C1A5E35-2BAF-4C93-8A8E-68948CD5D54C}" dt="2020-02-12T07:37:21.350" v="168" actId="1036"/>
          <ac:spMkLst>
            <pc:docMk/>
            <pc:sldMk cId="1833854791" sldId="472"/>
            <ac:spMk id="43" creationId="{1AD9007C-1C81-478C-B4E8-2E01E1BA3A00}"/>
          </ac:spMkLst>
        </pc:spChg>
        <pc:spChg chg="mod">
          <ac:chgData name="Thomas Shafee" userId="b0b528c0ad1b4221" providerId="LiveId" clId="{6C1A5E35-2BAF-4C93-8A8E-68948CD5D54C}" dt="2020-02-12T07:30:36.342" v="118" actId="1076"/>
          <ac:spMkLst>
            <pc:docMk/>
            <pc:sldMk cId="1833854791" sldId="472"/>
            <ac:spMk id="49" creationId="{AA7BB889-ABCE-4D7F-9C69-D397CCA7948D}"/>
          </ac:spMkLst>
        </pc:spChg>
        <pc:spChg chg="mod">
          <ac:chgData name="Thomas Shafee" userId="b0b528c0ad1b4221" providerId="LiveId" clId="{6C1A5E35-2BAF-4C93-8A8E-68948CD5D54C}" dt="2020-02-12T07:30:30.969" v="116" actId="1076"/>
          <ac:spMkLst>
            <pc:docMk/>
            <pc:sldMk cId="1833854791" sldId="472"/>
            <ac:spMk id="51" creationId="{E92A033D-8BF2-4C14-B66A-6FEE4154E5F8}"/>
          </ac:spMkLst>
        </pc:spChg>
        <pc:spChg chg="mod">
          <ac:chgData name="Thomas Shafee" userId="b0b528c0ad1b4221" providerId="LiveId" clId="{6C1A5E35-2BAF-4C93-8A8E-68948CD5D54C}" dt="2020-02-12T07:30:38.267" v="119" actId="1076"/>
          <ac:spMkLst>
            <pc:docMk/>
            <pc:sldMk cId="1833854791" sldId="472"/>
            <ac:spMk id="52" creationId="{03695AB2-7891-49D4-A530-FD78D209B902}"/>
          </ac:spMkLst>
        </pc:spChg>
        <pc:picChg chg="add mod">
          <ac:chgData name="Thomas Shafee" userId="b0b528c0ad1b4221" providerId="LiveId" clId="{6C1A5E35-2BAF-4C93-8A8E-68948CD5D54C}" dt="2020-02-12T07:37:17.095" v="163" actId="1076"/>
          <ac:picMkLst>
            <pc:docMk/>
            <pc:sldMk cId="1833854791" sldId="472"/>
            <ac:picMk id="1026" creationId="{C95BD27D-533F-4FCE-A91A-B1971057BF91}"/>
          </ac:picMkLst>
        </pc:picChg>
      </pc:sldChg>
      <pc:sldChg chg="add modNotesTx">
        <pc:chgData name="Thomas Shafee" userId="b0b528c0ad1b4221" providerId="LiveId" clId="{6C1A5E35-2BAF-4C93-8A8E-68948CD5D54C}" dt="2020-02-13T09:23:40.677" v="4450" actId="20577"/>
        <pc:sldMkLst>
          <pc:docMk/>
          <pc:sldMk cId="1701330765" sldId="473"/>
        </pc:sldMkLst>
      </pc:sldChg>
      <pc:sldChg chg="add del">
        <pc:chgData name="Thomas Shafee" userId="b0b528c0ad1b4221" providerId="LiveId" clId="{6C1A5E35-2BAF-4C93-8A8E-68948CD5D54C}" dt="2020-02-12T09:19:24.868" v="1548"/>
        <pc:sldMkLst>
          <pc:docMk/>
          <pc:sldMk cId="1735368451" sldId="473"/>
        </pc:sldMkLst>
      </pc:sldChg>
      <pc:sldChg chg="add del">
        <pc:chgData name="Thomas Shafee" userId="b0b528c0ad1b4221" providerId="LiveId" clId="{6C1A5E35-2BAF-4C93-8A8E-68948CD5D54C}" dt="2020-02-12T09:19:13.933" v="1543" actId="2696"/>
        <pc:sldMkLst>
          <pc:docMk/>
          <pc:sldMk cId="3381794427" sldId="473"/>
        </pc:sldMkLst>
      </pc:sldChg>
      <pc:sldChg chg="add del">
        <pc:chgData name="Thomas Shafee" userId="b0b528c0ad1b4221" providerId="LiveId" clId="{6C1A5E35-2BAF-4C93-8A8E-68948CD5D54C}" dt="2020-02-12T09:19:24.868" v="1548"/>
        <pc:sldMkLst>
          <pc:docMk/>
          <pc:sldMk cId="218238926" sldId="474"/>
        </pc:sldMkLst>
      </pc:sldChg>
      <pc:sldChg chg="del">
        <pc:chgData name="Thomas Shafee" userId="b0b528c0ad1b4221" providerId="LiveId" clId="{6C1A5E35-2BAF-4C93-8A8E-68948CD5D54C}" dt="2020-02-12T09:19:13.961" v="1545" actId="2696"/>
        <pc:sldMkLst>
          <pc:docMk/>
          <pc:sldMk cId="3331809089" sldId="474"/>
        </pc:sldMkLst>
      </pc:sldChg>
      <pc:sldChg chg="add modNotesTx">
        <pc:chgData name="Thomas Shafee" userId="b0b528c0ad1b4221" providerId="LiveId" clId="{6C1A5E35-2BAF-4C93-8A8E-68948CD5D54C}" dt="2020-02-13T09:24:58.353" v="4576" actId="20577"/>
        <pc:sldMkLst>
          <pc:docMk/>
          <pc:sldMk cId="4294123807" sldId="474"/>
        </pc:sldMkLst>
      </pc:sldChg>
      <pc:sldChg chg="add del">
        <pc:chgData name="Thomas Shafee" userId="b0b528c0ad1b4221" providerId="LiveId" clId="{6C1A5E35-2BAF-4C93-8A8E-68948CD5D54C}" dt="2020-02-12T09:19:24.868" v="1548"/>
        <pc:sldMkLst>
          <pc:docMk/>
          <pc:sldMk cId="227334916" sldId="475"/>
        </pc:sldMkLst>
      </pc:sldChg>
      <pc:sldChg chg="del">
        <pc:chgData name="Thomas Shafee" userId="b0b528c0ad1b4221" providerId="LiveId" clId="{6C1A5E35-2BAF-4C93-8A8E-68948CD5D54C}" dt="2020-02-12T09:19:13.997" v="1546" actId="2696"/>
        <pc:sldMkLst>
          <pc:docMk/>
          <pc:sldMk cId="922353078" sldId="475"/>
        </pc:sldMkLst>
      </pc:sldChg>
      <pc:sldChg chg="add">
        <pc:chgData name="Thomas Shafee" userId="b0b528c0ad1b4221" providerId="LiveId" clId="{6C1A5E35-2BAF-4C93-8A8E-68948CD5D54C}" dt="2020-02-12T09:21:14.422" v="1549"/>
        <pc:sldMkLst>
          <pc:docMk/>
          <pc:sldMk cId="3464287711" sldId="475"/>
        </pc:sldMkLst>
      </pc:sldChg>
      <pc:sldChg chg="addSp modSp modAnim modNotesTx">
        <pc:chgData name="Thomas Shafee" userId="b0b528c0ad1b4221" providerId="LiveId" clId="{6C1A5E35-2BAF-4C93-8A8E-68948CD5D54C}" dt="2020-02-13T09:53:47.886" v="6719" actId="20577"/>
        <pc:sldMkLst>
          <pc:docMk/>
          <pc:sldMk cId="1841362103" sldId="476"/>
        </pc:sldMkLst>
        <pc:picChg chg="add mod">
          <ac:chgData name="Thomas Shafee" userId="b0b528c0ad1b4221" providerId="LiveId" clId="{6C1A5E35-2BAF-4C93-8A8E-68948CD5D54C}" dt="2020-02-12T10:51:40.094" v="3267" actId="1076"/>
          <ac:picMkLst>
            <pc:docMk/>
            <pc:sldMk cId="1841362103" sldId="476"/>
            <ac:picMk id="2" creationId="{E908B040-C0EA-4B78-864C-33F38B2D7AC9}"/>
          </ac:picMkLst>
        </pc:picChg>
      </pc:sldChg>
      <pc:sldChg chg="modNotesTx">
        <pc:chgData name="Thomas Shafee" userId="b0b528c0ad1b4221" providerId="LiveId" clId="{6C1A5E35-2BAF-4C93-8A8E-68948CD5D54C}" dt="2020-02-13T09:37:05.653" v="5472" actId="20577"/>
        <pc:sldMkLst>
          <pc:docMk/>
          <pc:sldMk cId="3202599051" sldId="477"/>
        </pc:sldMkLst>
      </pc:sldChg>
      <pc:sldChg chg="modSp modNotesTx">
        <pc:chgData name="Thomas Shafee" userId="b0b528c0ad1b4221" providerId="LiveId" clId="{6C1A5E35-2BAF-4C93-8A8E-68948CD5D54C}" dt="2020-02-13T09:32:34.564" v="4976" actId="20577"/>
        <pc:sldMkLst>
          <pc:docMk/>
          <pc:sldMk cId="112966575" sldId="479"/>
        </pc:sldMkLst>
        <pc:picChg chg="mod">
          <ac:chgData name="Thomas Shafee" userId="b0b528c0ad1b4221" providerId="LiveId" clId="{6C1A5E35-2BAF-4C93-8A8E-68948CD5D54C}" dt="2020-02-12T09:17:33.709" v="1518" actId="14861"/>
          <ac:picMkLst>
            <pc:docMk/>
            <pc:sldMk cId="112966575" sldId="479"/>
            <ac:picMk id="33" creationId="{EC8ADC17-1ECF-48AD-B238-93FE8494D447}"/>
          </ac:picMkLst>
        </pc:picChg>
      </pc:sldChg>
      <pc:sldChg chg="modSp add del">
        <pc:chgData name="Thomas Shafee" userId="b0b528c0ad1b4221" providerId="LiveId" clId="{6C1A5E35-2BAF-4C93-8A8E-68948CD5D54C}" dt="2020-02-12T09:19:00.307" v="1537" actId="2696"/>
        <pc:sldMkLst>
          <pc:docMk/>
          <pc:sldMk cId="2375284200" sldId="481"/>
        </pc:sldMkLst>
        <pc:picChg chg="mod">
          <ac:chgData name="Thomas Shafee" userId="b0b528c0ad1b4221" providerId="LiveId" clId="{6C1A5E35-2BAF-4C93-8A8E-68948CD5D54C}" dt="2020-02-12T08:16:52.896" v="524"/>
          <ac:picMkLst>
            <pc:docMk/>
            <pc:sldMk cId="2375284200" sldId="481"/>
            <ac:picMk id="24" creationId="{52503B94-F507-4AA0-B71D-DC7B72726762}"/>
          </ac:picMkLst>
        </pc:picChg>
      </pc:sldChg>
      <pc:sldChg chg="add del">
        <pc:chgData name="Thomas Shafee" userId="b0b528c0ad1b4221" providerId="LiveId" clId="{6C1A5E35-2BAF-4C93-8A8E-68948CD5D54C}" dt="2020-02-12T07:45:09.659" v="179" actId="2696"/>
        <pc:sldMkLst>
          <pc:docMk/>
          <pc:sldMk cId="2886110058" sldId="483"/>
        </pc:sldMkLst>
      </pc:sldChg>
      <pc:sldChg chg="modTransition modNotesTx">
        <pc:chgData name="Thomas Shafee" userId="b0b528c0ad1b4221" providerId="LiveId" clId="{6C1A5E35-2BAF-4C93-8A8E-68948CD5D54C}" dt="2020-02-13T09:47:35.535" v="5777"/>
        <pc:sldMkLst>
          <pc:docMk/>
          <pc:sldMk cId="3450115035" sldId="484"/>
        </pc:sldMkLst>
      </pc:sldChg>
      <pc:sldChg chg="addSp delSp modSp add del modAnim">
        <pc:chgData name="Thomas Shafee" userId="b0b528c0ad1b4221" providerId="LiveId" clId="{6C1A5E35-2BAF-4C93-8A8E-68948CD5D54C}" dt="2020-02-12T09:22:14.455" v="1576" actId="2696"/>
        <pc:sldMkLst>
          <pc:docMk/>
          <pc:sldMk cId="2493686488" sldId="485"/>
        </pc:sldMkLst>
        <pc:spChg chg="mod">
          <ac:chgData name="Thomas Shafee" userId="b0b528c0ad1b4221" providerId="LiveId" clId="{6C1A5E35-2BAF-4C93-8A8E-68948CD5D54C}" dt="2020-02-12T09:21:42.722" v="1571" actId="20577"/>
          <ac:spMkLst>
            <pc:docMk/>
            <pc:sldMk cId="2493686488" sldId="485"/>
            <ac:spMk id="2" creationId="{60F754D0-45AC-4232-BFF2-D17B9E5714FC}"/>
          </ac:spMkLst>
        </pc:spChg>
        <pc:spChg chg="add del">
          <ac:chgData name="Thomas Shafee" userId="b0b528c0ad1b4221" providerId="LiveId" clId="{6C1A5E35-2BAF-4C93-8A8E-68948CD5D54C}" dt="2020-02-12T09:22:04.471" v="1573" actId="478"/>
          <ac:spMkLst>
            <pc:docMk/>
            <pc:sldMk cId="2493686488" sldId="485"/>
            <ac:spMk id="3" creationId="{C254CD1C-80E5-4429-BCBC-2DA9DCB3D72F}"/>
          </ac:spMkLst>
        </pc:spChg>
        <pc:spChg chg="add">
          <ac:chgData name="Thomas Shafee" userId="b0b528c0ad1b4221" providerId="LiveId" clId="{6C1A5E35-2BAF-4C93-8A8E-68948CD5D54C}" dt="2020-02-12T09:21:35.387" v="1552"/>
          <ac:spMkLst>
            <pc:docMk/>
            <pc:sldMk cId="2493686488" sldId="485"/>
            <ac:spMk id="4" creationId="{6264C375-082A-44C3-9E35-EE9404A1B1C7}"/>
          </ac:spMkLst>
        </pc:spChg>
        <pc:spChg chg="add">
          <ac:chgData name="Thomas Shafee" userId="b0b528c0ad1b4221" providerId="LiveId" clId="{6C1A5E35-2BAF-4C93-8A8E-68948CD5D54C}" dt="2020-02-12T09:21:35.387" v="1552"/>
          <ac:spMkLst>
            <pc:docMk/>
            <pc:sldMk cId="2493686488" sldId="485"/>
            <ac:spMk id="5" creationId="{8B990F3F-C773-489D-8A66-975F662C9F5E}"/>
          </ac:spMkLst>
        </pc:spChg>
        <pc:spChg chg="add">
          <ac:chgData name="Thomas Shafee" userId="b0b528c0ad1b4221" providerId="LiveId" clId="{6C1A5E35-2BAF-4C93-8A8E-68948CD5D54C}" dt="2020-02-12T09:21:35.387" v="1552"/>
          <ac:spMkLst>
            <pc:docMk/>
            <pc:sldMk cId="2493686488" sldId="485"/>
            <ac:spMk id="6" creationId="{9E020403-6CE0-4A72-A0A1-96C0E22FC361}"/>
          </ac:spMkLst>
        </pc:spChg>
        <pc:spChg chg="add">
          <ac:chgData name="Thomas Shafee" userId="b0b528c0ad1b4221" providerId="LiveId" clId="{6C1A5E35-2BAF-4C93-8A8E-68948CD5D54C}" dt="2020-02-12T09:21:35.387" v="1552"/>
          <ac:spMkLst>
            <pc:docMk/>
            <pc:sldMk cId="2493686488" sldId="485"/>
            <ac:spMk id="10" creationId="{B4A64588-2A98-42F0-9B5F-6B23501CCD20}"/>
          </ac:spMkLst>
        </pc:spChg>
        <pc:spChg chg="add">
          <ac:chgData name="Thomas Shafee" userId="b0b528c0ad1b4221" providerId="LiveId" clId="{6C1A5E35-2BAF-4C93-8A8E-68948CD5D54C}" dt="2020-02-12T09:21:35.387" v="1552"/>
          <ac:spMkLst>
            <pc:docMk/>
            <pc:sldMk cId="2493686488" sldId="485"/>
            <ac:spMk id="11" creationId="{0630ECEF-7DF0-4B8C-858B-A68DD1848702}"/>
          </ac:spMkLst>
        </pc:spChg>
        <pc:spChg chg="add">
          <ac:chgData name="Thomas Shafee" userId="b0b528c0ad1b4221" providerId="LiveId" clId="{6C1A5E35-2BAF-4C93-8A8E-68948CD5D54C}" dt="2020-02-12T09:21:35.387" v="1552"/>
          <ac:spMkLst>
            <pc:docMk/>
            <pc:sldMk cId="2493686488" sldId="485"/>
            <ac:spMk id="12" creationId="{49C1C3D8-F1F8-45F3-8C29-AEB4F8BF756E}"/>
          </ac:spMkLst>
        </pc:spChg>
        <pc:grpChg chg="add">
          <ac:chgData name="Thomas Shafee" userId="b0b528c0ad1b4221" providerId="LiveId" clId="{6C1A5E35-2BAF-4C93-8A8E-68948CD5D54C}" dt="2020-02-12T09:21:35.387" v="1552"/>
          <ac:grpSpMkLst>
            <pc:docMk/>
            <pc:sldMk cId="2493686488" sldId="485"/>
            <ac:grpSpMk id="13" creationId="{D3BE2348-C7B3-4952-9895-64E31F885AF5}"/>
          </ac:grpSpMkLst>
        </pc:grpChg>
        <pc:grpChg chg="add">
          <ac:chgData name="Thomas Shafee" userId="b0b528c0ad1b4221" providerId="LiveId" clId="{6C1A5E35-2BAF-4C93-8A8E-68948CD5D54C}" dt="2020-02-12T09:21:35.387" v="1552"/>
          <ac:grpSpMkLst>
            <pc:docMk/>
            <pc:sldMk cId="2493686488" sldId="485"/>
            <ac:grpSpMk id="17" creationId="{E8E3E9E2-56D9-4525-AB8A-C08326762DA8}"/>
          </ac:grpSpMkLst>
        </pc:grpChg>
        <pc:cxnChg chg="add">
          <ac:chgData name="Thomas Shafee" userId="b0b528c0ad1b4221" providerId="LiveId" clId="{6C1A5E35-2BAF-4C93-8A8E-68948CD5D54C}" dt="2020-02-12T09:21:35.387" v="1552"/>
          <ac:cxnSpMkLst>
            <pc:docMk/>
            <pc:sldMk cId="2493686488" sldId="485"/>
            <ac:cxnSpMk id="7" creationId="{FF4F9831-AE5C-4868-88F3-1135CF92F4ED}"/>
          </ac:cxnSpMkLst>
        </pc:cxnChg>
        <pc:cxnChg chg="add">
          <ac:chgData name="Thomas Shafee" userId="b0b528c0ad1b4221" providerId="LiveId" clId="{6C1A5E35-2BAF-4C93-8A8E-68948CD5D54C}" dt="2020-02-12T09:21:35.387" v="1552"/>
          <ac:cxnSpMkLst>
            <pc:docMk/>
            <pc:sldMk cId="2493686488" sldId="485"/>
            <ac:cxnSpMk id="8" creationId="{474ABB7D-3133-460C-9F6E-B93724A73800}"/>
          </ac:cxnSpMkLst>
        </pc:cxnChg>
        <pc:cxnChg chg="add">
          <ac:chgData name="Thomas Shafee" userId="b0b528c0ad1b4221" providerId="LiveId" clId="{6C1A5E35-2BAF-4C93-8A8E-68948CD5D54C}" dt="2020-02-12T09:21:35.387" v="1552"/>
          <ac:cxnSpMkLst>
            <pc:docMk/>
            <pc:sldMk cId="2493686488" sldId="485"/>
            <ac:cxnSpMk id="9" creationId="{0C8B1CC5-6B2D-4250-B40A-906EBB9F3156}"/>
          </ac:cxnSpMkLst>
        </pc:cxnChg>
      </pc:sldChg>
      <pc:sldChg chg="addSp delSp modSp add delAnim modAnim modNotesTx">
        <pc:chgData name="Thomas Shafee" userId="b0b528c0ad1b4221" providerId="LiveId" clId="{6C1A5E35-2BAF-4C93-8A8E-68948CD5D54C}" dt="2020-02-13T09:51:10.404" v="6330" actId="20577"/>
        <pc:sldMkLst>
          <pc:docMk/>
          <pc:sldMk cId="4171726494" sldId="486"/>
        </pc:sldMkLst>
        <pc:spChg chg="add mod ord">
          <ac:chgData name="Thomas Shafee" userId="b0b528c0ad1b4221" providerId="LiveId" clId="{6C1A5E35-2BAF-4C93-8A8E-68948CD5D54C}" dt="2020-02-12T07:56:40.609" v="367" actId="692"/>
          <ac:spMkLst>
            <pc:docMk/>
            <pc:sldMk cId="4171726494" sldId="486"/>
            <ac:spMk id="2" creationId="{E3502E38-9089-4920-9327-7F073DD24648}"/>
          </ac:spMkLst>
        </pc:spChg>
        <pc:spChg chg="mod">
          <ac:chgData name="Thomas Shafee" userId="b0b528c0ad1b4221" providerId="LiveId" clId="{6C1A5E35-2BAF-4C93-8A8E-68948CD5D54C}" dt="2020-02-12T07:53:15.396" v="347" actId="1076"/>
          <ac:spMkLst>
            <pc:docMk/>
            <pc:sldMk cId="4171726494" sldId="486"/>
            <ac:spMk id="39" creationId="{3DA3F524-334D-4146-9838-DACDA90159B3}"/>
          </ac:spMkLst>
        </pc:spChg>
        <pc:spChg chg="add mod ord">
          <ac:chgData name="Thomas Shafee" userId="b0b528c0ad1b4221" providerId="LiveId" clId="{6C1A5E35-2BAF-4C93-8A8E-68948CD5D54C}" dt="2020-02-12T07:57:22.633" v="376" actId="207"/>
          <ac:spMkLst>
            <pc:docMk/>
            <pc:sldMk cId="4171726494" sldId="486"/>
            <ac:spMk id="51" creationId="{2708E0CF-E0DD-426C-AFBC-1AFDB30FA0A8}"/>
          </ac:spMkLst>
        </pc:spChg>
        <pc:spChg chg="add mod ord">
          <ac:chgData name="Thomas Shafee" userId="b0b528c0ad1b4221" providerId="LiveId" clId="{6C1A5E35-2BAF-4C93-8A8E-68948CD5D54C}" dt="2020-02-12T08:15:56.228" v="509" actId="14100"/>
          <ac:spMkLst>
            <pc:docMk/>
            <pc:sldMk cId="4171726494" sldId="486"/>
            <ac:spMk id="65" creationId="{2CC8CEAE-FDA7-496E-B8FB-5E91EC8FB157}"/>
          </ac:spMkLst>
        </pc:spChg>
        <pc:spChg chg="add mod ord">
          <ac:chgData name="Thomas Shafee" userId="b0b528c0ad1b4221" providerId="LiveId" clId="{6C1A5E35-2BAF-4C93-8A8E-68948CD5D54C}" dt="2020-02-12T08:15:56.228" v="509" actId="14100"/>
          <ac:spMkLst>
            <pc:docMk/>
            <pc:sldMk cId="4171726494" sldId="486"/>
            <ac:spMk id="66" creationId="{088CE5F5-CAF1-4486-A004-B9A64C42FD31}"/>
          </ac:spMkLst>
        </pc:spChg>
        <pc:spChg chg="add mod">
          <ac:chgData name="Thomas Shafee" userId="b0b528c0ad1b4221" providerId="LiveId" clId="{6C1A5E35-2BAF-4C93-8A8E-68948CD5D54C}" dt="2020-02-12T08:02:12.572" v="474" actId="164"/>
          <ac:spMkLst>
            <pc:docMk/>
            <pc:sldMk cId="4171726494" sldId="486"/>
            <ac:spMk id="78" creationId="{515677E9-9D0E-4DF1-9A50-ED436A3B137F}"/>
          </ac:spMkLst>
        </pc:spChg>
        <pc:spChg chg="mod">
          <ac:chgData name="Thomas Shafee" userId="b0b528c0ad1b4221" providerId="LiveId" clId="{6C1A5E35-2BAF-4C93-8A8E-68948CD5D54C}" dt="2020-02-12T08:02:25.950" v="480" actId="403"/>
          <ac:spMkLst>
            <pc:docMk/>
            <pc:sldMk cId="4171726494" sldId="486"/>
            <ac:spMk id="82" creationId="{9AFD8AA8-B7E4-4DC1-9C58-9F14529E7DFF}"/>
          </ac:spMkLst>
        </pc:spChg>
        <pc:spChg chg="mod">
          <ac:chgData name="Thomas Shafee" userId="b0b528c0ad1b4221" providerId="LiveId" clId="{6C1A5E35-2BAF-4C93-8A8E-68948CD5D54C}" dt="2020-02-12T08:02:25.950" v="480" actId="403"/>
          <ac:spMkLst>
            <pc:docMk/>
            <pc:sldMk cId="4171726494" sldId="486"/>
            <ac:spMk id="84" creationId="{E794F520-9A3A-4494-9698-E0560D6DDE26}"/>
          </ac:spMkLst>
        </pc:spChg>
        <pc:grpChg chg="add del mod">
          <ac:chgData name="Thomas Shafee" userId="b0b528c0ad1b4221" providerId="LiveId" clId="{6C1A5E35-2BAF-4C93-8A8E-68948CD5D54C}" dt="2020-02-12T07:56:52.620" v="371"/>
          <ac:grpSpMkLst>
            <pc:docMk/>
            <pc:sldMk cId="4171726494" sldId="486"/>
            <ac:grpSpMk id="5" creationId="{BEB57F28-1BB0-475A-B356-97F7ED4BFAC1}"/>
          </ac:grpSpMkLst>
        </pc:grpChg>
        <pc:grpChg chg="add del mod">
          <ac:chgData name="Thomas Shafee" userId="b0b528c0ad1b4221" providerId="LiveId" clId="{6C1A5E35-2BAF-4C93-8A8E-68948CD5D54C}" dt="2020-02-12T08:15:30.541" v="503" actId="2085"/>
          <ac:grpSpMkLst>
            <pc:docMk/>
            <pc:sldMk cId="4171726494" sldId="486"/>
            <ac:grpSpMk id="6" creationId="{C7B5CD66-6E6E-4DEF-B292-D276A3EFD135}"/>
          </ac:grpSpMkLst>
        </pc:grpChg>
        <pc:grpChg chg="add del mod">
          <ac:chgData name="Thomas Shafee" userId="b0b528c0ad1b4221" providerId="LiveId" clId="{6C1A5E35-2BAF-4C93-8A8E-68948CD5D54C}" dt="2020-02-12T08:02:28.685" v="481" actId="478"/>
          <ac:grpSpMkLst>
            <pc:docMk/>
            <pc:sldMk cId="4171726494" sldId="486"/>
            <ac:grpSpMk id="23" creationId="{63D52DE9-7D71-4469-8243-9074CE48BAEB}"/>
          </ac:grpSpMkLst>
        </pc:grpChg>
        <pc:grpChg chg="add del mod">
          <ac:chgData name="Thomas Shafee" userId="b0b528c0ad1b4221" providerId="LiveId" clId="{6C1A5E35-2BAF-4C93-8A8E-68948CD5D54C}" dt="2020-02-12T07:49:59.965" v="288" actId="165"/>
          <ac:grpSpMkLst>
            <pc:docMk/>
            <pc:sldMk cId="4171726494" sldId="486"/>
            <ac:grpSpMk id="34" creationId="{141ADF1D-A6F7-426C-9066-E23A42D8259B}"/>
          </ac:grpSpMkLst>
        </pc:grpChg>
        <pc:grpChg chg="del mod topLvl">
          <ac:chgData name="Thomas Shafee" userId="b0b528c0ad1b4221" providerId="LiveId" clId="{6C1A5E35-2BAF-4C93-8A8E-68948CD5D54C}" dt="2020-02-12T07:51:40.591" v="299" actId="478"/>
          <ac:grpSpMkLst>
            <pc:docMk/>
            <pc:sldMk cId="4171726494" sldId="486"/>
            <ac:grpSpMk id="37" creationId="{FCFE7E37-5BB9-4025-A884-68D8053DDF00}"/>
          </ac:grpSpMkLst>
        </pc:grpChg>
        <pc:grpChg chg="add mod">
          <ac:chgData name="Thomas Shafee" userId="b0b528c0ad1b4221" providerId="LiveId" clId="{6C1A5E35-2BAF-4C93-8A8E-68948CD5D54C}" dt="2020-02-12T07:49:19.655" v="286" actId="571"/>
          <ac:grpSpMkLst>
            <pc:docMk/>
            <pc:sldMk cId="4171726494" sldId="486"/>
            <ac:grpSpMk id="44" creationId="{C802BBF5-06CD-434A-9071-5BF8BB20D710}"/>
          </ac:grpSpMkLst>
        </pc:grpChg>
        <pc:grpChg chg="add mod">
          <ac:chgData name="Thomas Shafee" userId="b0b528c0ad1b4221" providerId="LiveId" clId="{6C1A5E35-2BAF-4C93-8A8E-68948CD5D54C}" dt="2020-02-12T07:52:25.470" v="328" actId="571"/>
          <ac:grpSpMkLst>
            <pc:docMk/>
            <pc:sldMk cId="4171726494" sldId="486"/>
            <ac:grpSpMk id="54" creationId="{EC2B13FF-99BD-44CE-A382-3A83B3D2E1DB}"/>
          </ac:grpSpMkLst>
        </pc:grpChg>
        <pc:grpChg chg="add mod">
          <ac:chgData name="Thomas Shafee" userId="b0b528c0ad1b4221" providerId="LiveId" clId="{6C1A5E35-2BAF-4C93-8A8E-68948CD5D54C}" dt="2020-02-12T08:14:54.226" v="495" actId="2085"/>
          <ac:grpSpMkLst>
            <pc:docMk/>
            <pc:sldMk cId="4171726494" sldId="486"/>
            <ac:grpSpMk id="62" creationId="{51AB749E-FDAD-4A3D-AB12-0BC2F7AE4893}"/>
          </ac:grpSpMkLst>
        </pc:grpChg>
        <pc:grpChg chg="add del mod">
          <ac:chgData name="Thomas Shafee" userId="b0b528c0ad1b4221" providerId="LiveId" clId="{6C1A5E35-2BAF-4C93-8A8E-68948CD5D54C}" dt="2020-02-12T08:01:59.814" v="467"/>
          <ac:grpSpMkLst>
            <pc:docMk/>
            <pc:sldMk cId="4171726494" sldId="486"/>
            <ac:grpSpMk id="69" creationId="{46E11CEE-C08D-432C-80E2-4C62D0D8524A}"/>
          </ac:grpSpMkLst>
        </pc:grpChg>
        <pc:grpChg chg="add del">
          <ac:chgData name="Thomas Shafee" userId="b0b528c0ad1b4221" providerId="LiveId" clId="{6C1A5E35-2BAF-4C93-8A8E-68948CD5D54C}" dt="2020-02-12T08:02:02.547" v="469"/>
          <ac:grpSpMkLst>
            <pc:docMk/>
            <pc:sldMk cId="4171726494" sldId="486"/>
            <ac:grpSpMk id="72" creationId="{E4E38BC3-1E31-449F-B2F5-1C562BBC01FF}"/>
          </ac:grpSpMkLst>
        </pc:grpChg>
        <pc:grpChg chg="add mod">
          <ac:chgData name="Thomas Shafee" userId="b0b528c0ad1b4221" providerId="LiveId" clId="{6C1A5E35-2BAF-4C93-8A8E-68948CD5D54C}" dt="2020-02-12T08:02:19.365" v="476" actId="1076"/>
          <ac:grpSpMkLst>
            <pc:docMk/>
            <pc:sldMk cId="4171726494" sldId="486"/>
            <ac:grpSpMk id="75" creationId="{822977E0-59DF-4C57-92E3-DA645D462583}"/>
          </ac:grpSpMkLst>
        </pc:grpChg>
        <pc:grpChg chg="add del mod">
          <ac:chgData name="Thomas Shafee" userId="b0b528c0ad1b4221" providerId="LiveId" clId="{6C1A5E35-2BAF-4C93-8A8E-68948CD5D54C}" dt="2020-02-12T08:22:09.405" v="582" actId="1076"/>
          <ac:grpSpMkLst>
            <pc:docMk/>
            <pc:sldMk cId="4171726494" sldId="486"/>
            <ac:grpSpMk id="80" creationId="{332B8F25-6410-4FC2-AAA2-777DA578D614}"/>
          </ac:grpSpMkLst>
        </pc:grpChg>
        <pc:grpChg chg="mod">
          <ac:chgData name="Thomas Shafee" userId="b0b528c0ad1b4221" providerId="LiveId" clId="{6C1A5E35-2BAF-4C93-8A8E-68948CD5D54C}" dt="2020-02-12T08:22:09.405" v="582" actId="1076"/>
          <ac:grpSpMkLst>
            <pc:docMk/>
            <pc:sldMk cId="4171726494" sldId="486"/>
            <ac:grpSpMk id="81" creationId="{620E827E-4074-4FD0-96B9-9B38EDFE0C05}"/>
          </ac:grpSpMkLst>
        </pc:grpChg>
        <pc:grpChg chg="add mod">
          <ac:chgData name="Thomas Shafee" userId="b0b528c0ad1b4221" providerId="LiveId" clId="{6C1A5E35-2BAF-4C93-8A8E-68948CD5D54C}" dt="2020-02-12T08:21:38.068" v="576" actId="1076"/>
          <ac:grpSpMkLst>
            <pc:docMk/>
            <pc:sldMk cId="4171726494" sldId="486"/>
            <ac:grpSpMk id="85" creationId="{935449C3-49E3-4913-8A79-A68FBD2343E2}"/>
          </ac:grpSpMkLst>
        </pc:grpChg>
        <pc:grpChg chg="mod">
          <ac:chgData name="Thomas Shafee" userId="b0b528c0ad1b4221" providerId="LiveId" clId="{6C1A5E35-2BAF-4C93-8A8E-68948CD5D54C}" dt="2020-02-12T08:21:38.068" v="576" actId="1076"/>
          <ac:grpSpMkLst>
            <pc:docMk/>
            <pc:sldMk cId="4171726494" sldId="486"/>
            <ac:grpSpMk id="86" creationId="{D1D7F95D-6A5D-450C-B50A-ADD471297090}"/>
          </ac:grpSpMkLst>
        </pc:grpChg>
        <pc:grpChg chg="del">
          <ac:chgData name="Thomas Shafee" userId="b0b528c0ad1b4221" providerId="LiveId" clId="{6C1A5E35-2BAF-4C93-8A8E-68948CD5D54C}" dt="2020-02-12T07:52:49.592" v="341" actId="478"/>
          <ac:grpSpMkLst>
            <pc:docMk/>
            <pc:sldMk cId="4171726494" sldId="486"/>
            <ac:grpSpMk id="2049" creationId="{7E23AB0D-4D6B-4FD4-BB2F-28DBC7379A62}"/>
          </ac:grpSpMkLst>
        </pc:grpChg>
        <pc:grpChg chg="del">
          <ac:chgData name="Thomas Shafee" userId="b0b528c0ad1b4221" providerId="LiveId" clId="{6C1A5E35-2BAF-4C93-8A8E-68948CD5D54C}" dt="2020-02-12T07:52:50.758" v="342" actId="478"/>
          <ac:grpSpMkLst>
            <pc:docMk/>
            <pc:sldMk cId="4171726494" sldId="486"/>
            <ac:grpSpMk id="2051" creationId="{561BED72-701C-4B7E-8A00-587122EAC4FC}"/>
          </ac:grpSpMkLst>
        </pc:grpChg>
        <pc:grpChg chg="del">
          <ac:chgData name="Thomas Shafee" userId="b0b528c0ad1b4221" providerId="LiveId" clId="{6C1A5E35-2BAF-4C93-8A8E-68948CD5D54C}" dt="2020-02-12T07:52:49.592" v="341" actId="478"/>
          <ac:grpSpMkLst>
            <pc:docMk/>
            <pc:sldMk cId="4171726494" sldId="486"/>
            <ac:grpSpMk id="2058" creationId="{14F741D5-DD9B-46ED-83A2-1B4509D4BB8F}"/>
          </ac:grpSpMkLst>
        </pc:grpChg>
        <pc:grpChg chg="del">
          <ac:chgData name="Thomas Shafee" userId="b0b528c0ad1b4221" providerId="LiveId" clId="{6C1A5E35-2BAF-4C93-8A8E-68948CD5D54C}" dt="2020-02-12T07:52:49.592" v="341" actId="478"/>
          <ac:grpSpMkLst>
            <pc:docMk/>
            <pc:sldMk cId="4171726494" sldId="486"/>
            <ac:grpSpMk id="2059" creationId="{D6FA0DEF-E9ED-4BC8-890A-DDAF03C13EC0}"/>
          </ac:grpSpMkLst>
        </pc:grpChg>
        <pc:picChg chg="del mod">
          <ac:chgData name="Thomas Shafee" userId="b0b528c0ad1b4221" providerId="LiveId" clId="{6C1A5E35-2BAF-4C93-8A8E-68948CD5D54C}" dt="2020-02-12T07:49:21.461" v="287"/>
          <ac:picMkLst>
            <pc:docMk/>
            <pc:sldMk cId="4171726494" sldId="486"/>
            <ac:picMk id="3" creationId="{7DC00E84-FEAA-464C-B5DB-E027AA69C0BC}"/>
          </ac:picMkLst>
        </pc:picChg>
        <pc:picChg chg="del mod">
          <ac:chgData name="Thomas Shafee" userId="b0b528c0ad1b4221" providerId="LiveId" clId="{6C1A5E35-2BAF-4C93-8A8E-68948CD5D54C}" dt="2020-02-12T07:57:07.438" v="375" actId="478"/>
          <ac:picMkLst>
            <pc:docMk/>
            <pc:sldMk cId="4171726494" sldId="486"/>
            <ac:picMk id="9" creationId="{84447DF1-5520-4443-80F1-2AC723CA136E}"/>
          </ac:picMkLst>
        </pc:picChg>
        <pc:picChg chg="del mod">
          <ac:chgData name="Thomas Shafee" userId="b0b528c0ad1b4221" providerId="LiveId" clId="{6C1A5E35-2BAF-4C93-8A8E-68948CD5D54C}" dt="2020-02-12T07:57:37.525" v="382"/>
          <ac:picMkLst>
            <pc:docMk/>
            <pc:sldMk cId="4171726494" sldId="486"/>
            <ac:picMk id="12" creationId="{DB834D9D-861C-4716-B6B1-62CBEC9AF9F3}"/>
          </ac:picMkLst>
        </pc:picChg>
        <pc:picChg chg="del mod">
          <ac:chgData name="Thomas Shafee" userId="b0b528c0ad1b4221" providerId="LiveId" clId="{6C1A5E35-2BAF-4C93-8A8E-68948CD5D54C}" dt="2020-02-12T07:59:18.086" v="410" actId="478"/>
          <ac:picMkLst>
            <pc:docMk/>
            <pc:sldMk cId="4171726494" sldId="486"/>
            <ac:picMk id="13" creationId="{1926CFAD-08E0-4C6D-A5B0-D93E8124569B}"/>
          </ac:picMkLst>
        </pc:picChg>
        <pc:picChg chg="del mod">
          <ac:chgData name="Thomas Shafee" userId="b0b528c0ad1b4221" providerId="LiveId" clId="{6C1A5E35-2BAF-4C93-8A8E-68948CD5D54C}" dt="2020-02-12T07:59:18.086" v="410" actId="478"/>
          <ac:picMkLst>
            <pc:docMk/>
            <pc:sldMk cId="4171726494" sldId="486"/>
            <ac:picMk id="17" creationId="{61BF4689-1CCF-4C36-84FE-F24926179C0D}"/>
          </ac:picMkLst>
        </pc:picChg>
        <pc:picChg chg="del mod">
          <ac:chgData name="Thomas Shafee" userId="b0b528c0ad1b4221" providerId="LiveId" clId="{6C1A5E35-2BAF-4C93-8A8E-68948CD5D54C}" dt="2020-02-12T08:15:21.885" v="501" actId="478"/>
          <ac:picMkLst>
            <pc:docMk/>
            <pc:sldMk cId="4171726494" sldId="486"/>
            <ac:picMk id="18" creationId="{C224005B-B65A-4CFB-AEE7-A44F1BF40FB4}"/>
          </ac:picMkLst>
        </pc:picChg>
        <pc:picChg chg="del mod">
          <ac:chgData name="Thomas Shafee" userId="b0b528c0ad1b4221" providerId="LiveId" clId="{6C1A5E35-2BAF-4C93-8A8E-68948CD5D54C}" dt="2020-02-12T08:16:29.454" v="520" actId="478"/>
          <ac:picMkLst>
            <pc:docMk/>
            <pc:sldMk cId="4171726494" sldId="486"/>
            <ac:picMk id="19" creationId="{38EF4C7A-C67C-432A-A586-3F6D10064E44}"/>
          </ac:picMkLst>
        </pc:picChg>
        <pc:picChg chg="mod">
          <ac:chgData name="Thomas Shafee" userId="b0b528c0ad1b4221" providerId="LiveId" clId="{6C1A5E35-2BAF-4C93-8A8E-68948CD5D54C}" dt="2020-02-12T08:24:07.291" v="686"/>
          <ac:picMkLst>
            <pc:docMk/>
            <pc:sldMk cId="4171726494" sldId="486"/>
            <ac:picMk id="20" creationId="{262C6A7B-3502-4EB0-BFAE-F448A07E871D}"/>
          </ac:picMkLst>
        </pc:picChg>
        <pc:picChg chg="del">
          <ac:chgData name="Thomas Shafee" userId="b0b528c0ad1b4221" providerId="LiveId" clId="{6C1A5E35-2BAF-4C93-8A8E-68948CD5D54C}" dt="2020-02-12T07:45:36.327" v="181" actId="478"/>
          <ac:picMkLst>
            <pc:docMk/>
            <pc:sldMk cId="4171726494" sldId="486"/>
            <ac:picMk id="21" creationId="{D3C9ED6B-4612-425F-86D7-2C22B87059D5}"/>
          </ac:picMkLst>
        </pc:picChg>
        <pc:picChg chg="add del">
          <ac:chgData name="Thomas Shafee" userId="b0b528c0ad1b4221" providerId="LiveId" clId="{6C1A5E35-2BAF-4C93-8A8E-68948CD5D54C}" dt="2020-02-12T08:02:03.501" v="471"/>
          <ac:picMkLst>
            <pc:docMk/>
            <pc:sldMk cId="4171726494" sldId="486"/>
            <ac:picMk id="22" creationId="{8CECE13D-C8EC-431D-AD72-8BA5BA1C5CAD}"/>
          </ac:picMkLst>
        </pc:picChg>
        <pc:picChg chg="del mod">
          <ac:chgData name="Thomas Shafee" userId="b0b528c0ad1b4221" providerId="LiveId" clId="{6C1A5E35-2BAF-4C93-8A8E-68948CD5D54C}" dt="2020-02-12T08:15:38.893" v="505" actId="478"/>
          <ac:picMkLst>
            <pc:docMk/>
            <pc:sldMk cId="4171726494" sldId="486"/>
            <ac:picMk id="26" creationId="{70D62DAF-0C90-41CC-BEA2-59C685A0D26A}"/>
          </ac:picMkLst>
        </pc:picChg>
        <pc:picChg chg="mod">
          <ac:chgData name="Thomas Shafee" userId="b0b528c0ad1b4221" providerId="LiveId" clId="{6C1A5E35-2BAF-4C93-8A8E-68948CD5D54C}" dt="2020-02-12T08:16:27.730" v="519" actId="1076"/>
          <ac:picMkLst>
            <pc:docMk/>
            <pc:sldMk cId="4171726494" sldId="486"/>
            <ac:picMk id="27" creationId="{9B10995F-EBCF-4668-8F74-5CA7A9CA94CB}"/>
          </ac:picMkLst>
        </pc:picChg>
        <pc:picChg chg="mod">
          <ac:chgData name="Thomas Shafee" userId="b0b528c0ad1b4221" providerId="LiveId" clId="{6C1A5E35-2BAF-4C93-8A8E-68948CD5D54C}" dt="2020-02-12T08:16:32.408" v="521" actId="1076"/>
          <ac:picMkLst>
            <pc:docMk/>
            <pc:sldMk cId="4171726494" sldId="486"/>
            <ac:picMk id="29" creationId="{3243E2F6-0A6E-49E5-BAF7-2D3B47B41448}"/>
          </ac:picMkLst>
        </pc:picChg>
        <pc:picChg chg="add mod modCrop">
          <ac:chgData name="Thomas Shafee" userId="b0b528c0ad1b4221" providerId="LiveId" clId="{6C1A5E35-2BAF-4C93-8A8E-68948CD5D54C}" dt="2020-02-12T08:27:40.058" v="716" actId="732"/>
          <ac:picMkLst>
            <pc:docMk/>
            <pc:sldMk cId="4171726494" sldId="486"/>
            <ac:picMk id="30" creationId="{A1B7CEBE-AF7E-4B04-99A8-7E8C23DC6467}"/>
          </ac:picMkLst>
        </pc:picChg>
        <pc:picChg chg="add del mod">
          <ac:chgData name="Thomas Shafee" userId="b0b528c0ad1b4221" providerId="LiveId" clId="{6C1A5E35-2BAF-4C93-8A8E-68948CD5D54C}" dt="2020-02-12T08:25:34.611" v="691"/>
          <ac:picMkLst>
            <pc:docMk/>
            <pc:sldMk cId="4171726494" sldId="486"/>
            <ac:picMk id="31" creationId="{A55558A2-5093-42C4-B233-7B3AD124AC0F}"/>
          </ac:picMkLst>
        </pc:picChg>
        <pc:picChg chg="add del mod">
          <ac:chgData name="Thomas Shafee" userId="b0b528c0ad1b4221" providerId="LiveId" clId="{6C1A5E35-2BAF-4C93-8A8E-68948CD5D54C}" dt="2020-02-12T08:25:42.908" v="697" actId="478"/>
          <ac:picMkLst>
            <pc:docMk/>
            <pc:sldMk cId="4171726494" sldId="486"/>
            <ac:picMk id="32" creationId="{AE823437-18BD-4DC1-940D-BEF7C43116C6}"/>
          </ac:picMkLst>
        </pc:picChg>
        <pc:picChg chg="add del">
          <ac:chgData name="Thomas Shafee" userId="b0b528c0ad1b4221" providerId="LiveId" clId="{6C1A5E35-2BAF-4C93-8A8E-68948CD5D54C}" dt="2020-02-12T08:26:32.132" v="701"/>
          <ac:picMkLst>
            <pc:docMk/>
            <pc:sldMk cId="4171726494" sldId="486"/>
            <ac:picMk id="33" creationId="{C89FD025-CAB3-4256-86E0-9CAA60D78287}"/>
          </ac:picMkLst>
        </pc:picChg>
        <pc:picChg chg="mod topLvl">
          <ac:chgData name="Thomas Shafee" userId="b0b528c0ad1b4221" providerId="LiveId" clId="{6C1A5E35-2BAF-4C93-8A8E-68948CD5D54C}" dt="2020-02-12T07:51:49.621" v="303" actId="164"/>
          <ac:picMkLst>
            <pc:docMk/>
            <pc:sldMk cId="4171726494" sldId="486"/>
            <ac:picMk id="35" creationId="{A3EE40FA-39E2-4E18-93F6-529E597EA3D7}"/>
          </ac:picMkLst>
        </pc:picChg>
        <pc:picChg chg="mod topLvl">
          <ac:chgData name="Thomas Shafee" userId="b0b528c0ad1b4221" providerId="LiveId" clId="{6C1A5E35-2BAF-4C93-8A8E-68948CD5D54C}" dt="2020-02-12T07:51:47.556" v="302" actId="164"/>
          <ac:picMkLst>
            <pc:docMk/>
            <pc:sldMk cId="4171726494" sldId="486"/>
            <ac:picMk id="36" creationId="{26AD8954-DEB3-4B48-8544-0F400988B150}"/>
          </ac:picMkLst>
        </pc:picChg>
        <pc:picChg chg="add del mod ord">
          <ac:chgData name="Thomas Shafee" userId="b0b528c0ad1b4221" providerId="LiveId" clId="{6C1A5E35-2BAF-4C93-8A8E-68948CD5D54C}" dt="2020-02-12T08:00:10.349" v="425" actId="478"/>
          <ac:picMkLst>
            <pc:docMk/>
            <pc:sldMk cId="4171726494" sldId="486"/>
            <ac:picMk id="58" creationId="{03A36EE3-1C40-4990-AB39-BA3109F82CDC}"/>
          </ac:picMkLst>
        </pc:picChg>
        <pc:picChg chg="add del mod">
          <ac:chgData name="Thomas Shafee" userId="b0b528c0ad1b4221" providerId="LiveId" clId="{6C1A5E35-2BAF-4C93-8A8E-68948CD5D54C}" dt="2020-02-12T07:53:42.814" v="358" actId="478"/>
          <ac:picMkLst>
            <pc:docMk/>
            <pc:sldMk cId="4171726494" sldId="486"/>
            <ac:picMk id="59" creationId="{1A9FA521-93B7-4B2B-81C8-6F06F2427330}"/>
          </ac:picMkLst>
        </pc:picChg>
        <pc:picChg chg="add mod ord">
          <ac:chgData name="Thomas Shafee" userId="b0b528c0ad1b4221" providerId="LiveId" clId="{6C1A5E35-2BAF-4C93-8A8E-68948CD5D54C}" dt="2020-02-12T08:00:12.638" v="426" actId="1036"/>
          <ac:picMkLst>
            <pc:docMk/>
            <pc:sldMk cId="4171726494" sldId="486"/>
            <ac:picMk id="60" creationId="{2B4B558D-9735-4ED4-8003-0A84932C5A43}"/>
          </ac:picMkLst>
        </pc:picChg>
        <pc:picChg chg="add mod">
          <ac:chgData name="Thomas Shafee" userId="b0b528c0ad1b4221" providerId="LiveId" clId="{6C1A5E35-2BAF-4C93-8A8E-68948CD5D54C}" dt="2020-02-12T08:00:21.856" v="432" actId="1037"/>
          <ac:picMkLst>
            <pc:docMk/>
            <pc:sldMk cId="4171726494" sldId="486"/>
            <ac:picMk id="67" creationId="{96C88EA2-4EBC-4F11-8869-AC4165828AF2}"/>
          </ac:picMkLst>
        </pc:picChg>
        <pc:picChg chg="add del mod">
          <ac:chgData name="Thomas Shafee" userId="b0b528c0ad1b4221" providerId="LiveId" clId="{6C1A5E35-2BAF-4C93-8A8E-68948CD5D54C}" dt="2020-02-12T08:01:16.380" v="445" actId="1076"/>
          <ac:picMkLst>
            <pc:docMk/>
            <pc:sldMk cId="4171726494" sldId="486"/>
            <ac:picMk id="68" creationId="{24C591AE-8493-4976-90B8-7636D4BA1422}"/>
          </ac:picMkLst>
        </pc:picChg>
        <pc:picChg chg="add del mod ord">
          <ac:chgData name="Thomas Shafee" userId="b0b528c0ad1b4221" providerId="LiveId" clId="{6C1A5E35-2BAF-4C93-8A8E-68948CD5D54C}" dt="2020-02-12T08:17:18.670" v="530" actId="478"/>
          <ac:picMkLst>
            <pc:docMk/>
            <pc:sldMk cId="4171726494" sldId="486"/>
            <ac:picMk id="93" creationId="{95A90999-FAFD-4FE7-B682-E30706F14A70}"/>
          </ac:picMkLst>
        </pc:picChg>
        <pc:picChg chg="add del mod">
          <ac:chgData name="Thomas Shafee" userId="b0b528c0ad1b4221" providerId="LiveId" clId="{6C1A5E35-2BAF-4C93-8A8E-68948CD5D54C}" dt="2020-02-12T08:18:54.425" v="551" actId="478"/>
          <ac:picMkLst>
            <pc:docMk/>
            <pc:sldMk cId="4171726494" sldId="486"/>
            <ac:picMk id="94" creationId="{DA577B12-67A7-4C83-990E-DE88E23425AA}"/>
          </ac:picMkLst>
        </pc:picChg>
        <pc:picChg chg="add mod">
          <ac:chgData name="Thomas Shafee" userId="b0b528c0ad1b4221" providerId="LiveId" clId="{6C1A5E35-2BAF-4C93-8A8E-68948CD5D54C}" dt="2020-02-12T08:18:46.069" v="548" actId="571"/>
          <ac:picMkLst>
            <pc:docMk/>
            <pc:sldMk cId="4171726494" sldId="486"/>
            <ac:picMk id="95" creationId="{8700E87E-4FE1-4ED7-AC95-66239211AC8C}"/>
          </ac:picMkLst>
        </pc:picChg>
        <pc:picChg chg="add del mod">
          <ac:chgData name="Thomas Shafee" userId="b0b528c0ad1b4221" providerId="LiveId" clId="{6C1A5E35-2BAF-4C93-8A8E-68948CD5D54C}" dt="2020-02-12T09:18:44.538" v="1536" actId="1038"/>
          <ac:picMkLst>
            <pc:docMk/>
            <pc:sldMk cId="4171726494" sldId="486"/>
            <ac:picMk id="96" creationId="{068AA019-F0FD-42E4-8F45-15778AA0F4D1}"/>
          </ac:picMkLst>
        </pc:picChg>
      </pc:sldChg>
      <pc:sldChg chg="addSp delSp modSp add del delAnim modAnim">
        <pc:chgData name="Thomas Shafee" userId="b0b528c0ad1b4221" providerId="LiveId" clId="{6C1A5E35-2BAF-4C93-8A8E-68948CD5D54C}" dt="2020-02-12T09:02:46.629" v="1239" actId="2696"/>
        <pc:sldMkLst>
          <pc:docMk/>
          <pc:sldMk cId="327174244" sldId="487"/>
        </pc:sldMkLst>
        <pc:spChg chg="add del mod">
          <ac:chgData name="Thomas Shafee" userId="b0b528c0ad1b4221" providerId="LiveId" clId="{6C1A5E35-2BAF-4C93-8A8E-68948CD5D54C}" dt="2020-02-12T08:28:50.031" v="722" actId="478"/>
          <ac:spMkLst>
            <pc:docMk/>
            <pc:sldMk cId="327174244" sldId="487"/>
            <ac:spMk id="3" creationId="{3895D4A7-DFA2-4E5A-AC09-2CB9960AE82E}"/>
          </ac:spMkLst>
        </pc:spChg>
        <pc:spChg chg="del">
          <ac:chgData name="Thomas Shafee" userId="b0b528c0ad1b4221" providerId="LiveId" clId="{6C1A5E35-2BAF-4C93-8A8E-68948CD5D54C}" dt="2020-02-12T08:28:46.886" v="721" actId="478"/>
          <ac:spMkLst>
            <pc:docMk/>
            <pc:sldMk cId="327174244" sldId="487"/>
            <ac:spMk id="9" creationId="{D0299241-80D0-4097-B991-CD1539203012}"/>
          </ac:spMkLst>
        </pc:spChg>
        <pc:spChg chg="del mod">
          <ac:chgData name="Thomas Shafee" userId="b0b528c0ad1b4221" providerId="LiveId" clId="{6C1A5E35-2BAF-4C93-8A8E-68948CD5D54C}" dt="2020-02-12T08:28:54.315" v="724" actId="478"/>
          <ac:spMkLst>
            <pc:docMk/>
            <pc:sldMk cId="327174244" sldId="487"/>
            <ac:spMk id="20" creationId="{518E9040-AD00-4054-8B6E-D2DD934CDC6C}"/>
          </ac:spMkLst>
        </pc:spChg>
        <pc:spChg chg="del mod">
          <ac:chgData name="Thomas Shafee" userId="b0b528c0ad1b4221" providerId="LiveId" clId="{6C1A5E35-2BAF-4C93-8A8E-68948CD5D54C}" dt="2020-02-12T08:28:54.315" v="724" actId="478"/>
          <ac:spMkLst>
            <pc:docMk/>
            <pc:sldMk cId="327174244" sldId="487"/>
            <ac:spMk id="29" creationId="{756D7A4D-CFF0-423E-8043-C4D9DDC669F0}"/>
          </ac:spMkLst>
        </pc:spChg>
        <pc:spChg chg="del mod">
          <ac:chgData name="Thomas Shafee" userId="b0b528c0ad1b4221" providerId="LiveId" clId="{6C1A5E35-2BAF-4C93-8A8E-68948CD5D54C}" dt="2020-02-12T08:28:54.315" v="724" actId="478"/>
          <ac:spMkLst>
            <pc:docMk/>
            <pc:sldMk cId="327174244" sldId="487"/>
            <ac:spMk id="30" creationId="{F463EAAE-B8E8-4CE0-8173-B16AE96B9A7A}"/>
          </ac:spMkLst>
        </pc:spChg>
        <pc:spChg chg="add mod">
          <ac:chgData name="Thomas Shafee" userId="b0b528c0ad1b4221" providerId="LiveId" clId="{6C1A5E35-2BAF-4C93-8A8E-68948CD5D54C}" dt="2020-02-12T08:53:41.231" v="1129" actId="1036"/>
          <ac:spMkLst>
            <pc:docMk/>
            <pc:sldMk cId="327174244" sldId="487"/>
            <ac:spMk id="32" creationId="{CF864A38-2939-4D8A-A3D5-ED08CC1B9D45}"/>
          </ac:spMkLst>
        </pc:spChg>
        <pc:spChg chg="add mod">
          <ac:chgData name="Thomas Shafee" userId="b0b528c0ad1b4221" providerId="LiveId" clId="{6C1A5E35-2BAF-4C93-8A8E-68948CD5D54C}" dt="2020-02-12T08:49:34.086" v="1025" actId="1035"/>
          <ac:spMkLst>
            <pc:docMk/>
            <pc:sldMk cId="327174244" sldId="487"/>
            <ac:spMk id="37" creationId="{E71F6E5A-00F5-4966-A368-688A0CDA7DE1}"/>
          </ac:spMkLst>
        </pc:spChg>
        <pc:spChg chg="add mod">
          <ac:chgData name="Thomas Shafee" userId="b0b528c0ad1b4221" providerId="LiveId" clId="{6C1A5E35-2BAF-4C93-8A8E-68948CD5D54C}" dt="2020-02-12T08:49:55.541" v="1029" actId="571"/>
          <ac:spMkLst>
            <pc:docMk/>
            <pc:sldMk cId="327174244" sldId="487"/>
            <ac:spMk id="38" creationId="{A5E27F1A-9561-4D20-854F-5603F7507347}"/>
          </ac:spMkLst>
        </pc:spChg>
        <pc:spChg chg="add mod">
          <ac:chgData name="Thomas Shafee" userId="b0b528c0ad1b4221" providerId="LiveId" clId="{6C1A5E35-2BAF-4C93-8A8E-68948CD5D54C}" dt="2020-02-12T08:50:28.248" v="1057" actId="164"/>
          <ac:spMkLst>
            <pc:docMk/>
            <pc:sldMk cId="327174244" sldId="487"/>
            <ac:spMk id="39" creationId="{18FB9598-EDFB-485D-A096-40716C504086}"/>
          </ac:spMkLst>
        </pc:spChg>
        <pc:spChg chg="add mod">
          <ac:chgData name="Thomas Shafee" userId="b0b528c0ad1b4221" providerId="LiveId" clId="{6C1A5E35-2BAF-4C93-8A8E-68948CD5D54C}" dt="2020-02-12T08:55:40.151" v="1149" actId="164"/>
          <ac:spMkLst>
            <pc:docMk/>
            <pc:sldMk cId="327174244" sldId="487"/>
            <ac:spMk id="40" creationId="{72ABE3F3-1473-4794-A79F-5189289E92FB}"/>
          </ac:spMkLst>
        </pc:spChg>
        <pc:spChg chg="add mod">
          <ac:chgData name="Thomas Shafee" userId="b0b528c0ad1b4221" providerId="LiveId" clId="{6C1A5E35-2BAF-4C93-8A8E-68948CD5D54C}" dt="2020-02-12T08:57:10.768" v="1171"/>
          <ac:spMkLst>
            <pc:docMk/>
            <pc:sldMk cId="327174244" sldId="487"/>
            <ac:spMk id="41" creationId="{4E9C0F66-142D-4D6E-B074-BF447407D9C0}"/>
          </ac:spMkLst>
        </pc:spChg>
        <pc:grpChg chg="add mod">
          <ac:chgData name="Thomas Shafee" userId="b0b528c0ad1b4221" providerId="LiveId" clId="{6C1A5E35-2BAF-4C93-8A8E-68948CD5D54C}" dt="2020-02-12T08:48:01.280" v="974" actId="164"/>
          <ac:grpSpMkLst>
            <pc:docMk/>
            <pc:sldMk cId="327174244" sldId="487"/>
            <ac:grpSpMk id="8" creationId="{CD559441-D715-47AC-91C9-9DB126132904}"/>
          </ac:grpSpMkLst>
        </pc:grpChg>
        <pc:grpChg chg="add mod">
          <ac:chgData name="Thomas Shafee" userId="b0b528c0ad1b4221" providerId="LiveId" clId="{6C1A5E35-2BAF-4C93-8A8E-68948CD5D54C}" dt="2020-02-12T08:49:55.541" v="1029" actId="571"/>
          <ac:grpSpMkLst>
            <pc:docMk/>
            <pc:sldMk cId="327174244" sldId="487"/>
            <ac:grpSpMk id="10" creationId="{6FD208B2-4FB3-4728-8F57-7BFDF583DDBC}"/>
          </ac:grpSpMkLst>
        </pc:grpChg>
        <pc:grpChg chg="add mod">
          <ac:chgData name="Thomas Shafee" userId="b0b528c0ad1b4221" providerId="LiveId" clId="{6C1A5E35-2BAF-4C93-8A8E-68948CD5D54C}" dt="2020-02-12T08:53:41.231" v="1129" actId="1036"/>
          <ac:grpSpMkLst>
            <pc:docMk/>
            <pc:sldMk cId="327174244" sldId="487"/>
            <ac:grpSpMk id="11" creationId="{F50231AF-32A5-410B-89E6-E9855E045C0B}"/>
          </ac:grpSpMkLst>
        </pc:grpChg>
        <pc:grpChg chg="add mod">
          <ac:chgData name="Thomas Shafee" userId="b0b528c0ad1b4221" providerId="LiveId" clId="{6C1A5E35-2BAF-4C93-8A8E-68948CD5D54C}" dt="2020-02-12T08:50:34.862" v="1062"/>
          <ac:grpSpMkLst>
            <pc:docMk/>
            <pc:sldMk cId="327174244" sldId="487"/>
            <ac:grpSpMk id="13" creationId="{B954E44B-0B99-49A3-A655-4D694A31DF12}"/>
          </ac:grpSpMkLst>
        </pc:grpChg>
        <pc:grpChg chg="add del mod">
          <ac:chgData name="Thomas Shafee" userId="b0b528c0ad1b4221" providerId="LiveId" clId="{6C1A5E35-2BAF-4C93-8A8E-68948CD5D54C}" dt="2020-02-12T08:57:10.768" v="1171"/>
          <ac:grpSpMkLst>
            <pc:docMk/>
            <pc:sldMk cId="327174244" sldId="487"/>
            <ac:grpSpMk id="15" creationId="{C97DEE36-21F3-43A9-B6F1-03298A411D49}"/>
          </ac:grpSpMkLst>
        </pc:grpChg>
        <pc:grpChg chg="add mod">
          <ac:chgData name="Thomas Shafee" userId="b0b528c0ad1b4221" providerId="LiveId" clId="{6C1A5E35-2BAF-4C93-8A8E-68948CD5D54C}" dt="2020-02-12T08:55:40.151" v="1149" actId="164"/>
          <ac:grpSpMkLst>
            <pc:docMk/>
            <pc:sldMk cId="327174244" sldId="487"/>
            <ac:grpSpMk id="16" creationId="{31222E55-15AC-4FF7-8CDE-9006E3D21A94}"/>
          </ac:grpSpMkLst>
        </pc:grpChg>
        <pc:grpChg chg="del mod">
          <ac:chgData name="Thomas Shafee" userId="b0b528c0ad1b4221" providerId="LiveId" clId="{6C1A5E35-2BAF-4C93-8A8E-68948CD5D54C}" dt="2020-02-12T08:28:54.315" v="724" actId="478"/>
          <ac:grpSpMkLst>
            <pc:docMk/>
            <pc:sldMk cId="327174244" sldId="487"/>
            <ac:grpSpMk id="36" creationId="{6CCB1939-2825-4F83-AD45-1468E5D18AE6}"/>
          </ac:grpSpMkLst>
        </pc:grpChg>
        <pc:picChg chg="add mod">
          <ac:chgData name="Thomas Shafee" userId="b0b528c0ad1b4221" providerId="LiveId" clId="{6C1A5E35-2BAF-4C93-8A8E-68948CD5D54C}" dt="2020-02-12T08:43:59.669" v="915" actId="1076"/>
          <ac:picMkLst>
            <pc:docMk/>
            <pc:sldMk cId="327174244" sldId="487"/>
            <ac:picMk id="5" creationId="{329965B4-7A45-451A-A8BB-D0096E9DBF13}"/>
          </ac:picMkLst>
        </pc:picChg>
        <pc:picChg chg="add del">
          <ac:chgData name="Thomas Shafee" userId="b0b528c0ad1b4221" providerId="LiveId" clId="{6C1A5E35-2BAF-4C93-8A8E-68948CD5D54C}" dt="2020-02-12T08:32:03.540" v="770"/>
          <ac:picMkLst>
            <pc:docMk/>
            <pc:sldMk cId="327174244" sldId="487"/>
            <ac:picMk id="6" creationId="{B334DBF6-8FB5-41BA-8ECC-1A7A07425A6F}"/>
          </ac:picMkLst>
        </pc:picChg>
        <pc:picChg chg="add mod">
          <ac:chgData name="Thomas Shafee" userId="b0b528c0ad1b4221" providerId="LiveId" clId="{6C1A5E35-2BAF-4C93-8A8E-68948CD5D54C}" dt="2020-02-12T08:30:17.319" v="765" actId="571"/>
          <ac:picMkLst>
            <pc:docMk/>
            <pc:sldMk cId="327174244" sldId="487"/>
            <ac:picMk id="18" creationId="{AA63485B-C5E9-4B28-BD11-51CF3748F78D}"/>
          </ac:picMkLst>
        </pc:picChg>
        <pc:picChg chg="add mod">
          <ac:chgData name="Thomas Shafee" userId="b0b528c0ad1b4221" providerId="LiveId" clId="{6C1A5E35-2BAF-4C93-8A8E-68948CD5D54C}" dt="2020-02-12T08:30:17.228" v="764" actId="571"/>
          <ac:picMkLst>
            <pc:docMk/>
            <pc:sldMk cId="327174244" sldId="487"/>
            <ac:picMk id="19" creationId="{46443CFA-A8AD-4D5C-A782-42CD3D10E5C5}"/>
          </ac:picMkLst>
        </pc:picChg>
        <pc:picChg chg="add mod">
          <ac:chgData name="Thomas Shafee" userId="b0b528c0ad1b4221" providerId="LiveId" clId="{6C1A5E35-2BAF-4C93-8A8E-68948CD5D54C}" dt="2020-02-12T08:30:16.726" v="763" actId="571"/>
          <ac:picMkLst>
            <pc:docMk/>
            <pc:sldMk cId="327174244" sldId="487"/>
            <ac:picMk id="21" creationId="{4F857235-4D53-43A7-A74A-1E2C58268A93}"/>
          </ac:picMkLst>
        </pc:picChg>
        <pc:picChg chg="add mod">
          <ac:chgData name="Thomas Shafee" userId="b0b528c0ad1b4221" providerId="LiveId" clId="{6C1A5E35-2BAF-4C93-8A8E-68948CD5D54C}" dt="2020-02-12T08:50:28.248" v="1057" actId="164"/>
          <ac:picMkLst>
            <pc:docMk/>
            <pc:sldMk cId="327174244" sldId="487"/>
            <ac:picMk id="22" creationId="{36FDD446-F7FC-4C55-99A3-0EC7CC851244}"/>
          </ac:picMkLst>
        </pc:picChg>
        <pc:picChg chg="add mod">
          <ac:chgData name="Thomas Shafee" userId="b0b528c0ad1b4221" providerId="LiveId" clId="{6C1A5E35-2BAF-4C93-8A8E-68948CD5D54C}" dt="2020-02-12T08:38:08.137" v="894" actId="339"/>
          <ac:picMkLst>
            <pc:docMk/>
            <pc:sldMk cId="327174244" sldId="487"/>
            <ac:picMk id="23" creationId="{76C2D82E-C4B9-4D6A-822D-CDD3C466D308}"/>
          </ac:picMkLst>
        </pc:picChg>
        <pc:picChg chg="add mod">
          <ac:chgData name="Thomas Shafee" userId="b0b528c0ad1b4221" providerId="LiveId" clId="{6C1A5E35-2BAF-4C93-8A8E-68948CD5D54C}" dt="2020-02-12T08:43:59.372" v="914" actId="1076"/>
          <ac:picMkLst>
            <pc:docMk/>
            <pc:sldMk cId="327174244" sldId="487"/>
            <ac:picMk id="25" creationId="{C4AB0C96-E328-482F-A502-1D0B157CEE83}"/>
          </ac:picMkLst>
        </pc:picChg>
        <pc:picChg chg="add mod">
          <ac:chgData name="Thomas Shafee" userId="b0b528c0ad1b4221" providerId="LiveId" clId="{6C1A5E35-2BAF-4C93-8A8E-68948CD5D54C}" dt="2020-02-12T08:43:59.063" v="913" actId="1076"/>
          <ac:picMkLst>
            <pc:docMk/>
            <pc:sldMk cId="327174244" sldId="487"/>
            <ac:picMk id="26" creationId="{5EA15B22-81E6-4C48-8CB4-A37C0C01472E}"/>
          </ac:picMkLst>
        </pc:picChg>
        <pc:picChg chg="add mod">
          <ac:chgData name="Thomas Shafee" userId="b0b528c0ad1b4221" providerId="LiveId" clId="{6C1A5E35-2BAF-4C93-8A8E-68948CD5D54C}" dt="2020-02-12T08:49:30.523" v="1020" actId="1038"/>
          <ac:picMkLst>
            <pc:docMk/>
            <pc:sldMk cId="327174244" sldId="487"/>
            <ac:picMk id="3074" creationId="{DF0B8DD0-E063-4F43-AC69-F846695E950C}"/>
          </ac:picMkLst>
        </pc:picChg>
        <pc:picChg chg="add del">
          <ac:chgData name="Thomas Shafee" userId="b0b528c0ad1b4221" providerId="LiveId" clId="{6C1A5E35-2BAF-4C93-8A8E-68948CD5D54C}" dt="2020-02-12T08:45:03.732" v="917"/>
          <ac:picMkLst>
            <pc:docMk/>
            <pc:sldMk cId="327174244" sldId="487"/>
            <ac:picMk id="3076" creationId="{FF00E763-F16A-43EB-A70D-77C1BB63CA0B}"/>
          </ac:picMkLst>
        </pc:picChg>
        <pc:picChg chg="add mod">
          <ac:chgData name="Thomas Shafee" userId="b0b528c0ad1b4221" providerId="LiveId" clId="{6C1A5E35-2BAF-4C93-8A8E-68948CD5D54C}" dt="2020-02-12T08:53:38.804" v="1126" actId="1035"/>
          <ac:picMkLst>
            <pc:docMk/>
            <pc:sldMk cId="327174244" sldId="487"/>
            <ac:picMk id="3078" creationId="{AAB5F056-4472-49B2-9C01-BFC192251851}"/>
          </ac:picMkLst>
        </pc:picChg>
        <pc:picChg chg="add mod">
          <ac:chgData name="Thomas Shafee" userId="b0b528c0ad1b4221" providerId="LiveId" clId="{6C1A5E35-2BAF-4C93-8A8E-68948CD5D54C}" dt="2020-02-12T08:55:40.151" v="1149" actId="164"/>
          <ac:picMkLst>
            <pc:docMk/>
            <pc:sldMk cId="327174244" sldId="487"/>
            <ac:picMk id="3080" creationId="{E47AAD2D-7D32-43DA-B49A-E5163D4D194D}"/>
          </ac:picMkLst>
        </pc:picChg>
        <pc:picChg chg="add del mod">
          <ac:chgData name="Thomas Shafee" userId="b0b528c0ad1b4221" providerId="LiveId" clId="{6C1A5E35-2BAF-4C93-8A8E-68948CD5D54C}" dt="2020-02-12T08:57:10.768" v="1171"/>
          <ac:picMkLst>
            <pc:docMk/>
            <pc:sldMk cId="327174244" sldId="487"/>
            <ac:picMk id="3082" creationId="{AABA289C-1CC0-401F-9F1C-D65CE659E849}"/>
          </ac:picMkLst>
        </pc:picChg>
        <pc:picChg chg="add mod">
          <ac:chgData name="Thomas Shafee" userId="b0b528c0ad1b4221" providerId="LiveId" clId="{6C1A5E35-2BAF-4C93-8A8E-68948CD5D54C}" dt="2020-02-12T08:57:21.492" v="1174" actId="1076"/>
          <ac:picMkLst>
            <pc:docMk/>
            <pc:sldMk cId="327174244" sldId="487"/>
            <ac:picMk id="3084" creationId="{B26C2B26-1B6C-4DBD-8AA2-797467716D8C}"/>
          </ac:picMkLst>
        </pc:picChg>
      </pc:sldChg>
      <pc:sldChg chg="addSp delSp modSp add del">
        <pc:chgData name="Thomas Shafee" userId="b0b528c0ad1b4221" providerId="LiveId" clId="{6C1A5E35-2BAF-4C93-8A8E-68948CD5D54C}" dt="2020-02-12T08:18:19.151" v="545" actId="2696"/>
        <pc:sldMkLst>
          <pc:docMk/>
          <pc:sldMk cId="1463598617" sldId="487"/>
        </pc:sldMkLst>
        <pc:spChg chg="add mod">
          <ac:chgData name="Thomas Shafee" userId="b0b528c0ad1b4221" providerId="LiveId" clId="{6C1A5E35-2BAF-4C93-8A8E-68948CD5D54C}" dt="2020-02-12T08:18:00.777" v="539" actId="1036"/>
          <ac:spMkLst>
            <pc:docMk/>
            <pc:sldMk cId="1463598617" sldId="487"/>
            <ac:spMk id="44" creationId="{1235C6D8-57E8-4C07-82F7-9F1BC0C47587}"/>
          </ac:spMkLst>
        </pc:spChg>
        <pc:spChg chg="add del mod">
          <ac:chgData name="Thomas Shafee" userId="b0b528c0ad1b4221" providerId="LiveId" clId="{6C1A5E35-2BAF-4C93-8A8E-68948CD5D54C}" dt="2020-02-12T08:18:17.124" v="544" actId="478"/>
          <ac:spMkLst>
            <pc:docMk/>
            <pc:sldMk cId="1463598617" sldId="487"/>
            <ac:spMk id="46" creationId="{9DC9B05C-228C-4026-9C52-3802B600D67C}"/>
          </ac:spMkLst>
        </pc:spChg>
        <pc:grpChg chg="del">
          <ac:chgData name="Thomas Shafee" userId="b0b528c0ad1b4221" providerId="LiveId" clId="{6C1A5E35-2BAF-4C93-8A8E-68948CD5D54C}" dt="2020-02-12T08:17:31.813" v="532" actId="478"/>
          <ac:grpSpMkLst>
            <pc:docMk/>
            <pc:sldMk cId="1463598617" sldId="487"/>
            <ac:grpSpMk id="80" creationId="{332B8F25-6410-4FC2-AAA2-777DA578D614}"/>
          </ac:grpSpMkLst>
        </pc:grpChg>
        <pc:grpChg chg="del">
          <ac:chgData name="Thomas Shafee" userId="b0b528c0ad1b4221" providerId="LiveId" clId="{6C1A5E35-2BAF-4C93-8A8E-68948CD5D54C}" dt="2020-02-12T08:17:31.813" v="532" actId="478"/>
          <ac:grpSpMkLst>
            <pc:docMk/>
            <pc:sldMk cId="1463598617" sldId="487"/>
            <ac:grpSpMk id="85" creationId="{935449C3-49E3-4913-8A79-A68FBD2343E2}"/>
          </ac:grpSpMkLst>
        </pc:grpChg>
        <pc:picChg chg="mod">
          <ac:chgData name="Thomas Shafee" userId="b0b528c0ad1b4221" providerId="LiveId" clId="{6C1A5E35-2BAF-4C93-8A8E-68948CD5D54C}" dt="2020-02-12T08:18:13.332" v="542" actId="1076"/>
          <ac:picMkLst>
            <pc:docMk/>
            <pc:sldMk cId="1463598617" sldId="487"/>
            <ac:picMk id="14" creationId="{0820558E-566C-454B-AE0A-F3150C19BED6}"/>
          </ac:picMkLst>
        </pc:picChg>
        <pc:picChg chg="del">
          <ac:chgData name="Thomas Shafee" userId="b0b528c0ad1b4221" providerId="LiveId" clId="{6C1A5E35-2BAF-4C93-8A8E-68948CD5D54C}" dt="2020-02-12T08:17:31.813" v="532" actId="478"/>
          <ac:picMkLst>
            <pc:docMk/>
            <pc:sldMk cId="1463598617" sldId="487"/>
            <ac:picMk id="20" creationId="{262C6A7B-3502-4EB0-BFAE-F448A07E871D}"/>
          </ac:picMkLst>
        </pc:picChg>
        <pc:picChg chg="del">
          <ac:chgData name="Thomas Shafee" userId="b0b528c0ad1b4221" providerId="LiveId" clId="{6C1A5E35-2BAF-4C93-8A8E-68948CD5D54C}" dt="2020-02-12T08:17:31.813" v="532" actId="478"/>
          <ac:picMkLst>
            <pc:docMk/>
            <pc:sldMk cId="1463598617" sldId="487"/>
            <ac:picMk id="60" creationId="{2B4B558D-9735-4ED4-8003-0A84932C5A43}"/>
          </ac:picMkLst>
        </pc:picChg>
        <pc:picChg chg="del">
          <ac:chgData name="Thomas Shafee" userId="b0b528c0ad1b4221" providerId="LiveId" clId="{6C1A5E35-2BAF-4C93-8A8E-68948CD5D54C}" dt="2020-02-12T08:17:31.813" v="532" actId="478"/>
          <ac:picMkLst>
            <pc:docMk/>
            <pc:sldMk cId="1463598617" sldId="487"/>
            <ac:picMk id="67" creationId="{96C88EA2-4EBC-4F11-8869-AC4165828AF2}"/>
          </ac:picMkLst>
        </pc:picChg>
      </pc:sldChg>
      <pc:sldChg chg="add del">
        <pc:chgData name="Thomas Shafee" userId="b0b528c0ad1b4221" providerId="LiveId" clId="{6C1A5E35-2BAF-4C93-8A8E-68948CD5D54C}" dt="2020-02-12T08:28:41.880" v="719"/>
        <pc:sldMkLst>
          <pc:docMk/>
          <pc:sldMk cId="3077930903" sldId="487"/>
        </pc:sldMkLst>
      </pc:sldChg>
      <pc:sldChg chg="addSp modSp add modAnim modNotesTx">
        <pc:chgData name="Thomas Shafee" userId="b0b528c0ad1b4221" providerId="LiveId" clId="{6C1A5E35-2BAF-4C93-8A8E-68948CD5D54C}" dt="2020-02-13T09:30:46.418" v="4881" actId="20577"/>
        <pc:sldMkLst>
          <pc:docMk/>
          <pc:sldMk cId="4196532980" sldId="488"/>
        </pc:sldMkLst>
        <pc:spChg chg="mod">
          <ac:chgData name="Thomas Shafee" userId="b0b528c0ad1b4221" providerId="LiveId" clId="{6C1A5E35-2BAF-4C93-8A8E-68948CD5D54C}" dt="2020-02-13T09:28:13.508" v="4745" actId="20577"/>
          <ac:spMkLst>
            <pc:docMk/>
            <pc:sldMk cId="4196532980" sldId="488"/>
            <ac:spMk id="7" creationId="{F948CA57-C7B0-4D5E-9C76-765FE2EBBE18}"/>
          </ac:spMkLst>
        </pc:spChg>
        <pc:spChg chg="mod">
          <ac:chgData name="Thomas Shafee" userId="b0b528c0ad1b4221" providerId="LiveId" clId="{6C1A5E35-2BAF-4C93-8A8E-68948CD5D54C}" dt="2020-02-12T09:02:02.614" v="1231" actId="1076"/>
          <ac:spMkLst>
            <pc:docMk/>
            <pc:sldMk cId="4196532980" sldId="488"/>
            <ac:spMk id="12" creationId="{8905E60C-9B18-4EA7-9F9D-4BF668DFFB83}"/>
          </ac:spMkLst>
        </pc:spChg>
        <pc:spChg chg="add mod">
          <ac:chgData name="Thomas Shafee" userId="b0b528c0ad1b4221" providerId="LiveId" clId="{6C1A5E35-2BAF-4C93-8A8E-68948CD5D54C}" dt="2020-02-12T09:05:43.363" v="1313" actId="164"/>
          <ac:spMkLst>
            <pc:docMk/>
            <pc:sldMk cId="4196532980" sldId="488"/>
            <ac:spMk id="27" creationId="{21863AEB-CF4F-4E9F-8078-3FFBD93D7ECF}"/>
          </ac:spMkLst>
        </pc:spChg>
        <pc:spChg chg="add mod">
          <ac:chgData name="Thomas Shafee" userId="b0b528c0ad1b4221" providerId="LiveId" clId="{6C1A5E35-2BAF-4C93-8A8E-68948CD5D54C}" dt="2020-02-12T09:05:35.124" v="1309" actId="164"/>
          <ac:spMkLst>
            <pc:docMk/>
            <pc:sldMk cId="4196532980" sldId="488"/>
            <ac:spMk id="28" creationId="{B995CCA8-0511-4D20-A126-B88E736D66A0}"/>
          </ac:spMkLst>
        </pc:spChg>
        <pc:spChg chg="mod">
          <ac:chgData name="Thomas Shafee" userId="b0b528c0ad1b4221" providerId="LiveId" clId="{6C1A5E35-2BAF-4C93-8A8E-68948CD5D54C}" dt="2020-02-12T09:01:39.745" v="1226" actId="1038"/>
          <ac:spMkLst>
            <pc:docMk/>
            <pc:sldMk cId="4196532980" sldId="488"/>
            <ac:spMk id="32" creationId="{CF864A38-2939-4D8A-A3D5-ED08CC1B9D45}"/>
          </ac:spMkLst>
        </pc:spChg>
        <pc:spChg chg="mod">
          <ac:chgData name="Thomas Shafee" userId="b0b528c0ad1b4221" providerId="LiveId" clId="{6C1A5E35-2BAF-4C93-8A8E-68948CD5D54C}" dt="2020-02-12T09:03:42.966" v="1253" actId="688"/>
          <ac:spMkLst>
            <pc:docMk/>
            <pc:sldMk cId="4196532980" sldId="488"/>
            <ac:spMk id="41" creationId="{4E9C0F66-142D-4D6E-B074-BF447407D9C0}"/>
          </ac:spMkLst>
        </pc:spChg>
        <pc:grpChg chg="add mod">
          <ac:chgData name="Thomas Shafee" userId="b0b528c0ad1b4221" providerId="LiveId" clId="{6C1A5E35-2BAF-4C93-8A8E-68948CD5D54C}" dt="2020-02-12T09:05:35.124" v="1309" actId="164"/>
          <ac:grpSpMkLst>
            <pc:docMk/>
            <pc:sldMk cId="4196532980" sldId="488"/>
            <ac:grpSpMk id="2" creationId="{466A6BD7-E621-4A12-96B0-B3D8F187AC88}"/>
          </ac:grpSpMkLst>
        </pc:grpChg>
        <pc:grpChg chg="add mod">
          <ac:chgData name="Thomas Shafee" userId="b0b528c0ad1b4221" providerId="LiveId" clId="{6C1A5E35-2BAF-4C93-8A8E-68948CD5D54C}" dt="2020-02-12T09:05:43.363" v="1313" actId="164"/>
          <ac:grpSpMkLst>
            <pc:docMk/>
            <pc:sldMk cId="4196532980" sldId="488"/>
            <ac:grpSpMk id="3" creationId="{FFF9148E-F6F3-46D8-81A2-376E982DC2CB}"/>
          </ac:grpSpMkLst>
        </pc:grpChg>
        <pc:grpChg chg="mod">
          <ac:chgData name="Thomas Shafee" userId="b0b528c0ad1b4221" providerId="LiveId" clId="{6C1A5E35-2BAF-4C93-8A8E-68948CD5D54C}" dt="2020-02-12T09:01:52.623" v="1228" actId="170"/>
          <ac:grpSpMkLst>
            <pc:docMk/>
            <pc:sldMk cId="4196532980" sldId="488"/>
            <ac:grpSpMk id="11" creationId="{F50231AF-32A5-410B-89E6-E9855E045C0B}"/>
          </ac:grpSpMkLst>
        </pc:grpChg>
        <pc:grpChg chg="mod">
          <ac:chgData name="Thomas Shafee" userId="b0b528c0ad1b4221" providerId="LiveId" clId="{6C1A5E35-2BAF-4C93-8A8E-68948CD5D54C}" dt="2020-02-12T08:59:01.205" v="1193" actId="1037"/>
          <ac:grpSpMkLst>
            <pc:docMk/>
            <pc:sldMk cId="4196532980" sldId="488"/>
            <ac:grpSpMk id="13" creationId="{B954E44B-0B99-49A3-A655-4D694A31DF12}"/>
          </ac:grpSpMkLst>
        </pc:grpChg>
        <pc:grpChg chg="mod">
          <ac:chgData name="Thomas Shafee" userId="b0b528c0ad1b4221" providerId="LiveId" clId="{6C1A5E35-2BAF-4C93-8A8E-68948CD5D54C}" dt="2020-02-12T09:03:48.180" v="1265" actId="1036"/>
          <ac:grpSpMkLst>
            <pc:docMk/>
            <pc:sldMk cId="4196532980" sldId="488"/>
            <ac:grpSpMk id="15" creationId="{C97DEE36-21F3-43A9-B6F1-03298A411D49}"/>
          </ac:grpSpMkLst>
        </pc:grpChg>
        <pc:grpChg chg="mod">
          <ac:chgData name="Thomas Shafee" userId="b0b528c0ad1b4221" providerId="LiveId" clId="{6C1A5E35-2BAF-4C93-8A8E-68948CD5D54C}" dt="2020-02-12T09:03:28.507" v="1246" actId="1076"/>
          <ac:grpSpMkLst>
            <pc:docMk/>
            <pc:sldMk cId="4196532980" sldId="488"/>
            <ac:grpSpMk id="16" creationId="{31222E55-15AC-4FF7-8CDE-9006E3D21A94}"/>
          </ac:grpSpMkLst>
        </pc:grpChg>
        <pc:picChg chg="mod">
          <ac:chgData name="Thomas Shafee" userId="b0b528c0ad1b4221" providerId="LiveId" clId="{6C1A5E35-2BAF-4C93-8A8E-68948CD5D54C}" dt="2020-02-12T08:58:50.832" v="1187" actId="1037"/>
          <ac:picMkLst>
            <pc:docMk/>
            <pc:sldMk cId="4196532980" sldId="488"/>
            <ac:picMk id="5" creationId="{329965B4-7A45-451A-A8BB-D0096E9DBF13}"/>
          </ac:picMkLst>
        </pc:picChg>
        <pc:picChg chg="mod">
          <ac:chgData name="Thomas Shafee" userId="b0b528c0ad1b4221" providerId="LiveId" clId="{6C1A5E35-2BAF-4C93-8A8E-68948CD5D54C}" dt="2020-02-12T08:58:50.832" v="1187" actId="1037"/>
          <ac:picMkLst>
            <pc:docMk/>
            <pc:sldMk cId="4196532980" sldId="488"/>
            <ac:picMk id="23" creationId="{76C2D82E-C4B9-4D6A-822D-CDD3C466D308}"/>
          </ac:picMkLst>
        </pc:picChg>
        <pc:picChg chg="mod">
          <ac:chgData name="Thomas Shafee" userId="b0b528c0ad1b4221" providerId="LiveId" clId="{6C1A5E35-2BAF-4C93-8A8E-68948CD5D54C}" dt="2020-02-12T08:58:50.832" v="1187" actId="1037"/>
          <ac:picMkLst>
            <pc:docMk/>
            <pc:sldMk cId="4196532980" sldId="488"/>
            <ac:picMk id="25" creationId="{C4AB0C96-E328-482F-A502-1D0B157CEE83}"/>
          </ac:picMkLst>
        </pc:picChg>
        <pc:picChg chg="mod">
          <ac:chgData name="Thomas Shafee" userId="b0b528c0ad1b4221" providerId="LiveId" clId="{6C1A5E35-2BAF-4C93-8A8E-68948CD5D54C}" dt="2020-02-12T08:58:50.832" v="1187" actId="1037"/>
          <ac:picMkLst>
            <pc:docMk/>
            <pc:sldMk cId="4196532980" sldId="488"/>
            <ac:picMk id="26" creationId="{5EA15B22-81E6-4C48-8CB4-A37C0C01472E}"/>
          </ac:picMkLst>
        </pc:picChg>
        <pc:picChg chg="mod">
          <ac:chgData name="Thomas Shafee" userId="b0b528c0ad1b4221" providerId="LiveId" clId="{6C1A5E35-2BAF-4C93-8A8E-68948CD5D54C}" dt="2020-02-12T09:03:28.507" v="1246" actId="1076"/>
          <ac:picMkLst>
            <pc:docMk/>
            <pc:sldMk cId="4196532980" sldId="488"/>
            <ac:picMk id="3080" creationId="{E47AAD2D-7D32-43DA-B49A-E5163D4D194D}"/>
          </ac:picMkLst>
        </pc:picChg>
        <pc:picChg chg="mod">
          <ac:chgData name="Thomas Shafee" userId="b0b528c0ad1b4221" providerId="LiveId" clId="{6C1A5E35-2BAF-4C93-8A8E-68948CD5D54C}" dt="2020-02-12T09:03:48.180" v="1265" actId="1036"/>
          <ac:picMkLst>
            <pc:docMk/>
            <pc:sldMk cId="4196532980" sldId="488"/>
            <ac:picMk id="3082" creationId="{AABA289C-1CC0-401F-9F1C-D65CE659E849}"/>
          </ac:picMkLst>
        </pc:picChg>
        <pc:picChg chg="mod">
          <ac:chgData name="Thomas Shafee" userId="b0b528c0ad1b4221" providerId="LiveId" clId="{6C1A5E35-2BAF-4C93-8A8E-68948CD5D54C}" dt="2020-02-12T09:05:35.124" v="1309" actId="164"/>
          <ac:picMkLst>
            <pc:docMk/>
            <pc:sldMk cId="4196532980" sldId="488"/>
            <ac:picMk id="3084" creationId="{B26C2B26-1B6C-4DBD-8AA2-797467716D8C}"/>
          </ac:picMkLst>
        </pc:picChg>
        <pc:picChg chg="add mod">
          <ac:chgData name="Thomas Shafee" userId="b0b528c0ad1b4221" providerId="LiveId" clId="{6C1A5E35-2BAF-4C93-8A8E-68948CD5D54C}" dt="2020-02-12T09:05:43.363" v="1313" actId="164"/>
          <ac:picMkLst>
            <pc:docMk/>
            <pc:sldMk cId="4196532980" sldId="488"/>
            <ac:picMk id="4098" creationId="{27C5AE63-F46C-4709-A140-FE0285900126}"/>
          </ac:picMkLst>
        </pc:picChg>
      </pc:sldChg>
      <pc:sldChg chg="addSp modSp add modTransition modAnim">
        <pc:chgData name="Thomas Shafee" userId="b0b528c0ad1b4221" providerId="LiveId" clId="{6C1A5E35-2BAF-4C93-8A8E-68948CD5D54C}" dt="2020-02-13T09:31:05.074" v="4886"/>
        <pc:sldMkLst>
          <pc:docMk/>
          <pc:sldMk cId="3271645624" sldId="489"/>
        </pc:sldMkLst>
        <pc:spChg chg="mod">
          <ac:chgData name="Thomas Shafee" userId="b0b528c0ad1b4221" providerId="LiveId" clId="{6C1A5E35-2BAF-4C93-8A8E-68948CD5D54C}" dt="2020-02-12T09:09:11.813" v="1350" actId="1076"/>
          <ac:spMkLst>
            <pc:docMk/>
            <pc:sldMk cId="3271645624" sldId="489"/>
            <ac:spMk id="4" creationId="{0729FD11-F26D-4AD2-8507-FE71936B9490}"/>
          </ac:spMkLst>
        </pc:spChg>
        <pc:grpChg chg="mod">
          <ac:chgData name="Thomas Shafee" userId="b0b528c0ad1b4221" providerId="LiveId" clId="{6C1A5E35-2BAF-4C93-8A8E-68948CD5D54C}" dt="2020-02-12T09:09:13.664" v="1351" actId="1076"/>
          <ac:grpSpMkLst>
            <pc:docMk/>
            <pc:sldMk cId="3271645624" sldId="489"/>
            <ac:grpSpMk id="2" creationId="{466A6BD7-E621-4A12-96B0-B3D8F187AC88}"/>
          </ac:grpSpMkLst>
        </pc:grpChg>
        <pc:grpChg chg="mod">
          <ac:chgData name="Thomas Shafee" userId="b0b528c0ad1b4221" providerId="LiveId" clId="{6C1A5E35-2BAF-4C93-8A8E-68948CD5D54C}" dt="2020-02-12T09:08:48.454" v="1334" actId="1076"/>
          <ac:grpSpMkLst>
            <pc:docMk/>
            <pc:sldMk cId="3271645624" sldId="489"/>
            <ac:grpSpMk id="3" creationId="{FFF9148E-F6F3-46D8-81A2-376E982DC2CB}"/>
          </ac:grpSpMkLst>
        </pc:grpChg>
        <pc:grpChg chg="mod">
          <ac:chgData name="Thomas Shafee" userId="b0b528c0ad1b4221" providerId="LiveId" clId="{6C1A5E35-2BAF-4C93-8A8E-68948CD5D54C}" dt="2020-02-12T09:08:53.822" v="1338" actId="1076"/>
          <ac:grpSpMkLst>
            <pc:docMk/>
            <pc:sldMk cId="3271645624" sldId="489"/>
            <ac:grpSpMk id="10" creationId="{6FD208B2-4FB3-4728-8F57-7BFDF583DDBC}"/>
          </ac:grpSpMkLst>
        </pc:grpChg>
        <pc:grpChg chg="mod">
          <ac:chgData name="Thomas Shafee" userId="b0b528c0ad1b4221" providerId="LiveId" clId="{6C1A5E35-2BAF-4C93-8A8E-68948CD5D54C}" dt="2020-02-12T09:08:52.042" v="1337" actId="1076"/>
          <ac:grpSpMkLst>
            <pc:docMk/>
            <pc:sldMk cId="3271645624" sldId="489"/>
            <ac:grpSpMk id="11" creationId="{F50231AF-32A5-410B-89E6-E9855E045C0B}"/>
          </ac:grpSpMkLst>
        </pc:grpChg>
        <pc:grpChg chg="mod">
          <ac:chgData name="Thomas Shafee" userId="b0b528c0ad1b4221" providerId="LiveId" clId="{6C1A5E35-2BAF-4C93-8A8E-68948CD5D54C}" dt="2020-02-12T09:08:54.369" v="1339" actId="1076"/>
          <ac:grpSpMkLst>
            <pc:docMk/>
            <pc:sldMk cId="3271645624" sldId="489"/>
            <ac:grpSpMk id="13" creationId="{B954E44B-0B99-49A3-A655-4D694A31DF12}"/>
          </ac:grpSpMkLst>
        </pc:grpChg>
        <pc:grpChg chg="mod">
          <ac:chgData name="Thomas Shafee" userId="b0b528c0ad1b4221" providerId="LiveId" clId="{6C1A5E35-2BAF-4C93-8A8E-68948CD5D54C}" dt="2020-02-12T09:08:49.752" v="1335" actId="1076"/>
          <ac:grpSpMkLst>
            <pc:docMk/>
            <pc:sldMk cId="3271645624" sldId="489"/>
            <ac:grpSpMk id="15" creationId="{C97DEE36-21F3-43A9-B6F1-03298A411D49}"/>
          </ac:grpSpMkLst>
        </pc:grpChg>
        <pc:grpChg chg="mod">
          <ac:chgData name="Thomas Shafee" userId="b0b528c0ad1b4221" providerId="LiveId" clId="{6C1A5E35-2BAF-4C93-8A8E-68948CD5D54C}" dt="2020-02-12T09:08:50.761" v="1336" actId="1076"/>
          <ac:grpSpMkLst>
            <pc:docMk/>
            <pc:sldMk cId="3271645624" sldId="489"/>
            <ac:grpSpMk id="16" creationId="{31222E55-15AC-4FF7-8CDE-9006E3D21A94}"/>
          </ac:grpSpMkLst>
        </pc:grpChg>
        <pc:grpChg chg="add mod">
          <ac:chgData name="Thomas Shafee" userId="b0b528c0ad1b4221" providerId="LiveId" clId="{6C1A5E35-2BAF-4C93-8A8E-68948CD5D54C}" dt="2020-02-12T09:08:57.964" v="1341" actId="571"/>
          <ac:grpSpMkLst>
            <pc:docMk/>
            <pc:sldMk cId="3271645624" sldId="489"/>
            <ac:grpSpMk id="35" creationId="{D7D49C38-F0D4-481A-9FB7-43692FEADD30}"/>
          </ac:grpSpMkLst>
        </pc:grpChg>
        <pc:picChg chg="mod">
          <ac:chgData name="Thomas Shafee" userId="b0b528c0ad1b4221" providerId="LiveId" clId="{6C1A5E35-2BAF-4C93-8A8E-68948CD5D54C}" dt="2020-02-12T09:14:06.399" v="1446" actId="1076"/>
          <ac:picMkLst>
            <pc:docMk/>
            <pc:sldMk cId="3271645624" sldId="489"/>
            <ac:picMk id="5" creationId="{329965B4-7A45-451A-A8BB-D0096E9DBF13}"/>
          </ac:picMkLst>
        </pc:picChg>
        <pc:picChg chg="add mod">
          <ac:chgData name="Thomas Shafee" userId="b0b528c0ad1b4221" providerId="LiveId" clId="{6C1A5E35-2BAF-4C93-8A8E-68948CD5D54C}" dt="2020-02-12T09:15:05.832" v="1452" actId="14100"/>
          <ac:picMkLst>
            <pc:docMk/>
            <pc:sldMk cId="3271645624" sldId="489"/>
            <ac:picMk id="6" creationId="{D8E82EAD-6356-4AB3-93C7-5A834085AF30}"/>
          </ac:picMkLst>
        </pc:picChg>
        <pc:picChg chg="add mod">
          <ac:chgData name="Thomas Shafee" userId="b0b528c0ad1b4221" providerId="LiveId" clId="{6C1A5E35-2BAF-4C93-8A8E-68948CD5D54C}" dt="2020-02-13T09:31:05.074" v="4886"/>
          <ac:picMkLst>
            <pc:docMk/>
            <pc:sldMk cId="3271645624" sldId="489"/>
            <ac:picMk id="8" creationId="{0EE9BEF3-B02D-417C-8928-DA9E4969D3B1}"/>
          </ac:picMkLst>
        </pc:picChg>
        <pc:picChg chg="mod">
          <ac:chgData name="Thomas Shafee" userId="b0b528c0ad1b4221" providerId="LiveId" clId="{6C1A5E35-2BAF-4C93-8A8E-68948CD5D54C}" dt="2020-02-12T09:14:02.646" v="1445" actId="1035"/>
          <ac:picMkLst>
            <pc:docMk/>
            <pc:sldMk cId="3271645624" sldId="489"/>
            <ac:picMk id="23" creationId="{76C2D82E-C4B9-4D6A-822D-CDD3C466D308}"/>
          </ac:picMkLst>
        </pc:picChg>
        <pc:picChg chg="mod">
          <ac:chgData name="Thomas Shafee" userId="b0b528c0ad1b4221" providerId="LiveId" clId="{6C1A5E35-2BAF-4C93-8A8E-68948CD5D54C}" dt="2020-02-12T09:14:01.313" v="1437" actId="1035"/>
          <ac:picMkLst>
            <pc:docMk/>
            <pc:sldMk cId="3271645624" sldId="489"/>
            <ac:picMk id="25" creationId="{C4AB0C96-E328-482F-A502-1D0B157CEE83}"/>
          </ac:picMkLst>
        </pc:picChg>
        <pc:picChg chg="mod">
          <ac:chgData name="Thomas Shafee" userId="b0b528c0ad1b4221" providerId="LiveId" clId="{6C1A5E35-2BAF-4C93-8A8E-68948CD5D54C}" dt="2020-02-12T09:13:58.402" v="1408" actId="1035"/>
          <ac:picMkLst>
            <pc:docMk/>
            <pc:sldMk cId="3271645624" sldId="489"/>
            <ac:picMk id="26" creationId="{5EA15B22-81E6-4C48-8CB4-A37C0C01472E}"/>
          </ac:picMkLst>
        </pc:picChg>
        <pc:picChg chg="add mod">
          <ac:chgData name="Thomas Shafee" userId="b0b528c0ad1b4221" providerId="LiveId" clId="{6C1A5E35-2BAF-4C93-8A8E-68948CD5D54C}" dt="2020-02-12T09:08:46.459" v="1333" actId="571"/>
          <ac:picMkLst>
            <pc:docMk/>
            <pc:sldMk cId="3271645624" sldId="489"/>
            <ac:picMk id="33" creationId="{F8506EFD-6E90-47AE-A750-5913983C5CFF}"/>
          </ac:picMkLst>
        </pc:picChg>
        <pc:picChg chg="add mod">
          <ac:chgData name="Thomas Shafee" userId="b0b528c0ad1b4221" providerId="LiveId" clId="{6C1A5E35-2BAF-4C93-8A8E-68948CD5D54C}" dt="2020-02-12T09:08:57.964" v="1341" actId="571"/>
          <ac:picMkLst>
            <pc:docMk/>
            <pc:sldMk cId="3271645624" sldId="489"/>
            <ac:picMk id="34" creationId="{C8CC71A6-B515-400B-A4FF-43DDBE567FC5}"/>
          </ac:picMkLst>
        </pc:picChg>
        <pc:picChg chg="add mod">
          <ac:chgData name="Thomas Shafee" userId="b0b528c0ad1b4221" providerId="LiveId" clId="{6C1A5E35-2BAF-4C93-8A8E-68948CD5D54C}" dt="2020-02-12T09:12:23.580" v="1369" actId="571"/>
          <ac:picMkLst>
            <pc:docMk/>
            <pc:sldMk cId="3271645624" sldId="489"/>
            <ac:picMk id="42" creationId="{F838BCA5-3571-443F-B9E0-6F6979759F37}"/>
          </ac:picMkLst>
        </pc:picChg>
      </pc:sldChg>
      <pc:sldChg chg="addSp delSp modSp add del ord modTransition delAnim modAnim">
        <pc:chgData name="Thomas Shafee" userId="b0b528c0ad1b4221" providerId="LiveId" clId="{6C1A5E35-2BAF-4C93-8A8E-68948CD5D54C}" dt="2020-02-12T10:50:00.429" v="3263" actId="2696"/>
        <pc:sldMkLst>
          <pc:docMk/>
          <pc:sldMk cId="3651916823" sldId="490"/>
        </pc:sldMkLst>
        <pc:spChg chg="mod">
          <ac:chgData name="Thomas Shafee" userId="b0b528c0ad1b4221" providerId="LiveId" clId="{6C1A5E35-2BAF-4C93-8A8E-68948CD5D54C}" dt="2020-02-12T09:31:31.451" v="1721" actId="20577"/>
          <ac:spMkLst>
            <pc:docMk/>
            <pc:sldMk cId="3651916823" sldId="490"/>
            <ac:spMk id="2" creationId="{00000000-0000-0000-0000-000000000000}"/>
          </ac:spMkLst>
        </pc:spChg>
        <pc:spChg chg="add del mod">
          <ac:chgData name="Thomas Shafee" userId="b0b528c0ad1b4221" providerId="LiveId" clId="{6C1A5E35-2BAF-4C93-8A8E-68948CD5D54C}" dt="2020-02-12T10:35:57.211" v="3006" actId="478"/>
          <ac:spMkLst>
            <pc:docMk/>
            <pc:sldMk cId="3651916823" sldId="490"/>
            <ac:spMk id="6" creationId="{EACD5CF4-4C42-4646-8B76-DF72ED0A9988}"/>
          </ac:spMkLst>
        </pc:spChg>
        <pc:spChg chg="mod">
          <ac:chgData name="Thomas Shafee" userId="b0b528c0ad1b4221" providerId="LiveId" clId="{6C1A5E35-2BAF-4C93-8A8E-68948CD5D54C}" dt="2020-02-12T10:45:53.401" v="3192" actId="164"/>
          <ac:spMkLst>
            <pc:docMk/>
            <pc:sldMk cId="3651916823" sldId="490"/>
            <ac:spMk id="13" creationId="{00000000-0000-0000-0000-000000000000}"/>
          </ac:spMkLst>
        </pc:spChg>
        <pc:spChg chg="mod">
          <ac:chgData name="Thomas Shafee" userId="b0b528c0ad1b4221" providerId="LiveId" clId="{6C1A5E35-2BAF-4C93-8A8E-68948CD5D54C}" dt="2020-02-12T10:45:53.401" v="3192" actId="164"/>
          <ac:spMkLst>
            <pc:docMk/>
            <pc:sldMk cId="3651916823" sldId="490"/>
            <ac:spMk id="17" creationId="{00000000-0000-0000-0000-000000000000}"/>
          </ac:spMkLst>
        </pc:spChg>
        <pc:spChg chg="mod">
          <ac:chgData name="Thomas Shafee" userId="b0b528c0ad1b4221" providerId="LiveId" clId="{6C1A5E35-2BAF-4C93-8A8E-68948CD5D54C}" dt="2020-02-12T10:45:53.401" v="3192" actId="164"/>
          <ac:spMkLst>
            <pc:docMk/>
            <pc:sldMk cId="3651916823" sldId="490"/>
            <ac:spMk id="18" creationId="{00000000-0000-0000-0000-000000000000}"/>
          </ac:spMkLst>
        </pc:spChg>
        <pc:spChg chg="mod">
          <ac:chgData name="Thomas Shafee" userId="b0b528c0ad1b4221" providerId="LiveId" clId="{6C1A5E35-2BAF-4C93-8A8E-68948CD5D54C}" dt="2020-02-12T10:45:53.401" v="3192" actId="164"/>
          <ac:spMkLst>
            <pc:docMk/>
            <pc:sldMk cId="3651916823" sldId="490"/>
            <ac:spMk id="52" creationId="{48C9607C-8F94-492F-8E2A-99A7E3F5F2C1}"/>
          </ac:spMkLst>
        </pc:spChg>
        <pc:spChg chg="del">
          <ac:chgData name="Thomas Shafee" userId="b0b528c0ad1b4221" providerId="LiveId" clId="{6C1A5E35-2BAF-4C93-8A8E-68948CD5D54C}" dt="2020-02-12T10:30:30.847" v="2940" actId="478"/>
          <ac:spMkLst>
            <pc:docMk/>
            <pc:sldMk cId="3651916823" sldId="490"/>
            <ac:spMk id="65" creationId="{64B55B2F-6249-4DC2-8708-73EFFAA83CB3}"/>
          </ac:spMkLst>
        </pc:spChg>
        <pc:spChg chg="del">
          <ac:chgData name="Thomas Shafee" userId="b0b528c0ad1b4221" providerId="LiveId" clId="{6C1A5E35-2BAF-4C93-8A8E-68948CD5D54C}" dt="2020-02-12T10:30:28.093" v="2938" actId="478"/>
          <ac:spMkLst>
            <pc:docMk/>
            <pc:sldMk cId="3651916823" sldId="490"/>
            <ac:spMk id="66" creationId="{3AE752F2-9968-4560-974C-FB544F5B5B17}"/>
          </ac:spMkLst>
        </pc:spChg>
        <pc:spChg chg="del">
          <ac:chgData name="Thomas Shafee" userId="b0b528c0ad1b4221" providerId="LiveId" clId="{6C1A5E35-2BAF-4C93-8A8E-68948CD5D54C}" dt="2020-02-12T10:30:20.833" v="2935" actId="478"/>
          <ac:spMkLst>
            <pc:docMk/>
            <pc:sldMk cId="3651916823" sldId="490"/>
            <ac:spMk id="67" creationId="{B1CE3EFF-2BEC-4541-BE08-E63F08C017F0}"/>
          </ac:spMkLst>
        </pc:spChg>
        <pc:spChg chg="add del">
          <ac:chgData name="Thomas Shafee" userId="b0b528c0ad1b4221" providerId="LiveId" clId="{6C1A5E35-2BAF-4C93-8A8E-68948CD5D54C}" dt="2020-02-12T10:38:32.384" v="3034"/>
          <ac:spMkLst>
            <pc:docMk/>
            <pc:sldMk cId="3651916823" sldId="490"/>
            <ac:spMk id="76" creationId="{12201A59-1190-424F-A8C1-FD9AFDEAD461}"/>
          </ac:spMkLst>
        </pc:spChg>
        <pc:spChg chg="del">
          <ac:chgData name="Thomas Shafee" userId="b0b528c0ad1b4221" providerId="LiveId" clId="{6C1A5E35-2BAF-4C93-8A8E-68948CD5D54C}" dt="2020-02-12T10:42:35.808" v="3115"/>
          <ac:spMkLst>
            <pc:docMk/>
            <pc:sldMk cId="3651916823" sldId="490"/>
            <ac:spMk id="77" creationId="{A22A0531-C0E1-4663-96AE-D6C43CD45134}"/>
          </ac:spMkLst>
        </pc:spChg>
        <pc:spChg chg="add del">
          <ac:chgData name="Thomas Shafee" userId="b0b528c0ad1b4221" providerId="LiveId" clId="{6C1A5E35-2BAF-4C93-8A8E-68948CD5D54C}" dt="2020-02-12T10:40:31.686" v="3070" actId="478"/>
          <ac:spMkLst>
            <pc:docMk/>
            <pc:sldMk cId="3651916823" sldId="490"/>
            <ac:spMk id="78" creationId="{FC6E4A3A-A44A-40E8-8199-1853567E2220}"/>
          </ac:spMkLst>
        </pc:spChg>
        <pc:spChg chg="del">
          <ac:chgData name="Thomas Shafee" userId="b0b528c0ad1b4221" providerId="LiveId" clId="{6C1A5E35-2BAF-4C93-8A8E-68948CD5D54C}" dt="2020-02-12T10:30:29.346" v="2939" actId="478"/>
          <ac:spMkLst>
            <pc:docMk/>
            <pc:sldMk cId="3651916823" sldId="490"/>
            <ac:spMk id="84" creationId="{2915CBAF-5AE5-42DB-AC66-CB00912E6C25}"/>
          </ac:spMkLst>
        </pc:spChg>
        <pc:spChg chg="del">
          <ac:chgData name="Thomas Shafee" userId="b0b528c0ad1b4221" providerId="LiveId" clId="{6C1A5E35-2BAF-4C93-8A8E-68948CD5D54C}" dt="2020-02-12T10:39:40.268" v="3049"/>
          <ac:spMkLst>
            <pc:docMk/>
            <pc:sldMk cId="3651916823" sldId="490"/>
            <ac:spMk id="85" creationId="{E3DA8F77-9FE5-4111-AC22-1A7BF7152A68}"/>
          </ac:spMkLst>
        </pc:spChg>
        <pc:grpChg chg="del mod">
          <ac:chgData name="Thomas Shafee" userId="b0b528c0ad1b4221" providerId="LiveId" clId="{6C1A5E35-2BAF-4C93-8A8E-68948CD5D54C}" dt="2020-02-12T10:36:29.563" v="3010" actId="165"/>
          <ac:grpSpMkLst>
            <pc:docMk/>
            <pc:sldMk cId="3651916823" sldId="490"/>
            <ac:grpSpMk id="7" creationId="{1777B776-14E0-493A-91A3-8A08CE3221F9}"/>
          </ac:grpSpMkLst>
        </pc:grpChg>
        <pc:grpChg chg="add del mod">
          <ac:chgData name="Thomas Shafee" userId="b0b528c0ad1b4221" providerId="LiveId" clId="{6C1A5E35-2BAF-4C93-8A8E-68948CD5D54C}" dt="2020-02-12T10:45:53.401" v="3192" actId="164"/>
          <ac:grpSpMkLst>
            <pc:docMk/>
            <pc:sldMk cId="3651916823" sldId="490"/>
            <ac:grpSpMk id="9" creationId="{C98F95AF-E044-4BE2-ABB9-5166166B5EB4}"/>
          </ac:grpSpMkLst>
        </pc:grpChg>
        <pc:grpChg chg="add del mod ord">
          <ac:chgData name="Thomas Shafee" userId="b0b528c0ad1b4221" providerId="LiveId" clId="{6C1A5E35-2BAF-4C93-8A8E-68948CD5D54C}" dt="2020-02-12T10:40:03.571" v="3057" actId="165"/>
          <ac:grpSpMkLst>
            <pc:docMk/>
            <pc:sldMk cId="3651916823" sldId="490"/>
            <ac:grpSpMk id="10" creationId="{0930AB71-F3EA-45D6-A391-DA2AB3C7B7AA}"/>
          </ac:grpSpMkLst>
        </pc:grpChg>
        <pc:grpChg chg="add mod">
          <ac:chgData name="Thomas Shafee" userId="b0b528c0ad1b4221" providerId="LiveId" clId="{6C1A5E35-2BAF-4C93-8A8E-68948CD5D54C}" dt="2020-02-12T10:45:53.401" v="3192" actId="164"/>
          <ac:grpSpMkLst>
            <pc:docMk/>
            <pc:sldMk cId="3651916823" sldId="490"/>
            <ac:grpSpMk id="11" creationId="{76557DD5-46F2-4824-83BC-2E2DB929301B}"/>
          </ac:grpSpMkLst>
        </pc:grpChg>
        <pc:grpChg chg="add mod ord">
          <ac:chgData name="Thomas Shafee" userId="b0b528c0ad1b4221" providerId="LiveId" clId="{6C1A5E35-2BAF-4C93-8A8E-68948CD5D54C}" dt="2020-02-12T10:45:53.401" v="3192" actId="164"/>
          <ac:grpSpMkLst>
            <pc:docMk/>
            <pc:sldMk cId="3651916823" sldId="490"/>
            <ac:grpSpMk id="12" creationId="{E987CF1C-5D42-4E42-9E14-2AEB5F858171}"/>
          </ac:grpSpMkLst>
        </pc:grpChg>
        <pc:grpChg chg="add mod">
          <ac:chgData name="Thomas Shafee" userId="b0b528c0ad1b4221" providerId="LiveId" clId="{6C1A5E35-2BAF-4C93-8A8E-68948CD5D54C}" dt="2020-02-12T10:45:53.401" v="3192" actId="164"/>
          <ac:grpSpMkLst>
            <pc:docMk/>
            <pc:sldMk cId="3651916823" sldId="490"/>
            <ac:grpSpMk id="14" creationId="{C652E978-1549-47DC-A5F7-9190987AF1A1}"/>
          </ac:grpSpMkLst>
        </pc:grpChg>
        <pc:grpChg chg="add mod">
          <ac:chgData name="Thomas Shafee" userId="b0b528c0ad1b4221" providerId="LiveId" clId="{6C1A5E35-2BAF-4C93-8A8E-68948CD5D54C}" dt="2020-02-12T10:45:53.401" v="3192" actId="164"/>
          <ac:grpSpMkLst>
            <pc:docMk/>
            <pc:sldMk cId="3651916823" sldId="490"/>
            <ac:grpSpMk id="16" creationId="{FDAAA70E-F48F-4D97-BC4D-3D4DA9D49938}"/>
          </ac:grpSpMkLst>
        </pc:grpChg>
        <pc:grpChg chg="add mod">
          <ac:chgData name="Thomas Shafee" userId="b0b528c0ad1b4221" providerId="LiveId" clId="{6C1A5E35-2BAF-4C93-8A8E-68948CD5D54C}" dt="2020-02-12T10:41:51.114" v="3100" actId="164"/>
          <ac:grpSpMkLst>
            <pc:docMk/>
            <pc:sldMk cId="3651916823" sldId="490"/>
            <ac:grpSpMk id="19" creationId="{F6978059-325D-493C-BB59-E4C8CA8654C3}"/>
          </ac:grpSpMkLst>
        </pc:grpChg>
        <pc:grpChg chg="add mod ord">
          <ac:chgData name="Thomas Shafee" userId="b0b528c0ad1b4221" providerId="LiveId" clId="{6C1A5E35-2BAF-4C93-8A8E-68948CD5D54C}" dt="2020-02-12T10:45:53.401" v="3192" actId="164"/>
          <ac:grpSpMkLst>
            <pc:docMk/>
            <pc:sldMk cId="3651916823" sldId="490"/>
            <ac:grpSpMk id="20" creationId="{77080F2A-9E4E-4701-BACF-B037BF8C298C}"/>
          </ac:grpSpMkLst>
        </pc:grpChg>
        <pc:grpChg chg="add mod ord">
          <ac:chgData name="Thomas Shafee" userId="b0b528c0ad1b4221" providerId="LiveId" clId="{6C1A5E35-2BAF-4C93-8A8E-68948CD5D54C}" dt="2020-02-12T10:45:53.401" v="3192" actId="164"/>
          <ac:grpSpMkLst>
            <pc:docMk/>
            <pc:sldMk cId="3651916823" sldId="490"/>
            <ac:grpSpMk id="21" creationId="{23C4393D-8AA4-4F20-BC38-2C8262C5B089}"/>
          </ac:grpSpMkLst>
        </pc:grpChg>
        <pc:grpChg chg="add mod">
          <ac:chgData name="Thomas Shafee" userId="b0b528c0ad1b4221" providerId="LiveId" clId="{6C1A5E35-2BAF-4C93-8A8E-68948CD5D54C}" dt="2020-02-12T10:45:53.401" v="3192" actId="164"/>
          <ac:grpSpMkLst>
            <pc:docMk/>
            <pc:sldMk cId="3651916823" sldId="490"/>
            <ac:grpSpMk id="22" creationId="{A8552BED-1DF1-437E-99C7-B1386CBC7A18}"/>
          </ac:grpSpMkLst>
        </pc:grpChg>
        <pc:grpChg chg="add del mod">
          <ac:chgData name="Thomas Shafee" userId="b0b528c0ad1b4221" providerId="LiveId" clId="{6C1A5E35-2BAF-4C93-8A8E-68948CD5D54C}" dt="2020-02-12T10:45:53.401" v="3192" actId="164"/>
          <ac:grpSpMkLst>
            <pc:docMk/>
            <pc:sldMk cId="3651916823" sldId="490"/>
            <ac:grpSpMk id="32" creationId="{BF691906-60D3-4C5C-B442-D7B117130343}"/>
          </ac:grpSpMkLst>
        </pc:grpChg>
        <pc:grpChg chg="add del mod">
          <ac:chgData name="Thomas Shafee" userId="b0b528c0ad1b4221" providerId="LiveId" clId="{6C1A5E35-2BAF-4C93-8A8E-68948CD5D54C}" dt="2020-02-12T10:40:33.591" v="3071" actId="165"/>
          <ac:grpSpMkLst>
            <pc:docMk/>
            <pc:sldMk cId="3651916823" sldId="490"/>
            <ac:grpSpMk id="70" creationId="{B3FD0590-DF6D-4B74-B5A7-C05C3E978A9D}"/>
          </ac:grpSpMkLst>
        </pc:grpChg>
        <pc:grpChg chg="add del mod">
          <ac:chgData name="Thomas Shafee" userId="b0b528c0ad1b4221" providerId="LiveId" clId="{6C1A5E35-2BAF-4C93-8A8E-68948CD5D54C}" dt="2020-02-12T10:36:23.163" v="3007" actId="165"/>
          <ac:grpSpMkLst>
            <pc:docMk/>
            <pc:sldMk cId="3651916823" sldId="490"/>
            <ac:grpSpMk id="71" creationId="{7D9BF663-F863-43B5-90C0-C0565AAD2C6C}"/>
          </ac:grpSpMkLst>
        </pc:grpChg>
        <pc:grpChg chg="del mod">
          <ac:chgData name="Thomas Shafee" userId="b0b528c0ad1b4221" providerId="LiveId" clId="{6C1A5E35-2BAF-4C93-8A8E-68948CD5D54C}" dt="2020-02-12T10:36:30.752" v="3011" actId="165"/>
          <ac:grpSpMkLst>
            <pc:docMk/>
            <pc:sldMk cId="3651916823" sldId="490"/>
            <ac:grpSpMk id="72" creationId="{3C469E73-C68A-498E-909D-A2120EEB156B}"/>
          </ac:grpSpMkLst>
        </pc:grpChg>
        <pc:grpChg chg="add mod">
          <ac:chgData name="Thomas Shafee" userId="b0b528c0ad1b4221" providerId="LiveId" clId="{6C1A5E35-2BAF-4C93-8A8E-68948CD5D54C}" dt="2020-02-12T10:41:37.411" v="3095" actId="571"/>
          <ac:grpSpMkLst>
            <pc:docMk/>
            <pc:sldMk cId="3651916823" sldId="490"/>
            <ac:grpSpMk id="116" creationId="{F4AB3A81-9A6A-4089-AD22-48321208024E}"/>
          </ac:grpSpMkLst>
        </pc:grpChg>
        <pc:grpChg chg="add mod">
          <ac:chgData name="Thomas Shafee" userId="b0b528c0ad1b4221" providerId="LiveId" clId="{6C1A5E35-2BAF-4C93-8A8E-68948CD5D54C}" dt="2020-02-12T10:41:51.114" v="3100" actId="164"/>
          <ac:grpSpMkLst>
            <pc:docMk/>
            <pc:sldMk cId="3651916823" sldId="490"/>
            <ac:grpSpMk id="124" creationId="{54D742CA-1C01-4E4E-B27D-65322F351462}"/>
          </ac:grpSpMkLst>
        </pc:grpChg>
        <pc:picChg chg="del mod">
          <ac:chgData name="Thomas Shafee" userId="b0b528c0ad1b4221" providerId="LiveId" clId="{6C1A5E35-2BAF-4C93-8A8E-68948CD5D54C}" dt="2020-02-12T10:34:39.906" v="2996" actId="478"/>
          <ac:picMkLst>
            <pc:docMk/>
            <pc:sldMk cId="3651916823" sldId="490"/>
            <ac:picMk id="3" creationId="{39518913-B3B2-42A0-AF27-21D7F8D1B40F}"/>
          </ac:picMkLst>
        </pc:picChg>
        <pc:picChg chg="del mod">
          <ac:chgData name="Thomas Shafee" userId="b0b528c0ad1b4221" providerId="LiveId" clId="{6C1A5E35-2BAF-4C93-8A8E-68948CD5D54C}" dt="2020-02-12T10:34:35.091" v="2991"/>
          <ac:picMkLst>
            <pc:docMk/>
            <pc:sldMk cId="3651916823" sldId="490"/>
            <ac:picMk id="4" creationId="{3C3E1C9A-0408-4313-AC48-0FD0024CB618}"/>
          </ac:picMkLst>
        </pc:picChg>
        <pc:picChg chg="mod topLvl">
          <ac:chgData name="Thomas Shafee" userId="b0b528c0ad1b4221" providerId="LiveId" clId="{6C1A5E35-2BAF-4C93-8A8E-68948CD5D54C}" dt="2020-02-12T10:38:42.763" v="3035" actId="164"/>
          <ac:picMkLst>
            <pc:docMk/>
            <pc:sldMk cId="3651916823" sldId="490"/>
            <ac:picMk id="8" creationId="{911A61B9-35A0-4524-9D0C-3970E249503C}"/>
          </ac:picMkLst>
        </pc:picChg>
        <pc:picChg chg="mod topLvl">
          <ac:chgData name="Thomas Shafee" userId="b0b528c0ad1b4221" providerId="LiveId" clId="{6C1A5E35-2BAF-4C93-8A8E-68948CD5D54C}" dt="2020-02-12T10:40:37.452" v="3072" actId="164"/>
          <ac:picMkLst>
            <pc:docMk/>
            <pc:sldMk cId="3651916823" sldId="490"/>
            <ac:picMk id="15" creationId="{21BBE836-812E-4511-9080-6482CA751042}"/>
          </ac:picMkLst>
        </pc:picChg>
        <pc:picChg chg="mod topLvl">
          <ac:chgData name="Thomas Shafee" userId="b0b528c0ad1b4221" providerId="LiveId" clId="{6C1A5E35-2BAF-4C93-8A8E-68948CD5D54C}" dt="2020-02-12T10:38:42.763" v="3035" actId="164"/>
          <ac:picMkLst>
            <pc:docMk/>
            <pc:sldMk cId="3651916823" sldId="490"/>
            <ac:picMk id="23" creationId="{6EF0B84A-1BCC-4332-B0BA-36EB9DFAD9C4}"/>
          </ac:picMkLst>
        </pc:picChg>
        <pc:picChg chg="mod topLvl">
          <ac:chgData name="Thomas Shafee" userId="b0b528c0ad1b4221" providerId="LiveId" clId="{6C1A5E35-2BAF-4C93-8A8E-68948CD5D54C}" dt="2020-02-12T10:38:42.763" v="3035" actId="164"/>
          <ac:picMkLst>
            <pc:docMk/>
            <pc:sldMk cId="3651916823" sldId="490"/>
            <ac:picMk id="24" creationId="{CBCEA007-00B2-42E9-A477-F86CE493D5F8}"/>
          </ac:picMkLst>
        </pc:picChg>
        <pc:picChg chg="mod topLvl">
          <ac:chgData name="Thomas Shafee" userId="b0b528c0ad1b4221" providerId="LiveId" clId="{6C1A5E35-2BAF-4C93-8A8E-68948CD5D54C}" dt="2020-02-12T10:38:42.763" v="3035" actId="164"/>
          <ac:picMkLst>
            <pc:docMk/>
            <pc:sldMk cId="3651916823" sldId="490"/>
            <ac:picMk id="25" creationId="{3548676C-AE00-4272-B1E8-C1D8009AEC29}"/>
          </ac:picMkLst>
        </pc:picChg>
        <pc:picChg chg="mod topLvl">
          <ac:chgData name="Thomas Shafee" userId="b0b528c0ad1b4221" providerId="LiveId" clId="{6C1A5E35-2BAF-4C93-8A8E-68948CD5D54C}" dt="2020-02-12T10:38:42.763" v="3035" actId="164"/>
          <ac:picMkLst>
            <pc:docMk/>
            <pc:sldMk cId="3651916823" sldId="490"/>
            <ac:picMk id="26" creationId="{4931FF19-8D5F-40F8-9218-BF1EEF10409A}"/>
          </ac:picMkLst>
        </pc:picChg>
        <pc:picChg chg="add del mod topLvl">
          <ac:chgData name="Thomas Shafee" userId="b0b528c0ad1b4221" providerId="LiveId" clId="{6C1A5E35-2BAF-4C93-8A8E-68948CD5D54C}" dt="2020-02-12T10:38:42.763" v="3035" actId="164"/>
          <ac:picMkLst>
            <pc:docMk/>
            <pc:sldMk cId="3651916823" sldId="490"/>
            <ac:picMk id="27" creationId="{F1135A94-2431-4B17-9480-56E452B8A7CB}"/>
          </ac:picMkLst>
        </pc:picChg>
        <pc:picChg chg="mod topLvl">
          <ac:chgData name="Thomas Shafee" userId="b0b528c0ad1b4221" providerId="LiveId" clId="{6C1A5E35-2BAF-4C93-8A8E-68948CD5D54C}" dt="2020-02-12T10:38:42.763" v="3035" actId="164"/>
          <ac:picMkLst>
            <pc:docMk/>
            <pc:sldMk cId="3651916823" sldId="490"/>
            <ac:picMk id="28" creationId="{61BEC775-2705-4C5F-AAF3-CC449D2257AB}"/>
          </ac:picMkLst>
        </pc:picChg>
        <pc:picChg chg="mod topLvl">
          <ac:chgData name="Thomas Shafee" userId="b0b528c0ad1b4221" providerId="LiveId" clId="{6C1A5E35-2BAF-4C93-8A8E-68948CD5D54C}" dt="2020-02-12T10:38:42.763" v="3035" actId="164"/>
          <ac:picMkLst>
            <pc:docMk/>
            <pc:sldMk cId="3651916823" sldId="490"/>
            <ac:picMk id="29" creationId="{670FB870-C279-4EC6-BB28-D89984010245}"/>
          </ac:picMkLst>
        </pc:picChg>
        <pc:picChg chg="mod topLvl">
          <ac:chgData name="Thomas Shafee" userId="b0b528c0ad1b4221" providerId="LiveId" clId="{6C1A5E35-2BAF-4C93-8A8E-68948CD5D54C}" dt="2020-02-12T10:38:42.763" v="3035" actId="164"/>
          <ac:picMkLst>
            <pc:docMk/>
            <pc:sldMk cId="3651916823" sldId="490"/>
            <ac:picMk id="30" creationId="{4594F229-B7F2-4D08-9FD9-A60B21F445A8}"/>
          </ac:picMkLst>
        </pc:picChg>
        <pc:picChg chg="mod topLvl">
          <ac:chgData name="Thomas Shafee" userId="b0b528c0ad1b4221" providerId="LiveId" clId="{6C1A5E35-2BAF-4C93-8A8E-68948CD5D54C}" dt="2020-02-12T10:38:42.763" v="3035" actId="164"/>
          <ac:picMkLst>
            <pc:docMk/>
            <pc:sldMk cId="3651916823" sldId="490"/>
            <ac:picMk id="31" creationId="{E398EE62-4964-4523-B848-DDEBA1DF8D25}"/>
          </ac:picMkLst>
        </pc:picChg>
        <pc:picChg chg="mod topLvl">
          <ac:chgData name="Thomas Shafee" userId="b0b528c0ad1b4221" providerId="LiveId" clId="{6C1A5E35-2BAF-4C93-8A8E-68948CD5D54C}" dt="2020-02-12T10:42:41.146" v="3116" actId="164"/>
          <ac:picMkLst>
            <pc:docMk/>
            <pc:sldMk cId="3651916823" sldId="490"/>
            <ac:picMk id="35" creationId="{6E40FBD4-D1F8-488D-A2D3-7BFD083F39E5}"/>
          </ac:picMkLst>
        </pc:picChg>
        <pc:picChg chg="mod topLvl">
          <ac:chgData name="Thomas Shafee" userId="b0b528c0ad1b4221" providerId="LiveId" clId="{6C1A5E35-2BAF-4C93-8A8E-68948CD5D54C}" dt="2020-02-12T10:42:41.146" v="3116" actId="164"/>
          <ac:picMkLst>
            <pc:docMk/>
            <pc:sldMk cId="3651916823" sldId="490"/>
            <ac:picMk id="45" creationId="{BF105071-BE99-4285-A47E-5C2248E5D511}"/>
          </ac:picMkLst>
        </pc:picChg>
        <pc:picChg chg="mod topLvl">
          <ac:chgData name="Thomas Shafee" userId="b0b528c0ad1b4221" providerId="LiveId" clId="{6C1A5E35-2BAF-4C93-8A8E-68948CD5D54C}" dt="2020-02-12T10:42:41.146" v="3116" actId="164"/>
          <ac:picMkLst>
            <pc:docMk/>
            <pc:sldMk cId="3651916823" sldId="490"/>
            <ac:picMk id="46" creationId="{9D483DFC-A2F2-45AE-A802-0324140DD801}"/>
          </ac:picMkLst>
        </pc:picChg>
        <pc:picChg chg="mod topLvl">
          <ac:chgData name="Thomas Shafee" userId="b0b528c0ad1b4221" providerId="LiveId" clId="{6C1A5E35-2BAF-4C93-8A8E-68948CD5D54C}" dt="2020-02-12T10:42:41.146" v="3116" actId="164"/>
          <ac:picMkLst>
            <pc:docMk/>
            <pc:sldMk cId="3651916823" sldId="490"/>
            <ac:picMk id="47" creationId="{CB905109-31A1-49CB-BAA3-B23D21FFA09D}"/>
          </ac:picMkLst>
        </pc:picChg>
        <pc:picChg chg="mod topLvl">
          <ac:chgData name="Thomas Shafee" userId="b0b528c0ad1b4221" providerId="LiveId" clId="{6C1A5E35-2BAF-4C93-8A8E-68948CD5D54C}" dt="2020-02-12T10:42:41.146" v="3116" actId="164"/>
          <ac:picMkLst>
            <pc:docMk/>
            <pc:sldMk cId="3651916823" sldId="490"/>
            <ac:picMk id="48" creationId="{7BD2A5A6-A3A9-47C7-BFFC-6D3C0554EB68}"/>
          </ac:picMkLst>
        </pc:picChg>
        <pc:picChg chg="mod topLvl">
          <ac:chgData name="Thomas Shafee" userId="b0b528c0ad1b4221" providerId="LiveId" clId="{6C1A5E35-2BAF-4C93-8A8E-68948CD5D54C}" dt="2020-02-12T10:42:41.146" v="3116" actId="164"/>
          <ac:picMkLst>
            <pc:docMk/>
            <pc:sldMk cId="3651916823" sldId="490"/>
            <ac:picMk id="49" creationId="{6533BBBF-73F4-44AD-A965-30BF460C1A93}"/>
          </ac:picMkLst>
        </pc:picChg>
        <pc:picChg chg="add del mod topLvl">
          <ac:chgData name="Thomas Shafee" userId="b0b528c0ad1b4221" providerId="LiveId" clId="{6C1A5E35-2BAF-4C93-8A8E-68948CD5D54C}" dt="2020-02-12T10:42:41.146" v="3116" actId="164"/>
          <ac:picMkLst>
            <pc:docMk/>
            <pc:sldMk cId="3651916823" sldId="490"/>
            <ac:picMk id="50" creationId="{D457EECF-36E3-44F4-B933-61765EACA60D}"/>
          </ac:picMkLst>
        </pc:picChg>
        <pc:picChg chg="mod topLvl">
          <ac:chgData name="Thomas Shafee" userId="b0b528c0ad1b4221" providerId="LiveId" clId="{6C1A5E35-2BAF-4C93-8A8E-68948CD5D54C}" dt="2020-02-12T10:42:41.146" v="3116" actId="164"/>
          <ac:picMkLst>
            <pc:docMk/>
            <pc:sldMk cId="3651916823" sldId="490"/>
            <ac:picMk id="51" creationId="{11928984-78C3-4E7B-9702-34E3B12757F4}"/>
          </ac:picMkLst>
        </pc:picChg>
        <pc:picChg chg="del mod topLvl">
          <ac:chgData name="Thomas Shafee" userId="b0b528c0ad1b4221" providerId="LiveId" clId="{6C1A5E35-2BAF-4C93-8A8E-68948CD5D54C}" dt="2020-02-12T10:42:35.808" v="3115"/>
          <ac:picMkLst>
            <pc:docMk/>
            <pc:sldMk cId="3651916823" sldId="490"/>
            <ac:picMk id="53" creationId="{5087874A-E0AF-41D1-945E-CC6AAF67EBBF}"/>
          </ac:picMkLst>
        </pc:picChg>
        <pc:picChg chg="mod topLvl">
          <ac:chgData name="Thomas Shafee" userId="b0b528c0ad1b4221" providerId="LiveId" clId="{6C1A5E35-2BAF-4C93-8A8E-68948CD5D54C}" dt="2020-02-12T10:42:41.146" v="3116" actId="164"/>
          <ac:picMkLst>
            <pc:docMk/>
            <pc:sldMk cId="3651916823" sldId="490"/>
            <ac:picMk id="54" creationId="{55765899-E059-497B-9179-B40E3E7FCF73}"/>
          </ac:picMkLst>
        </pc:picChg>
        <pc:picChg chg="mod topLvl">
          <ac:chgData name="Thomas Shafee" userId="b0b528c0ad1b4221" providerId="LiveId" clId="{6C1A5E35-2BAF-4C93-8A8E-68948CD5D54C}" dt="2020-02-12T10:40:37.452" v="3072" actId="164"/>
          <ac:picMkLst>
            <pc:docMk/>
            <pc:sldMk cId="3651916823" sldId="490"/>
            <ac:picMk id="55" creationId="{B45A76B2-3203-407E-98A6-B740F8CD02B5}"/>
          </ac:picMkLst>
        </pc:picChg>
        <pc:picChg chg="mod topLvl">
          <ac:chgData name="Thomas Shafee" userId="b0b528c0ad1b4221" providerId="LiveId" clId="{6C1A5E35-2BAF-4C93-8A8E-68948CD5D54C}" dt="2020-02-12T10:40:37.452" v="3072" actId="164"/>
          <ac:picMkLst>
            <pc:docMk/>
            <pc:sldMk cId="3651916823" sldId="490"/>
            <ac:picMk id="56" creationId="{199B93BE-C1B0-4A9F-A780-184BF5713261}"/>
          </ac:picMkLst>
        </pc:picChg>
        <pc:picChg chg="mod topLvl">
          <ac:chgData name="Thomas Shafee" userId="b0b528c0ad1b4221" providerId="LiveId" clId="{6C1A5E35-2BAF-4C93-8A8E-68948CD5D54C}" dt="2020-02-12T10:40:37.452" v="3072" actId="164"/>
          <ac:picMkLst>
            <pc:docMk/>
            <pc:sldMk cId="3651916823" sldId="490"/>
            <ac:picMk id="57" creationId="{C8D9B1C1-12AC-452B-B8C0-CAFAAA2C0348}"/>
          </ac:picMkLst>
        </pc:picChg>
        <pc:picChg chg="mod topLvl">
          <ac:chgData name="Thomas Shafee" userId="b0b528c0ad1b4221" providerId="LiveId" clId="{6C1A5E35-2BAF-4C93-8A8E-68948CD5D54C}" dt="2020-02-12T10:40:37.452" v="3072" actId="164"/>
          <ac:picMkLst>
            <pc:docMk/>
            <pc:sldMk cId="3651916823" sldId="490"/>
            <ac:picMk id="59" creationId="{E67F2294-CB6B-42ED-8D82-153F4596E657}"/>
          </ac:picMkLst>
        </pc:picChg>
        <pc:picChg chg="mod topLvl">
          <ac:chgData name="Thomas Shafee" userId="b0b528c0ad1b4221" providerId="LiveId" clId="{6C1A5E35-2BAF-4C93-8A8E-68948CD5D54C}" dt="2020-02-12T10:40:37.452" v="3072" actId="164"/>
          <ac:picMkLst>
            <pc:docMk/>
            <pc:sldMk cId="3651916823" sldId="490"/>
            <ac:picMk id="60" creationId="{D375ECEE-BB5B-4FFC-B9BA-3CEF5F5CCC4C}"/>
          </ac:picMkLst>
        </pc:picChg>
        <pc:picChg chg="mod topLvl">
          <ac:chgData name="Thomas Shafee" userId="b0b528c0ad1b4221" providerId="LiveId" clId="{6C1A5E35-2BAF-4C93-8A8E-68948CD5D54C}" dt="2020-02-12T10:40:37.452" v="3072" actId="164"/>
          <ac:picMkLst>
            <pc:docMk/>
            <pc:sldMk cId="3651916823" sldId="490"/>
            <ac:picMk id="61" creationId="{22A0F35C-A2A0-4A14-8863-695C4A91E011}"/>
          </ac:picMkLst>
        </pc:picChg>
        <pc:picChg chg="mod topLvl">
          <ac:chgData name="Thomas Shafee" userId="b0b528c0ad1b4221" providerId="LiveId" clId="{6C1A5E35-2BAF-4C93-8A8E-68948CD5D54C}" dt="2020-02-12T10:40:56.458" v="3081" actId="164"/>
          <ac:picMkLst>
            <pc:docMk/>
            <pc:sldMk cId="3651916823" sldId="490"/>
            <ac:picMk id="62" creationId="{54F04314-6379-40EB-9D25-A06DAB3CB4AD}"/>
          </ac:picMkLst>
        </pc:picChg>
        <pc:picChg chg="mod topLvl">
          <ac:chgData name="Thomas Shafee" userId="b0b528c0ad1b4221" providerId="LiveId" clId="{6C1A5E35-2BAF-4C93-8A8E-68948CD5D54C}" dt="2020-02-12T10:40:56.458" v="3081" actId="164"/>
          <ac:picMkLst>
            <pc:docMk/>
            <pc:sldMk cId="3651916823" sldId="490"/>
            <ac:picMk id="63" creationId="{E28EAA89-F16C-4A66-AB95-BCA15D0C5413}"/>
          </ac:picMkLst>
        </pc:picChg>
        <pc:picChg chg="mod topLvl">
          <ac:chgData name="Thomas Shafee" userId="b0b528c0ad1b4221" providerId="LiveId" clId="{6C1A5E35-2BAF-4C93-8A8E-68948CD5D54C}" dt="2020-02-12T10:40:56.458" v="3081" actId="164"/>
          <ac:picMkLst>
            <pc:docMk/>
            <pc:sldMk cId="3651916823" sldId="490"/>
            <ac:picMk id="64" creationId="{6623230A-3C7A-4152-9E5B-7F25035A9341}"/>
          </ac:picMkLst>
        </pc:picChg>
        <pc:picChg chg="add ord">
          <ac:chgData name="Thomas Shafee" userId="b0b528c0ad1b4221" providerId="LiveId" clId="{6C1A5E35-2BAF-4C93-8A8E-68948CD5D54C}" dt="2020-02-12T10:42:50.973" v="3119" actId="167"/>
          <ac:picMkLst>
            <pc:docMk/>
            <pc:sldMk cId="3651916823" sldId="490"/>
            <ac:picMk id="68" creationId="{99ECB179-4F21-4C16-B161-A3E9617D1B83}"/>
          </ac:picMkLst>
        </pc:picChg>
        <pc:picChg chg="mod">
          <ac:chgData name="Thomas Shafee" userId="b0b528c0ad1b4221" providerId="LiveId" clId="{6C1A5E35-2BAF-4C93-8A8E-68948CD5D54C}" dt="2020-02-12T10:35:51.832" v="3004"/>
          <ac:picMkLst>
            <pc:docMk/>
            <pc:sldMk cId="3651916823" sldId="490"/>
            <ac:picMk id="69" creationId="{74829694-FF1E-4884-801A-46D4A5A0A435}"/>
          </ac:picMkLst>
        </pc:picChg>
        <pc:picChg chg="mod">
          <ac:chgData name="Thomas Shafee" userId="b0b528c0ad1b4221" providerId="LiveId" clId="{6C1A5E35-2BAF-4C93-8A8E-68948CD5D54C}" dt="2020-02-12T10:37:05.902" v="3013"/>
          <ac:picMkLst>
            <pc:docMk/>
            <pc:sldMk cId="3651916823" sldId="490"/>
            <ac:picMk id="73" creationId="{829E345F-69D3-4282-B172-8F3DFE068B8F}"/>
          </ac:picMkLst>
        </pc:picChg>
        <pc:picChg chg="mod">
          <ac:chgData name="Thomas Shafee" userId="b0b528c0ad1b4221" providerId="LiveId" clId="{6C1A5E35-2BAF-4C93-8A8E-68948CD5D54C}" dt="2020-02-12T10:37:05.902" v="3013"/>
          <ac:picMkLst>
            <pc:docMk/>
            <pc:sldMk cId="3651916823" sldId="490"/>
            <ac:picMk id="74" creationId="{A52A1D63-A0EC-4983-BA35-CCD9A047BA8D}"/>
          </ac:picMkLst>
        </pc:picChg>
        <pc:picChg chg="mod">
          <ac:chgData name="Thomas Shafee" userId="b0b528c0ad1b4221" providerId="LiveId" clId="{6C1A5E35-2BAF-4C93-8A8E-68948CD5D54C}" dt="2020-02-12T10:37:05.902" v="3013"/>
          <ac:picMkLst>
            <pc:docMk/>
            <pc:sldMk cId="3651916823" sldId="490"/>
            <ac:picMk id="75" creationId="{0B9BDC8D-FECC-4651-B62E-CE4FBCBFC030}"/>
          </ac:picMkLst>
        </pc:picChg>
        <pc:picChg chg="add mod">
          <ac:chgData name="Thomas Shafee" userId="b0b528c0ad1b4221" providerId="LiveId" clId="{6C1A5E35-2BAF-4C93-8A8E-68948CD5D54C}" dt="2020-02-12T10:37:14.653" v="3015"/>
          <ac:picMkLst>
            <pc:docMk/>
            <pc:sldMk cId="3651916823" sldId="490"/>
            <ac:picMk id="79" creationId="{17F8235F-2D63-4DBB-9EB4-A1125EAECCD8}"/>
          </ac:picMkLst>
        </pc:picChg>
        <pc:picChg chg="mod">
          <ac:chgData name="Thomas Shafee" userId="b0b528c0ad1b4221" providerId="LiveId" clId="{6C1A5E35-2BAF-4C93-8A8E-68948CD5D54C}" dt="2020-02-12T10:38:12.628" v="3031"/>
          <ac:picMkLst>
            <pc:docMk/>
            <pc:sldMk cId="3651916823" sldId="490"/>
            <ac:picMk id="80" creationId="{99C85809-8334-4FB8-8B93-2EF89E396314}"/>
          </ac:picMkLst>
        </pc:picChg>
        <pc:picChg chg="add del">
          <ac:chgData name="Thomas Shafee" userId="b0b528c0ad1b4221" providerId="LiveId" clId="{6C1A5E35-2BAF-4C93-8A8E-68948CD5D54C}" dt="2020-02-12T10:37:39.026" v="3018"/>
          <ac:picMkLst>
            <pc:docMk/>
            <pc:sldMk cId="3651916823" sldId="490"/>
            <ac:picMk id="81" creationId="{FA907D55-FBE0-4C93-A3FA-7E7073BEBAAE}"/>
          </ac:picMkLst>
        </pc:picChg>
        <pc:picChg chg="add mod">
          <ac:chgData name="Thomas Shafee" userId="b0b528c0ad1b4221" providerId="LiveId" clId="{6C1A5E35-2BAF-4C93-8A8E-68948CD5D54C}" dt="2020-02-12T10:38:12.020" v="3030" actId="571"/>
          <ac:picMkLst>
            <pc:docMk/>
            <pc:sldMk cId="3651916823" sldId="490"/>
            <ac:picMk id="82" creationId="{F44765A9-3CEB-436C-8971-A2BC36A5C955}"/>
          </ac:picMkLst>
        </pc:picChg>
        <pc:picChg chg="add mod">
          <ac:chgData name="Thomas Shafee" userId="b0b528c0ad1b4221" providerId="LiveId" clId="{6C1A5E35-2BAF-4C93-8A8E-68948CD5D54C}" dt="2020-02-12T10:38:11.861" v="3029" actId="571"/>
          <ac:picMkLst>
            <pc:docMk/>
            <pc:sldMk cId="3651916823" sldId="490"/>
            <ac:picMk id="83" creationId="{E0E03703-5543-4C11-8CFC-13E333DC4B0F}"/>
          </ac:picMkLst>
        </pc:picChg>
        <pc:picChg chg="add mod">
          <ac:chgData name="Thomas Shafee" userId="b0b528c0ad1b4221" providerId="LiveId" clId="{6C1A5E35-2BAF-4C93-8A8E-68948CD5D54C}" dt="2020-02-12T10:38:11.518" v="3027" actId="571"/>
          <ac:picMkLst>
            <pc:docMk/>
            <pc:sldMk cId="3651916823" sldId="490"/>
            <ac:picMk id="86" creationId="{757A0366-571F-4C61-B9D1-754A7DB7A1D2}"/>
          </ac:picMkLst>
        </pc:picChg>
        <pc:picChg chg="add mod">
          <ac:chgData name="Thomas Shafee" userId="b0b528c0ad1b4221" providerId="LiveId" clId="{6C1A5E35-2BAF-4C93-8A8E-68948CD5D54C}" dt="2020-02-12T10:38:11.355" v="3026" actId="571"/>
          <ac:picMkLst>
            <pc:docMk/>
            <pc:sldMk cId="3651916823" sldId="490"/>
            <ac:picMk id="87" creationId="{E7C86FEE-FBC6-42A8-8544-3262CDD1DA4A}"/>
          </ac:picMkLst>
        </pc:picChg>
        <pc:picChg chg="add mod">
          <ac:chgData name="Thomas Shafee" userId="b0b528c0ad1b4221" providerId="LiveId" clId="{6C1A5E35-2BAF-4C93-8A8E-68948CD5D54C}" dt="2020-02-12T10:38:11.002" v="3025" actId="571"/>
          <ac:picMkLst>
            <pc:docMk/>
            <pc:sldMk cId="3651916823" sldId="490"/>
            <ac:picMk id="88" creationId="{D1CF6D33-8950-48A4-A0E9-CE8C8BED80F1}"/>
          </ac:picMkLst>
        </pc:picChg>
        <pc:picChg chg="add mod">
          <ac:chgData name="Thomas Shafee" userId="b0b528c0ad1b4221" providerId="LiveId" clId="{6C1A5E35-2BAF-4C93-8A8E-68948CD5D54C}" dt="2020-02-12T10:40:11.917" v="3063" actId="164"/>
          <ac:picMkLst>
            <pc:docMk/>
            <pc:sldMk cId="3651916823" sldId="490"/>
            <ac:picMk id="89" creationId="{DC9A5A94-B913-44EE-98D2-1FD51BF52CE0}"/>
          </ac:picMkLst>
        </pc:picChg>
        <pc:picChg chg="add mod">
          <ac:chgData name="Thomas Shafee" userId="b0b528c0ad1b4221" providerId="LiveId" clId="{6C1A5E35-2BAF-4C93-8A8E-68948CD5D54C}" dt="2020-02-12T10:40:11.917" v="3063" actId="164"/>
          <ac:picMkLst>
            <pc:docMk/>
            <pc:sldMk cId="3651916823" sldId="490"/>
            <ac:picMk id="90" creationId="{F751189B-917E-40D8-8AF5-208F04CF13DD}"/>
          </ac:picMkLst>
        </pc:picChg>
        <pc:picChg chg="add mod">
          <ac:chgData name="Thomas Shafee" userId="b0b528c0ad1b4221" providerId="LiveId" clId="{6C1A5E35-2BAF-4C93-8A8E-68948CD5D54C}" dt="2020-02-12T10:40:11.917" v="3063" actId="164"/>
          <ac:picMkLst>
            <pc:docMk/>
            <pc:sldMk cId="3651916823" sldId="490"/>
            <ac:picMk id="91" creationId="{58073FBD-15DC-491D-95F8-08E5C81BAAF0}"/>
          </ac:picMkLst>
        </pc:picChg>
        <pc:picChg chg="add mod">
          <ac:chgData name="Thomas Shafee" userId="b0b528c0ad1b4221" providerId="LiveId" clId="{6C1A5E35-2BAF-4C93-8A8E-68948CD5D54C}" dt="2020-02-12T10:40:11.917" v="3063" actId="164"/>
          <ac:picMkLst>
            <pc:docMk/>
            <pc:sldMk cId="3651916823" sldId="490"/>
            <ac:picMk id="92" creationId="{98621C8A-48E0-4E36-92D5-5545258D38AF}"/>
          </ac:picMkLst>
        </pc:picChg>
        <pc:picChg chg="add mod">
          <ac:chgData name="Thomas Shafee" userId="b0b528c0ad1b4221" providerId="LiveId" clId="{6C1A5E35-2BAF-4C93-8A8E-68948CD5D54C}" dt="2020-02-12T10:40:11.917" v="3063" actId="164"/>
          <ac:picMkLst>
            <pc:docMk/>
            <pc:sldMk cId="3651916823" sldId="490"/>
            <ac:picMk id="93" creationId="{C2A151DB-4457-41F7-9469-60A1BEC5F602}"/>
          </ac:picMkLst>
        </pc:picChg>
        <pc:picChg chg="add del mod">
          <ac:chgData name="Thomas Shafee" userId="b0b528c0ad1b4221" providerId="LiveId" clId="{6C1A5E35-2BAF-4C93-8A8E-68948CD5D54C}" dt="2020-02-12T10:38:32.384" v="3034"/>
          <ac:picMkLst>
            <pc:docMk/>
            <pc:sldMk cId="3651916823" sldId="490"/>
            <ac:picMk id="94" creationId="{53F0A9B5-7D57-44E6-A422-8353CF52F046}"/>
          </ac:picMkLst>
        </pc:picChg>
        <pc:picChg chg="mod topLvl">
          <ac:chgData name="Thomas Shafee" userId="b0b528c0ad1b4221" providerId="LiveId" clId="{6C1A5E35-2BAF-4C93-8A8E-68948CD5D54C}" dt="2020-02-12T10:40:00.371" v="3056" actId="164"/>
          <ac:picMkLst>
            <pc:docMk/>
            <pc:sldMk cId="3651916823" sldId="490"/>
            <ac:picMk id="95" creationId="{1E880056-7379-4EE6-9093-1685C96119FD}"/>
          </ac:picMkLst>
        </pc:picChg>
        <pc:picChg chg="mod topLvl">
          <ac:chgData name="Thomas Shafee" userId="b0b528c0ad1b4221" providerId="LiveId" clId="{6C1A5E35-2BAF-4C93-8A8E-68948CD5D54C}" dt="2020-02-12T10:40:00.371" v="3056" actId="164"/>
          <ac:picMkLst>
            <pc:docMk/>
            <pc:sldMk cId="3651916823" sldId="490"/>
            <ac:picMk id="96" creationId="{584DFBFB-3650-4FFE-B4E8-BD2529E0A8D3}"/>
          </ac:picMkLst>
        </pc:picChg>
        <pc:picChg chg="mod topLvl">
          <ac:chgData name="Thomas Shafee" userId="b0b528c0ad1b4221" providerId="LiveId" clId="{6C1A5E35-2BAF-4C93-8A8E-68948CD5D54C}" dt="2020-02-12T10:40:00.371" v="3056" actId="164"/>
          <ac:picMkLst>
            <pc:docMk/>
            <pc:sldMk cId="3651916823" sldId="490"/>
            <ac:picMk id="97" creationId="{69AEA080-E6A9-43C3-8DEC-7F4E7F28F6D4}"/>
          </ac:picMkLst>
        </pc:picChg>
        <pc:picChg chg="mod topLvl">
          <ac:chgData name="Thomas Shafee" userId="b0b528c0ad1b4221" providerId="LiveId" clId="{6C1A5E35-2BAF-4C93-8A8E-68948CD5D54C}" dt="2020-02-12T10:40:00.371" v="3056" actId="164"/>
          <ac:picMkLst>
            <pc:docMk/>
            <pc:sldMk cId="3651916823" sldId="490"/>
            <ac:picMk id="98" creationId="{124370E5-76CE-415C-8762-91BF05818870}"/>
          </ac:picMkLst>
        </pc:picChg>
        <pc:picChg chg="mod topLvl">
          <ac:chgData name="Thomas Shafee" userId="b0b528c0ad1b4221" providerId="LiveId" clId="{6C1A5E35-2BAF-4C93-8A8E-68948CD5D54C}" dt="2020-02-12T10:40:00.371" v="3056" actId="164"/>
          <ac:picMkLst>
            <pc:docMk/>
            <pc:sldMk cId="3651916823" sldId="490"/>
            <ac:picMk id="99" creationId="{D3614A62-9EA0-4AFC-8C15-9E22613094C8}"/>
          </ac:picMkLst>
        </pc:picChg>
        <pc:picChg chg="mod topLvl">
          <ac:chgData name="Thomas Shafee" userId="b0b528c0ad1b4221" providerId="LiveId" clId="{6C1A5E35-2BAF-4C93-8A8E-68948CD5D54C}" dt="2020-02-12T10:40:00.371" v="3056" actId="164"/>
          <ac:picMkLst>
            <pc:docMk/>
            <pc:sldMk cId="3651916823" sldId="490"/>
            <ac:picMk id="100" creationId="{C530C072-4E23-4D49-9ACD-1FD49BC47BE6}"/>
          </ac:picMkLst>
        </pc:picChg>
        <pc:picChg chg="mod topLvl">
          <ac:chgData name="Thomas Shafee" userId="b0b528c0ad1b4221" providerId="LiveId" clId="{6C1A5E35-2BAF-4C93-8A8E-68948CD5D54C}" dt="2020-02-12T10:40:00.371" v="3056" actId="164"/>
          <ac:picMkLst>
            <pc:docMk/>
            <pc:sldMk cId="3651916823" sldId="490"/>
            <ac:picMk id="101" creationId="{067FB635-46D8-43AD-8944-EEC8532B2B37}"/>
          </ac:picMkLst>
        </pc:picChg>
        <pc:picChg chg="mod topLvl">
          <ac:chgData name="Thomas Shafee" userId="b0b528c0ad1b4221" providerId="LiveId" clId="{6C1A5E35-2BAF-4C93-8A8E-68948CD5D54C}" dt="2020-02-12T10:40:00.371" v="3056" actId="164"/>
          <ac:picMkLst>
            <pc:docMk/>
            <pc:sldMk cId="3651916823" sldId="490"/>
            <ac:picMk id="102" creationId="{B5C5699D-BA7A-43BB-90B0-6CDB5758309A}"/>
          </ac:picMkLst>
        </pc:picChg>
        <pc:picChg chg="del mod topLvl">
          <ac:chgData name="Thomas Shafee" userId="b0b528c0ad1b4221" providerId="LiveId" clId="{6C1A5E35-2BAF-4C93-8A8E-68948CD5D54C}" dt="2020-02-12T10:39:40.268" v="3049"/>
          <ac:picMkLst>
            <pc:docMk/>
            <pc:sldMk cId="3651916823" sldId="490"/>
            <ac:picMk id="103" creationId="{3C7F3D42-6AA2-4B61-8732-40625226C90B}"/>
          </ac:picMkLst>
        </pc:picChg>
        <pc:picChg chg="mod topLvl">
          <ac:chgData name="Thomas Shafee" userId="b0b528c0ad1b4221" providerId="LiveId" clId="{6C1A5E35-2BAF-4C93-8A8E-68948CD5D54C}" dt="2020-02-12T10:40:05.234" v="3058" actId="164"/>
          <ac:picMkLst>
            <pc:docMk/>
            <pc:sldMk cId="3651916823" sldId="490"/>
            <ac:picMk id="104" creationId="{C9F6A82F-D74E-408B-A4EA-3B78E2B2AFF5}"/>
          </ac:picMkLst>
        </pc:picChg>
        <pc:picChg chg="mod">
          <ac:chgData name="Thomas Shafee" userId="b0b528c0ad1b4221" providerId="LiveId" clId="{6C1A5E35-2BAF-4C93-8A8E-68948CD5D54C}" dt="2020-02-12T10:40:11.917" v="3063" actId="164"/>
          <ac:picMkLst>
            <pc:docMk/>
            <pc:sldMk cId="3651916823" sldId="490"/>
            <ac:picMk id="105" creationId="{711EE723-D68B-4A47-A622-FD9496AF3EDF}"/>
          </ac:picMkLst>
        </pc:picChg>
        <pc:picChg chg="add mod topLvl">
          <ac:chgData name="Thomas Shafee" userId="b0b528c0ad1b4221" providerId="LiveId" clId="{6C1A5E35-2BAF-4C93-8A8E-68948CD5D54C}" dt="2020-02-12T10:40:05.234" v="3058" actId="164"/>
          <ac:picMkLst>
            <pc:docMk/>
            <pc:sldMk cId="3651916823" sldId="490"/>
            <ac:picMk id="106" creationId="{A31BDE85-0BF8-4E53-9D86-645156284EB5}"/>
          </ac:picMkLst>
        </pc:picChg>
        <pc:picChg chg="add mod topLvl">
          <ac:chgData name="Thomas Shafee" userId="b0b528c0ad1b4221" providerId="LiveId" clId="{6C1A5E35-2BAF-4C93-8A8E-68948CD5D54C}" dt="2020-02-12T10:40:05.234" v="3058" actId="164"/>
          <ac:picMkLst>
            <pc:docMk/>
            <pc:sldMk cId="3651916823" sldId="490"/>
            <ac:picMk id="107" creationId="{A3734392-556E-4D36-BADF-E123B9E0DAC6}"/>
          </ac:picMkLst>
        </pc:picChg>
        <pc:picChg chg="add mod topLvl">
          <ac:chgData name="Thomas Shafee" userId="b0b528c0ad1b4221" providerId="LiveId" clId="{6C1A5E35-2BAF-4C93-8A8E-68948CD5D54C}" dt="2020-02-12T10:40:05.234" v="3058" actId="164"/>
          <ac:picMkLst>
            <pc:docMk/>
            <pc:sldMk cId="3651916823" sldId="490"/>
            <ac:picMk id="108" creationId="{A905560F-4F13-449C-90E4-46770F213C7B}"/>
          </ac:picMkLst>
        </pc:picChg>
        <pc:picChg chg="add mod topLvl">
          <ac:chgData name="Thomas Shafee" userId="b0b528c0ad1b4221" providerId="LiveId" clId="{6C1A5E35-2BAF-4C93-8A8E-68948CD5D54C}" dt="2020-02-12T10:40:05.234" v="3058" actId="164"/>
          <ac:picMkLst>
            <pc:docMk/>
            <pc:sldMk cId="3651916823" sldId="490"/>
            <ac:picMk id="109" creationId="{CCD26398-4531-40E1-99E1-7CEE90086801}"/>
          </ac:picMkLst>
        </pc:picChg>
        <pc:picChg chg="add mod topLvl">
          <ac:chgData name="Thomas Shafee" userId="b0b528c0ad1b4221" providerId="LiveId" clId="{6C1A5E35-2BAF-4C93-8A8E-68948CD5D54C}" dt="2020-02-12T10:40:05.234" v="3058" actId="164"/>
          <ac:picMkLst>
            <pc:docMk/>
            <pc:sldMk cId="3651916823" sldId="490"/>
            <ac:picMk id="110" creationId="{464A4B88-6144-4229-833E-23EF42A12042}"/>
          </ac:picMkLst>
        </pc:picChg>
        <pc:picChg chg="add mod topLvl">
          <ac:chgData name="Thomas Shafee" userId="b0b528c0ad1b4221" providerId="LiveId" clId="{6C1A5E35-2BAF-4C93-8A8E-68948CD5D54C}" dt="2020-02-12T10:40:05.234" v="3058" actId="164"/>
          <ac:picMkLst>
            <pc:docMk/>
            <pc:sldMk cId="3651916823" sldId="490"/>
            <ac:picMk id="111" creationId="{8E419C96-A1C2-4F5D-9886-40B99631AAE2}"/>
          </ac:picMkLst>
        </pc:picChg>
        <pc:picChg chg="add mod topLvl">
          <ac:chgData name="Thomas Shafee" userId="b0b528c0ad1b4221" providerId="LiveId" clId="{6C1A5E35-2BAF-4C93-8A8E-68948CD5D54C}" dt="2020-02-12T10:40:05.234" v="3058" actId="164"/>
          <ac:picMkLst>
            <pc:docMk/>
            <pc:sldMk cId="3651916823" sldId="490"/>
            <ac:picMk id="112" creationId="{E1938C57-7365-4E51-A0FF-1B2A6BD51DCE}"/>
          </ac:picMkLst>
        </pc:picChg>
        <pc:picChg chg="add mod topLvl">
          <ac:chgData name="Thomas Shafee" userId="b0b528c0ad1b4221" providerId="LiveId" clId="{6C1A5E35-2BAF-4C93-8A8E-68948CD5D54C}" dt="2020-02-12T10:40:05.234" v="3058" actId="164"/>
          <ac:picMkLst>
            <pc:docMk/>
            <pc:sldMk cId="3651916823" sldId="490"/>
            <ac:picMk id="113" creationId="{96485A29-BB4E-4808-B96B-DE6E2E1EE0EA}"/>
          </ac:picMkLst>
        </pc:picChg>
        <pc:picChg chg="add mod topLvl">
          <ac:chgData name="Thomas Shafee" userId="b0b528c0ad1b4221" providerId="LiveId" clId="{6C1A5E35-2BAF-4C93-8A8E-68948CD5D54C}" dt="2020-02-12T10:40:05.234" v="3058" actId="164"/>
          <ac:picMkLst>
            <pc:docMk/>
            <pc:sldMk cId="3651916823" sldId="490"/>
            <ac:picMk id="114" creationId="{A7CA50B8-AF89-4D4F-9680-E8C8395DE752}"/>
          </ac:picMkLst>
        </pc:picChg>
        <pc:picChg chg="mod">
          <ac:chgData name="Thomas Shafee" userId="b0b528c0ad1b4221" providerId="LiveId" clId="{6C1A5E35-2BAF-4C93-8A8E-68948CD5D54C}" dt="2020-02-12T10:40:00.371" v="3056" actId="164"/>
          <ac:picMkLst>
            <pc:docMk/>
            <pc:sldMk cId="3651916823" sldId="490"/>
            <ac:picMk id="115" creationId="{C3F97B31-823F-4E0A-A373-955492C4BBC1}"/>
          </ac:picMkLst>
        </pc:picChg>
        <pc:picChg chg="add mod">
          <ac:chgData name="Thomas Shafee" userId="b0b528c0ad1b4221" providerId="LiveId" clId="{6C1A5E35-2BAF-4C93-8A8E-68948CD5D54C}" dt="2020-02-12T10:42:10.382" v="3108" actId="164"/>
          <ac:picMkLst>
            <pc:docMk/>
            <pc:sldMk cId="3651916823" sldId="490"/>
            <ac:picMk id="132" creationId="{60379A99-100E-4487-9A4D-1EB11684D7A0}"/>
          </ac:picMkLst>
        </pc:picChg>
        <pc:picChg chg="add mod">
          <ac:chgData name="Thomas Shafee" userId="b0b528c0ad1b4221" providerId="LiveId" clId="{6C1A5E35-2BAF-4C93-8A8E-68948CD5D54C}" dt="2020-02-12T10:42:10.382" v="3108" actId="164"/>
          <ac:picMkLst>
            <pc:docMk/>
            <pc:sldMk cId="3651916823" sldId="490"/>
            <ac:picMk id="133" creationId="{EBFF90B7-FF3B-4767-AA4C-A8B87667A372}"/>
          </ac:picMkLst>
        </pc:picChg>
        <pc:picChg chg="add mod">
          <ac:chgData name="Thomas Shafee" userId="b0b528c0ad1b4221" providerId="LiveId" clId="{6C1A5E35-2BAF-4C93-8A8E-68948CD5D54C}" dt="2020-02-12T10:42:10.382" v="3108" actId="164"/>
          <ac:picMkLst>
            <pc:docMk/>
            <pc:sldMk cId="3651916823" sldId="490"/>
            <ac:picMk id="134" creationId="{E389879E-0A05-42E1-9BF6-F1C909B3449E}"/>
          </ac:picMkLst>
        </pc:picChg>
        <pc:picChg chg="add mod">
          <ac:chgData name="Thomas Shafee" userId="b0b528c0ad1b4221" providerId="LiveId" clId="{6C1A5E35-2BAF-4C93-8A8E-68948CD5D54C}" dt="2020-02-12T10:42:10.382" v="3108" actId="164"/>
          <ac:picMkLst>
            <pc:docMk/>
            <pc:sldMk cId="3651916823" sldId="490"/>
            <ac:picMk id="135" creationId="{57A694B1-7800-462E-82A6-C935ACA758B7}"/>
          </ac:picMkLst>
        </pc:picChg>
        <pc:picChg chg="add mod">
          <ac:chgData name="Thomas Shafee" userId="b0b528c0ad1b4221" providerId="LiveId" clId="{6C1A5E35-2BAF-4C93-8A8E-68948CD5D54C}" dt="2020-02-12T10:42:10.382" v="3108" actId="164"/>
          <ac:picMkLst>
            <pc:docMk/>
            <pc:sldMk cId="3651916823" sldId="490"/>
            <ac:picMk id="136" creationId="{22E7D3DB-CD86-4210-964B-1533F1F3A1F0}"/>
          </ac:picMkLst>
        </pc:picChg>
        <pc:picChg chg="add mod">
          <ac:chgData name="Thomas Shafee" userId="b0b528c0ad1b4221" providerId="LiveId" clId="{6C1A5E35-2BAF-4C93-8A8E-68948CD5D54C}" dt="2020-02-12T10:42:10.382" v="3108" actId="164"/>
          <ac:picMkLst>
            <pc:docMk/>
            <pc:sldMk cId="3651916823" sldId="490"/>
            <ac:picMk id="137" creationId="{59D5E030-6F07-4CC7-A8BF-083DD3B022B8}"/>
          </ac:picMkLst>
        </pc:picChg>
        <pc:picChg chg="add mod">
          <ac:chgData name="Thomas Shafee" userId="b0b528c0ad1b4221" providerId="LiveId" clId="{6C1A5E35-2BAF-4C93-8A8E-68948CD5D54C}" dt="2020-02-12T10:42:10.382" v="3108" actId="164"/>
          <ac:picMkLst>
            <pc:docMk/>
            <pc:sldMk cId="3651916823" sldId="490"/>
            <ac:picMk id="138" creationId="{8DA83D72-8D09-45C5-B4DA-A75AB27A41E6}"/>
          </ac:picMkLst>
        </pc:picChg>
        <pc:picChg chg="add mod">
          <ac:chgData name="Thomas Shafee" userId="b0b528c0ad1b4221" providerId="LiveId" clId="{6C1A5E35-2BAF-4C93-8A8E-68948CD5D54C}" dt="2020-02-12T10:42:10.382" v="3108" actId="164"/>
          <ac:picMkLst>
            <pc:docMk/>
            <pc:sldMk cId="3651916823" sldId="490"/>
            <ac:picMk id="139" creationId="{E0A6E493-58E5-4A79-AB9F-2AF1D51D0301}"/>
          </ac:picMkLst>
        </pc:picChg>
        <pc:picChg chg="add mod">
          <ac:chgData name="Thomas Shafee" userId="b0b528c0ad1b4221" providerId="LiveId" clId="{6C1A5E35-2BAF-4C93-8A8E-68948CD5D54C}" dt="2020-02-12T10:42:10.382" v="3108" actId="164"/>
          <ac:picMkLst>
            <pc:docMk/>
            <pc:sldMk cId="3651916823" sldId="490"/>
            <ac:picMk id="140" creationId="{1BC4FD1E-9EEF-4151-892E-DA1E7FDCC743}"/>
          </ac:picMkLst>
        </pc:picChg>
        <pc:picChg chg="add mod">
          <ac:chgData name="Thomas Shafee" userId="b0b528c0ad1b4221" providerId="LiveId" clId="{6C1A5E35-2BAF-4C93-8A8E-68948CD5D54C}" dt="2020-02-12T10:42:10.382" v="3108" actId="164"/>
          <ac:picMkLst>
            <pc:docMk/>
            <pc:sldMk cId="3651916823" sldId="490"/>
            <ac:picMk id="141" creationId="{046B5922-E367-421E-8C61-230A87CBC0BA}"/>
          </ac:picMkLst>
        </pc:picChg>
        <pc:picChg chg="mod">
          <ac:chgData name="Thomas Shafee" userId="b0b528c0ad1b4221" providerId="LiveId" clId="{6C1A5E35-2BAF-4C93-8A8E-68948CD5D54C}" dt="2020-02-12T10:42:41.146" v="3116" actId="164"/>
          <ac:picMkLst>
            <pc:docMk/>
            <pc:sldMk cId="3651916823" sldId="490"/>
            <ac:picMk id="142" creationId="{FF91F40B-315E-4D25-884F-40600FF62863}"/>
          </ac:picMkLst>
        </pc:picChg>
      </pc:sldChg>
      <pc:sldChg chg="add del">
        <pc:chgData name="Thomas Shafee" userId="b0b528c0ad1b4221" providerId="LiveId" clId="{6C1A5E35-2BAF-4C93-8A8E-68948CD5D54C}" dt="2020-02-12T09:41:48.465" v="1983" actId="2696"/>
        <pc:sldMkLst>
          <pc:docMk/>
          <pc:sldMk cId="721780035" sldId="491"/>
        </pc:sldMkLst>
      </pc:sldChg>
      <pc:sldChg chg="addSp delSp modSp add del delAnim modAnim">
        <pc:chgData name="Thomas Shafee" userId="b0b528c0ad1b4221" providerId="LiveId" clId="{6C1A5E35-2BAF-4C93-8A8E-68948CD5D54C}" dt="2020-02-12T11:11:39.049" v="3317" actId="2696"/>
        <pc:sldMkLst>
          <pc:docMk/>
          <pc:sldMk cId="2815894376" sldId="492"/>
        </pc:sldMkLst>
        <pc:spChg chg="del mod">
          <ac:chgData name="Thomas Shafee" userId="b0b528c0ad1b4221" providerId="LiveId" clId="{6C1A5E35-2BAF-4C93-8A8E-68948CD5D54C}" dt="2020-02-12T09:42:06.619" v="1985" actId="478"/>
          <ac:spMkLst>
            <pc:docMk/>
            <pc:sldMk cId="2815894376" sldId="492"/>
            <ac:spMk id="2" creationId="{00000000-0000-0000-0000-000000000000}"/>
          </ac:spMkLst>
        </pc:spChg>
        <pc:spChg chg="add del mod">
          <ac:chgData name="Thomas Shafee" userId="b0b528c0ad1b4221" providerId="LiveId" clId="{6C1A5E35-2BAF-4C93-8A8E-68948CD5D54C}" dt="2020-02-12T10:19:42.589" v="2854" actId="478"/>
          <ac:spMkLst>
            <pc:docMk/>
            <pc:sldMk cId="2815894376" sldId="492"/>
            <ac:spMk id="5" creationId="{4B58FE1B-70AC-4086-993B-639583E81C24}"/>
          </ac:spMkLst>
        </pc:spChg>
        <pc:spChg chg="add del mod topLvl">
          <ac:chgData name="Thomas Shafee" userId="b0b528c0ad1b4221" providerId="LiveId" clId="{6C1A5E35-2BAF-4C93-8A8E-68948CD5D54C}" dt="2020-02-12T10:17:54.719" v="2837" actId="14100"/>
          <ac:spMkLst>
            <pc:docMk/>
            <pc:sldMk cId="2815894376" sldId="492"/>
            <ac:spMk id="15" creationId="{17C89284-810F-4351-A0D8-1C0910FB850D}"/>
          </ac:spMkLst>
        </pc:spChg>
        <pc:spChg chg="add mod">
          <ac:chgData name="Thomas Shafee" userId="b0b528c0ad1b4221" providerId="LiveId" clId="{6C1A5E35-2BAF-4C93-8A8E-68948CD5D54C}" dt="2020-02-12T10:16:40.736" v="2821" actId="692"/>
          <ac:spMkLst>
            <pc:docMk/>
            <pc:sldMk cId="2815894376" sldId="492"/>
            <ac:spMk id="18" creationId="{56099725-DBB6-440C-9E79-B7AFFEB27A44}"/>
          </ac:spMkLst>
        </pc:spChg>
        <pc:spChg chg="add mod">
          <ac:chgData name="Thomas Shafee" userId="b0b528c0ad1b4221" providerId="LiveId" clId="{6C1A5E35-2BAF-4C93-8A8E-68948CD5D54C}" dt="2020-02-12T10:10:39.112" v="2684" actId="571"/>
          <ac:spMkLst>
            <pc:docMk/>
            <pc:sldMk cId="2815894376" sldId="492"/>
            <ac:spMk id="19" creationId="{65F07D99-57D2-4B38-A463-35EAC61E9F37}"/>
          </ac:spMkLst>
        </pc:spChg>
        <pc:spChg chg="add del">
          <ac:chgData name="Thomas Shafee" userId="b0b528c0ad1b4221" providerId="LiveId" clId="{6C1A5E35-2BAF-4C93-8A8E-68948CD5D54C}" dt="2020-02-12T10:18:40.076" v="2843" actId="478"/>
          <ac:spMkLst>
            <pc:docMk/>
            <pc:sldMk cId="2815894376" sldId="492"/>
            <ac:spMk id="21" creationId="{57DA7826-3687-4A51-933A-621D712F4B1A}"/>
          </ac:spMkLst>
        </pc:spChg>
        <pc:spChg chg="add del">
          <ac:chgData name="Thomas Shafee" userId="b0b528c0ad1b4221" providerId="LiveId" clId="{6C1A5E35-2BAF-4C93-8A8E-68948CD5D54C}" dt="2020-02-12T10:18:40.076" v="2843" actId="478"/>
          <ac:spMkLst>
            <pc:docMk/>
            <pc:sldMk cId="2815894376" sldId="492"/>
            <ac:spMk id="22" creationId="{42755EEA-CB7C-4255-B73F-063B82ADC0C5}"/>
          </ac:spMkLst>
        </pc:spChg>
        <pc:spChg chg="add del">
          <ac:chgData name="Thomas Shafee" userId="b0b528c0ad1b4221" providerId="LiveId" clId="{6C1A5E35-2BAF-4C93-8A8E-68948CD5D54C}" dt="2020-02-12T10:18:40.076" v="2843" actId="478"/>
          <ac:spMkLst>
            <pc:docMk/>
            <pc:sldMk cId="2815894376" sldId="492"/>
            <ac:spMk id="23" creationId="{CD093F10-7BC8-4CE3-9747-90393F5039B3}"/>
          </ac:spMkLst>
        </pc:spChg>
        <pc:spChg chg="add del">
          <ac:chgData name="Thomas Shafee" userId="b0b528c0ad1b4221" providerId="LiveId" clId="{6C1A5E35-2BAF-4C93-8A8E-68948CD5D54C}" dt="2020-02-12T10:18:40.076" v="2843" actId="478"/>
          <ac:spMkLst>
            <pc:docMk/>
            <pc:sldMk cId="2815894376" sldId="492"/>
            <ac:spMk id="24" creationId="{CA588E8D-5994-4261-B86F-B51546D15ABB}"/>
          </ac:spMkLst>
        </pc:spChg>
        <pc:spChg chg="add del">
          <ac:chgData name="Thomas Shafee" userId="b0b528c0ad1b4221" providerId="LiveId" clId="{6C1A5E35-2BAF-4C93-8A8E-68948CD5D54C}" dt="2020-02-12T10:18:40.076" v="2843" actId="478"/>
          <ac:spMkLst>
            <pc:docMk/>
            <pc:sldMk cId="2815894376" sldId="492"/>
            <ac:spMk id="25" creationId="{B144CDD2-5134-4D26-83CA-A2A8423C4C64}"/>
          </ac:spMkLst>
        </pc:spChg>
        <pc:spChg chg="add del">
          <ac:chgData name="Thomas Shafee" userId="b0b528c0ad1b4221" providerId="LiveId" clId="{6C1A5E35-2BAF-4C93-8A8E-68948CD5D54C}" dt="2020-02-12T10:18:40.076" v="2843" actId="478"/>
          <ac:spMkLst>
            <pc:docMk/>
            <pc:sldMk cId="2815894376" sldId="492"/>
            <ac:spMk id="26" creationId="{9E66D59B-A38B-48EF-B30E-01BA76D84824}"/>
          </ac:spMkLst>
        </pc:spChg>
        <pc:spChg chg="add del">
          <ac:chgData name="Thomas Shafee" userId="b0b528c0ad1b4221" providerId="LiveId" clId="{6C1A5E35-2BAF-4C93-8A8E-68948CD5D54C}" dt="2020-02-12T10:18:40.076" v="2843" actId="478"/>
          <ac:spMkLst>
            <pc:docMk/>
            <pc:sldMk cId="2815894376" sldId="492"/>
            <ac:spMk id="27" creationId="{5E9BA4E0-526E-437C-88A3-B4F4C1DC1BFC}"/>
          </ac:spMkLst>
        </pc:spChg>
        <pc:spChg chg="add del">
          <ac:chgData name="Thomas Shafee" userId="b0b528c0ad1b4221" providerId="LiveId" clId="{6C1A5E35-2BAF-4C93-8A8E-68948CD5D54C}" dt="2020-02-12T10:18:40.076" v="2843" actId="478"/>
          <ac:spMkLst>
            <pc:docMk/>
            <pc:sldMk cId="2815894376" sldId="492"/>
            <ac:spMk id="28" creationId="{1CB34B64-F083-416F-A6B8-97A08FD62CD4}"/>
          </ac:spMkLst>
        </pc:spChg>
        <pc:spChg chg="add del">
          <ac:chgData name="Thomas Shafee" userId="b0b528c0ad1b4221" providerId="LiveId" clId="{6C1A5E35-2BAF-4C93-8A8E-68948CD5D54C}" dt="2020-02-12T10:18:40.076" v="2843" actId="478"/>
          <ac:spMkLst>
            <pc:docMk/>
            <pc:sldMk cId="2815894376" sldId="492"/>
            <ac:spMk id="29" creationId="{7A421ED3-BA3B-4278-86DB-2C3B73724E75}"/>
          </ac:spMkLst>
        </pc:spChg>
        <pc:spChg chg="add del">
          <ac:chgData name="Thomas Shafee" userId="b0b528c0ad1b4221" providerId="LiveId" clId="{6C1A5E35-2BAF-4C93-8A8E-68948CD5D54C}" dt="2020-02-12T10:18:40.076" v="2843" actId="478"/>
          <ac:spMkLst>
            <pc:docMk/>
            <pc:sldMk cId="2815894376" sldId="492"/>
            <ac:spMk id="30" creationId="{594D7265-9584-4878-A3D1-51ED157AF0D5}"/>
          </ac:spMkLst>
        </pc:spChg>
        <pc:spChg chg="add del">
          <ac:chgData name="Thomas Shafee" userId="b0b528c0ad1b4221" providerId="LiveId" clId="{6C1A5E35-2BAF-4C93-8A8E-68948CD5D54C}" dt="2020-02-12T10:18:37.884" v="2842" actId="478"/>
          <ac:spMkLst>
            <pc:docMk/>
            <pc:sldMk cId="2815894376" sldId="492"/>
            <ac:spMk id="32" creationId="{67C1CC8E-1D86-46AF-AFFB-21BF67388018}"/>
          </ac:spMkLst>
        </pc:spChg>
        <pc:spChg chg="add del">
          <ac:chgData name="Thomas Shafee" userId="b0b528c0ad1b4221" providerId="LiveId" clId="{6C1A5E35-2BAF-4C93-8A8E-68948CD5D54C}" dt="2020-02-12T10:18:37.884" v="2842" actId="478"/>
          <ac:spMkLst>
            <pc:docMk/>
            <pc:sldMk cId="2815894376" sldId="492"/>
            <ac:spMk id="33" creationId="{C44FC4AA-10EE-4671-B443-3F32EB7FA51A}"/>
          </ac:spMkLst>
        </pc:spChg>
        <pc:spChg chg="add del">
          <ac:chgData name="Thomas Shafee" userId="b0b528c0ad1b4221" providerId="LiveId" clId="{6C1A5E35-2BAF-4C93-8A8E-68948CD5D54C}" dt="2020-02-12T10:18:37.884" v="2842" actId="478"/>
          <ac:spMkLst>
            <pc:docMk/>
            <pc:sldMk cId="2815894376" sldId="492"/>
            <ac:spMk id="34" creationId="{55513CEF-11A3-443E-9838-9418E9D41292}"/>
          </ac:spMkLst>
        </pc:spChg>
        <pc:spChg chg="add del">
          <ac:chgData name="Thomas Shafee" userId="b0b528c0ad1b4221" providerId="LiveId" clId="{6C1A5E35-2BAF-4C93-8A8E-68948CD5D54C}" dt="2020-02-12T10:18:37.884" v="2842" actId="478"/>
          <ac:spMkLst>
            <pc:docMk/>
            <pc:sldMk cId="2815894376" sldId="492"/>
            <ac:spMk id="35" creationId="{EB18CDEA-B650-4679-8F2A-B23D324188B7}"/>
          </ac:spMkLst>
        </pc:spChg>
        <pc:spChg chg="add del">
          <ac:chgData name="Thomas Shafee" userId="b0b528c0ad1b4221" providerId="LiveId" clId="{6C1A5E35-2BAF-4C93-8A8E-68948CD5D54C}" dt="2020-02-12T10:18:37.884" v="2842" actId="478"/>
          <ac:spMkLst>
            <pc:docMk/>
            <pc:sldMk cId="2815894376" sldId="492"/>
            <ac:spMk id="36" creationId="{C2DB5EC0-12A2-4B30-A50F-BAADAB653A76}"/>
          </ac:spMkLst>
        </pc:spChg>
        <pc:spChg chg="add del">
          <ac:chgData name="Thomas Shafee" userId="b0b528c0ad1b4221" providerId="LiveId" clId="{6C1A5E35-2BAF-4C93-8A8E-68948CD5D54C}" dt="2020-02-12T10:18:37.884" v="2842" actId="478"/>
          <ac:spMkLst>
            <pc:docMk/>
            <pc:sldMk cId="2815894376" sldId="492"/>
            <ac:spMk id="37" creationId="{C877760A-C72F-470F-AE82-C0FC64BD4FF9}"/>
          </ac:spMkLst>
        </pc:spChg>
        <pc:spChg chg="add mod">
          <ac:chgData name="Thomas Shafee" userId="b0b528c0ad1b4221" providerId="LiveId" clId="{6C1A5E35-2BAF-4C93-8A8E-68948CD5D54C}" dt="2020-02-12T10:19:10.660" v="2845" actId="571"/>
          <ac:spMkLst>
            <pc:docMk/>
            <pc:sldMk cId="2815894376" sldId="492"/>
            <ac:spMk id="39" creationId="{E435EE23-105E-45A5-B6DE-748005524FFF}"/>
          </ac:spMkLst>
        </pc:spChg>
        <pc:spChg chg="add mod">
          <ac:chgData name="Thomas Shafee" userId="b0b528c0ad1b4221" providerId="LiveId" clId="{6C1A5E35-2BAF-4C93-8A8E-68948CD5D54C}" dt="2020-02-12T11:09:25.487" v="3310" actId="20577"/>
          <ac:spMkLst>
            <pc:docMk/>
            <pc:sldMk cId="2815894376" sldId="492"/>
            <ac:spMk id="40" creationId="{34057CBA-6261-41FE-AC9E-01406A4112E4}"/>
          </ac:spMkLst>
        </pc:spChg>
        <pc:spChg chg="add del mod ord">
          <ac:chgData name="Thomas Shafee" userId="b0b528c0ad1b4221" providerId="LiveId" clId="{6C1A5E35-2BAF-4C93-8A8E-68948CD5D54C}" dt="2020-02-12T10:22:51.438" v="2875" actId="478"/>
          <ac:spMkLst>
            <pc:docMk/>
            <pc:sldMk cId="2815894376" sldId="492"/>
            <ac:spMk id="41" creationId="{FC1B4CAE-896B-49D6-9E4E-08DF44B26D64}"/>
          </ac:spMkLst>
        </pc:spChg>
        <pc:grpChg chg="add del mod">
          <ac:chgData name="Thomas Shafee" userId="b0b528c0ad1b4221" providerId="LiveId" clId="{6C1A5E35-2BAF-4C93-8A8E-68948CD5D54C}" dt="2020-02-12T10:10:13.446" v="2670"/>
          <ac:grpSpMkLst>
            <pc:docMk/>
            <pc:sldMk cId="2815894376" sldId="492"/>
            <ac:grpSpMk id="10" creationId="{0E01B51C-A7C8-4E10-94B1-9285390173CB}"/>
          </ac:grpSpMkLst>
        </pc:grpChg>
        <pc:grpChg chg="add del mod">
          <ac:chgData name="Thomas Shafee" userId="b0b528c0ad1b4221" providerId="LiveId" clId="{6C1A5E35-2BAF-4C93-8A8E-68948CD5D54C}" dt="2020-02-12T10:10:34.846" v="2680" actId="165"/>
          <ac:grpSpMkLst>
            <pc:docMk/>
            <pc:sldMk cId="2815894376" sldId="492"/>
            <ac:grpSpMk id="16" creationId="{83B36579-01D0-4CA3-932C-0BABF7CE5BD4}"/>
          </ac:grpSpMkLst>
        </pc:grpChg>
        <pc:grpChg chg="add del mod">
          <ac:chgData name="Thomas Shafee" userId="b0b528c0ad1b4221" providerId="LiveId" clId="{6C1A5E35-2BAF-4C93-8A8E-68948CD5D54C}" dt="2020-02-12T10:18:28.873" v="2839" actId="478"/>
          <ac:grpSpMkLst>
            <pc:docMk/>
            <pc:sldMk cId="2815894376" sldId="492"/>
            <ac:grpSpMk id="38" creationId="{BE2A93F5-DCE0-4700-85C9-542B5D21FD14}"/>
          </ac:grpSpMkLst>
        </pc:grpChg>
        <pc:picChg chg="add del mod">
          <ac:chgData name="Thomas Shafee" userId="b0b528c0ad1b4221" providerId="LiveId" clId="{6C1A5E35-2BAF-4C93-8A8E-68948CD5D54C}" dt="2020-02-12T09:51:59.603" v="2281" actId="478"/>
          <ac:picMkLst>
            <pc:docMk/>
            <pc:sldMk cId="2815894376" sldId="492"/>
            <ac:picMk id="3" creationId="{EA9B5D93-FD54-4C8B-BE9C-7F179A9B72D4}"/>
          </ac:picMkLst>
        </pc:picChg>
        <pc:picChg chg="add del mod">
          <ac:chgData name="Thomas Shafee" userId="b0b528c0ad1b4221" providerId="LiveId" clId="{6C1A5E35-2BAF-4C93-8A8E-68948CD5D54C}" dt="2020-02-12T09:51:59.603" v="2281" actId="478"/>
          <ac:picMkLst>
            <pc:docMk/>
            <pc:sldMk cId="2815894376" sldId="492"/>
            <ac:picMk id="4" creationId="{90EE2A3D-83EC-4129-9CEE-77F9691FAD5E}"/>
          </ac:picMkLst>
        </pc:picChg>
        <pc:picChg chg="add del">
          <ac:chgData name="Thomas Shafee" userId="b0b528c0ad1b4221" providerId="LiveId" clId="{6C1A5E35-2BAF-4C93-8A8E-68948CD5D54C}" dt="2020-02-12T09:40:20.539" v="1960" actId="478"/>
          <ac:picMkLst>
            <pc:docMk/>
            <pc:sldMk cId="2815894376" sldId="492"/>
            <ac:picMk id="6" creationId="{428E81D2-BBE5-49F1-A444-BB1DBD53F7E8}"/>
          </ac:picMkLst>
        </pc:picChg>
        <pc:picChg chg="add del">
          <ac:chgData name="Thomas Shafee" userId="b0b528c0ad1b4221" providerId="LiveId" clId="{6C1A5E35-2BAF-4C93-8A8E-68948CD5D54C}" dt="2020-02-12T10:14:26.885" v="2788" actId="478"/>
          <ac:picMkLst>
            <pc:docMk/>
            <pc:sldMk cId="2815894376" sldId="492"/>
            <ac:picMk id="8" creationId="{D1ABF44B-2924-4D99-B39E-4B7DB8963EB2}"/>
          </ac:picMkLst>
        </pc:picChg>
        <pc:picChg chg="add del">
          <ac:chgData name="Thomas Shafee" userId="b0b528c0ad1b4221" providerId="LiveId" clId="{6C1A5E35-2BAF-4C93-8A8E-68948CD5D54C}" dt="2020-02-12T10:00:58.635" v="2500" actId="478"/>
          <ac:picMkLst>
            <pc:docMk/>
            <pc:sldMk cId="2815894376" sldId="492"/>
            <ac:picMk id="9" creationId="{1C92696F-D867-481B-9D0B-74467D5D506C}"/>
          </ac:picMkLst>
        </pc:picChg>
        <pc:picChg chg="add del mod">
          <ac:chgData name="Thomas Shafee" userId="b0b528c0ad1b4221" providerId="LiveId" clId="{6C1A5E35-2BAF-4C93-8A8E-68948CD5D54C}" dt="2020-02-12T10:49:51.672" v="3262"/>
          <ac:picMkLst>
            <pc:docMk/>
            <pc:sldMk cId="2815894376" sldId="492"/>
            <ac:picMk id="11" creationId="{C63AF29C-45C3-4F5B-B4BC-9714D9AB788E}"/>
          </ac:picMkLst>
        </pc:picChg>
        <pc:picChg chg="del mod modCrop">
          <ac:chgData name="Thomas Shafee" userId="b0b528c0ad1b4221" providerId="LiveId" clId="{6C1A5E35-2BAF-4C93-8A8E-68948CD5D54C}" dt="2020-02-12T10:10:13.446" v="2670"/>
          <ac:picMkLst>
            <pc:docMk/>
            <pc:sldMk cId="2815894376" sldId="492"/>
            <ac:picMk id="12" creationId="{302156D7-16CB-49A5-B3AA-FBDC710510EB}"/>
          </ac:picMkLst>
        </pc:picChg>
        <pc:picChg chg="del mod topLvl">
          <ac:chgData name="Thomas Shafee" userId="b0b528c0ad1b4221" providerId="LiveId" clId="{6C1A5E35-2BAF-4C93-8A8E-68948CD5D54C}" dt="2020-02-12T10:10:37.805" v="2682" actId="478"/>
          <ac:picMkLst>
            <pc:docMk/>
            <pc:sldMk cId="2815894376" sldId="492"/>
            <ac:picMk id="13" creationId="{D46348DC-25C7-4BFE-95D2-735C389F0F87}"/>
          </ac:picMkLst>
        </pc:picChg>
        <pc:picChg chg="add del">
          <ac:chgData name="Thomas Shafee" userId="b0b528c0ad1b4221" providerId="LiveId" clId="{6C1A5E35-2BAF-4C93-8A8E-68948CD5D54C}" dt="2020-02-12T10:14:25.218" v="2787" actId="478"/>
          <ac:picMkLst>
            <pc:docMk/>
            <pc:sldMk cId="2815894376" sldId="492"/>
            <ac:picMk id="17" creationId="{EBC3C15E-AECC-47D8-9893-345CA733FC1B}"/>
          </ac:picMkLst>
        </pc:picChg>
        <pc:picChg chg="add mod modCrop">
          <ac:chgData name="Thomas Shafee" userId="b0b528c0ad1b4221" providerId="LiveId" clId="{6C1A5E35-2BAF-4C93-8A8E-68948CD5D54C}" dt="2020-02-12T10:26:51.240" v="2912" actId="1076"/>
          <ac:picMkLst>
            <pc:docMk/>
            <pc:sldMk cId="2815894376" sldId="492"/>
            <ac:picMk id="42" creationId="{3FA6FDE4-8F28-4E0C-B199-DA8E34B4AB58}"/>
          </ac:picMkLst>
        </pc:picChg>
        <pc:picChg chg="add del mod">
          <ac:chgData name="Thomas Shafee" userId="b0b528c0ad1b4221" providerId="LiveId" clId="{6C1A5E35-2BAF-4C93-8A8E-68948CD5D54C}" dt="2020-02-12T10:25:23.685" v="2889" actId="478"/>
          <ac:picMkLst>
            <pc:docMk/>
            <pc:sldMk cId="2815894376" sldId="492"/>
            <ac:picMk id="43" creationId="{4CEB4934-5378-42B6-B58E-43376AB5CCE1}"/>
          </ac:picMkLst>
        </pc:picChg>
        <pc:picChg chg="add del mod">
          <ac:chgData name="Thomas Shafee" userId="b0b528c0ad1b4221" providerId="LiveId" clId="{6C1A5E35-2BAF-4C93-8A8E-68948CD5D54C}" dt="2020-02-12T10:24:50.796" v="2888" actId="478"/>
          <ac:picMkLst>
            <pc:docMk/>
            <pc:sldMk cId="2815894376" sldId="492"/>
            <ac:picMk id="44" creationId="{05252E65-2669-437E-A966-C221A1344C35}"/>
          </ac:picMkLst>
        </pc:picChg>
        <pc:picChg chg="add del mod modCrop">
          <ac:chgData name="Thomas Shafee" userId="b0b528c0ad1b4221" providerId="LiveId" clId="{6C1A5E35-2BAF-4C93-8A8E-68948CD5D54C}" dt="2020-02-12T10:27:12.436" v="2927" actId="478"/>
          <ac:picMkLst>
            <pc:docMk/>
            <pc:sldMk cId="2815894376" sldId="492"/>
            <ac:picMk id="45" creationId="{1BE59BC4-EFD9-4149-8A86-7F3CE6E4D56D}"/>
          </ac:picMkLst>
        </pc:picChg>
        <pc:cxnChg chg="add del mod">
          <ac:chgData name="Thomas Shafee" userId="b0b528c0ad1b4221" providerId="LiveId" clId="{6C1A5E35-2BAF-4C93-8A8E-68948CD5D54C}" dt="2020-02-12T09:56:14.275" v="2423" actId="478"/>
          <ac:cxnSpMkLst>
            <pc:docMk/>
            <pc:sldMk cId="2815894376" sldId="492"/>
            <ac:cxnSpMk id="14" creationId="{F2AD57E5-3206-4907-BC35-C140BA02F3ED}"/>
          </ac:cxnSpMkLst>
        </pc:cxnChg>
        <pc:cxnChg chg="add del mod">
          <ac:chgData name="Thomas Shafee" userId="b0b528c0ad1b4221" providerId="LiveId" clId="{6C1A5E35-2BAF-4C93-8A8E-68948CD5D54C}" dt="2020-02-12T10:18:37.884" v="2842" actId="478"/>
          <ac:cxnSpMkLst>
            <pc:docMk/>
            <pc:sldMk cId="2815894376" sldId="492"/>
            <ac:cxnSpMk id="20" creationId="{9E452D1A-4E06-4EAC-916E-3D74A5D10D50}"/>
          </ac:cxnSpMkLst>
        </pc:cxnChg>
        <pc:cxnChg chg="add del">
          <ac:chgData name="Thomas Shafee" userId="b0b528c0ad1b4221" providerId="LiveId" clId="{6C1A5E35-2BAF-4C93-8A8E-68948CD5D54C}" dt="2020-02-12T10:18:40.076" v="2843" actId="478"/>
          <ac:cxnSpMkLst>
            <pc:docMk/>
            <pc:sldMk cId="2815894376" sldId="492"/>
            <ac:cxnSpMk id="31" creationId="{B898A035-858C-4D36-B360-0614FD0FB42B}"/>
          </ac:cxnSpMkLst>
        </pc:cxnChg>
      </pc:sldChg>
      <pc:sldChg chg="addSp delSp modSp add ord modTransition delAnim modAnim modNotesTx">
        <pc:chgData name="Thomas Shafee" userId="b0b528c0ad1b4221" providerId="LiveId" clId="{6C1A5E35-2BAF-4C93-8A8E-68948CD5D54C}" dt="2020-02-13T09:18:30.845" v="3975" actId="20577"/>
        <pc:sldMkLst>
          <pc:docMk/>
          <pc:sldMk cId="3665149436" sldId="493"/>
        </pc:sldMkLst>
        <pc:spChg chg="mod">
          <ac:chgData name="Thomas Shafee" userId="b0b528c0ad1b4221" providerId="LiveId" clId="{6C1A5E35-2BAF-4C93-8A8E-68948CD5D54C}" dt="2020-02-12T11:22:44.555" v="3578" actId="20577"/>
          <ac:spMkLst>
            <pc:docMk/>
            <pc:sldMk cId="3665149436" sldId="493"/>
            <ac:spMk id="2" creationId="{00000000-0000-0000-0000-000000000000}"/>
          </ac:spMkLst>
        </pc:spChg>
        <pc:spChg chg="add mod">
          <ac:chgData name="Thomas Shafee" userId="b0b528c0ad1b4221" providerId="LiveId" clId="{6C1A5E35-2BAF-4C93-8A8E-68948CD5D54C}" dt="2020-02-12T10:17:04.364" v="2826" actId="692"/>
          <ac:spMkLst>
            <pc:docMk/>
            <pc:sldMk cId="3665149436" sldId="493"/>
            <ac:spMk id="10" creationId="{10E6E603-1A9C-4DA4-A3C7-B17EB5797060}"/>
          </ac:spMkLst>
        </pc:spChg>
        <pc:spChg chg="add mod">
          <ac:chgData name="Thomas Shafee" userId="b0b528c0ad1b4221" providerId="LiveId" clId="{6C1A5E35-2BAF-4C93-8A8E-68948CD5D54C}" dt="2020-02-12T10:13:54.266" v="2783" actId="408"/>
          <ac:spMkLst>
            <pc:docMk/>
            <pc:sldMk cId="3665149436" sldId="493"/>
            <ac:spMk id="14" creationId="{2969E861-C7EF-493B-8C0C-8961D54050B9}"/>
          </ac:spMkLst>
        </pc:spChg>
        <pc:spChg chg="add mod">
          <ac:chgData name="Thomas Shafee" userId="b0b528c0ad1b4221" providerId="LiveId" clId="{6C1A5E35-2BAF-4C93-8A8E-68948CD5D54C}" dt="2020-02-12T10:13:54.266" v="2783" actId="408"/>
          <ac:spMkLst>
            <pc:docMk/>
            <pc:sldMk cId="3665149436" sldId="493"/>
            <ac:spMk id="15" creationId="{F5324FAB-99D1-45FB-AF75-FF75690C8335}"/>
          </ac:spMkLst>
        </pc:spChg>
        <pc:spChg chg="add mod">
          <ac:chgData name="Thomas Shafee" userId="b0b528c0ad1b4221" providerId="LiveId" clId="{6C1A5E35-2BAF-4C93-8A8E-68948CD5D54C}" dt="2020-02-12T10:13:54.266" v="2783" actId="408"/>
          <ac:spMkLst>
            <pc:docMk/>
            <pc:sldMk cId="3665149436" sldId="493"/>
            <ac:spMk id="16" creationId="{8E995EC4-5FB9-46A4-97B0-07AE7B785A33}"/>
          </ac:spMkLst>
        </pc:spChg>
        <pc:spChg chg="add mod">
          <ac:chgData name="Thomas Shafee" userId="b0b528c0ad1b4221" providerId="LiveId" clId="{6C1A5E35-2BAF-4C93-8A8E-68948CD5D54C}" dt="2020-02-12T10:13:54.266" v="2783" actId="408"/>
          <ac:spMkLst>
            <pc:docMk/>
            <pc:sldMk cId="3665149436" sldId="493"/>
            <ac:spMk id="17" creationId="{A8F0D7A9-37E4-446E-8602-FF5879C2D825}"/>
          </ac:spMkLst>
        </pc:spChg>
        <pc:spChg chg="add mod">
          <ac:chgData name="Thomas Shafee" userId="b0b528c0ad1b4221" providerId="LiveId" clId="{6C1A5E35-2BAF-4C93-8A8E-68948CD5D54C}" dt="2020-02-12T10:13:54.266" v="2783" actId="408"/>
          <ac:spMkLst>
            <pc:docMk/>
            <pc:sldMk cId="3665149436" sldId="493"/>
            <ac:spMk id="18" creationId="{8DEB480A-2042-4258-B001-1E4815833C60}"/>
          </ac:spMkLst>
        </pc:spChg>
        <pc:spChg chg="add mod">
          <ac:chgData name="Thomas Shafee" userId="b0b528c0ad1b4221" providerId="LiveId" clId="{6C1A5E35-2BAF-4C93-8A8E-68948CD5D54C}" dt="2020-02-12T10:13:54.266" v="2783" actId="408"/>
          <ac:spMkLst>
            <pc:docMk/>
            <pc:sldMk cId="3665149436" sldId="493"/>
            <ac:spMk id="19" creationId="{4126514F-DAAA-4527-8022-8A15B8B56D4E}"/>
          </ac:spMkLst>
        </pc:spChg>
        <pc:spChg chg="add mod">
          <ac:chgData name="Thomas Shafee" userId="b0b528c0ad1b4221" providerId="LiveId" clId="{6C1A5E35-2BAF-4C93-8A8E-68948CD5D54C}" dt="2020-02-12T10:11:47.043" v="2705" actId="571"/>
          <ac:spMkLst>
            <pc:docMk/>
            <pc:sldMk cId="3665149436" sldId="493"/>
            <ac:spMk id="21" creationId="{1089BB75-772D-464D-864A-7AD06D7C12CA}"/>
          </ac:spMkLst>
        </pc:spChg>
        <pc:spChg chg="add mod">
          <ac:chgData name="Thomas Shafee" userId="b0b528c0ad1b4221" providerId="LiveId" clId="{6C1A5E35-2BAF-4C93-8A8E-68948CD5D54C}" dt="2020-02-12T10:28:23.654" v="2932" actId="20577"/>
          <ac:spMkLst>
            <pc:docMk/>
            <pc:sldMk cId="3665149436" sldId="493"/>
            <ac:spMk id="22" creationId="{C6BC9B94-5231-41CC-8880-E18E27CFA5A0}"/>
          </ac:spMkLst>
        </pc:spChg>
        <pc:spChg chg="add mod">
          <ac:chgData name="Thomas Shafee" userId="b0b528c0ad1b4221" providerId="LiveId" clId="{6C1A5E35-2BAF-4C93-8A8E-68948CD5D54C}" dt="2020-02-12T10:13:54.266" v="2783" actId="408"/>
          <ac:spMkLst>
            <pc:docMk/>
            <pc:sldMk cId="3665149436" sldId="493"/>
            <ac:spMk id="23" creationId="{D49CDD74-9D74-4BE4-B32B-04422573BE81}"/>
          </ac:spMkLst>
        </pc:spChg>
        <pc:spChg chg="add mod">
          <ac:chgData name="Thomas Shafee" userId="b0b528c0ad1b4221" providerId="LiveId" clId="{6C1A5E35-2BAF-4C93-8A8E-68948CD5D54C}" dt="2020-02-12T10:11:52.203" v="2709" actId="571"/>
          <ac:spMkLst>
            <pc:docMk/>
            <pc:sldMk cId="3665149436" sldId="493"/>
            <ac:spMk id="25" creationId="{B33C9F30-502E-4E8D-87A4-E10434DD0BC4}"/>
          </ac:spMkLst>
        </pc:spChg>
        <pc:spChg chg="add mod">
          <ac:chgData name="Thomas Shafee" userId="b0b528c0ad1b4221" providerId="LiveId" clId="{6C1A5E35-2BAF-4C93-8A8E-68948CD5D54C}" dt="2020-02-12T10:13:54.266" v="2783" actId="408"/>
          <ac:spMkLst>
            <pc:docMk/>
            <pc:sldMk cId="3665149436" sldId="493"/>
            <ac:spMk id="26" creationId="{C0E4F79A-CA7A-4063-825E-69287F9EBDFA}"/>
          </ac:spMkLst>
        </pc:spChg>
        <pc:spChg chg="add mod">
          <ac:chgData name="Thomas Shafee" userId="b0b528c0ad1b4221" providerId="LiveId" clId="{6C1A5E35-2BAF-4C93-8A8E-68948CD5D54C}" dt="2020-02-12T10:13:54.266" v="2783" actId="408"/>
          <ac:spMkLst>
            <pc:docMk/>
            <pc:sldMk cId="3665149436" sldId="493"/>
            <ac:spMk id="27" creationId="{B288BF01-506D-422A-A4F1-9E00C4F8EE5B}"/>
          </ac:spMkLst>
        </pc:spChg>
        <pc:spChg chg="add mod">
          <ac:chgData name="Thomas Shafee" userId="b0b528c0ad1b4221" providerId="LiveId" clId="{6C1A5E35-2BAF-4C93-8A8E-68948CD5D54C}" dt="2020-02-12T10:15:36.285" v="2803" actId="465"/>
          <ac:spMkLst>
            <pc:docMk/>
            <pc:sldMk cId="3665149436" sldId="493"/>
            <ac:spMk id="30" creationId="{0CA05CD9-FC59-49B3-AB49-B2501DB7F474}"/>
          </ac:spMkLst>
        </pc:spChg>
        <pc:spChg chg="add del mod">
          <ac:chgData name="Thomas Shafee" userId="b0b528c0ad1b4221" providerId="LiveId" clId="{6C1A5E35-2BAF-4C93-8A8E-68948CD5D54C}" dt="2020-02-12T10:15:21.964" v="2798" actId="478"/>
          <ac:spMkLst>
            <pc:docMk/>
            <pc:sldMk cId="3665149436" sldId="493"/>
            <ac:spMk id="31" creationId="{DF817EA7-32D3-4D24-BFCD-E7DB58362FE6}"/>
          </ac:spMkLst>
        </pc:spChg>
        <pc:spChg chg="add del mod">
          <ac:chgData name="Thomas Shafee" userId="b0b528c0ad1b4221" providerId="LiveId" clId="{6C1A5E35-2BAF-4C93-8A8E-68948CD5D54C}" dt="2020-02-12T10:15:21.964" v="2798" actId="478"/>
          <ac:spMkLst>
            <pc:docMk/>
            <pc:sldMk cId="3665149436" sldId="493"/>
            <ac:spMk id="32" creationId="{4F741F21-F95E-4A19-A684-BDF1F3A2C340}"/>
          </ac:spMkLst>
        </pc:spChg>
        <pc:spChg chg="add del mod">
          <ac:chgData name="Thomas Shafee" userId="b0b528c0ad1b4221" providerId="LiveId" clId="{6C1A5E35-2BAF-4C93-8A8E-68948CD5D54C}" dt="2020-02-12T10:15:21.964" v="2798" actId="478"/>
          <ac:spMkLst>
            <pc:docMk/>
            <pc:sldMk cId="3665149436" sldId="493"/>
            <ac:spMk id="33" creationId="{694558B6-257C-4F9B-A5F7-D2D791132C88}"/>
          </ac:spMkLst>
        </pc:spChg>
        <pc:spChg chg="add mod">
          <ac:chgData name="Thomas Shafee" userId="b0b528c0ad1b4221" providerId="LiveId" clId="{6C1A5E35-2BAF-4C93-8A8E-68948CD5D54C}" dt="2020-02-12T10:13:05.891" v="2764" actId="571"/>
          <ac:spMkLst>
            <pc:docMk/>
            <pc:sldMk cId="3665149436" sldId="493"/>
            <ac:spMk id="35" creationId="{D7C0A28F-DDE6-474C-BB6B-5C45DE6774E4}"/>
          </ac:spMkLst>
        </pc:spChg>
        <pc:spChg chg="add del mod">
          <ac:chgData name="Thomas Shafee" userId="b0b528c0ad1b4221" providerId="LiveId" clId="{6C1A5E35-2BAF-4C93-8A8E-68948CD5D54C}" dt="2020-02-12T10:15:21.964" v="2798" actId="478"/>
          <ac:spMkLst>
            <pc:docMk/>
            <pc:sldMk cId="3665149436" sldId="493"/>
            <ac:spMk id="36" creationId="{36E1ADF2-F43D-43F8-B797-FCAA06CF2C2F}"/>
          </ac:spMkLst>
        </pc:spChg>
        <pc:spChg chg="add mod">
          <ac:chgData name="Thomas Shafee" userId="b0b528c0ad1b4221" providerId="LiveId" clId="{6C1A5E35-2BAF-4C93-8A8E-68948CD5D54C}" dt="2020-02-12T10:13:10.731" v="2767" actId="571"/>
          <ac:spMkLst>
            <pc:docMk/>
            <pc:sldMk cId="3665149436" sldId="493"/>
            <ac:spMk id="38" creationId="{40F6ACD5-5E74-49E3-8C39-FD6A106B5096}"/>
          </ac:spMkLst>
        </pc:spChg>
        <pc:spChg chg="add mod">
          <ac:chgData name="Thomas Shafee" userId="b0b528c0ad1b4221" providerId="LiveId" clId="{6C1A5E35-2BAF-4C93-8A8E-68948CD5D54C}" dt="2020-02-12T10:15:36.285" v="2803" actId="465"/>
          <ac:spMkLst>
            <pc:docMk/>
            <pc:sldMk cId="3665149436" sldId="493"/>
            <ac:spMk id="39" creationId="{ABA49607-433E-48D3-AF25-08A51715A282}"/>
          </ac:spMkLst>
        </pc:spChg>
        <pc:spChg chg="add mod">
          <ac:chgData name="Thomas Shafee" userId="b0b528c0ad1b4221" providerId="LiveId" clId="{6C1A5E35-2BAF-4C93-8A8E-68948CD5D54C}" dt="2020-02-12T10:15:36.285" v="2803" actId="465"/>
          <ac:spMkLst>
            <pc:docMk/>
            <pc:sldMk cId="3665149436" sldId="493"/>
            <ac:spMk id="40" creationId="{543BDA8E-7F1D-4A33-B40D-656B5B2B9012}"/>
          </ac:spMkLst>
        </pc:spChg>
        <pc:spChg chg="add mod">
          <ac:chgData name="Thomas Shafee" userId="b0b528c0ad1b4221" providerId="LiveId" clId="{6C1A5E35-2BAF-4C93-8A8E-68948CD5D54C}" dt="2020-02-12T10:15:36.285" v="2803" actId="465"/>
          <ac:spMkLst>
            <pc:docMk/>
            <pc:sldMk cId="3665149436" sldId="493"/>
            <ac:spMk id="41" creationId="{69AA7907-62C8-4C38-BF3D-8C39F8DF267D}"/>
          </ac:spMkLst>
        </pc:spChg>
        <pc:spChg chg="add mod">
          <ac:chgData name="Thomas Shafee" userId="b0b528c0ad1b4221" providerId="LiveId" clId="{6C1A5E35-2BAF-4C93-8A8E-68948CD5D54C}" dt="2020-02-12T10:16:51.144" v="2823" actId="571"/>
          <ac:spMkLst>
            <pc:docMk/>
            <pc:sldMk cId="3665149436" sldId="493"/>
            <ac:spMk id="42" creationId="{F68ED424-EBB1-43B3-9107-83ACB6FD6A1C}"/>
          </ac:spMkLst>
        </pc:spChg>
        <pc:spChg chg="add mod">
          <ac:chgData name="Thomas Shafee" userId="b0b528c0ad1b4221" providerId="LiveId" clId="{6C1A5E35-2BAF-4C93-8A8E-68948CD5D54C}" dt="2020-02-12T10:23:21.268" v="2880" actId="571"/>
          <ac:spMkLst>
            <pc:docMk/>
            <pc:sldMk cId="3665149436" sldId="493"/>
            <ac:spMk id="43" creationId="{B0415586-EE94-457D-A205-AA33286CC475}"/>
          </ac:spMkLst>
        </pc:spChg>
        <pc:grpChg chg="add del mod">
          <ac:chgData name="Thomas Shafee" userId="b0b528c0ad1b4221" providerId="LiveId" clId="{6C1A5E35-2BAF-4C93-8A8E-68948CD5D54C}" dt="2020-02-12T09:58:01.731" v="2448" actId="478"/>
          <ac:grpSpMkLst>
            <pc:docMk/>
            <pc:sldMk cId="3665149436" sldId="493"/>
            <ac:grpSpMk id="3" creationId="{BD49339C-7DB2-4D38-8958-3C1C0D75E5B0}"/>
          </ac:grpSpMkLst>
        </pc:grpChg>
        <pc:picChg chg="add del mod">
          <ac:chgData name="Thomas Shafee" userId="b0b528c0ad1b4221" providerId="LiveId" clId="{6C1A5E35-2BAF-4C93-8A8E-68948CD5D54C}" dt="2020-02-12T10:13:27.802" v="2780" actId="478"/>
          <ac:picMkLst>
            <pc:docMk/>
            <pc:sldMk cId="3665149436" sldId="493"/>
            <ac:picMk id="4" creationId="{1936A245-94EC-45D8-B576-8872A2412E19}"/>
          </ac:picMkLst>
        </pc:picChg>
        <pc:picChg chg="add del mod ord modCrop">
          <ac:chgData name="Thomas Shafee" userId="b0b528c0ad1b4221" providerId="LiveId" clId="{6C1A5E35-2BAF-4C93-8A8E-68948CD5D54C}" dt="2020-02-12T10:13:30.276" v="2781" actId="478"/>
          <ac:picMkLst>
            <pc:docMk/>
            <pc:sldMk cId="3665149436" sldId="493"/>
            <ac:picMk id="5" creationId="{78D43E9E-4C57-48D2-AA7A-B14A1F8E5B0F}"/>
          </ac:picMkLst>
        </pc:picChg>
        <pc:picChg chg="del mod modCrop">
          <ac:chgData name="Thomas Shafee" userId="b0b528c0ad1b4221" providerId="LiveId" clId="{6C1A5E35-2BAF-4C93-8A8E-68948CD5D54C}" dt="2020-02-12T10:10:47.170" v="2686" actId="478"/>
          <ac:picMkLst>
            <pc:docMk/>
            <pc:sldMk cId="3665149436" sldId="493"/>
            <ac:picMk id="6" creationId="{428E81D2-BBE5-49F1-A444-BB1DBD53F7E8}"/>
          </ac:picMkLst>
        </pc:picChg>
        <pc:picChg chg="add del mod modCrop">
          <ac:chgData name="Thomas Shafee" userId="b0b528c0ad1b4221" providerId="LiveId" clId="{6C1A5E35-2BAF-4C93-8A8E-68948CD5D54C}" dt="2020-02-12T10:12:25.704" v="2744" actId="478"/>
          <ac:picMkLst>
            <pc:docMk/>
            <pc:sldMk cId="3665149436" sldId="493"/>
            <ac:picMk id="7" creationId="{A9DC0082-DDFA-4DF3-B2B7-6A43A038B2DD}"/>
          </ac:picMkLst>
        </pc:picChg>
        <pc:picChg chg="add mod modCrop">
          <ac:chgData name="Thomas Shafee" userId="b0b528c0ad1b4221" providerId="LiveId" clId="{6C1A5E35-2BAF-4C93-8A8E-68948CD5D54C}" dt="2020-02-12T09:51:51.116" v="2280"/>
          <ac:picMkLst>
            <pc:docMk/>
            <pc:sldMk cId="3665149436" sldId="493"/>
            <ac:picMk id="8" creationId="{5A9A1E55-A098-4774-9A29-0401C97E3F5E}"/>
          </ac:picMkLst>
        </pc:picChg>
        <pc:picChg chg="add mod modCrop">
          <ac:chgData name="Thomas Shafee" userId="b0b528c0ad1b4221" providerId="LiveId" clId="{6C1A5E35-2BAF-4C93-8A8E-68948CD5D54C}" dt="2020-02-12T09:51:45.035" v="2279"/>
          <ac:picMkLst>
            <pc:docMk/>
            <pc:sldMk cId="3665149436" sldId="493"/>
            <ac:picMk id="9" creationId="{4DFA5F6E-5B6D-4E88-AF53-B5BEA38AC101}"/>
          </ac:picMkLst>
        </pc:picChg>
        <pc:picChg chg="mod">
          <ac:chgData name="Thomas Shafee" userId="b0b528c0ad1b4221" providerId="LiveId" clId="{6C1A5E35-2BAF-4C93-8A8E-68948CD5D54C}" dt="2020-02-12T10:50:05.607" v="3264"/>
          <ac:picMkLst>
            <pc:docMk/>
            <pc:sldMk cId="3665149436" sldId="493"/>
            <ac:picMk id="11" creationId="{C63AF29C-45C3-4F5B-B4BC-9714D9AB788E}"/>
          </ac:picMkLst>
        </pc:picChg>
        <pc:picChg chg="add mod">
          <ac:chgData name="Thomas Shafee" userId="b0b528c0ad1b4221" providerId="LiveId" clId="{6C1A5E35-2BAF-4C93-8A8E-68948CD5D54C}" dt="2020-02-12T10:11:47.043" v="2705" actId="571"/>
          <ac:picMkLst>
            <pc:docMk/>
            <pc:sldMk cId="3665149436" sldId="493"/>
            <ac:picMk id="20" creationId="{AF9F1C47-0742-4E53-AD5D-335D02A82F69}"/>
          </ac:picMkLst>
        </pc:picChg>
        <pc:picChg chg="add mod">
          <ac:chgData name="Thomas Shafee" userId="b0b528c0ad1b4221" providerId="LiveId" clId="{6C1A5E35-2BAF-4C93-8A8E-68948CD5D54C}" dt="2020-02-12T10:11:52.203" v="2709" actId="571"/>
          <ac:picMkLst>
            <pc:docMk/>
            <pc:sldMk cId="3665149436" sldId="493"/>
            <ac:picMk id="24" creationId="{FFD00A6B-D565-4A19-B86F-C1808CF34982}"/>
          </ac:picMkLst>
        </pc:picChg>
        <pc:picChg chg="add mod">
          <ac:chgData name="Thomas Shafee" userId="b0b528c0ad1b4221" providerId="LiveId" clId="{6C1A5E35-2BAF-4C93-8A8E-68948CD5D54C}" dt="2020-02-12T10:13:05.891" v="2764" actId="571"/>
          <ac:picMkLst>
            <pc:docMk/>
            <pc:sldMk cId="3665149436" sldId="493"/>
            <ac:picMk id="34" creationId="{E4C51502-34C3-42CA-B4FB-4F1A5B68CF90}"/>
          </ac:picMkLst>
        </pc:picChg>
        <pc:picChg chg="add mod">
          <ac:chgData name="Thomas Shafee" userId="b0b528c0ad1b4221" providerId="LiveId" clId="{6C1A5E35-2BAF-4C93-8A8E-68948CD5D54C}" dt="2020-02-12T10:13:10.731" v="2767" actId="571"/>
          <ac:picMkLst>
            <pc:docMk/>
            <pc:sldMk cId="3665149436" sldId="493"/>
            <ac:picMk id="37" creationId="{705AEE82-DB16-4EE1-A99C-FD8A883A8A49}"/>
          </ac:picMkLst>
        </pc:picChg>
        <pc:cxnChg chg="add mod">
          <ac:chgData name="Thomas Shafee" userId="b0b528c0ad1b4221" providerId="LiveId" clId="{6C1A5E35-2BAF-4C93-8A8E-68948CD5D54C}" dt="2020-02-12T10:15:58.678" v="2814" actId="1037"/>
          <ac:cxnSpMkLst>
            <pc:docMk/>
            <pc:sldMk cId="3665149436" sldId="493"/>
            <ac:cxnSpMk id="13" creationId="{52112ED9-9CA3-442D-85CE-A181E227CE22}"/>
          </ac:cxnSpMkLst>
        </pc:cxnChg>
        <pc:cxnChg chg="add mod">
          <ac:chgData name="Thomas Shafee" userId="b0b528c0ad1b4221" providerId="LiveId" clId="{6C1A5E35-2BAF-4C93-8A8E-68948CD5D54C}" dt="2020-02-12T10:14:04.837" v="2785" actId="692"/>
          <ac:cxnSpMkLst>
            <pc:docMk/>
            <pc:sldMk cId="3665149436" sldId="493"/>
            <ac:cxnSpMk id="29" creationId="{37014326-4C66-4E64-8C3F-19C5CDCDE1D5}"/>
          </ac:cxnSpMkLst>
        </pc:cxnChg>
      </pc:sldChg>
      <pc:sldChg chg="add del">
        <pc:chgData name="Thomas Shafee" userId="b0b528c0ad1b4221" providerId="LiveId" clId="{6C1A5E35-2BAF-4C93-8A8E-68948CD5D54C}" dt="2020-02-12T09:42:31.106" v="1995"/>
        <pc:sldMkLst>
          <pc:docMk/>
          <pc:sldMk cId="1208699197" sldId="494"/>
        </pc:sldMkLst>
      </pc:sldChg>
      <pc:sldChg chg="addSp delSp modSp add del">
        <pc:chgData name="Thomas Shafee" userId="b0b528c0ad1b4221" providerId="LiveId" clId="{6C1A5E35-2BAF-4C93-8A8E-68948CD5D54C}" dt="2020-02-12T10:05:10.385" v="2594" actId="2696"/>
        <pc:sldMkLst>
          <pc:docMk/>
          <pc:sldMk cId="3762047892" sldId="494"/>
        </pc:sldMkLst>
        <pc:spChg chg="add del">
          <ac:chgData name="Thomas Shafee" userId="b0b528c0ad1b4221" providerId="LiveId" clId="{6C1A5E35-2BAF-4C93-8A8E-68948CD5D54C}" dt="2020-02-12T10:04:46.858" v="2586"/>
          <ac:spMkLst>
            <pc:docMk/>
            <pc:sldMk cId="3762047892" sldId="494"/>
            <ac:spMk id="14" creationId="{73004411-B08E-42F6-AD74-B3FF57A09E55}"/>
          </ac:spMkLst>
        </pc:spChg>
        <pc:spChg chg="add del">
          <ac:chgData name="Thomas Shafee" userId="b0b528c0ad1b4221" providerId="LiveId" clId="{6C1A5E35-2BAF-4C93-8A8E-68948CD5D54C}" dt="2020-02-12T10:05:08.277" v="2593"/>
          <ac:spMkLst>
            <pc:docMk/>
            <pc:sldMk cId="3762047892" sldId="494"/>
            <ac:spMk id="18" creationId="{5D39CD9C-2171-4E81-A44A-18C17AEFA229}"/>
          </ac:spMkLst>
        </pc:spChg>
        <pc:picChg chg="add mod">
          <ac:chgData name="Thomas Shafee" userId="b0b528c0ad1b4221" providerId="LiveId" clId="{6C1A5E35-2BAF-4C93-8A8E-68948CD5D54C}" dt="2020-02-12T10:04:32.269" v="2583" actId="1038"/>
          <ac:picMkLst>
            <pc:docMk/>
            <pc:sldMk cId="3762047892" sldId="494"/>
            <ac:picMk id="2" creationId="{2C9307EF-31E7-4546-8F98-67F4D877DF2F}"/>
          </ac:picMkLst>
        </pc:picChg>
      </pc:sldChg>
      <pc:sldChg chg="addSp delSp modSp add ord modTransition modAnim modNotesTx">
        <pc:chgData name="Thomas Shafee" userId="b0b528c0ad1b4221" providerId="LiveId" clId="{6C1A5E35-2BAF-4C93-8A8E-68948CD5D54C}" dt="2020-02-13T07:22:37.576" v="3765" actId="20577"/>
        <pc:sldMkLst>
          <pc:docMk/>
          <pc:sldMk cId="3999902827" sldId="494"/>
        </pc:sldMkLst>
        <pc:spChg chg="del mod">
          <ac:chgData name="Thomas Shafee" userId="b0b528c0ad1b4221" providerId="LiveId" clId="{6C1A5E35-2BAF-4C93-8A8E-68948CD5D54C}" dt="2020-02-12T10:19:20.067" v="2847" actId="478"/>
          <ac:spMkLst>
            <pc:docMk/>
            <pc:sldMk cId="3999902827" sldId="494"/>
            <ac:spMk id="5" creationId="{4B58FE1B-70AC-4086-993B-639583E81C24}"/>
          </ac:spMkLst>
        </pc:spChg>
        <pc:spChg chg="mod">
          <ac:chgData name="Thomas Shafee" userId="b0b528c0ad1b4221" providerId="LiveId" clId="{6C1A5E35-2BAF-4C93-8A8E-68948CD5D54C}" dt="2020-02-12T10:28:19.651" v="2931" actId="20577"/>
          <ac:spMkLst>
            <pc:docMk/>
            <pc:sldMk cId="3999902827" sldId="494"/>
            <ac:spMk id="27" creationId="{5E9BA4E0-526E-437C-88A3-B4F4C1DC1BFC}"/>
          </ac:spMkLst>
        </pc:spChg>
        <pc:spChg chg="mod">
          <ac:chgData name="Thomas Shafee" userId="b0b528c0ad1b4221" providerId="LiveId" clId="{6C1A5E35-2BAF-4C93-8A8E-68948CD5D54C}" dt="2020-02-12T11:14:30.784" v="3335" actId="465"/>
          <ac:spMkLst>
            <pc:docMk/>
            <pc:sldMk cId="3999902827" sldId="494"/>
            <ac:spMk id="32" creationId="{67C1CC8E-1D86-46AF-AFFB-21BF67388018}"/>
          </ac:spMkLst>
        </pc:spChg>
        <pc:spChg chg="del">
          <ac:chgData name="Thomas Shafee" userId="b0b528c0ad1b4221" providerId="LiveId" clId="{6C1A5E35-2BAF-4C93-8A8E-68948CD5D54C}" dt="2020-02-12T11:14:08.018" v="3334" actId="478"/>
          <ac:spMkLst>
            <pc:docMk/>
            <pc:sldMk cId="3999902827" sldId="494"/>
            <ac:spMk id="33" creationId="{C44FC4AA-10EE-4671-B443-3F32EB7FA51A}"/>
          </ac:spMkLst>
        </pc:spChg>
        <pc:spChg chg="del">
          <ac:chgData name="Thomas Shafee" userId="b0b528c0ad1b4221" providerId="LiveId" clId="{6C1A5E35-2BAF-4C93-8A8E-68948CD5D54C}" dt="2020-02-12T11:14:08.018" v="3334" actId="478"/>
          <ac:spMkLst>
            <pc:docMk/>
            <pc:sldMk cId="3999902827" sldId="494"/>
            <ac:spMk id="34" creationId="{55513CEF-11A3-443E-9838-9418E9D41292}"/>
          </ac:spMkLst>
        </pc:spChg>
        <pc:spChg chg="del">
          <ac:chgData name="Thomas Shafee" userId="b0b528c0ad1b4221" providerId="LiveId" clId="{6C1A5E35-2BAF-4C93-8A8E-68948CD5D54C}" dt="2020-02-12T11:13:28.794" v="3320" actId="478"/>
          <ac:spMkLst>
            <pc:docMk/>
            <pc:sldMk cId="3999902827" sldId="494"/>
            <ac:spMk id="35" creationId="{EB18CDEA-B650-4679-8F2A-B23D324188B7}"/>
          </ac:spMkLst>
        </pc:spChg>
        <pc:spChg chg="del">
          <ac:chgData name="Thomas Shafee" userId="b0b528c0ad1b4221" providerId="LiveId" clId="{6C1A5E35-2BAF-4C93-8A8E-68948CD5D54C}" dt="2020-02-12T11:13:28.794" v="3320" actId="478"/>
          <ac:spMkLst>
            <pc:docMk/>
            <pc:sldMk cId="3999902827" sldId="494"/>
            <ac:spMk id="36" creationId="{C2DB5EC0-12A2-4B30-A50F-BAADAB653A76}"/>
          </ac:spMkLst>
        </pc:spChg>
        <pc:spChg chg="mod">
          <ac:chgData name="Thomas Shafee" userId="b0b528c0ad1b4221" providerId="LiveId" clId="{6C1A5E35-2BAF-4C93-8A8E-68948CD5D54C}" dt="2020-02-12T11:14:30.784" v="3335" actId="465"/>
          <ac:spMkLst>
            <pc:docMk/>
            <pc:sldMk cId="3999902827" sldId="494"/>
            <ac:spMk id="37" creationId="{C877760A-C72F-470F-AE82-C0FC64BD4FF9}"/>
          </ac:spMkLst>
        </pc:spChg>
        <pc:spChg chg="add mod">
          <ac:chgData name="Thomas Shafee" userId="b0b528c0ad1b4221" providerId="LiveId" clId="{6C1A5E35-2BAF-4C93-8A8E-68948CD5D54C}" dt="2020-02-12T11:22:55.293" v="3586" actId="20577"/>
          <ac:spMkLst>
            <pc:docMk/>
            <pc:sldMk cId="3999902827" sldId="494"/>
            <ac:spMk id="39" creationId="{A2C7239B-FC75-482F-83DA-97DCC06AA734}"/>
          </ac:spMkLst>
        </pc:spChg>
        <pc:spChg chg="add del mod">
          <ac:chgData name="Thomas Shafee" userId="b0b528c0ad1b4221" providerId="LiveId" clId="{6C1A5E35-2BAF-4C93-8A8E-68948CD5D54C}" dt="2020-02-12T10:46:01.004" v="3196"/>
          <ac:spMkLst>
            <pc:docMk/>
            <pc:sldMk cId="3999902827" sldId="494"/>
            <ac:spMk id="172" creationId="{08CFD661-62DC-4902-8FE0-B950FE7A0978}"/>
          </ac:spMkLst>
        </pc:spChg>
        <pc:spChg chg="add del mod">
          <ac:chgData name="Thomas Shafee" userId="b0b528c0ad1b4221" providerId="LiveId" clId="{6C1A5E35-2BAF-4C93-8A8E-68948CD5D54C}" dt="2020-02-12T10:46:01.004" v="3196"/>
          <ac:spMkLst>
            <pc:docMk/>
            <pc:sldMk cId="3999902827" sldId="494"/>
            <ac:spMk id="173" creationId="{C7B96CB4-0ECB-4B56-9D4F-DE7D484B08AC}"/>
          </ac:spMkLst>
        </pc:spChg>
        <pc:spChg chg="add del mod">
          <ac:chgData name="Thomas Shafee" userId="b0b528c0ad1b4221" providerId="LiveId" clId="{6C1A5E35-2BAF-4C93-8A8E-68948CD5D54C}" dt="2020-02-12T10:46:01.004" v="3196"/>
          <ac:spMkLst>
            <pc:docMk/>
            <pc:sldMk cId="3999902827" sldId="494"/>
            <ac:spMk id="174" creationId="{3E09E5BC-A80A-4D61-8A50-AEBEF9CC4CF8}"/>
          </ac:spMkLst>
        </pc:spChg>
        <pc:spChg chg="add del mod">
          <ac:chgData name="Thomas Shafee" userId="b0b528c0ad1b4221" providerId="LiveId" clId="{6C1A5E35-2BAF-4C93-8A8E-68948CD5D54C}" dt="2020-02-12T10:46:01.004" v="3196"/>
          <ac:spMkLst>
            <pc:docMk/>
            <pc:sldMk cId="3999902827" sldId="494"/>
            <ac:spMk id="205" creationId="{9A916826-9D66-4130-8825-8FEE25CDE862}"/>
          </ac:spMkLst>
        </pc:spChg>
        <pc:spChg chg="add mod">
          <ac:chgData name="Thomas Shafee" userId="b0b528c0ad1b4221" providerId="LiveId" clId="{6C1A5E35-2BAF-4C93-8A8E-68948CD5D54C}" dt="2020-02-12T11:14:30.784" v="3335" actId="465"/>
          <ac:spMkLst>
            <pc:docMk/>
            <pc:sldMk cId="3999902827" sldId="494"/>
            <ac:spMk id="213" creationId="{2D345AEE-23AE-4949-97F9-45C0E2284109}"/>
          </ac:spMkLst>
        </pc:spChg>
        <pc:spChg chg="add mod">
          <ac:chgData name="Thomas Shafee" userId="b0b528c0ad1b4221" providerId="LiveId" clId="{6C1A5E35-2BAF-4C93-8A8E-68948CD5D54C}" dt="2020-02-12T11:14:30.784" v="3335" actId="465"/>
          <ac:spMkLst>
            <pc:docMk/>
            <pc:sldMk cId="3999902827" sldId="494"/>
            <ac:spMk id="214" creationId="{D7D093B9-00FF-4E44-899E-DEB27521B1B4}"/>
          </ac:spMkLst>
        </pc:spChg>
        <pc:grpChg chg="add del mod">
          <ac:chgData name="Thomas Shafee" userId="b0b528c0ad1b4221" providerId="LiveId" clId="{6C1A5E35-2BAF-4C93-8A8E-68948CD5D54C}" dt="2020-02-12T10:45:48.766" v="3189"/>
          <ac:grpSpMkLst>
            <pc:docMk/>
            <pc:sldMk cId="3999902827" sldId="494"/>
            <ac:grpSpMk id="40" creationId="{D8C321D5-1139-4DF8-8E42-3560948670F7}"/>
          </ac:grpSpMkLst>
        </pc:grpChg>
        <pc:grpChg chg="add del mod">
          <ac:chgData name="Thomas Shafee" userId="b0b528c0ad1b4221" providerId="LiveId" clId="{6C1A5E35-2BAF-4C93-8A8E-68948CD5D54C}" dt="2020-02-12T10:46:01.004" v="3196"/>
          <ac:grpSpMkLst>
            <pc:docMk/>
            <pc:sldMk cId="3999902827" sldId="494"/>
            <ac:grpSpMk id="127" creationId="{C53928F9-01D4-4928-AC55-7B322ECE7121}"/>
          </ac:grpSpMkLst>
        </pc:grpChg>
        <pc:grpChg chg="add del mod">
          <ac:chgData name="Thomas Shafee" userId="b0b528c0ad1b4221" providerId="LiveId" clId="{6C1A5E35-2BAF-4C93-8A8E-68948CD5D54C}" dt="2020-02-12T10:46:01.004" v="3196"/>
          <ac:grpSpMkLst>
            <pc:docMk/>
            <pc:sldMk cId="3999902827" sldId="494"/>
            <ac:grpSpMk id="138" creationId="{BA77764C-291F-4B87-9731-6977847ADD6F}"/>
          </ac:grpSpMkLst>
        </pc:grpChg>
        <pc:grpChg chg="add del mod">
          <ac:chgData name="Thomas Shafee" userId="b0b528c0ad1b4221" providerId="LiveId" clId="{6C1A5E35-2BAF-4C93-8A8E-68948CD5D54C}" dt="2020-02-12T10:46:01.004" v="3196"/>
          <ac:grpSpMkLst>
            <pc:docMk/>
            <pc:sldMk cId="3999902827" sldId="494"/>
            <ac:grpSpMk id="151" creationId="{E1913B3E-87CA-476A-9083-E2D5275A2A54}"/>
          </ac:grpSpMkLst>
        </pc:grpChg>
        <pc:grpChg chg="add del mod">
          <ac:chgData name="Thomas Shafee" userId="b0b528c0ad1b4221" providerId="LiveId" clId="{6C1A5E35-2BAF-4C93-8A8E-68948CD5D54C}" dt="2020-02-12T10:46:01.004" v="3196"/>
          <ac:grpSpMkLst>
            <pc:docMk/>
            <pc:sldMk cId="3999902827" sldId="494"/>
            <ac:grpSpMk id="162" creationId="{A6BA7C94-8FAF-4CF0-ACEE-CC8F5C96E3B0}"/>
          </ac:grpSpMkLst>
        </pc:grpChg>
        <pc:grpChg chg="add del mod">
          <ac:chgData name="Thomas Shafee" userId="b0b528c0ad1b4221" providerId="LiveId" clId="{6C1A5E35-2BAF-4C93-8A8E-68948CD5D54C}" dt="2020-02-12T10:46:01.004" v="3196"/>
          <ac:grpSpMkLst>
            <pc:docMk/>
            <pc:sldMk cId="3999902827" sldId="494"/>
            <ac:grpSpMk id="175" creationId="{A05F1BA5-267D-4B2B-BAF0-2200588722DE}"/>
          </ac:grpSpMkLst>
        </pc:grpChg>
        <pc:grpChg chg="add del mod">
          <ac:chgData name="Thomas Shafee" userId="b0b528c0ad1b4221" providerId="LiveId" clId="{6C1A5E35-2BAF-4C93-8A8E-68948CD5D54C}" dt="2020-02-12T10:46:01.004" v="3196"/>
          <ac:grpSpMkLst>
            <pc:docMk/>
            <pc:sldMk cId="3999902827" sldId="494"/>
            <ac:grpSpMk id="186" creationId="{B5FE3F15-4D49-4FF4-A4E0-E65CF23817EC}"/>
          </ac:grpSpMkLst>
        </pc:grpChg>
        <pc:grpChg chg="add del mod">
          <ac:chgData name="Thomas Shafee" userId="b0b528c0ad1b4221" providerId="LiveId" clId="{6C1A5E35-2BAF-4C93-8A8E-68948CD5D54C}" dt="2020-02-12T10:46:01.004" v="3196"/>
          <ac:grpSpMkLst>
            <pc:docMk/>
            <pc:sldMk cId="3999902827" sldId="494"/>
            <ac:grpSpMk id="197" creationId="{BF5FD530-CFD2-42C7-A534-ED64F3E48C24}"/>
          </ac:grpSpMkLst>
        </pc:grpChg>
        <pc:grpChg chg="add del mod">
          <ac:chgData name="Thomas Shafee" userId="b0b528c0ad1b4221" providerId="LiveId" clId="{6C1A5E35-2BAF-4C93-8A8E-68948CD5D54C}" dt="2020-02-12T10:46:01.004" v="3196"/>
          <ac:grpSpMkLst>
            <pc:docMk/>
            <pc:sldMk cId="3999902827" sldId="494"/>
            <ac:grpSpMk id="206" creationId="{77FB0D68-249E-4E55-B2BF-9D1D3C7B9A04}"/>
          </ac:grpSpMkLst>
        </pc:grpChg>
        <pc:picChg chg="mod">
          <ac:chgData name="Thomas Shafee" userId="b0b528c0ad1b4221" providerId="LiveId" clId="{6C1A5E35-2BAF-4C93-8A8E-68948CD5D54C}" dt="2020-02-12T10:49:42.031" v="3260"/>
          <ac:picMkLst>
            <pc:docMk/>
            <pc:sldMk cId="3999902827" sldId="494"/>
            <ac:picMk id="11" creationId="{C63AF29C-45C3-4F5B-B4BC-9714D9AB788E}"/>
          </ac:picMkLst>
        </pc:picChg>
      </pc:sldChg>
      <pc:sldChg chg="modSp add del modTransition">
        <pc:chgData name="Thomas Shafee" userId="b0b528c0ad1b4221" providerId="LiveId" clId="{6C1A5E35-2BAF-4C93-8A8E-68948CD5D54C}" dt="2020-02-12T11:11:38.867" v="3316" actId="2696"/>
        <pc:sldMkLst>
          <pc:docMk/>
          <pc:sldMk cId="2304093899" sldId="495"/>
        </pc:sldMkLst>
        <pc:spChg chg="mod">
          <ac:chgData name="Thomas Shafee" userId="b0b528c0ad1b4221" providerId="LiveId" clId="{6C1A5E35-2BAF-4C93-8A8E-68948CD5D54C}" dt="2020-02-12T11:09:37.524" v="3315" actId="14100"/>
          <ac:spMkLst>
            <pc:docMk/>
            <pc:sldMk cId="2304093899" sldId="495"/>
            <ac:spMk id="40" creationId="{34057CBA-6261-41FE-AC9E-01406A4112E4}"/>
          </ac:spMkLst>
        </pc:spChg>
        <pc:picChg chg="mod">
          <ac:chgData name="Thomas Shafee" userId="b0b528c0ad1b4221" providerId="LiveId" clId="{6C1A5E35-2BAF-4C93-8A8E-68948CD5D54C}" dt="2020-02-12T10:49:48.035" v="3261"/>
          <ac:picMkLst>
            <pc:docMk/>
            <pc:sldMk cId="2304093899" sldId="495"/>
            <ac:picMk id="11" creationId="{C63AF29C-45C3-4F5B-B4BC-9714D9AB788E}"/>
          </ac:picMkLst>
        </pc:picChg>
      </pc:sldChg>
      <pc:sldChg chg="addSp delSp modSp add ord modTransition modAnim modNotesTx">
        <pc:chgData name="Thomas Shafee" userId="b0b528c0ad1b4221" providerId="LiveId" clId="{6C1A5E35-2BAF-4C93-8A8E-68948CD5D54C}" dt="2020-02-13T09:17:03.713" v="3896" actId="20577"/>
        <pc:sldMkLst>
          <pc:docMk/>
          <pc:sldMk cId="266238089" sldId="496"/>
        </pc:sldMkLst>
        <pc:spChg chg="mod">
          <ac:chgData name="Thomas Shafee" userId="b0b528c0ad1b4221" providerId="LiveId" clId="{6C1A5E35-2BAF-4C93-8A8E-68948CD5D54C}" dt="2020-02-12T10:48:25.443" v="3252" actId="692"/>
          <ac:spMkLst>
            <pc:docMk/>
            <pc:sldMk cId="266238089" sldId="496"/>
            <ac:spMk id="15" creationId="{17C89284-810F-4351-A0D8-1C0910FB850D}"/>
          </ac:spMkLst>
        </pc:spChg>
        <pc:spChg chg="mod">
          <ac:chgData name="Thomas Shafee" userId="b0b528c0ad1b4221" providerId="LiveId" clId="{6C1A5E35-2BAF-4C93-8A8E-68948CD5D54C}" dt="2020-02-12T10:48:25.443" v="3252" actId="692"/>
          <ac:spMkLst>
            <pc:docMk/>
            <pc:sldMk cId="266238089" sldId="496"/>
            <ac:spMk id="18" creationId="{56099725-DBB6-440C-9E79-B7AFFEB27A44}"/>
          </ac:spMkLst>
        </pc:spChg>
        <pc:spChg chg="mod">
          <ac:chgData name="Thomas Shafee" userId="b0b528c0ad1b4221" providerId="LiveId" clId="{6C1A5E35-2BAF-4C93-8A8E-68948CD5D54C}" dt="2020-02-12T10:48:45.755" v="3253" actId="207"/>
          <ac:spMkLst>
            <pc:docMk/>
            <pc:sldMk cId="266238089" sldId="496"/>
            <ac:spMk id="21" creationId="{57DA7826-3687-4A51-933A-621D712F4B1A}"/>
          </ac:spMkLst>
        </pc:spChg>
        <pc:spChg chg="mod">
          <ac:chgData name="Thomas Shafee" userId="b0b528c0ad1b4221" providerId="LiveId" clId="{6C1A5E35-2BAF-4C93-8A8E-68948CD5D54C}" dt="2020-02-12T10:48:45.755" v="3253" actId="207"/>
          <ac:spMkLst>
            <pc:docMk/>
            <pc:sldMk cId="266238089" sldId="496"/>
            <ac:spMk id="22" creationId="{42755EEA-CB7C-4255-B73F-063B82ADC0C5}"/>
          </ac:spMkLst>
        </pc:spChg>
        <pc:spChg chg="mod">
          <ac:chgData name="Thomas Shafee" userId="b0b528c0ad1b4221" providerId="LiveId" clId="{6C1A5E35-2BAF-4C93-8A8E-68948CD5D54C}" dt="2020-02-12T10:48:45.755" v="3253" actId="207"/>
          <ac:spMkLst>
            <pc:docMk/>
            <pc:sldMk cId="266238089" sldId="496"/>
            <ac:spMk id="23" creationId="{CD093F10-7BC8-4CE3-9747-90393F5039B3}"/>
          </ac:spMkLst>
        </pc:spChg>
        <pc:spChg chg="mod">
          <ac:chgData name="Thomas Shafee" userId="b0b528c0ad1b4221" providerId="LiveId" clId="{6C1A5E35-2BAF-4C93-8A8E-68948CD5D54C}" dt="2020-02-12T10:48:45.755" v="3253" actId="207"/>
          <ac:spMkLst>
            <pc:docMk/>
            <pc:sldMk cId="266238089" sldId="496"/>
            <ac:spMk id="24" creationId="{CA588E8D-5994-4261-B86F-B51546D15ABB}"/>
          </ac:spMkLst>
        </pc:spChg>
        <pc:spChg chg="mod">
          <ac:chgData name="Thomas Shafee" userId="b0b528c0ad1b4221" providerId="LiveId" clId="{6C1A5E35-2BAF-4C93-8A8E-68948CD5D54C}" dt="2020-02-12T10:48:45.755" v="3253" actId="207"/>
          <ac:spMkLst>
            <pc:docMk/>
            <pc:sldMk cId="266238089" sldId="496"/>
            <ac:spMk id="25" creationId="{B144CDD2-5134-4D26-83CA-A2A8423C4C64}"/>
          </ac:spMkLst>
        </pc:spChg>
        <pc:spChg chg="mod">
          <ac:chgData name="Thomas Shafee" userId="b0b528c0ad1b4221" providerId="LiveId" clId="{6C1A5E35-2BAF-4C93-8A8E-68948CD5D54C}" dt="2020-02-12T10:48:45.755" v="3253" actId="207"/>
          <ac:spMkLst>
            <pc:docMk/>
            <pc:sldMk cId="266238089" sldId="496"/>
            <ac:spMk id="26" creationId="{9E66D59B-A38B-48EF-B30E-01BA76D84824}"/>
          </ac:spMkLst>
        </pc:spChg>
        <pc:spChg chg="mod">
          <ac:chgData name="Thomas Shafee" userId="b0b528c0ad1b4221" providerId="LiveId" clId="{6C1A5E35-2BAF-4C93-8A8E-68948CD5D54C}" dt="2020-02-12T10:48:45.755" v="3253" actId="207"/>
          <ac:spMkLst>
            <pc:docMk/>
            <pc:sldMk cId="266238089" sldId="496"/>
            <ac:spMk id="27" creationId="{5E9BA4E0-526E-437C-88A3-B4F4C1DC1BFC}"/>
          </ac:spMkLst>
        </pc:spChg>
        <pc:spChg chg="mod">
          <ac:chgData name="Thomas Shafee" userId="b0b528c0ad1b4221" providerId="LiveId" clId="{6C1A5E35-2BAF-4C93-8A8E-68948CD5D54C}" dt="2020-02-12T10:48:45.755" v="3253" actId="207"/>
          <ac:spMkLst>
            <pc:docMk/>
            <pc:sldMk cId="266238089" sldId="496"/>
            <ac:spMk id="28" creationId="{1CB34B64-F083-416F-A6B8-97A08FD62CD4}"/>
          </ac:spMkLst>
        </pc:spChg>
        <pc:spChg chg="mod">
          <ac:chgData name="Thomas Shafee" userId="b0b528c0ad1b4221" providerId="LiveId" clId="{6C1A5E35-2BAF-4C93-8A8E-68948CD5D54C}" dt="2020-02-12T10:48:45.755" v="3253" actId="207"/>
          <ac:spMkLst>
            <pc:docMk/>
            <pc:sldMk cId="266238089" sldId="496"/>
            <ac:spMk id="29" creationId="{7A421ED3-BA3B-4278-86DB-2C3B73724E75}"/>
          </ac:spMkLst>
        </pc:spChg>
        <pc:spChg chg="mod">
          <ac:chgData name="Thomas Shafee" userId="b0b528c0ad1b4221" providerId="LiveId" clId="{6C1A5E35-2BAF-4C93-8A8E-68948CD5D54C}" dt="2020-02-12T10:48:45.755" v="3253" actId="207"/>
          <ac:spMkLst>
            <pc:docMk/>
            <pc:sldMk cId="266238089" sldId="496"/>
            <ac:spMk id="30" creationId="{594D7265-9584-4878-A3D1-51ED157AF0D5}"/>
          </ac:spMkLst>
        </pc:spChg>
        <pc:spChg chg="add del mod">
          <ac:chgData name="Thomas Shafee" userId="b0b528c0ad1b4221" providerId="LiveId" clId="{6C1A5E35-2BAF-4C93-8A8E-68948CD5D54C}" dt="2020-02-12T11:16:15.196" v="3387" actId="478"/>
          <ac:spMkLst>
            <pc:docMk/>
            <pc:sldMk cId="266238089" sldId="496"/>
            <ac:spMk id="32" creationId="{67C1CC8E-1D86-46AF-AFFB-21BF67388018}"/>
          </ac:spMkLst>
        </pc:spChg>
        <pc:spChg chg="add del mod">
          <ac:chgData name="Thomas Shafee" userId="b0b528c0ad1b4221" providerId="LiveId" clId="{6C1A5E35-2BAF-4C93-8A8E-68948CD5D54C}" dt="2020-02-12T11:16:15.196" v="3387" actId="478"/>
          <ac:spMkLst>
            <pc:docMk/>
            <pc:sldMk cId="266238089" sldId="496"/>
            <ac:spMk id="33" creationId="{C44FC4AA-10EE-4671-B443-3F32EB7FA51A}"/>
          </ac:spMkLst>
        </pc:spChg>
        <pc:spChg chg="add del mod">
          <ac:chgData name="Thomas Shafee" userId="b0b528c0ad1b4221" providerId="LiveId" clId="{6C1A5E35-2BAF-4C93-8A8E-68948CD5D54C}" dt="2020-02-12T11:16:15.196" v="3387" actId="478"/>
          <ac:spMkLst>
            <pc:docMk/>
            <pc:sldMk cId="266238089" sldId="496"/>
            <ac:spMk id="34" creationId="{55513CEF-11A3-443E-9838-9418E9D41292}"/>
          </ac:spMkLst>
        </pc:spChg>
        <pc:spChg chg="add del mod">
          <ac:chgData name="Thomas Shafee" userId="b0b528c0ad1b4221" providerId="LiveId" clId="{6C1A5E35-2BAF-4C93-8A8E-68948CD5D54C}" dt="2020-02-12T11:16:15.196" v="3387" actId="478"/>
          <ac:spMkLst>
            <pc:docMk/>
            <pc:sldMk cId="266238089" sldId="496"/>
            <ac:spMk id="35" creationId="{EB18CDEA-B650-4679-8F2A-B23D324188B7}"/>
          </ac:spMkLst>
        </pc:spChg>
        <pc:spChg chg="add del mod">
          <ac:chgData name="Thomas Shafee" userId="b0b528c0ad1b4221" providerId="LiveId" clId="{6C1A5E35-2BAF-4C93-8A8E-68948CD5D54C}" dt="2020-02-12T11:16:15.196" v="3387" actId="478"/>
          <ac:spMkLst>
            <pc:docMk/>
            <pc:sldMk cId="266238089" sldId="496"/>
            <ac:spMk id="36" creationId="{C2DB5EC0-12A2-4B30-A50F-BAADAB653A76}"/>
          </ac:spMkLst>
        </pc:spChg>
        <pc:spChg chg="add del mod">
          <ac:chgData name="Thomas Shafee" userId="b0b528c0ad1b4221" providerId="LiveId" clId="{6C1A5E35-2BAF-4C93-8A8E-68948CD5D54C}" dt="2020-02-12T11:16:15.196" v="3387" actId="478"/>
          <ac:spMkLst>
            <pc:docMk/>
            <pc:sldMk cId="266238089" sldId="496"/>
            <ac:spMk id="37" creationId="{C877760A-C72F-470F-AE82-C0FC64BD4FF9}"/>
          </ac:spMkLst>
        </pc:spChg>
        <pc:spChg chg="del">
          <ac:chgData name="Thomas Shafee" userId="b0b528c0ad1b4221" providerId="LiveId" clId="{6C1A5E35-2BAF-4C93-8A8E-68948CD5D54C}" dt="2020-02-12T10:47:18.333" v="3214" actId="478"/>
          <ac:spMkLst>
            <pc:docMk/>
            <pc:sldMk cId="266238089" sldId="496"/>
            <ac:spMk id="39" creationId="{A2C7239B-FC75-482F-83DA-97DCC06AA734}"/>
          </ac:spMkLst>
        </pc:spChg>
        <pc:spChg chg="add del">
          <ac:chgData name="Thomas Shafee" userId="b0b528c0ad1b4221" providerId="LiveId" clId="{6C1A5E35-2BAF-4C93-8A8E-68948CD5D54C}" dt="2020-02-12T10:46:04.975" v="3199"/>
          <ac:spMkLst>
            <pc:docMk/>
            <pc:sldMk cId="266238089" sldId="496"/>
            <ac:spMk id="85" creationId="{209B10D4-06D7-4953-8323-AC8DFD9096FB}"/>
          </ac:spMkLst>
        </pc:spChg>
        <pc:spChg chg="add del">
          <ac:chgData name="Thomas Shafee" userId="b0b528c0ad1b4221" providerId="LiveId" clId="{6C1A5E35-2BAF-4C93-8A8E-68948CD5D54C}" dt="2020-02-12T10:46:04.975" v="3199"/>
          <ac:spMkLst>
            <pc:docMk/>
            <pc:sldMk cId="266238089" sldId="496"/>
            <ac:spMk id="86" creationId="{3065907C-64F2-44A8-B1BE-B37F9755413F}"/>
          </ac:spMkLst>
        </pc:spChg>
        <pc:spChg chg="add del">
          <ac:chgData name="Thomas Shafee" userId="b0b528c0ad1b4221" providerId="LiveId" clId="{6C1A5E35-2BAF-4C93-8A8E-68948CD5D54C}" dt="2020-02-12T10:46:04.975" v="3199"/>
          <ac:spMkLst>
            <pc:docMk/>
            <pc:sldMk cId="266238089" sldId="496"/>
            <ac:spMk id="87" creationId="{BA3157E4-0BB8-40E3-846D-8BDC31EBF140}"/>
          </ac:spMkLst>
        </pc:spChg>
        <pc:spChg chg="add del">
          <ac:chgData name="Thomas Shafee" userId="b0b528c0ad1b4221" providerId="LiveId" clId="{6C1A5E35-2BAF-4C93-8A8E-68948CD5D54C}" dt="2020-02-12T10:46:04.975" v="3199"/>
          <ac:spMkLst>
            <pc:docMk/>
            <pc:sldMk cId="266238089" sldId="496"/>
            <ac:spMk id="118" creationId="{111D30A6-6D1E-4385-8060-39451D841C30}"/>
          </ac:spMkLst>
        </pc:spChg>
        <pc:spChg chg="add del">
          <ac:chgData name="Thomas Shafee" userId="b0b528c0ad1b4221" providerId="LiveId" clId="{6C1A5E35-2BAF-4C93-8A8E-68948CD5D54C}" dt="2020-02-12T10:47:04.188" v="3213"/>
          <ac:spMkLst>
            <pc:docMk/>
            <pc:sldMk cId="266238089" sldId="496"/>
            <ac:spMk id="161" creationId="{9876F294-CA7B-4F89-BF61-5AB20C24652A}"/>
          </ac:spMkLst>
        </pc:spChg>
        <pc:spChg chg="add del">
          <ac:chgData name="Thomas Shafee" userId="b0b528c0ad1b4221" providerId="LiveId" clId="{6C1A5E35-2BAF-4C93-8A8E-68948CD5D54C}" dt="2020-02-12T10:47:20.629" v="3216"/>
          <ac:spMkLst>
            <pc:docMk/>
            <pc:sldMk cId="266238089" sldId="496"/>
            <ac:spMk id="245" creationId="{1E561A10-47D3-4111-BC96-283FE85333D4}"/>
          </ac:spMkLst>
        </pc:spChg>
        <pc:spChg chg="add del">
          <ac:chgData name="Thomas Shafee" userId="b0b528c0ad1b4221" providerId="LiveId" clId="{6C1A5E35-2BAF-4C93-8A8E-68948CD5D54C}" dt="2020-02-12T10:47:20.629" v="3216"/>
          <ac:spMkLst>
            <pc:docMk/>
            <pc:sldMk cId="266238089" sldId="496"/>
            <ac:spMk id="246" creationId="{6E97C1CE-B344-47C7-AC34-162082E8F0C3}"/>
          </ac:spMkLst>
        </pc:spChg>
        <pc:spChg chg="add del">
          <ac:chgData name="Thomas Shafee" userId="b0b528c0ad1b4221" providerId="LiveId" clId="{6C1A5E35-2BAF-4C93-8A8E-68948CD5D54C}" dt="2020-02-12T10:47:20.629" v="3216"/>
          <ac:spMkLst>
            <pc:docMk/>
            <pc:sldMk cId="266238089" sldId="496"/>
            <ac:spMk id="257" creationId="{592903DA-0206-4B34-A418-0B221BFC7612}"/>
          </ac:spMkLst>
        </pc:spChg>
        <pc:spChg chg="add del">
          <ac:chgData name="Thomas Shafee" userId="b0b528c0ad1b4221" providerId="LiveId" clId="{6C1A5E35-2BAF-4C93-8A8E-68948CD5D54C}" dt="2020-02-12T10:47:20.629" v="3216"/>
          <ac:spMkLst>
            <pc:docMk/>
            <pc:sldMk cId="266238089" sldId="496"/>
            <ac:spMk id="258" creationId="{CFDA2F03-3EF0-4245-8D11-F4DF233C547E}"/>
          </ac:spMkLst>
        </pc:spChg>
        <pc:spChg chg="add del">
          <ac:chgData name="Thomas Shafee" userId="b0b528c0ad1b4221" providerId="LiveId" clId="{6C1A5E35-2BAF-4C93-8A8E-68948CD5D54C}" dt="2020-02-12T10:47:20.629" v="3216"/>
          <ac:spMkLst>
            <pc:docMk/>
            <pc:sldMk cId="266238089" sldId="496"/>
            <ac:spMk id="259" creationId="{7751B252-6BBF-41C1-BEAD-F374BADE25CF}"/>
          </ac:spMkLst>
        </pc:spChg>
        <pc:spChg chg="add del">
          <ac:chgData name="Thomas Shafee" userId="b0b528c0ad1b4221" providerId="LiveId" clId="{6C1A5E35-2BAF-4C93-8A8E-68948CD5D54C}" dt="2020-02-12T10:47:20.629" v="3216"/>
          <ac:spMkLst>
            <pc:docMk/>
            <pc:sldMk cId="266238089" sldId="496"/>
            <ac:spMk id="290" creationId="{7E59D7D1-DEF0-413B-B5AB-AAFBB0B9AABF}"/>
          </ac:spMkLst>
        </pc:spChg>
        <pc:spChg chg="add">
          <ac:chgData name="Thomas Shafee" userId="b0b528c0ad1b4221" providerId="LiveId" clId="{6C1A5E35-2BAF-4C93-8A8E-68948CD5D54C}" dt="2020-02-12T10:47:21.537" v="3217"/>
          <ac:spMkLst>
            <pc:docMk/>
            <pc:sldMk cId="266238089" sldId="496"/>
            <ac:spMk id="334" creationId="{4582F551-99D6-4E78-8AFE-2D22FCC0F14A}"/>
          </ac:spMkLst>
        </pc:spChg>
        <pc:spChg chg="add del mod">
          <ac:chgData name="Thomas Shafee" userId="b0b528c0ad1b4221" providerId="LiveId" clId="{6C1A5E35-2BAF-4C93-8A8E-68948CD5D54C}" dt="2020-02-12T10:47:49.068" v="3228" actId="478"/>
          <ac:spMkLst>
            <pc:docMk/>
            <pc:sldMk cId="266238089" sldId="496"/>
            <ac:spMk id="335" creationId="{F3943F64-7C4E-4AC4-9EF6-0293B0E0C1F0}"/>
          </ac:spMkLst>
        </pc:spChg>
        <pc:spChg chg="add">
          <ac:chgData name="Thomas Shafee" userId="b0b528c0ad1b4221" providerId="LiveId" clId="{6C1A5E35-2BAF-4C93-8A8E-68948CD5D54C}" dt="2020-02-12T10:47:21.537" v="3217"/>
          <ac:spMkLst>
            <pc:docMk/>
            <pc:sldMk cId="266238089" sldId="496"/>
            <ac:spMk id="346" creationId="{A549DED8-096B-4D35-80F8-7692EB7E784B}"/>
          </ac:spMkLst>
        </pc:spChg>
        <pc:spChg chg="add">
          <ac:chgData name="Thomas Shafee" userId="b0b528c0ad1b4221" providerId="LiveId" clId="{6C1A5E35-2BAF-4C93-8A8E-68948CD5D54C}" dt="2020-02-12T10:47:21.537" v="3217"/>
          <ac:spMkLst>
            <pc:docMk/>
            <pc:sldMk cId="266238089" sldId="496"/>
            <ac:spMk id="347" creationId="{E005AD48-51F4-4BC6-851F-4D7DA1BD20EA}"/>
          </ac:spMkLst>
        </pc:spChg>
        <pc:spChg chg="add">
          <ac:chgData name="Thomas Shafee" userId="b0b528c0ad1b4221" providerId="LiveId" clId="{6C1A5E35-2BAF-4C93-8A8E-68948CD5D54C}" dt="2020-02-12T10:47:21.537" v="3217"/>
          <ac:spMkLst>
            <pc:docMk/>
            <pc:sldMk cId="266238089" sldId="496"/>
            <ac:spMk id="348" creationId="{60D2F541-F6A7-48F9-BF39-7DC207FBFB08}"/>
          </ac:spMkLst>
        </pc:spChg>
        <pc:spChg chg="add">
          <ac:chgData name="Thomas Shafee" userId="b0b528c0ad1b4221" providerId="LiveId" clId="{6C1A5E35-2BAF-4C93-8A8E-68948CD5D54C}" dt="2020-02-12T10:47:21.537" v="3217"/>
          <ac:spMkLst>
            <pc:docMk/>
            <pc:sldMk cId="266238089" sldId="496"/>
            <ac:spMk id="379" creationId="{0B8BD706-B75F-400A-95BA-9F6992A0458D}"/>
          </ac:spMkLst>
        </pc:spChg>
        <pc:spChg chg="add mod">
          <ac:chgData name="Thomas Shafee" userId="b0b528c0ad1b4221" providerId="LiveId" clId="{6C1A5E35-2BAF-4C93-8A8E-68948CD5D54C}" dt="2020-02-12T11:22:50.771" v="3582" actId="20577"/>
          <ac:spMkLst>
            <pc:docMk/>
            <pc:sldMk cId="266238089" sldId="496"/>
            <ac:spMk id="387" creationId="{FE381319-4F30-43C4-B03A-C359391CD468}"/>
          </ac:spMkLst>
        </pc:spChg>
        <pc:spChg chg="add del">
          <ac:chgData name="Thomas Shafee" userId="b0b528c0ad1b4221" providerId="LiveId" clId="{6C1A5E35-2BAF-4C93-8A8E-68948CD5D54C}" dt="2020-02-12T11:16:09.757" v="3383"/>
          <ac:spMkLst>
            <pc:docMk/>
            <pc:sldMk cId="266238089" sldId="496"/>
            <ac:spMk id="389" creationId="{9CC1886B-A6F3-41A9-8FBD-F61C61F6F01C}"/>
          </ac:spMkLst>
        </pc:spChg>
        <pc:spChg chg="add del">
          <ac:chgData name="Thomas Shafee" userId="b0b528c0ad1b4221" providerId="LiveId" clId="{6C1A5E35-2BAF-4C93-8A8E-68948CD5D54C}" dt="2020-02-12T11:16:09.757" v="3383"/>
          <ac:spMkLst>
            <pc:docMk/>
            <pc:sldMk cId="266238089" sldId="496"/>
            <ac:spMk id="390" creationId="{404C4EAE-1BDF-4B0D-A62B-17C18C66A9A8}"/>
          </ac:spMkLst>
        </pc:spChg>
        <pc:spChg chg="add del">
          <ac:chgData name="Thomas Shafee" userId="b0b528c0ad1b4221" providerId="LiveId" clId="{6C1A5E35-2BAF-4C93-8A8E-68948CD5D54C}" dt="2020-02-12T11:16:09.757" v="3383"/>
          <ac:spMkLst>
            <pc:docMk/>
            <pc:sldMk cId="266238089" sldId="496"/>
            <ac:spMk id="391" creationId="{C8B3BB6E-AC57-4026-BA41-0CD12C83C065}"/>
          </ac:spMkLst>
        </pc:spChg>
        <pc:spChg chg="add del">
          <ac:chgData name="Thomas Shafee" userId="b0b528c0ad1b4221" providerId="LiveId" clId="{6C1A5E35-2BAF-4C93-8A8E-68948CD5D54C}" dt="2020-02-12T11:16:09.757" v="3383"/>
          <ac:spMkLst>
            <pc:docMk/>
            <pc:sldMk cId="266238089" sldId="496"/>
            <ac:spMk id="392" creationId="{B136163F-EE44-4559-BE20-B304F37A72A5}"/>
          </ac:spMkLst>
        </pc:spChg>
        <pc:spChg chg="add del">
          <ac:chgData name="Thomas Shafee" userId="b0b528c0ad1b4221" providerId="LiveId" clId="{6C1A5E35-2BAF-4C93-8A8E-68948CD5D54C}" dt="2020-02-12T11:16:13.577" v="3386"/>
          <ac:spMkLst>
            <pc:docMk/>
            <pc:sldMk cId="266238089" sldId="496"/>
            <ac:spMk id="394" creationId="{595D8108-F6BB-430F-9759-4B79D1F6F297}"/>
          </ac:spMkLst>
        </pc:spChg>
        <pc:spChg chg="add del">
          <ac:chgData name="Thomas Shafee" userId="b0b528c0ad1b4221" providerId="LiveId" clId="{6C1A5E35-2BAF-4C93-8A8E-68948CD5D54C}" dt="2020-02-12T11:16:13.577" v="3386"/>
          <ac:spMkLst>
            <pc:docMk/>
            <pc:sldMk cId="266238089" sldId="496"/>
            <ac:spMk id="395" creationId="{9DE73CCD-73EF-491C-9623-E243F506225C}"/>
          </ac:spMkLst>
        </pc:spChg>
        <pc:spChg chg="add del">
          <ac:chgData name="Thomas Shafee" userId="b0b528c0ad1b4221" providerId="LiveId" clId="{6C1A5E35-2BAF-4C93-8A8E-68948CD5D54C}" dt="2020-02-12T11:16:13.577" v="3386"/>
          <ac:spMkLst>
            <pc:docMk/>
            <pc:sldMk cId="266238089" sldId="496"/>
            <ac:spMk id="396" creationId="{66905EF0-2F10-4EE6-AC29-397C4B2AE203}"/>
          </ac:spMkLst>
        </pc:spChg>
        <pc:spChg chg="add del">
          <ac:chgData name="Thomas Shafee" userId="b0b528c0ad1b4221" providerId="LiveId" clId="{6C1A5E35-2BAF-4C93-8A8E-68948CD5D54C}" dt="2020-02-12T11:16:13.577" v="3386"/>
          <ac:spMkLst>
            <pc:docMk/>
            <pc:sldMk cId="266238089" sldId="496"/>
            <ac:spMk id="397" creationId="{560D188C-3112-4F77-B834-B0AA4F2D887E}"/>
          </ac:spMkLst>
        </pc:spChg>
        <pc:spChg chg="add mod ord">
          <ac:chgData name="Thomas Shafee" userId="b0b528c0ad1b4221" providerId="LiveId" clId="{6C1A5E35-2BAF-4C93-8A8E-68948CD5D54C}" dt="2020-02-12T11:16:52.116" v="3395" actId="207"/>
          <ac:spMkLst>
            <pc:docMk/>
            <pc:sldMk cId="266238089" sldId="496"/>
            <ac:spMk id="399" creationId="{9F5C46D6-A04F-43B7-92A7-80518960F15F}"/>
          </ac:spMkLst>
        </pc:spChg>
        <pc:spChg chg="add mod ord">
          <ac:chgData name="Thomas Shafee" userId="b0b528c0ad1b4221" providerId="LiveId" clId="{6C1A5E35-2BAF-4C93-8A8E-68948CD5D54C}" dt="2020-02-12T11:16:52.116" v="3395" actId="207"/>
          <ac:spMkLst>
            <pc:docMk/>
            <pc:sldMk cId="266238089" sldId="496"/>
            <ac:spMk id="400" creationId="{CF282E8B-9559-404D-B12D-88F4913CDB40}"/>
          </ac:spMkLst>
        </pc:spChg>
        <pc:spChg chg="add mod ord">
          <ac:chgData name="Thomas Shafee" userId="b0b528c0ad1b4221" providerId="LiveId" clId="{6C1A5E35-2BAF-4C93-8A8E-68948CD5D54C}" dt="2020-02-12T11:16:52.116" v="3395" actId="207"/>
          <ac:spMkLst>
            <pc:docMk/>
            <pc:sldMk cId="266238089" sldId="496"/>
            <ac:spMk id="401" creationId="{C663F801-B1C2-4C51-8E76-8D722B33F274}"/>
          </ac:spMkLst>
        </pc:spChg>
        <pc:spChg chg="add mod ord">
          <ac:chgData name="Thomas Shafee" userId="b0b528c0ad1b4221" providerId="LiveId" clId="{6C1A5E35-2BAF-4C93-8A8E-68948CD5D54C}" dt="2020-02-12T11:16:52.116" v="3395" actId="207"/>
          <ac:spMkLst>
            <pc:docMk/>
            <pc:sldMk cId="266238089" sldId="496"/>
            <ac:spMk id="402" creationId="{854DEC59-10D8-4857-AD8D-09B0768F800F}"/>
          </ac:spMkLst>
        </pc:spChg>
        <pc:grpChg chg="mod">
          <ac:chgData name="Thomas Shafee" userId="b0b528c0ad1b4221" providerId="LiveId" clId="{6C1A5E35-2BAF-4C93-8A8E-68948CD5D54C}" dt="2020-02-12T10:48:17.451" v="3249" actId="1076"/>
          <ac:grpSpMkLst>
            <pc:docMk/>
            <pc:sldMk cId="266238089" sldId="496"/>
            <ac:grpSpMk id="38" creationId="{BE2A93F5-DCE0-4700-85C9-542B5D21FD14}"/>
          </ac:grpSpMkLst>
        </pc:grpChg>
        <pc:grpChg chg="add del">
          <ac:chgData name="Thomas Shafee" userId="b0b528c0ad1b4221" providerId="LiveId" clId="{6C1A5E35-2BAF-4C93-8A8E-68948CD5D54C}" dt="2020-02-12T10:46:04.975" v="3199"/>
          <ac:grpSpMkLst>
            <pc:docMk/>
            <pc:sldMk cId="266238089" sldId="496"/>
            <ac:grpSpMk id="40" creationId="{994652F1-C598-4442-8C21-5F3F45026C2A}"/>
          </ac:grpSpMkLst>
        </pc:grpChg>
        <pc:grpChg chg="add del">
          <ac:chgData name="Thomas Shafee" userId="b0b528c0ad1b4221" providerId="LiveId" clId="{6C1A5E35-2BAF-4C93-8A8E-68948CD5D54C}" dt="2020-02-12T10:46:04.975" v="3199"/>
          <ac:grpSpMkLst>
            <pc:docMk/>
            <pc:sldMk cId="266238089" sldId="496"/>
            <ac:grpSpMk id="51" creationId="{B6870B2C-F882-4C06-9B28-6001D368D1E7}"/>
          </ac:grpSpMkLst>
        </pc:grpChg>
        <pc:grpChg chg="add del">
          <ac:chgData name="Thomas Shafee" userId="b0b528c0ad1b4221" providerId="LiveId" clId="{6C1A5E35-2BAF-4C93-8A8E-68948CD5D54C}" dt="2020-02-12T10:46:04.975" v="3199"/>
          <ac:grpSpMkLst>
            <pc:docMk/>
            <pc:sldMk cId="266238089" sldId="496"/>
            <ac:grpSpMk id="64" creationId="{C70B4D6E-55E9-45DD-8F86-BBFA9F110721}"/>
          </ac:grpSpMkLst>
        </pc:grpChg>
        <pc:grpChg chg="add del">
          <ac:chgData name="Thomas Shafee" userId="b0b528c0ad1b4221" providerId="LiveId" clId="{6C1A5E35-2BAF-4C93-8A8E-68948CD5D54C}" dt="2020-02-12T10:46:04.975" v="3199"/>
          <ac:grpSpMkLst>
            <pc:docMk/>
            <pc:sldMk cId="266238089" sldId="496"/>
            <ac:grpSpMk id="75" creationId="{675DA272-079F-4238-973D-667E366171D1}"/>
          </ac:grpSpMkLst>
        </pc:grpChg>
        <pc:grpChg chg="add del">
          <ac:chgData name="Thomas Shafee" userId="b0b528c0ad1b4221" providerId="LiveId" clId="{6C1A5E35-2BAF-4C93-8A8E-68948CD5D54C}" dt="2020-02-12T10:46:04.975" v="3199"/>
          <ac:grpSpMkLst>
            <pc:docMk/>
            <pc:sldMk cId="266238089" sldId="496"/>
            <ac:grpSpMk id="88" creationId="{67190870-45D8-408C-8358-D266BF331642}"/>
          </ac:grpSpMkLst>
        </pc:grpChg>
        <pc:grpChg chg="add del">
          <ac:chgData name="Thomas Shafee" userId="b0b528c0ad1b4221" providerId="LiveId" clId="{6C1A5E35-2BAF-4C93-8A8E-68948CD5D54C}" dt="2020-02-12T10:46:04.975" v="3199"/>
          <ac:grpSpMkLst>
            <pc:docMk/>
            <pc:sldMk cId="266238089" sldId="496"/>
            <ac:grpSpMk id="99" creationId="{3F6173F7-7D5F-4C7F-8F66-6EB16693901A}"/>
          </ac:grpSpMkLst>
        </pc:grpChg>
        <pc:grpChg chg="add del">
          <ac:chgData name="Thomas Shafee" userId="b0b528c0ad1b4221" providerId="LiveId" clId="{6C1A5E35-2BAF-4C93-8A8E-68948CD5D54C}" dt="2020-02-12T10:46:04.975" v="3199"/>
          <ac:grpSpMkLst>
            <pc:docMk/>
            <pc:sldMk cId="266238089" sldId="496"/>
            <ac:grpSpMk id="110" creationId="{C6B9AB34-0EEF-4BCA-8C2A-7EA1718FB050}"/>
          </ac:grpSpMkLst>
        </pc:grpChg>
        <pc:grpChg chg="add del">
          <ac:chgData name="Thomas Shafee" userId="b0b528c0ad1b4221" providerId="LiveId" clId="{6C1A5E35-2BAF-4C93-8A8E-68948CD5D54C}" dt="2020-02-12T10:46:04.975" v="3199"/>
          <ac:grpSpMkLst>
            <pc:docMk/>
            <pc:sldMk cId="266238089" sldId="496"/>
            <ac:grpSpMk id="119" creationId="{9DCAA88E-64FF-4C6A-AE44-C1895A3EE02B}"/>
          </ac:grpSpMkLst>
        </pc:grpChg>
        <pc:grpChg chg="add del">
          <ac:chgData name="Thomas Shafee" userId="b0b528c0ad1b4221" providerId="LiveId" clId="{6C1A5E35-2BAF-4C93-8A8E-68948CD5D54C}" dt="2020-02-12T10:47:04.188" v="3213"/>
          <ac:grpSpMkLst>
            <pc:docMk/>
            <pc:sldMk cId="266238089" sldId="496"/>
            <ac:grpSpMk id="126" creationId="{398C46D7-D6C7-4E51-B79A-BDB8851E9E90}"/>
          </ac:grpSpMkLst>
        </pc:grpChg>
        <pc:grpChg chg="add del">
          <ac:chgData name="Thomas Shafee" userId="b0b528c0ad1b4221" providerId="LiveId" clId="{6C1A5E35-2BAF-4C93-8A8E-68948CD5D54C}" dt="2020-02-12T10:47:04.188" v="3213"/>
          <ac:grpSpMkLst>
            <pc:docMk/>
            <pc:sldMk cId="266238089" sldId="496"/>
            <ac:grpSpMk id="137" creationId="{B0D0950C-22AF-4B45-9A45-F71CEE0E54CE}"/>
          </ac:grpSpMkLst>
        </pc:grpChg>
        <pc:grpChg chg="add del">
          <ac:chgData name="Thomas Shafee" userId="b0b528c0ad1b4221" providerId="LiveId" clId="{6C1A5E35-2BAF-4C93-8A8E-68948CD5D54C}" dt="2020-02-12T10:47:04.188" v="3213"/>
          <ac:grpSpMkLst>
            <pc:docMk/>
            <pc:sldMk cId="266238089" sldId="496"/>
            <ac:grpSpMk id="150" creationId="{F3FA61A2-2477-40EB-A34E-28A061ED5CD7}"/>
          </ac:grpSpMkLst>
        </pc:grpChg>
        <pc:grpChg chg="add del">
          <ac:chgData name="Thomas Shafee" userId="b0b528c0ad1b4221" providerId="LiveId" clId="{6C1A5E35-2BAF-4C93-8A8E-68948CD5D54C}" dt="2020-02-12T10:47:04.188" v="3213"/>
          <ac:grpSpMkLst>
            <pc:docMk/>
            <pc:sldMk cId="266238089" sldId="496"/>
            <ac:grpSpMk id="162" creationId="{71B25116-3DD2-43C1-9AC4-0D6278B1579E}"/>
          </ac:grpSpMkLst>
        </pc:grpChg>
        <pc:grpChg chg="add del">
          <ac:chgData name="Thomas Shafee" userId="b0b528c0ad1b4221" providerId="LiveId" clId="{6C1A5E35-2BAF-4C93-8A8E-68948CD5D54C}" dt="2020-02-12T10:47:04.188" v="3213"/>
          <ac:grpSpMkLst>
            <pc:docMk/>
            <pc:sldMk cId="266238089" sldId="496"/>
            <ac:grpSpMk id="172" creationId="{111BFECE-BFEE-4B54-B91C-ADDD570AC13E}"/>
          </ac:grpSpMkLst>
        </pc:grpChg>
        <pc:grpChg chg="add del">
          <ac:chgData name="Thomas Shafee" userId="b0b528c0ad1b4221" providerId="LiveId" clId="{6C1A5E35-2BAF-4C93-8A8E-68948CD5D54C}" dt="2020-02-12T10:47:04.188" v="3213"/>
          <ac:grpSpMkLst>
            <pc:docMk/>
            <pc:sldMk cId="266238089" sldId="496"/>
            <ac:grpSpMk id="183" creationId="{A6231649-4427-4504-AD6B-5DB95601C3CB}"/>
          </ac:grpSpMkLst>
        </pc:grpChg>
        <pc:grpChg chg="add del">
          <ac:chgData name="Thomas Shafee" userId="b0b528c0ad1b4221" providerId="LiveId" clId="{6C1A5E35-2BAF-4C93-8A8E-68948CD5D54C}" dt="2020-02-12T10:47:04.188" v="3213"/>
          <ac:grpSpMkLst>
            <pc:docMk/>
            <pc:sldMk cId="266238089" sldId="496"/>
            <ac:grpSpMk id="194" creationId="{ABFA1F0B-BE00-498E-878A-41BE39E37216}"/>
          </ac:grpSpMkLst>
        </pc:grpChg>
        <pc:grpChg chg="add del">
          <ac:chgData name="Thomas Shafee" userId="b0b528c0ad1b4221" providerId="LiveId" clId="{6C1A5E35-2BAF-4C93-8A8E-68948CD5D54C}" dt="2020-02-12T10:47:04.188" v="3213"/>
          <ac:grpSpMkLst>
            <pc:docMk/>
            <pc:sldMk cId="266238089" sldId="496"/>
            <ac:grpSpMk id="202" creationId="{CB65E562-F9B1-4F14-88E4-857321853D5A}"/>
          </ac:grpSpMkLst>
        </pc:grpChg>
        <pc:grpChg chg="add del">
          <ac:chgData name="Thomas Shafee" userId="b0b528c0ad1b4221" providerId="LiveId" clId="{6C1A5E35-2BAF-4C93-8A8E-68948CD5D54C}" dt="2020-02-12T10:47:20.629" v="3216"/>
          <ac:grpSpMkLst>
            <pc:docMk/>
            <pc:sldMk cId="266238089" sldId="496"/>
            <ac:grpSpMk id="210" creationId="{3935C2CB-CFB3-4509-8975-05B172F55898}"/>
          </ac:grpSpMkLst>
        </pc:grpChg>
        <pc:grpChg chg="add del">
          <ac:chgData name="Thomas Shafee" userId="b0b528c0ad1b4221" providerId="LiveId" clId="{6C1A5E35-2BAF-4C93-8A8E-68948CD5D54C}" dt="2020-02-12T10:47:20.629" v="3216"/>
          <ac:grpSpMkLst>
            <pc:docMk/>
            <pc:sldMk cId="266238089" sldId="496"/>
            <ac:grpSpMk id="221" creationId="{0AF63153-F7DE-4AAA-9C9D-30544228554A}"/>
          </ac:grpSpMkLst>
        </pc:grpChg>
        <pc:grpChg chg="add del">
          <ac:chgData name="Thomas Shafee" userId="b0b528c0ad1b4221" providerId="LiveId" clId="{6C1A5E35-2BAF-4C93-8A8E-68948CD5D54C}" dt="2020-02-12T10:47:20.629" v="3216"/>
          <ac:grpSpMkLst>
            <pc:docMk/>
            <pc:sldMk cId="266238089" sldId="496"/>
            <ac:grpSpMk id="234" creationId="{AD6DAF4F-9720-4932-B63F-BEE3755F0B91}"/>
          </ac:grpSpMkLst>
        </pc:grpChg>
        <pc:grpChg chg="add del">
          <ac:chgData name="Thomas Shafee" userId="b0b528c0ad1b4221" providerId="LiveId" clId="{6C1A5E35-2BAF-4C93-8A8E-68948CD5D54C}" dt="2020-02-12T10:47:20.629" v="3216"/>
          <ac:grpSpMkLst>
            <pc:docMk/>
            <pc:sldMk cId="266238089" sldId="496"/>
            <ac:grpSpMk id="247" creationId="{290117A0-4D7A-4D19-9568-EAB873472FEB}"/>
          </ac:grpSpMkLst>
        </pc:grpChg>
        <pc:grpChg chg="add del">
          <ac:chgData name="Thomas Shafee" userId="b0b528c0ad1b4221" providerId="LiveId" clId="{6C1A5E35-2BAF-4C93-8A8E-68948CD5D54C}" dt="2020-02-12T10:47:20.629" v="3216"/>
          <ac:grpSpMkLst>
            <pc:docMk/>
            <pc:sldMk cId="266238089" sldId="496"/>
            <ac:grpSpMk id="260" creationId="{5CB723D2-B8CE-4917-9FE6-15C3299AE0BE}"/>
          </ac:grpSpMkLst>
        </pc:grpChg>
        <pc:grpChg chg="add del">
          <ac:chgData name="Thomas Shafee" userId="b0b528c0ad1b4221" providerId="LiveId" clId="{6C1A5E35-2BAF-4C93-8A8E-68948CD5D54C}" dt="2020-02-12T10:47:20.629" v="3216"/>
          <ac:grpSpMkLst>
            <pc:docMk/>
            <pc:sldMk cId="266238089" sldId="496"/>
            <ac:grpSpMk id="271" creationId="{6A7D249D-2A88-4BC6-B0A7-FD7117C563E2}"/>
          </ac:grpSpMkLst>
        </pc:grpChg>
        <pc:grpChg chg="add del">
          <ac:chgData name="Thomas Shafee" userId="b0b528c0ad1b4221" providerId="LiveId" clId="{6C1A5E35-2BAF-4C93-8A8E-68948CD5D54C}" dt="2020-02-12T10:47:20.629" v="3216"/>
          <ac:grpSpMkLst>
            <pc:docMk/>
            <pc:sldMk cId="266238089" sldId="496"/>
            <ac:grpSpMk id="282" creationId="{94759488-E340-4794-ABE6-96E76B41A0B3}"/>
          </ac:grpSpMkLst>
        </pc:grpChg>
        <pc:grpChg chg="add del">
          <ac:chgData name="Thomas Shafee" userId="b0b528c0ad1b4221" providerId="LiveId" clId="{6C1A5E35-2BAF-4C93-8A8E-68948CD5D54C}" dt="2020-02-12T10:47:20.629" v="3216"/>
          <ac:grpSpMkLst>
            <pc:docMk/>
            <pc:sldMk cId="266238089" sldId="496"/>
            <ac:grpSpMk id="291" creationId="{957309FC-C3D4-4DC1-A368-1B926E0D8A0B}"/>
          </ac:grpSpMkLst>
        </pc:grpChg>
        <pc:grpChg chg="add">
          <ac:chgData name="Thomas Shafee" userId="b0b528c0ad1b4221" providerId="LiveId" clId="{6C1A5E35-2BAF-4C93-8A8E-68948CD5D54C}" dt="2020-02-12T10:47:21.537" v="3217"/>
          <ac:grpSpMkLst>
            <pc:docMk/>
            <pc:sldMk cId="266238089" sldId="496"/>
            <ac:grpSpMk id="299" creationId="{A7FC5227-9B94-4D90-9FDA-BF00974B36A8}"/>
          </ac:grpSpMkLst>
        </pc:grpChg>
        <pc:grpChg chg="add">
          <ac:chgData name="Thomas Shafee" userId="b0b528c0ad1b4221" providerId="LiveId" clId="{6C1A5E35-2BAF-4C93-8A8E-68948CD5D54C}" dt="2020-02-12T10:47:21.537" v="3217"/>
          <ac:grpSpMkLst>
            <pc:docMk/>
            <pc:sldMk cId="266238089" sldId="496"/>
            <ac:grpSpMk id="310" creationId="{8C149168-F59F-4AAC-9D41-C93A77ACB4EC}"/>
          </ac:grpSpMkLst>
        </pc:grpChg>
        <pc:grpChg chg="add">
          <ac:chgData name="Thomas Shafee" userId="b0b528c0ad1b4221" providerId="LiveId" clId="{6C1A5E35-2BAF-4C93-8A8E-68948CD5D54C}" dt="2020-02-12T10:47:21.537" v="3217"/>
          <ac:grpSpMkLst>
            <pc:docMk/>
            <pc:sldMk cId="266238089" sldId="496"/>
            <ac:grpSpMk id="323" creationId="{5D487CC7-13D4-4D1E-8945-D404795A9E3B}"/>
          </ac:grpSpMkLst>
        </pc:grpChg>
        <pc:grpChg chg="add mod">
          <ac:chgData name="Thomas Shafee" userId="b0b528c0ad1b4221" providerId="LiveId" clId="{6C1A5E35-2BAF-4C93-8A8E-68948CD5D54C}" dt="2020-02-12T10:49:18.924" v="3256" actId="207"/>
          <ac:grpSpMkLst>
            <pc:docMk/>
            <pc:sldMk cId="266238089" sldId="496"/>
            <ac:grpSpMk id="336" creationId="{812B0E1B-D84F-41F7-903E-A123BCF1DDB5}"/>
          </ac:grpSpMkLst>
        </pc:grpChg>
        <pc:grpChg chg="add">
          <ac:chgData name="Thomas Shafee" userId="b0b528c0ad1b4221" providerId="LiveId" clId="{6C1A5E35-2BAF-4C93-8A8E-68948CD5D54C}" dt="2020-02-12T10:47:21.537" v="3217"/>
          <ac:grpSpMkLst>
            <pc:docMk/>
            <pc:sldMk cId="266238089" sldId="496"/>
            <ac:grpSpMk id="349" creationId="{D791F1F1-1FC9-4275-9223-E86006D6E3EA}"/>
          </ac:grpSpMkLst>
        </pc:grpChg>
        <pc:grpChg chg="add mod">
          <ac:chgData name="Thomas Shafee" userId="b0b528c0ad1b4221" providerId="LiveId" clId="{6C1A5E35-2BAF-4C93-8A8E-68948CD5D54C}" dt="2020-02-12T10:49:16.255" v="3255" actId="207"/>
          <ac:grpSpMkLst>
            <pc:docMk/>
            <pc:sldMk cId="266238089" sldId="496"/>
            <ac:grpSpMk id="360" creationId="{7C845286-9E29-45F0-8BFE-96F33601AD30}"/>
          </ac:grpSpMkLst>
        </pc:grpChg>
        <pc:grpChg chg="add mod">
          <ac:chgData name="Thomas Shafee" userId="b0b528c0ad1b4221" providerId="LiveId" clId="{6C1A5E35-2BAF-4C93-8A8E-68948CD5D54C}" dt="2020-02-12T10:49:14.046" v="3254" actId="207"/>
          <ac:grpSpMkLst>
            <pc:docMk/>
            <pc:sldMk cId="266238089" sldId="496"/>
            <ac:grpSpMk id="371" creationId="{4CFB35C1-D09E-49AA-B267-DF89ACB0E62F}"/>
          </ac:grpSpMkLst>
        </pc:grpChg>
        <pc:grpChg chg="add mod">
          <ac:chgData name="Thomas Shafee" userId="b0b528c0ad1b4221" providerId="LiveId" clId="{6C1A5E35-2BAF-4C93-8A8E-68948CD5D54C}" dt="2020-02-12T10:49:21.729" v="3257" actId="207"/>
          <ac:grpSpMkLst>
            <pc:docMk/>
            <pc:sldMk cId="266238089" sldId="496"/>
            <ac:grpSpMk id="380" creationId="{47964B66-5672-4F58-B031-FEF1E1B74192}"/>
          </ac:grpSpMkLst>
        </pc:grpChg>
        <pc:picChg chg="mod">
          <ac:chgData name="Thomas Shafee" userId="b0b528c0ad1b4221" providerId="LiveId" clId="{6C1A5E35-2BAF-4C93-8A8E-68948CD5D54C}" dt="2020-02-12T10:49:33.978" v="3259"/>
          <ac:picMkLst>
            <pc:docMk/>
            <pc:sldMk cId="266238089" sldId="496"/>
            <ac:picMk id="11" creationId="{C63AF29C-45C3-4F5B-B4BC-9714D9AB788E}"/>
          </ac:picMkLst>
        </pc:picChg>
        <pc:picChg chg="add del">
          <ac:chgData name="Thomas Shafee" userId="b0b528c0ad1b4221" providerId="LiveId" clId="{6C1A5E35-2BAF-4C93-8A8E-68948CD5D54C}" dt="2020-02-12T10:47:20.629" v="3216"/>
          <ac:picMkLst>
            <pc:docMk/>
            <pc:sldMk cId="266238089" sldId="496"/>
            <ac:picMk id="209" creationId="{214BFDF5-7568-4F0F-9CD4-A96CF4CE76DA}"/>
          </ac:picMkLst>
        </pc:picChg>
        <pc:picChg chg="add del">
          <ac:chgData name="Thomas Shafee" userId="b0b528c0ad1b4221" providerId="LiveId" clId="{6C1A5E35-2BAF-4C93-8A8E-68948CD5D54C}" dt="2020-02-12T10:47:23.917" v="3218" actId="478"/>
          <ac:picMkLst>
            <pc:docMk/>
            <pc:sldMk cId="266238089" sldId="496"/>
            <ac:picMk id="298" creationId="{FAF6AD0D-0680-40E3-A511-340FA580152F}"/>
          </ac:picMkLst>
        </pc:picChg>
        <pc:picChg chg="mod">
          <ac:chgData name="Thomas Shafee" userId="b0b528c0ad1b4221" providerId="LiveId" clId="{6C1A5E35-2BAF-4C93-8A8E-68948CD5D54C}" dt="2020-02-12T11:20:33.219" v="3569" actId="692"/>
          <ac:picMkLst>
            <pc:docMk/>
            <pc:sldMk cId="266238089" sldId="496"/>
            <ac:picMk id="300" creationId="{DE36517C-75D8-47A0-9068-DBA542055C98}"/>
          </ac:picMkLst>
        </pc:picChg>
        <pc:picChg chg="mod">
          <ac:chgData name="Thomas Shafee" userId="b0b528c0ad1b4221" providerId="LiveId" clId="{6C1A5E35-2BAF-4C93-8A8E-68948CD5D54C}" dt="2020-02-12T11:20:33.219" v="3569" actId="692"/>
          <ac:picMkLst>
            <pc:docMk/>
            <pc:sldMk cId="266238089" sldId="496"/>
            <ac:picMk id="301" creationId="{9B491F0A-E1BC-499C-93AA-668645CF8E6F}"/>
          </ac:picMkLst>
        </pc:picChg>
        <pc:picChg chg="mod">
          <ac:chgData name="Thomas Shafee" userId="b0b528c0ad1b4221" providerId="LiveId" clId="{6C1A5E35-2BAF-4C93-8A8E-68948CD5D54C}" dt="2020-02-12T11:20:33.219" v="3569" actId="692"/>
          <ac:picMkLst>
            <pc:docMk/>
            <pc:sldMk cId="266238089" sldId="496"/>
            <ac:picMk id="302" creationId="{62A3A2FD-45D2-4F9E-9766-A050B905FDD1}"/>
          </ac:picMkLst>
        </pc:picChg>
        <pc:picChg chg="mod">
          <ac:chgData name="Thomas Shafee" userId="b0b528c0ad1b4221" providerId="LiveId" clId="{6C1A5E35-2BAF-4C93-8A8E-68948CD5D54C}" dt="2020-02-12T11:20:33.219" v="3569" actId="692"/>
          <ac:picMkLst>
            <pc:docMk/>
            <pc:sldMk cId="266238089" sldId="496"/>
            <ac:picMk id="303" creationId="{AEAAA2B3-C4C5-4AE5-A02C-A844E56E75FE}"/>
          </ac:picMkLst>
        </pc:picChg>
        <pc:picChg chg="mod">
          <ac:chgData name="Thomas Shafee" userId="b0b528c0ad1b4221" providerId="LiveId" clId="{6C1A5E35-2BAF-4C93-8A8E-68948CD5D54C}" dt="2020-02-12T11:20:33.219" v="3569" actId="692"/>
          <ac:picMkLst>
            <pc:docMk/>
            <pc:sldMk cId="266238089" sldId="496"/>
            <ac:picMk id="304" creationId="{BA3232B8-0E12-4AAA-9702-3967AE6791E5}"/>
          </ac:picMkLst>
        </pc:picChg>
        <pc:picChg chg="mod">
          <ac:chgData name="Thomas Shafee" userId="b0b528c0ad1b4221" providerId="LiveId" clId="{6C1A5E35-2BAF-4C93-8A8E-68948CD5D54C}" dt="2020-02-12T11:20:33.219" v="3569" actId="692"/>
          <ac:picMkLst>
            <pc:docMk/>
            <pc:sldMk cId="266238089" sldId="496"/>
            <ac:picMk id="305" creationId="{C2609691-BC33-4CFF-92B9-34DFF1629099}"/>
          </ac:picMkLst>
        </pc:picChg>
        <pc:picChg chg="mod">
          <ac:chgData name="Thomas Shafee" userId="b0b528c0ad1b4221" providerId="LiveId" clId="{6C1A5E35-2BAF-4C93-8A8E-68948CD5D54C}" dt="2020-02-12T11:20:33.219" v="3569" actId="692"/>
          <ac:picMkLst>
            <pc:docMk/>
            <pc:sldMk cId="266238089" sldId="496"/>
            <ac:picMk id="306" creationId="{46C2272B-9B28-4C04-91FA-EA165A9BA147}"/>
          </ac:picMkLst>
        </pc:picChg>
        <pc:picChg chg="mod">
          <ac:chgData name="Thomas Shafee" userId="b0b528c0ad1b4221" providerId="LiveId" clId="{6C1A5E35-2BAF-4C93-8A8E-68948CD5D54C}" dt="2020-02-12T11:20:33.219" v="3569" actId="692"/>
          <ac:picMkLst>
            <pc:docMk/>
            <pc:sldMk cId="266238089" sldId="496"/>
            <ac:picMk id="307" creationId="{D58F9D2A-9589-446F-B7FF-0851EAE3CC6C}"/>
          </ac:picMkLst>
        </pc:picChg>
        <pc:picChg chg="mod">
          <ac:chgData name="Thomas Shafee" userId="b0b528c0ad1b4221" providerId="LiveId" clId="{6C1A5E35-2BAF-4C93-8A8E-68948CD5D54C}" dt="2020-02-12T11:20:33.219" v="3569" actId="692"/>
          <ac:picMkLst>
            <pc:docMk/>
            <pc:sldMk cId="266238089" sldId="496"/>
            <ac:picMk id="308" creationId="{B0AB0D3C-8B81-4E97-A02E-00BEAE95A155}"/>
          </ac:picMkLst>
        </pc:picChg>
        <pc:picChg chg="mod">
          <ac:chgData name="Thomas Shafee" userId="b0b528c0ad1b4221" providerId="LiveId" clId="{6C1A5E35-2BAF-4C93-8A8E-68948CD5D54C}" dt="2020-02-12T11:20:33.219" v="3569" actId="692"/>
          <ac:picMkLst>
            <pc:docMk/>
            <pc:sldMk cId="266238089" sldId="496"/>
            <ac:picMk id="309" creationId="{A53BE536-E15E-4106-BEAE-74BBEF95FAA2}"/>
          </ac:picMkLst>
        </pc:picChg>
        <pc:picChg chg="mod">
          <ac:chgData name="Thomas Shafee" userId="b0b528c0ad1b4221" providerId="LiveId" clId="{6C1A5E35-2BAF-4C93-8A8E-68948CD5D54C}" dt="2020-02-12T11:20:33.219" v="3569" actId="692"/>
          <ac:picMkLst>
            <pc:docMk/>
            <pc:sldMk cId="266238089" sldId="496"/>
            <ac:picMk id="313" creationId="{4D22CC93-D026-49FA-B6FC-6A0B63B9692A}"/>
          </ac:picMkLst>
        </pc:picChg>
        <pc:picChg chg="mod">
          <ac:chgData name="Thomas Shafee" userId="b0b528c0ad1b4221" providerId="LiveId" clId="{6C1A5E35-2BAF-4C93-8A8E-68948CD5D54C}" dt="2020-02-12T11:20:33.219" v="3569" actId="692"/>
          <ac:picMkLst>
            <pc:docMk/>
            <pc:sldMk cId="266238089" sldId="496"/>
            <ac:picMk id="314" creationId="{0C1C4675-2C84-47FF-98CD-2E5C59AD9D67}"/>
          </ac:picMkLst>
        </pc:picChg>
        <pc:picChg chg="mod">
          <ac:chgData name="Thomas Shafee" userId="b0b528c0ad1b4221" providerId="LiveId" clId="{6C1A5E35-2BAF-4C93-8A8E-68948CD5D54C}" dt="2020-02-12T11:20:33.219" v="3569" actId="692"/>
          <ac:picMkLst>
            <pc:docMk/>
            <pc:sldMk cId="266238089" sldId="496"/>
            <ac:picMk id="315" creationId="{F10747C4-601D-43C6-A18E-17D4B721116A}"/>
          </ac:picMkLst>
        </pc:picChg>
        <pc:picChg chg="mod">
          <ac:chgData name="Thomas Shafee" userId="b0b528c0ad1b4221" providerId="LiveId" clId="{6C1A5E35-2BAF-4C93-8A8E-68948CD5D54C}" dt="2020-02-12T11:20:33.219" v="3569" actId="692"/>
          <ac:picMkLst>
            <pc:docMk/>
            <pc:sldMk cId="266238089" sldId="496"/>
            <ac:picMk id="316" creationId="{45AE5609-89A9-436E-A766-0252D4449CDC}"/>
          </ac:picMkLst>
        </pc:picChg>
        <pc:picChg chg="mod">
          <ac:chgData name="Thomas Shafee" userId="b0b528c0ad1b4221" providerId="LiveId" clId="{6C1A5E35-2BAF-4C93-8A8E-68948CD5D54C}" dt="2020-02-12T11:20:33.219" v="3569" actId="692"/>
          <ac:picMkLst>
            <pc:docMk/>
            <pc:sldMk cId="266238089" sldId="496"/>
            <ac:picMk id="317" creationId="{DC661C37-E3BE-4CE3-AE94-B6FA04E53459}"/>
          </ac:picMkLst>
        </pc:picChg>
        <pc:picChg chg="mod">
          <ac:chgData name="Thomas Shafee" userId="b0b528c0ad1b4221" providerId="LiveId" clId="{6C1A5E35-2BAF-4C93-8A8E-68948CD5D54C}" dt="2020-02-12T11:20:33.219" v="3569" actId="692"/>
          <ac:picMkLst>
            <pc:docMk/>
            <pc:sldMk cId="266238089" sldId="496"/>
            <ac:picMk id="318" creationId="{22A0371B-AF35-46CA-994A-70257390197D}"/>
          </ac:picMkLst>
        </pc:picChg>
        <pc:picChg chg="mod">
          <ac:chgData name="Thomas Shafee" userId="b0b528c0ad1b4221" providerId="LiveId" clId="{6C1A5E35-2BAF-4C93-8A8E-68948CD5D54C}" dt="2020-02-12T11:20:33.219" v="3569" actId="692"/>
          <ac:picMkLst>
            <pc:docMk/>
            <pc:sldMk cId="266238089" sldId="496"/>
            <ac:picMk id="319" creationId="{3CA069C8-10D1-42EC-9C29-B3805C67A705}"/>
          </ac:picMkLst>
        </pc:picChg>
        <pc:picChg chg="mod">
          <ac:chgData name="Thomas Shafee" userId="b0b528c0ad1b4221" providerId="LiveId" clId="{6C1A5E35-2BAF-4C93-8A8E-68948CD5D54C}" dt="2020-02-12T11:20:33.219" v="3569" actId="692"/>
          <ac:picMkLst>
            <pc:docMk/>
            <pc:sldMk cId="266238089" sldId="496"/>
            <ac:picMk id="320" creationId="{511BFE3A-D7F0-4590-BE3C-143B85793B8D}"/>
          </ac:picMkLst>
        </pc:picChg>
        <pc:picChg chg="mod">
          <ac:chgData name="Thomas Shafee" userId="b0b528c0ad1b4221" providerId="LiveId" clId="{6C1A5E35-2BAF-4C93-8A8E-68948CD5D54C}" dt="2020-02-12T11:20:33.219" v="3569" actId="692"/>
          <ac:picMkLst>
            <pc:docMk/>
            <pc:sldMk cId="266238089" sldId="496"/>
            <ac:picMk id="321" creationId="{DAF06482-BF95-4790-8272-F18FC0DBA874}"/>
          </ac:picMkLst>
        </pc:picChg>
        <pc:picChg chg="mod">
          <ac:chgData name="Thomas Shafee" userId="b0b528c0ad1b4221" providerId="LiveId" clId="{6C1A5E35-2BAF-4C93-8A8E-68948CD5D54C}" dt="2020-02-12T11:20:33.219" v="3569" actId="692"/>
          <ac:picMkLst>
            <pc:docMk/>
            <pc:sldMk cId="266238089" sldId="496"/>
            <ac:picMk id="322" creationId="{0A43C259-30C8-4213-8883-C22ABE31EC51}"/>
          </ac:picMkLst>
        </pc:picChg>
        <pc:picChg chg="mod">
          <ac:chgData name="Thomas Shafee" userId="b0b528c0ad1b4221" providerId="LiveId" clId="{6C1A5E35-2BAF-4C93-8A8E-68948CD5D54C}" dt="2020-02-12T11:20:33.219" v="3569" actId="692"/>
          <ac:picMkLst>
            <pc:docMk/>
            <pc:sldMk cId="266238089" sldId="496"/>
            <ac:picMk id="324" creationId="{B01E91A8-6B65-4D01-93DA-505EF0CA2E1C}"/>
          </ac:picMkLst>
        </pc:picChg>
        <pc:picChg chg="mod">
          <ac:chgData name="Thomas Shafee" userId="b0b528c0ad1b4221" providerId="LiveId" clId="{6C1A5E35-2BAF-4C93-8A8E-68948CD5D54C}" dt="2020-02-12T11:20:33.219" v="3569" actId="692"/>
          <ac:picMkLst>
            <pc:docMk/>
            <pc:sldMk cId="266238089" sldId="496"/>
            <ac:picMk id="325" creationId="{AC8E5300-748C-4AD8-B0D4-1BA98EF79996}"/>
          </ac:picMkLst>
        </pc:picChg>
        <pc:picChg chg="mod">
          <ac:chgData name="Thomas Shafee" userId="b0b528c0ad1b4221" providerId="LiveId" clId="{6C1A5E35-2BAF-4C93-8A8E-68948CD5D54C}" dt="2020-02-12T11:20:33.219" v="3569" actId="692"/>
          <ac:picMkLst>
            <pc:docMk/>
            <pc:sldMk cId="266238089" sldId="496"/>
            <ac:picMk id="326" creationId="{6B35E99E-3531-4A20-91B1-B935D0103796}"/>
          </ac:picMkLst>
        </pc:picChg>
        <pc:picChg chg="mod">
          <ac:chgData name="Thomas Shafee" userId="b0b528c0ad1b4221" providerId="LiveId" clId="{6C1A5E35-2BAF-4C93-8A8E-68948CD5D54C}" dt="2020-02-12T11:20:33.219" v="3569" actId="692"/>
          <ac:picMkLst>
            <pc:docMk/>
            <pc:sldMk cId="266238089" sldId="496"/>
            <ac:picMk id="327" creationId="{6DAE06DA-B2DC-4CDC-B809-C601296A6395}"/>
          </ac:picMkLst>
        </pc:picChg>
        <pc:picChg chg="mod">
          <ac:chgData name="Thomas Shafee" userId="b0b528c0ad1b4221" providerId="LiveId" clId="{6C1A5E35-2BAF-4C93-8A8E-68948CD5D54C}" dt="2020-02-12T11:20:33.219" v="3569" actId="692"/>
          <ac:picMkLst>
            <pc:docMk/>
            <pc:sldMk cId="266238089" sldId="496"/>
            <ac:picMk id="328" creationId="{B3A56EEE-AC3A-44E6-BB1C-959E72DB04EC}"/>
          </ac:picMkLst>
        </pc:picChg>
        <pc:picChg chg="mod">
          <ac:chgData name="Thomas Shafee" userId="b0b528c0ad1b4221" providerId="LiveId" clId="{6C1A5E35-2BAF-4C93-8A8E-68948CD5D54C}" dt="2020-02-12T11:20:33.219" v="3569" actId="692"/>
          <ac:picMkLst>
            <pc:docMk/>
            <pc:sldMk cId="266238089" sldId="496"/>
            <ac:picMk id="329" creationId="{AE2E2BB2-6160-4F13-B5D8-719F5BFA88B9}"/>
          </ac:picMkLst>
        </pc:picChg>
        <pc:picChg chg="mod">
          <ac:chgData name="Thomas Shafee" userId="b0b528c0ad1b4221" providerId="LiveId" clId="{6C1A5E35-2BAF-4C93-8A8E-68948CD5D54C}" dt="2020-02-12T11:20:33.219" v="3569" actId="692"/>
          <ac:picMkLst>
            <pc:docMk/>
            <pc:sldMk cId="266238089" sldId="496"/>
            <ac:picMk id="330" creationId="{A85C664F-F94E-46AB-B4FF-D4CE83C53F75}"/>
          </ac:picMkLst>
        </pc:picChg>
        <pc:picChg chg="mod">
          <ac:chgData name="Thomas Shafee" userId="b0b528c0ad1b4221" providerId="LiveId" clId="{6C1A5E35-2BAF-4C93-8A8E-68948CD5D54C}" dt="2020-02-12T11:20:33.219" v="3569" actId="692"/>
          <ac:picMkLst>
            <pc:docMk/>
            <pc:sldMk cId="266238089" sldId="496"/>
            <ac:picMk id="331" creationId="{1173287E-B4C9-4C27-8EEC-B2761D32DD25}"/>
          </ac:picMkLst>
        </pc:picChg>
        <pc:picChg chg="mod">
          <ac:chgData name="Thomas Shafee" userId="b0b528c0ad1b4221" providerId="LiveId" clId="{6C1A5E35-2BAF-4C93-8A8E-68948CD5D54C}" dt="2020-02-12T11:20:33.219" v="3569" actId="692"/>
          <ac:picMkLst>
            <pc:docMk/>
            <pc:sldMk cId="266238089" sldId="496"/>
            <ac:picMk id="332" creationId="{0606476A-BEFF-4812-BFDD-658CC041E7D8}"/>
          </ac:picMkLst>
        </pc:picChg>
        <pc:picChg chg="mod">
          <ac:chgData name="Thomas Shafee" userId="b0b528c0ad1b4221" providerId="LiveId" clId="{6C1A5E35-2BAF-4C93-8A8E-68948CD5D54C}" dt="2020-02-12T11:20:33.219" v="3569" actId="692"/>
          <ac:picMkLst>
            <pc:docMk/>
            <pc:sldMk cId="266238089" sldId="496"/>
            <ac:picMk id="333" creationId="{E060EB7B-2058-4F42-A80D-2D9B8150FC37}"/>
          </ac:picMkLst>
        </pc:picChg>
        <pc:picChg chg="mod">
          <ac:chgData name="Thomas Shafee" userId="b0b528c0ad1b4221" providerId="LiveId" clId="{6C1A5E35-2BAF-4C93-8A8E-68948CD5D54C}" dt="2020-02-12T11:20:23.211" v="3566" actId="208"/>
          <ac:picMkLst>
            <pc:docMk/>
            <pc:sldMk cId="266238089" sldId="496"/>
            <ac:picMk id="337" creationId="{5C9F0985-FA48-44AA-B895-D063F5ABDA6B}"/>
          </ac:picMkLst>
        </pc:picChg>
        <pc:picChg chg="mod">
          <ac:chgData name="Thomas Shafee" userId="b0b528c0ad1b4221" providerId="LiveId" clId="{6C1A5E35-2BAF-4C93-8A8E-68948CD5D54C}" dt="2020-02-12T11:20:23.211" v="3566" actId="208"/>
          <ac:picMkLst>
            <pc:docMk/>
            <pc:sldMk cId="266238089" sldId="496"/>
            <ac:picMk id="338" creationId="{5CB495E2-0DFF-463C-9ECE-BB7C1FA501BF}"/>
          </ac:picMkLst>
        </pc:picChg>
        <pc:picChg chg="mod">
          <ac:chgData name="Thomas Shafee" userId="b0b528c0ad1b4221" providerId="LiveId" clId="{6C1A5E35-2BAF-4C93-8A8E-68948CD5D54C}" dt="2020-02-12T11:20:23.211" v="3566" actId="208"/>
          <ac:picMkLst>
            <pc:docMk/>
            <pc:sldMk cId="266238089" sldId="496"/>
            <ac:picMk id="339" creationId="{54923BDD-2F04-410E-BC9D-60F3FD88D812}"/>
          </ac:picMkLst>
        </pc:picChg>
        <pc:picChg chg="mod">
          <ac:chgData name="Thomas Shafee" userId="b0b528c0ad1b4221" providerId="LiveId" clId="{6C1A5E35-2BAF-4C93-8A8E-68948CD5D54C}" dt="2020-02-12T11:20:23.211" v="3566" actId="208"/>
          <ac:picMkLst>
            <pc:docMk/>
            <pc:sldMk cId="266238089" sldId="496"/>
            <ac:picMk id="340" creationId="{89E30F6A-A8DC-4026-B36B-A0C829411C73}"/>
          </ac:picMkLst>
        </pc:picChg>
        <pc:picChg chg="mod">
          <ac:chgData name="Thomas Shafee" userId="b0b528c0ad1b4221" providerId="LiveId" clId="{6C1A5E35-2BAF-4C93-8A8E-68948CD5D54C}" dt="2020-02-12T11:20:23.211" v="3566" actId="208"/>
          <ac:picMkLst>
            <pc:docMk/>
            <pc:sldMk cId="266238089" sldId="496"/>
            <ac:picMk id="341" creationId="{9814161B-0F11-4DA2-A1F9-725343D38571}"/>
          </ac:picMkLst>
        </pc:picChg>
        <pc:picChg chg="mod">
          <ac:chgData name="Thomas Shafee" userId="b0b528c0ad1b4221" providerId="LiveId" clId="{6C1A5E35-2BAF-4C93-8A8E-68948CD5D54C}" dt="2020-02-12T11:20:23.211" v="3566" actId="208"/>
          <ac:picMkLst>
            <pc:docMk/>
            <pc:sldMk cId="266238089" sldId="496"/>
            <ac:picMk id="342" creationId="{2BEFF0E2-4405-43BD-AA5B-A638E4FB6E13}"/>
          </ac:picMkLst>
        </pc:picChg>
        <pc:picChg chg="mod">
          <ac:chgData name="Thomas Shafee" userId="b0b528c0ad1b4221" providerId="LiveId" clId="{6C1A5E35-2BAF-4C93-8A8E-68948CD5D54C}" dt="2020-02-12T11:20:23.211" v="3566" actId="208"/>
          <ac:picMkLst>
            <pc:docMk/>
            <pc:sldMk cId="266238089" sldId="496"/>
            <ac:picMk id="343" creationId="{A86ACB95-6C66-4726-A546-E06EE6254589}"/>
          </ac:picMkLst>
        </pc:picChg>
        <pc:picChg chg="mod">
          <ac:chgData name="Thomas Shafee" userId="b0b528c0ad1b4221" providerId="LiveId" clId="{6C1A5E35-2BAF-4C93-8A8E-68948CD5D54C}" dt="2020-02-12T11:20:23.211" v="3566" actId="208"/>
          <ac:picMkLst>
            <pc:docMk/>
            <pc:sldMk cId="266238089" sldId="496"/>
            <ac:picMk id="344" creationId="{01E1D51A-4501-406A-BE07-3EEC29AA32D9}"/>
          </ac:picMkLst>
        </pc:picChg>
        <pc:picChg chg="mod">
          <ac:chgData name="Thomas Shafee" userId="b0b528c0ad1b4221" providerId="LiveId" clId="{6C1A5E35-2BAF-4C93-8A8E-68948CD5D54C}" dt="2020-02-12T11:20:23.211" v="3566" actId="208"/>
          <ac:picMkLst>
            <pc:docMk/>
            <pc:sldMk cId="266238089" sldId="496"/>
            <ac:picMk id="345" creationId="{2E8AC1CC-553F-42F7-A51E-CE52BC30B0E4}"/>
          </ac:picMkLst>
        </pc:picChg>
        <pc:picChg chg="mod">
          <ac:chgData name="Thomas Shafee" userId="b0b528c0ad1b4221" providerId="LiveId" clId="{6C1A5E35-2BAF-4C93-8A8E-68948CD5D54C}" dt="2020-02-12T11:20:33.219" v="3569" actId="692"/>
          <ac:picMkLst>
            <pc:docMk/>
            <pc:sldMk cId="266238089" sldId="496"/>
            <ac:picMk id="350" creationId="{A83F1325-436D-4327-B45F-A3D9C4167B9C}"/>
          </ac:picMkLst>
        </pc:picChg>
        <pc:picChg chg="mod">
          <ac:chgData name="Thomas Shafee" userId="b0b528c0ad1b4221" providerId="LiveId" clId="{6C1A5E35-2BAF-4C93-8A8E-68948CD5D54C}" dt="2020-02-12T11:20:33.219" v="3569" actId="692"/>
          <ac:picMkLst>
            <pc:docMk/>
            <pc:sldMk cId="266238089" sldId="496"/>
            <ac:picMk id="351" creationId="{32745DF5-4E38-44D3-998D-75B0F6BD11FD}"/>
          </ac:picMkLst>
        </pc:picChg>
        <pc:picChg chg="mod">
          <ac:chgData name="Thomas Shafee" userId="b0b528c0ad1b4221" providerId="LiveId" clId="{6C1A5E35-2BAF-4C93-8A8E-68948CD5D54C}" dt="2020-02-12T11:20:33.219" v="3569" actId="692"/>
          <ac:picMkLst>
            <pc:docMk/>
            <pc:sldMk cId="266238089" sldId="496"/>
            <ac:picMk id="352" creationId="{86E6EB6C-CD62-4986-B0DD-E9AE92538AAE}"/>
          </ac:picMkLst>
        </pc:picChg>
        <pc:picChg chg="mod">
          <ac:chgData name="Thomas Shafee" userId="b0b528c0ad1b4221" providerId="LiveId" clId="{6C1A5E35-2BAF-4C93-8A8E-68948CD5D54C}" dt="2020-02-12T11:20:33.219" v="3569" actId="692"/>
          <ac:picMkLst>
            <pc:docMk/>
            <pc:sldMk cId="266238089" sldId="496"/>
            <ac:picMk id="353" creationId="{482F3E1F-C5B6-440C-856C-2E4B7FDE9370}"/>
          </ac:picMkLst>
        </pc:picChg>
        <pc:picChg chg="mod">
          <ac:chgData name="Thomas Shafee" userId="b0b528c0ad1b4221" providerId="LiveId" clId="{6C1A5E35-2BAF-4C93-8A8E-68948CD5D54C}" dt="2020-02-12T11:20:33.219" v="3569" actId="692"/>
          <ac:picMkLst>
            <pc:docMk/>
            <pc:sldMk cId="266238089" sldId="496"/>
            <ac:picMk id="354" creationId="{8E223C91-1D2C-4DC3-A772-16EA189AA923}"/>
          </ac:picMkLst>
        </pc:picChg>
        <pc:picChg chg="mod">
          <ac:chgData name="Thomas Shafee" userId="b0b528c0ad1b4221" providerId="LiveId" clId="{6C1A5E35-2BAF-4C93-8A8E-68948CD5D54C}" dt="2020-02-12T11:20:33.219" v="3569" actId="692"/>
          <ac:picMkLst>
            <pc:docMk/>
            <pc:sldMk cId="266238089" sldId="496"/>
            <ac:picMk id="355" creationId="{E19DBD9D-B186-482E-8EC7-31016257D0E5}"/>
          </ac:picMkLst>
        </pc:picChg>
        <pc:picChg chg="mod">
          <ac:chgData name="Thomas Shafee" userId="b0b528c0ad1b4221" providerId="LiveId" clId="{6C1A5E35-2BAF-4C93-8A8E-68948CD5D54C}" dt="2020-02-12T11:20:33.219" v="3569" actId="692"/>
          <ac:picMkLst>
            <pc:docMk/>
            <pc:sldMk cId="266238089" sldId="496"/>
            <ac:picMk id="356" creationId="{F179505C-8BD8-4D2A-99BC-BFF35F475A19}"/>
          </ac:picMkLst>
        </pc:picChg>
        <pc:picChg chg="mod">
          <ac:chgData name="Thomas Shafee" userId="b0b528c0ad1b4221" providerId="LiveId" clId="{6C1A5E35-2BAF-4C93-8A8E-68948CD5D54C}" dt="2020-02-12T11:20:33.219" v="3569" actId="692"/>
          <ac:picMkLst>
            <pc:docMk/>
            <pc:sldMk cId="266238089" sldId="496"/>
            <ac:picMk id="357" creationId="{970E3376-8665-4F86-821F-F7DB44CD73D9}"/>
          </ac:picMkLst>
        </pc:picChg>
        <pc:picChg chg="mod">
          <ac:chgData name="Thomas Shafee" userId="b0b528c0ad1b4221" providerId="LiveId" clId="{6C1A5E35-2BAF-4C93-8A8E-68948CD5D54C}" dt="2020-02-12T11:20:33.219" v="3569" actId="692"/>
          <ac:picMkLst>
            <pc:docMk/>
            <pc:sldMk cId="266238089" sldId="496"/>
            <ac:picMk id="358" creationId="{8665058B-8BD6-4156-8F9C-F20B36E09C42}"/>
          </ac:picMkLst>
        </pc:picChg>
        <pc:picChg chg="mod">
          <ac:chgData name="Thomas Shafee" userId="b0b528c0ad1b4221" providerId="LiveId" clId="{6C1A5E35-2BAF-4C93-8A8E-68948CD5D54C}" dt="2020-02-12T11:20:33.219" v="3569" actId="692"/>
          <ac:picMkLst>
            <pc:docMk/>
            <pc:sldMk cId="266238089" sldId="496"/>
            <ac:picMk id="359" creationId="{DB9E4F44-2955-451C-AA0B-59F4E2DA253C}"/>
          </ac:picMkLst>
        </pc:picChg>
        <pc:picChg chg="mod">
          <ac:chgData name="Thomas Shafee" userId="b0b528c0ad1b4221" providerId="LiveId" clId="{6C1A5E35-2BAF-4C93-8A8E-68948CD5D54C}" dt="2020-02-12T11:20:23.211" v="3566" actId="208"/>
          <ac:picMkLst>
            <pc:docMk/>
            <pc:sldMk cId="266238089" sldId="496"/>
            <ac:picMk id="361" creationId="{2E7926BF-59B6-4727-870C-6249DEFA8840}"/>
          </ac:picMkLst>
        </pc:picChg>
        <pc:picChg chg="mod">
          <ac:chgData name="Thomas Shafee" userId="b0b528c0ad1b4221" providerId="LiveId" clId="{6C1A5E35-2BAF-4C93-8A8E-68948CD5D54C}" dt="2020-02-12T11:20:23.211" v="3566" actId="208"/>
          <ac:picMkLst>
            <pc:docMk/>
            <pc:sldMk cId="266238089" sldId="496"/>
            <ac:picMk id="362" creationId="{12B9ECF3-BB84-467D-AA1F-ACB88F866AE3}"/>
          </ac:picMkLst>
        </pc:picChg>
        <pc:picChg chg="mod">
          <ac:chgData name="Thomas Shafee" userId="b0b528c0ad1b4221" providerId="LiveId" clId="{6C1A5E35-2BAF-4C93-8A8E-68948CD5D54C}" dt="2020-02-12T11:20:23.211" v="3566" actId="208"/>
          <ac:picMkLst>
            <pc:docMk/>
            <pc:sldMk cId="266238089" sldId="496"/>
            <ac:picMk id="363" creationId="{AF4117F3-0CDE-40DF-B544-DF68D5C612D0}"/>
          </ac:picMkLst>
        </pc:picChg>
        <pc:picChg chg="mod">
          <ac:chgData name="Thomas Shafee" userId="b0b528c0ad1b4221" providerId="LiveId" clId="{6C1A5E35-2BAF-4C93-8A8E-68948CD5D54C}" dt="2020-02-12T11:20:23.211" v="3566" actId="208"/>
          <ac:picMkLst>
            <pc:docMk/>
            <pc:sldMk cId="266238089" sldId="496"/>
            <ac:picMk id="364" creationId="{391E7060-7640-4EDE-92CC-4F5FAB9F11C0}"/>
          </ac:picMkLst>
        </pc:picChg>
        <pc:picChg chg="mod">
          <ac:chgData name="Thomas Shafee" userId="b0b528c0ad1b4221" providerId="LiveId" clId="{6C1A5E35-2BAF-4C93-8A8E-68948CD5D54C}" dt="2020-02-12T11:20:23.211" v="3566" actId="208"/>
          <ac:picMkLst>
            <pc:docMk/>
            <pc:sldMk cId="266238089" sldId="496"/>
            <ac:picMk id="365" creationId="{13350A36-BC0A-4C4F-A741-A43E25BCCC18}"/>
          </ac:picMkLst>
        </pc:picChg>
        <pc:picChg chg="mod">
          <ac:chgData name="Thomas Shafee" userId="b0b528c0ad1b4221" providerId="LiveId" clId="{6C1A5E35-2BAF-4C93-8A8E-68948CD5D54C}" dt="2020-02-12T11:20:23.211" v="3566" actId="208"/>
          <ac:picMkLst>
            <pc:docMk/>
            <pc:sldMk cId="266238089" sldId="496"/>
            <ac:picMk id="366" creationId="{431633F3-F937-45E4-A474-BC486F11EE2A}"/>
          </ac:picMkLst>
        </pc:picChg>
        <pc:picChg chg="mod">
          <ac:chgData name="Thomas Shafee" userId="b0b528c0ad1b4221" providerId="LiveId" clId="{6C1A5E35-2BAF-4C93-8A8E-68948CD5D54C}" dt="2020-02-12T11:20:23.211" v="3566" actId="208"/>
          <ac:picMkLst>
            <pc:docMk/>
            <pc:sldMk cId="266238089" sldId="496"/>
            <ac:picMk id="367" creationId="{679C3580-1286-45BE-835F-3102D5C785F2}"/>
          </ac:picMkLst>
        </pc:picChg>
        <pc:picChg chg="mod">
          <ac:chgData name="Thomas Shafee" userId="b0b528c0ad1b4221" providerId="LiveId" clId="{6C1A5E35-2BAF-4C93-8A8E-68948CD5D54C}" dt="2020-02-12T11:20:23.211" v="3566" actId="208"/>
          <ac:picMkLst>
            <pc:docMk/>
            <pc:sldMk cId="266238089" sldId="496"/>
            <ac:picMk id="368" creationId="{0EEF6ED3-9F00-434A-8598-4A8C9CCD084B}"/>
          </ac:picMkLst>
        </pc:picChg>
        <pc:picChg chg="mod">
          <ac:chgData name="Thomas Shafee" userId="b0b528c0ad1b4221" providerId="LiveId" clId="{6C1A5E35-2BAF-4C93-8A8E-68948CD5D54C}" dt="2020-02-12T11:20:23.211" v="3566" actId="208"/>
          <ac:picMkLst>
            <pc:docMk/>
            <pc:sldMk cId="266238089" sldId="496"/>
            <ac:picMk id="369" creationId="{4BBF540D-0452-4262-965D-7F8F9997F00E}"/>
          </ac:picMkLst>
        </pc:picChg>
        <pc:picChg chg="mod">
          <ac:chgData name="Thomas Shafee" userId="b0b528c0ad1b4221" providerId="LiveId" clId="{6C1A5E35-2BAF-4C93-8A8E-68948CD5D54C}" dt="2020-02-12T11:20:23.211" v="3566" actId="208"/>
          <ac:picMkLst>
            <pc:docMk/>
            <pc:sldMk cId="266238089" sldId="496"/>
            <ac:picMk id="370" creationId="{7D993E24-81AC-4E98-85CE-1BEB96BF65B4}"/>
          </ac:picMkLst>
        </pc:picChg>
        <pc:picChg chg="mod">
          <ac:chgData name="Thomas Shafee" userId="b0b528c0ad1b4221" providerId="LiveId" clId="{6C1A5E35-2BAF-4C93-8A8E-68948CD5D54C}" dt="2020-02-12T11:20:23.211" v="3566" actId="208"/>
          <ac:picMkLst>
            <pc:docMk/>
            <pc:sldMk cId="266238089" sldId="496"/>
            <ac:picMk id="372" creationId="{D273AF23-D681-4F60-AA58-9A03C6F0B9A5}"/>
          </ac:picMkLst>
        </pc:picChg>
        <pc:picChg chg="mod">
          <ac:chgData name="Thomas Shafee" userId="b0b528c0ad1b4221" providerId="LiveId" clId="{6C1A5E35-2BAF-4C93-8A8E-68948CD5D54C}" dt="2020-02-12T11:20:23.211" v="3566" actId="208"/>
          <ac:picMkLst>
            <pc:docMk/>
            <pc:sldMk cId="266238089" sldId="496"/>
            <ac:picMk id="373" creationId="{4F54FB88-0822-4040-BB6D-29FE6F614217}"/>
          </ac:picMkLst>
        </pc:picChg>
        <pc:picChg chg="mod">
          <ac:chgData name="Thomas Shafee" userId="b0b528c0ad1b4221" providerId="LiveId" clId="{6C1A5E35-2BAF-4C93-8A8E-68948CD5D54C}" dt="2020-02-12T11:20:23.211" v="3566" actId="208"/>
          <ac:picMkLst>
            <pc:docMk/>
            <pc:sldMk cId="266238089" sldId="496"/>
            <ac:picMk id="374" creationId="{5FC97854-ADF9-4AA4-B894-9E5ED31D6C32}"/>
          </ac:picMkLst>
        </pc:picChg>
        <pc:picChg chg="mod">
          <ac:chgData name="Thomas Shafee" userId="b0b528c0ad1b4221" providerId="LiveId" clId="{6C1A5E35-2BAF-4C93-8A8E-68948CD5D54C}" dt="2020-02-12T11:20:23.211" v="3566" actId="208"/>
          <ac:picMkLst>
            <pc:docMk/>
            <pc:sldMk cId="266238089" sldId="496"/>
            <ac:picMk id="375" creationId="{8D920052-C7E9-4DD2-9827-F6987F02E3E5}"/>
          </ac:picMkLst>
        </pc:picChg>
        <pc:picChg chg="mod">
          <ac:chgData name="Thomas Shafee" userId="b0b528c0ad1b4221" providerId="LiveId" clId="{6C1A5E35-2BAF-4C93-8A8E-68948CD5D54C}" dt="2020-02-12T11:20:23.211" v="3566" actId="208"/>
          <ac:picMkLst>
            <pc:docMk/>
            <pc:sldMk cId="266238089" sldId="496"/>
            <ac:picMk id="376" creationId="{FACA1497-8B92-4519-8C64-8804E704158E}"/>
          </ac:picMkLst>
        </pc:picChg>
        <pc:picChg chg="mod">
          <ac:chgData name="Thomas Shafee" userId="b0b528c0ad1b4221" providerId="LiveId" clId="{6C1A5E35-2BAF-4C93-8A8E-68948CD5D54C}" dt="2020-02-12T11:20:23.211" v="3566" actId="208"/>
          <ac:picMkLst>
            <pc:docMk/>
            <pc:sldMk cId="266238089" sldId="496"/>
            <ac:picMk id="377" creationId="{DDEA0F88-B581-4F34-B42A-0887607397B2}"/>
          </ac:picMkLst>
        </pc:picChg>
        <pc:picChg chg="mod">
          <ac:chgData name="Thomas Shafee" userId="b0b528c0ad1b4221" providerId="LiveId" clId="{6C1A5E35-2BAF-4C93-8A8E-68948CD5D54C}" dt="2020-02-12T11:20:23.211" v="3566" actId="208"/>
          <ac:picMkLst>
            <pc:docMk/>
            <pc:sldMk cId="266238089" sldId="496"/>
            <ac:picMk id="378" creationId="{C3C78981-961D-4717-9DA2-1DF6EC9DDB23}"/>
          </ac:picMkLst>
        </pc:picChg>
        <pc:picChg chg="mod">
          <ac:chgData name="Thomas Shafee" userId="b0b528c0ad1b4221" providerId="LiveId" clId="{6C1A5E35-2BAF-4C93-8A8E-68948CD5D54C}" dt="2020-02-12T11:20:23.211" v="3566" actId="208"/>
          <ac:picMkLst>
            <pc:docMk/>
            <pc:sldMk cId="266238089" sldId="496"/>
            <ac:picMk id="381" creationId="{9DF8F65D-BE2A-4DB9-B39D-55C0CA74937D}"/>
          </ac:picMkLst>
        </pc:picChg>
        <pc:picChg chg="mod">
          <ac:chgData name="Thomas Shafee" userId="b0b528c0ad1b4221" providerId="LiveId" clId="{6C1A5E35-2BAF-4C93-8A8E-68948CD5D54C}" dt="2020-02-12T11:20:23.211" v="3566" actId="208"/>
          <ac:picMkLst>
            <pc:docMk/>
            <pc:sldMk cId="266238089" sldId="496"/>
            <ac:picMk id="382" creationId="{5FF8106F-4C84-4313-A64A-EB0F1A555F3D}"/>
          </ac:picMkLst>
        </pc:picChg>
        <pc:picChg chg="mod">
          <ac:chgData name="Thomas Shafee" userId="b0b528c0ad1b4221" providerId="LiveId" clId="{6C1A5E35-2BAF-4C93-8A8E-68948CD5D54C}" dt="2020-02-12T11:20:23.211" v="3566" actId="208"/>
          <ac:picMkLst>
            <pc:docMk/>
            <pc:sldMk cId="266238089" sldId="496"/>
            <ac:picMk id="383" creationId="{8D668AD9-0C85-4C5B-B470-5546AE57ED53}"/>
          </ac:picMkLst>
        </pc:picChg>
        <pc:picChg chg="mod">
          <ac:chgData name="Thomas Shafee" userId="b0b528c0ad1b4221" providerId="LiveId" clId="{6C1A5E35-2BAF-4C93-8A8E-68948CD5D54C}" dt="2020-02-12T11:20:23.211" v="3566" actId="208"/>
          <ac:picMkLst>
            <pc:docMk/>
            <pc:sldMk cId="266238089" sldId="496"/>
            <ac:picMk id="384" creationId="{1E758850-BC7B-4700-BF7E-44E3EEA483D2}"/>
          </ac:picMkLst>
        </pc:picChg>
        <pc:picChg chg="mod">
          <ac:chgData name="Thomas Shafee" userId="b0b528c0ad1b4221" providerId="LiveId" clId="{6C1A5E35-2BAF-4C93-8A8E-68948CD5D54C}" dt="2020-02-12T11:20:23.211" v="3566" actId="208"/>
          <ac:picMkLst>
            <pc:docMk/>
            <pc:sldMk cId="266238089" sldId="496"/>
            <ac:picMk id="385" creationId="{0E2E905D-4141-45A9-97D6-8E257B219E27}"/>
          </ac:picMkLst>
        </pc:picChg>
        <pc:picChg chg="mod">
          <ac:chgData name="Thomas Shafee" userId="b0b528c0ad1b4221" providerId="LiveId" clId="{6C1A5E35-2BAF-4C93-8A8E-68948CD5D54C}" dt="2020-02-12T11:20:23.211" v="3566" actId="208"/>
          <ac:picMkLst>
            <pc:docMk/>
            <pc:sldMk cId="266238089" sldId="496"/>
            <ac:picMk id="386" creationId="{4D0093F5-5577-48E8-86AD-56ADDEEAFDD5}"/>
          </ac:picMkLst>
        </pc:picChg>
        <pc:cxnChg chg="add del mod">
          <ac:chgData name="Thomas Shafee" userId="b0b528c0ad1b4221" providerId="LiveId" clId="{6C1A5E35-2BAF-4C93-8A8E-68948CD5D54C}" dt="2020-02-12T11:16:10.210" v="3384" actId="478"/>
          <ac:cxnSpMkLst>
            <pc:docMk/>
            <pc:sldMk cId="266238089" sldId="496"/>
            <ac:cxnSpMk id="20" creationId="{9E452D1A-4E06-4EAC-916E-3D74A5D10D50}"/>
          </ac:cxnSpMkLst>
        </pc:cxnChg>
        <pc:cxnChg chg="mod">
          <ac:chgData name="Thomas Shafee" userId="b0b528c0ad1b4221" providerId="LiveId" clId="{6C1A5E35-2BAF-4C93-8A8E-68948CD5D54C}" dt="2020-02-12T10:48:45.755" v="3253" actId="207"/>
          <ac:cxnSpMkLst>
            <pc:docMk/>
            <pc:sldMk cId="266238089" sldId="496"/>
            <ac:cxnSpMk id="31" creationId="{B898A035-858C-4D36-B360-0614FD0FB42B}"/>
          </ac:cxnSpMkLst>
        </pc:cxnChg>
        <pc:cxnChg chg="add del">
          <ac:chgData name="Thomas Shafee" userId="b0b528c0ad1b4221" providerId="LiveId" clId="{6C1A5E35-2BAF-4C93-8A8E-68948CD5D54C}" dt="2020-02-12T11:16:09.757" v="3383"/>
          <ac:cxnSpMkLst>
            <pc:docMk/>
            <pc:sldMk cId="266238089" sldId="496"/>
            <ac:cxnSpMk id="388" creationId="{1B5E1D36-22D8-4971-BC91-A43E1CF86C38}"/>
          </ac:cxnSpMkLst>
        </pc:cxnChg>
        <pc:cxnChg chg="add del">
          <ac:chgData name="Thomas Shafee" userId="b0b528c0ad1b4221" providerId="LiveId" clId="{6C1A5E35-2BAF-4C93-8A8E-68948CD5D54C}" dt="2020-02-12T11:16:13.577" v="3386"/>
          <ac:cxnSpMkLst>
            <pc:docMk/>
            <pc:sldMk cId="266238089" sldId="496"/>
            <ac:cxnSpMk id="393" creationId="{DDB0D677-020D-44C7-9194-20769AA79128}"/>
          </ac:cxnSpMkLst>
        </pc:cxnChg>
        <pc:cxnChg chg="add del">
          <ac:chgData name="Thomas Shafee" userId="b0b528c0ad1b4221" providerId="LiveId" clId="{6C1A5E35-2BAF-4C93-8A8E-68948CD5D54C}" dt="2020-02-12T11:16:19.226" v="3389" actId="478"/>
          <ac:cxnSpMkLst>
            <pc:docMk/>
            <pc:sldMk cId="266238089" sldId="496"/>
            <ac:cxnSpMk id="398" creationId="{BBABE727-E69E-472F-99C6-DBB60B17B6E9}"/>
          </ac:cxnSpMkLst>
        </pc:cxnChg>
      </pc:sldChg>
      <pc:sldMasterChg chg="addSldLayout delSldLayout">
        <pc:chgData name="Thomas Shafee" userId="b0b528c0ad1b4221" providerId="LiveId" clId="{6C1A5E35-2BAF-4C93-8A8E-68948CD5D54C}" dt="2020-02-12T09:19:00.308" v="1538" actId="2696"/>
        <pc:sldMasterMkLst>
          <pc:docMk/>
          <pc:sldMasterMk cId="1343183834" sldId="2147483955"/>
        </pc:sldMasterMkLst>
        <pc:sldLayoutChg chg="add del">
          <pc:chgData name="Thomas Shafee" userId="b0b528c0ad1b4221" providerId="LiveId" clId="{6C1A5E35-2BAF-4C93-8A8E-68948CD5D54C}" dt="2020-02-12T09:19:00.308" v="1538" actId="2696"/>
          <pc:sldLayoutMkLst>
            <pc:docMk/>
            <pc:sldMasterMk cId="1343183834" sldId="2147483955"/>
            <pc:sldLayoutMk cId="1143251135" sldId="2147483969"/>
          </pc:sldLayoutMkLst>
        </pc:sldLayoutChg>
        <pc:sldLayoutChg chg="add del">
          <pc:chgData name="Thomas Shafee" userId="b0b528c0ad1b4221" providerId="LiveId" clId="{6C1A5E35-2BAF-4C93-8A8E-68948CD5D54C}" dt="2020-02-12T07:45:09.660" v="180" actId="2696"/>
          <pc:sldLayoutMkLst>
            <pc:docMk/>
            <pc:sldMasterMk cId="1343183834" sldId="2147483955"/>
            <pc:sldLayoutMk cId="2455098161" sldId="2147483970"/>
          </pc:sldLayoutMkLst>
        </pc:sldLayoutChg>
      </pc:sldMasterChg>
    </pc:docChg>
  </pc:docChgLst>
</pc:chgInfo>
</file>

<file path=ppt/diagrams/_rels/data1.xml.rels><?xml version="1.0" encoding="UTF-8" standalone="yes"?>
<Relationships xmlns="http://schemas.openxmlformats.org/package/2006/relationships"><Relationship Id="rId2" Type="http://schemas.microsoft.com/office/2007/relationships/hdphoto" Target="../media/hdphoto32.wdp"/><Relationship Id="rId1" Type="http://schemas.openxmlformats.org/officeDocument/2006/relationships/image" Target="../media/image83.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59EC2A-D805-43E0-9132-5BB061A7571F}" type="doc">
      <dgm:prSet loTypeId="urn:microsoft.com/office/officeart/2005/8/layout/target3" loCatId="list" qsTypeId="urn:microsoft.com/office/officeart/2005/8/quickstyle/simple2" qsCatId="simple" csTypeId="urn:microsoft.com/office/officeart/2005/8/colors/accent1_3" csCatId="accent1" phldr="1"/>
      <dgm:spPr/>
      <dgm:t>
        <a:bodyPr/>
        <a:lstStyle/>
        <a:p>
          <a:endParaRPr lang="en-US"/>
        </a:p>
      </dgm:t>
    </dgm:pt>
    <dgm:pt modelId="{CD949F29-7449-4166-BEE2-3CF409C95FC9}">
      <dgm:prSet phldrT="[Text]"/>
      <dgm:spPr>
        <a:solidFill>
          <a:schemeClr val="bg1"/>
        </a:solidFill>
        <a:ln w="28575">
          <a:solidFill>
            <a:schemeClr val="bg2">
              <a:lumMod val="20000"/>
              <a:lumOff val="80000"/>
            </a:schemeClr>
          </a:solidFill>
        </a:ln>
      </dgm:spPr>
      <dgm:t>
        <a:bodyPr/>
        <a:lstStyle/>
        <a:p>
          <a:r>
            <a:rPr lang="en-US" dirty="0">
              <a:solidFill>
                <a:schemeClr val="tx1"/>
              </a:solidFill>
            </a:rPr>
            <a:t>Bots</a:t>
          </a:r>
        </a:p>
        <a:p>
          <a:r>
            <a:rPr lang="en-US" dirty="0">
              <a:solidFill>
                <a:schemeClr val="tx1"/>
              </a:solidFill>
            </a:rPr>
            <a:t>(&lt;1 minute)</a:t>
          </a:r>
        </a:p>
      </dgm:t>
    </dgm:pt>
    <dgm:pt modelId="{9EE3E994-19B9-4475-BF1A-388BD2E180D6}" type="parTrans" cxnId="{3CC04370-7413-4D5F-9206-66DAB93923DA}">
      <dgm:prSet/>
      <dgm:spPr/>
      <dgm:t>
        <a:bodyPr/>
        <a:lstStyle/>
        <a:p>
          <a:endParaRPr lang="en-US">
            <a:solidFill>
              <a:schemeClr val="tx1"/>
            </a:solidFill>
          </a:endParaRPr>
        </a:p>
      </dgm:t>
    </dgm:pt>
    <dgm:pt modelId="{155D849B-1058-40AD-B7A2-D62ADB977723}" type="sibTrans" cxnId="{3CC04370-7413-4D5F-9206-66DAB93923DA}">
      <dgm:prSet/>
      <dgm:spPr/>
      <dgm:t>
        <a:bodyPr/>
        <a:lstStyle/>
        <a:p>
          <a:endParaRPr lang="en-US">
            <a:solidFill>
              <a:schemeClr val="tx1"/>
            </a:solidFill>
          </a:endParaRPr>
        </a:p>
      </dgm:t>
    </dgm:pt>
    <dgm:pt modelId="{1CD04754-38BA-4F87-B978-0ABD330B59F6}">
      <dgm:prSet phldrT="[Text]"/>
      <dgm:spPr>
        <a:solidFill>
          <a:schemeClr val="bg1">
            <a:lumMod val="95000"/>
            <a:lumOff val="5000"/>
            <a:alpha val="89804"/>
          </a:schemeClr>
        </a:solidFill>
        <a:ln w="28575">
          <a:solidFill>
            <a:schemeClr val="bg2">
              <a:lumMod val="20000"/>
              <a:lumOff val="80000"/>
            </a:schemeClr>
          </a:solidFill>
        </a:ln>
      </dgm:spPr>
      <dgm:t>
        <a:bodyPr/>
        <a:lstStyle/>
        <a:p>
          <a:r>
            <a:rPr lang="en-US" dirty="0">
              <a:solidFill>
                <a:schemeClr val="tx1"/>
              </a:solidFill>
            </a:rPr>
            <a:t>Human</a:t>
          </a:r>
        </a:p>
        <a:p>
          <a:r>
            <a:rPr lang="en-US" dirty="0">
              <a:solidFill>
                <a:schemeClr val="tx1"/>
              </a:solidFill>
            </a:rPr>
            <a:t>(&lt;1 hour)</a:t>
          </a:r>
        </a:p>
      </dgm:t>
    </dgm:pt>
    <dgm:pt modelId="{4975B0FB-FABD-4381-BEDE-2517B7447324}" type="sibTrans" cxnId="{61D7A809-9133-40F4-B67A-069551750501}">
      <dgm:prSet/>
      <dgm:spPr/>
      <dgm:t>
        <a:bodyPr/>
        <a:lstStyle/>
        <a:p>
          <a:endParaRPr lang="en-US">
            <a:solidFill>
              <a:schemeClr val="tx1"/>
            </a:solidFill>
          </a:endParaRPr>
        </a:p>
      </dgm:t>
    </dgm:pt>
    <dgm:pt modelId="{E5F186DA-512C-4772-B901-B5C08286CAEC}" type="parTrans" cxnId="{61D7A809-9133-40F4-B67A-069551750501}">
      <dgm:prSet/>
      <dgm:spPr/>
      <dgm:t>
        <a:bodyPr/>
        <a:lstStyle/>
        <a:p>
          <a:endParaRPr lang="en-US">
            <a:solidFill>
              <a:schemeClr val="tx1"/>
            </a:solidFill>
          </a:endParaRPr>
        </a:p>
      </dgm:t>
    </dgm:pt>
    <dgm:pt modelId="{D2A0699F-BB73-4364-A76B-66CE8BE5D2F4}">
      <dgm:prSet phldrT="[Text]"/>
      <dgm:spPr>
        <a:solidFill>
          <a:schemeClr val="bg1">
            <a:lumMod val="95000"/>
            <a:lumOff val="5000"/>
          </a:schemeClr>
        </a:solidFill>
        <a:ln w="28575">
          <a:solidFill>
            <a:schemeClr val="bg2">
              <a:lumMod val="20000"/>
              <a:lumOff val="80000"/>
            </a:schemeClr>
          </a:solidFill>
        </a:ln>
      </dgm:spPr>
      <dgm:t>
        <a:bodyPr/>
        <a:lstStyle/>
        <a:p>
          <a:r>
            <a:rPr lang="en-US" dirty="0">
              <a:solidFill>
                <a:schemeClr val="tx1"/>
              </a:solidFill>
            </a:rPr>
            <a:t>Human </a:t>
          </a:r>
        </a:p>
        <a:p>
          <a:r>
            <a:rPr lang="en-US" dirty="0">
              <a:solidFill>
                <a:schemeClr val="tx1"/>
              </a:solidFill>
            </a:rPr>
            <a:t>(hours - days)</a:t>
          </a:r>
        </a:p>
      </dgm:t>
    </dgm:pt>
    <dgm:pt modelId="{06812719-E95D-4ECD-BB0C-530B95401176}" type="sibTrans" cxnId="{323EAB23-5FF2-4734-B942-ED08C56AE997}">
      <dgm:prSet/>
      <dgm:spPr/>
      <dgm:t>
        <a:bodyPr/>
        <a:lstStyle/>
        <a:p>
          <a:endParaRPr lang="en-US">
            <a:solidFill>
              <a:schemeClr val="tx1"/>
            </a:solidFill>
          </a:endParaRPr>
        </a:p>
      </dgm:t>
    </dgm:pt>
    <dgm:pt modelId="{C7EABB4D-9FFB-45BE-B547-9E17EC6AE92D}" type="parTrans" cxnId="{323EAB23-5FF2-4734-B942-ED08C56AE997}">
      <dgm:prSet/>
      <dgm:spPr/>
      <dgm:t>
        <a:bodyPr/>
        <a:lstStyle/>
        <a:p>
          <a:endParaRPr lang="en-US">
            <a:solidFill>
              <a:schemeClr val="tx1"/>
            </a:solidFill>
          </a:endParaRPr>
        </a:p>
      </dgm:t>
    </dgm:pt>
    <dgm:pt modelId="{F2196B35-ECC2-4D33-818B-8BC31151B6B7}">
      <dgm:prSet phldrT="[Text]"/>
      <dgm:spPr/>
      <dgm:t>
        <a:bodyPr/>
        <a:lstStyle/>
        <a:p>
          <a:r>
            <a:rPr lang="en-US" dirty="0">
              <a:solidFill>
                <a:schemeClr val="tx1"/>
              </a:solidFill>
            </a:rPr>
            <a:t>Quality rating</a:t>
          </a:r>
        </a:p>
      </dgm:t>
    </dgm:pt>
    <dgm:pt modelId="{9D809C7E-49B3-4D0D-8F8F-E2DBA2C89D91}" type="sibTrans" cxnId="{A1039DCC-9D26-4600-ADE5-BAFB09833E0D}">
      <dgm:prSet/>
      <dgm:spPr/>
      <dgm:t>
        <a:bodyPr/>
        <a:lstStyle/>
        <a:p>
          <a:endParaRPr lang="en-US">
            <a:solidFill>
              <a:schemeClr val="tx1"/>
            </a:solidFill>
          </a:endParaRPr>
        </a:p>
      </dgm:t>
    </dgm:pt>
    <dgm:pt modelId="{5CF428C8-DB21-491D-BE6C-04E9065D94D4}" type="parTrans" cxnId="{A1039DCC-9D26-4600-ADE5-BAFB09833E0D}">
      <dgm:prSet/>
      <dgm:spPr/>
      <dgm:t>
        <a:bodyPr/>
        <a:lstStyle/>
        <a:p>
          <a:endParaRPr lang="en-US">
            <a:solidFill>
              <a:schemeClr val="tx1"/>
            </a:solidFill>
          </a:endParaRPr>
        </a:p>
      </dgm:t>
    </dgm:pt>
    <dgm:pt modelId="{E59B90BE-693E-4BFE-9D09-154D4E3DCEF3}">
      <dgm:prSet phldrT="[Text]"/>
      <dgm:spPr/>
      <dgm:t>
        <a:bodyPr/>
        <a:lstStyle/>
        <a:p>
          <a:r>
            <a:rPr lang="en-US" dirty="0">
              <a:solidFill>
                <a:schemeClr val="tx1"/>
              </a:solidFill>
            </a:rPr>
            <a:t>Machine-learning:</a:t>
          </a:r>
        </a:p>
      </dgm:t>
    </dgm:pt>
    <dgm:pt modelId="{A42A4B2A-B45D-4A5C-B7BD-48973FA0DE21}" type="parTrans" cxnId="{51D4E8F4-88E5-4346-A069-B06F86368C6F}">
      <dgm:prSet/>
      <dgm:spPr/>
      <dgm:t>
        <a:bodyPr/>
        <a:lstStyle/>
        <a:p>
          <a:endParaRPr lang="en-AU">
            <a:solidFill>
              <a:schemeClr val="tx1"/>
            </a:solidFill>
          </a:endParaRPr>
        </a:p>
      </dgm:t>
    </dgm:pt>
    <dgm:pt modelId="{036976D1-F08C-48C4-9AF4-D7CB6B7A545A}" type="sibTrans" cxnId="{51D4E8F4-88E5-4346-A069-B06F86368C6F}">
      <dgm:prSet/>
      <dgm:spPr/>
      <dgm:t>
        <a:bodyPr/>
        <a:lstStyle/>
        <a:p>
          <a:endParaRPr lang="en-AU">
            <a:solidFill>
              <a:schemeClr val="tx1"/>
            </a:solidFill>
          </a:endParaRPr>
        </a:p>
      </dgm:t>
    </dgm:pt>
    <dgm:pt modelId="{F931C36B-D017-4DA1-A51B-B41A5D15F06A}">
      <dgm:prSet phldrT="[Text]"/>
      <dgm:spPr/>
      <dgm:t>
        <a:bodyPr/>
        <a:lstStyle/>
        <a:p>
          <a:r>
            <a:rPr lang="en-US" dirty="0">
              <a:solidFill>
                <a:schemeClr val="tx1"/>
              </a:solidFill>
            </a:rPr>
            <a:t>Watching new edits stream</a:t>
          </a:r>
        </a:p>
      </dgm:t>
    </dgm:pt>
    <dgm:pt modelId="{BB029440-2139-488F-B03F-4700FCE1496E}" type="parTrans" cxnId="{C678C4D4-847D-4190-A7CE-1E62C4B8ACA3}">
      <dgm:prSet/>
      <dgm:spPr/>
      <dgm:t>
        <a:bodyPr/>
        <a:lstStyle/>
        <a:p>
          <a:endParaRPr lang="en-AU">
            <a:solidFill>
              <a:schemeClr val="tx1"/>
            </a:solidFill>
          </a:endParaRPr>
        </a:p>
      </dgm:t>
    </dgm:pt>
    <dgm:pt modelId="{A9448DA2-0A97-40DE-B786-84D80C32D3AB}" type="sibTrans" cxnId="{C678C4D4-847D-4190-A7CE-1E62C4B8ACA3}">
      <dgm:prSet/>
      <dgm:spPr/>
      <dgm:t>
        <a:bodyPr/>
        <a:lstStyle/>
        <a:p>
          <a:endParaRPr lang="en-AU">
            <a:solidFill>
              <a:schemeClr val="tx1"/>
            </a:solidFill>
          </a:endParaRPr>
        </a:p>
      </dgm:t>
    </dgm:pt>
    <dgm:pt modelId="{415BA332-27CA-4405-A51B-0D50F870A90D}">
      <dgm:prSet phldrT="[Text]"/>
      <dgm:spPr/>
      <dgm:t>
        <a:bodyPr/>
        <a:lstStyle/>
        <a:p>
          <a:r>
            <a:rPr lang="en-US" dirty="0" err="1">
              <a:solidFill>
                <a:schemeClr val="tx1"/>
              </a:solidFill>
            </a:rPr>
            <a:t>Apprx</a:t>
          </a:r>
          <a:r>
            <a:rPr lang="en-US" dirty="0">
              <a:solidFill>
                <a:schemeClr val="tx1"/>
              </a:solidFill>
            </a:rPr>
            <a:t>. 100 at any time</a:t>
          </a:r>
        </a:p>
      </dgm:t>
    </dgm:pt>
    <dgm:pt modelId="{97D106A6-399D-4466-A0FB-6FBAFCD226FF}" type="parTrans" cxnId="{A9CCA2D6-919C-42EF-B11F-3B30117FB6DD}">
      <dgm:prSet/>
      <dgm:spPr/>
      <dgm:t>
        <a:bodyPr/>
        <a:lstStyle/>
        <a:p>
          <a:endParaRPr lang="en-AU">
            <a:solidFill>
              <a:schemeClr val="tx1"/>
            </a:solidFill>
          </a:endParaRPr>
        </a:p>
      </dgm:t>
    </dgm:pt>
    <dgm:pt modelId="{BB6DB86C-D34C-41E1-AE4D-6D991247FC34}" type="sibTrans" cxnId="{A9CCA2D6-919C-42EF-B11F-3B30117FB6DD}">
      <dgm:prSet/>
      <dgm:spPr/>
      <dgm:t>
        <a:bodyPr/>
        <a:lstStyle/>
        <a:p>
          <a:endParaRPr lang="en-AU">
            <a:solidFill>
              <a:schemeClr val="tx1"/>
            </a:solidFill>
          </a:endParaRPr>
        </a:p>
      </dgm:t>
    </dgm:pt>
    <dgm:pt modelId="{8B87C230-2B40-4AFC-9DE9-ACADBD2A58AC}">
      <dgm:prSet phldrT="[Text]"/>
      <dgm:spPr/>
      <dgm:t>
        <a:bodyPr/>
        <a:lstStyle/>
        <a:p>
          <a:r>
            <a:rPr lang="en-US" dirty="0">
              <a:solidFill>
                <a:schemeClr val="tx1"/>
              </a:solidFill>
            </a:rPr>
            <a:t>e.g. sentences lacking references</a:t>
          </a:r>
        </a:p>
      </dgm:t>
    </dgm:pt>
    <dgm:pt modelId="{0FC7F480-9806-4DF9-AE24-F9914EFDE3C3}" type="parTrans" cxnId="{8F93B365-4C03-4274-B696-DB5463A52F2B}">
      <dgm:prSet/>
      <dgm:spPr/>
      <dgm:t>
        <a:bodyPr/>
        <a:lstStyle/>
        <a:p>
          <a:endParaRPr lang="en-AU">
            <a:solidFill>
              <a:schemeClr val="tx1"/>
            </a:solidFill>
          </a:endParaRPr>
        </a:p>
      </dgm:t>
    </dgm:pt>
    <dgm:pt modelId="{E65911E3-B870-47BD-9F84-F8581E6A207B}" type="sibTrans" cxnId="{8F93B365-4C03-4274-B696-DB5463A52F2B}">
      <dgm:prSet/>
      <dgm:spPr/>
      <dgm:t>
        <a:bodyPr/>
        <a:lstStyle/>
        <a:p>
          <a:endParaRPr lang="en-AU">
            <a:solidFill>
              <a:schemeClr val="tx1"/>
            </a:solidFill>
          </a:endParaRPr>
        </a:p>
      </dgm:t>
    </dgm:pt>
    <dgm:pt modelId="{20E9071B-87C8-4938-BF8D-7DC91DAB59C1}">
      <dgm:prSet phldrT="[Text]"/>
      <dgm:spPr/>
      <dgm:t>
        <a:bodyPr/>
        <a:lstStyle/>
        <a:p>
          <a:r>
            <a:rPr lang="en-US" dirty="0">
              <a:solidFill>
                <a:schemeClr val="tx1"/>
              </a:solidFill>
            </a:rPr>
            <a:t>Checking for more subtle errors</a:t>
          </a:r>
        </a:p>
      </dgm:t>
    </dgm:pt>
    <dgm:pt modelId="{4E472215-49E4-4298-B43F-21C0EFB49723}" type="parTrans" cxnId="{9726E490-464D-413B-AFD5-A4A61A2B81D6}">
      <dgm:prSet/>
      <dgm:spPr/>
      <dgm:t>
        <a:bodyPr/>
        <a:lstStyle/>
        <a:p>
          <a:endParaRPr lang="en-AU">
            <a:solidFill>
              <a:schemeClr val="tx1"/>
            </a:solidFill>
          </a:endParaRPr>
        </a:p>
      </dgm:t>
    </dgm:pt>
    <dgm:pt modelId="{62084EBC-CC3A-4470-99D7-9B99DE31B48F}" type="sibTrans" cxnId="{9726E490-464D-413B-AFD5-A4A61A2B81D6}">
      <dgm:prSet/>
      <dgm:spPr/>
      <dgm:t>
        <a:bodyPr/>
        <a:lstStyle/>
        <a:p>
          <a:endParaRPr lang="en-AU">
            <a:solidFill>
              <a:schemeClr val="tx1"/>
            </a:solidFill>
          </a:endParaRPr>
        </a:p>
      </dgm:t>
    </dgm:pt>
    <dgm:pt modelId="{7E45BE53-33EA-471F-AD5F-8CCA421D0825}">
      <dgm:prSet phldrT="[Text]"/>
      <dgm:spPr/>
      <dgm:t>
        <a:bodyPr/>
        <a:lstStyle/>
        <a:p>
          <a:r>
            <a:rPr lang="en-US" dirty="0">
              <a:solidFill>
                <a:schemeClr val="tx1"/>
              </a:solidFill>
            </a:rPr>
            <a:t>Bayesian neural network</a:t>
          </a:r>
        </a:p>
      </dgm:t>
    </dgm:pt>
    <dgm:pt modelId="{4187FCE1-EDE6-4899-82AE-AFCD8B798AB2}" type="parTrans" cxnId="{31A502D0-0CAC-4455-A2EB-61A2EF413530}">
      <dgm:prSet/>
      <dgm:spPr/>
      <dgm:t>
        <a:bodyPr/>
        <a:lstStyle/>
        <a:p>
          <a:endParaRPr lang="en-AU">
            <a:solidFill>
              <a:schemeClr val="tx1"/>
            </a:solidFill>
          </a:endParaRPr>
        </a:p>
      </dgm:t>
    </dgm:pt>
    <dgm:pt modelId="{CE5CA411-7DC4-4506-AEF5-7B9DEDBAB577}" type="sibTrans" cxnId="{31A502D0-0CAC-4455-A2EB-61A2EF413530}">
      <dgm:prSet/>
      <dgm:spPr/>
      <dgm:t>
        <a:bodyPr/>
        <a:lstStyle/>
        <a:p>
          <a:endParaRPr lang="en-AU">
            <a:solidFill>
              <a:schemeClr val="tx1"/>
            </a:solidFill>
          </a:endParaRPr>
        </a:p>
      </dgm:t>
    </dgm:pt>
    <dgm:pt modelId="{9F360101-D15C-4027-8BA5-9BA9235F8F4F}">
      <dgm:prSet phldrT="[Text]"/>
      <dgm:spPr/>
      <dgm:t>
        <a:bodyPr/>
        <a:lstStyle/>
        <a:p>
          <a:r>
            <a:rPr lang="en-US" dirty="0">
              <a:solidFill>
                <a:schemeClr val="tx1"/>
              </a:solidFill>
            </a:rPr>
            <a:t>Turnitin: Copyright violation</a:t>
          </a:r>
        </a:p>
      </dgm:t>
    </dgm:pt>
    <dgm:pt modelId="{8CAB301C-5F14-4E8A-B326-89FC402457D2}" type="parTrans" cxnId="{1FE747B7-74D1-41AB-AFB5-974C19CD71E5}">
      <dgm:prSet/>
      <dgm:spPr/>
      <dgm:t>
        <a:bodyPr/>
        <a:lstStyle/>
        <a:p>
          <a:endParaRPr lang="en-AU">
            <a:solidFill>
              <a:schemeClr val="tx1"/>
            </a:solidFill>
          </a:endParaRPr>
        </a:p>
      </dgm:t>
    </dgm:pt>
    <dgm:pt modelId="{2A242A18-C52B-4B48-B6F4-875D59B150AF}" type="sibTrans" cxnId="{1FE747B7-74D1-41AB-AFB5-974C19CD71E5}">
      <dgm:prSet/>
      <dgm:spPr/>
      <dgm:t>
        <a:bodyPr/>
        <a:lstStyle/>
        <a:p>
          <a:endParaRPr lang="en-AU">
            <a:solidFill>
              <a:schemeClr val="tx1"/>
            </a:solidFill>
          </a:endParaRPr>
        </a:p>
      </dgm:t>
    </dgm:pt>
    <dgm:pt modelId="{04ED5193-B740-44BE-8ED4-F8DD502B9BF0}" type="pres">
      <dgm:prSet presAssocID="{4359EC2A-D805-43E0-9132-5BB061A7571F}" presName="Name0" presStyleCnt="0">
        <dgm:presLayoutVars>
          <dgm:chMax val="7"/>
          <dgm:dir/>
          <dgm:animLvl val="lvl"/>
          <dgm:resizeHandles val="exact"/>
        </dgm:presLayoutVars>
      </dgm:prSet>
      <dgm:spPr/>
    </dgm:pt>
    <dgm:pt modelId="{99A52E4E-3F1F-448F-BBF2-F1A96FC2C402}" type="pres">
      <dgm:prSet presAssocID="{CD949F29-7449-4166-BEE2-3CF409C95FC9}" presName="circle1" presStyleLbl="node1" presStyleIdx="0" presStyleCnt="3"/>
      <dgm:spPr>
        <a:solidFill>
          <a:srgbClr val="000E2A"/>
        </a:solidFill>
      </dgm:spPr>
    </dgm:pt>
    <dgm:pt modelId="{AE2057D3-6B2B-4EA5-BF24-971A94ECD267}" type="pres">
      <dgm:prSet presAssocID="{CD949F29-7449-4166-BEE2-3CF409C95FC9}" presName="space" presStyleCnt="0"/>
      <dgm:spPr/>
    </dgm:pt>
    <dgm:pt modelId="{C4B2F1E2-17A7-4169-9480-C0A0A5740098}" type="pres">
      <dgm:prSet presAssocID="{CD949F29-7449-4166-BEE2-3CF409C95FC9}" presName="rect1" presStyleLbl="alignAcc1" presStyleIdx="0" presStyleCnt="3"/>
      <dgm:spPr/>
    </dgm:pt>
    <dgm:pt modelId="{66020E04-E017-4465-BCB9-2B8C0BE0EA3B}" type="pres">
      <dgm:prSet presAssocID="{1CD04754-38BA-4F87-B978-0ABD330B59F6}" presName="vertSpace2" presStyleLbl="node1" presStyleIdx="0" presStyleCnt="3"/>
      <dgm:spPr/>
    </dgm:pt>
    <dgm:pt modelId="{3C6154D0-AE00-46CF-9145-4098AC43AF9F}" type="pres">
      <dgm:prSet presAssocID="{1CD04754-38BA-4F87-B978-0ABD330B59F6}" presName="circle2" presStyleLbl="node1" presStyleIdx="1" presStyleCnt="3"/>
      <dgm:spPr>
        <a:solidFill>
          <a:srgbClr val="001B50"/>
        </a:solidFill>
      </dgm:spPr>
    </dgm:pt>
    <dgm:pt modelId="{F22786F1-71A0-4153-A73F-E54AFB74D1F7}" type="pres">
      <dgm:prSet presAssocID="{1CD04754-38BA-4F87-B978-0ABD330B59F6}" presName="rect2" presStyleLbl="alignAcc1" presStyleIdx="1" presStyleCnt="3"/>
      <dgm:spPr/>
    </dgm:pt>
    <dgm:pt modelId="{9B1F1AB7-090E-4229-A07C-473F1D4A4977}" type="pres">
      <dgm:prSet presAssocID="{D2A0699F-BB73-4364-A76B-66CE8BE5D2F4}" presName="vertSpace3" presStyleLbl="node1" presStyleIdx="1" presStyleCnt="3"/>
      <dgm:spPr/>
    </dgm:pt>
    <dgm:pt modelId="{C1E7DA07-935B-4A4A-89A0-52B9C5E88509}" type="pres">
      <dgm:prSet presAssocID="{D2A0699F-BB73-4364-A76B-66CE8BE5D2F4}" presName="circle3" presStyleLbl="node1" presStyleIdx="2" presStyleCnt="3"/>
      <dgm:spPr>
        <a:solidFill>
          <a:srgbClr val="002060"/>
        </a:solidFill>
      </dgm:spPr>
    </dgm:pt>
    <dgm:pt modelId="{9BFF9A41-521C-4FE1-B36B-F60B3DBE9849}" type="pres">
      <dgm:prSet presAssocID="{D2A0699F-BB73-4364-A76B-66CE8BE5D2F4}" presName="rect3" presStyleLbl="alignAcc1" presStyleIdx="2" presStyleCnt="3"/>
      <dgm:spPr/>
    </dgm:pt>
    <dgm:pt modelId="{00F2DA6F-4890-4EE8-A6FA-5DDDC160C141}" type="pres">
      <dgm:prSet presAssocID="{CD949F29-7449-4166-BEE2-3CF409C95FC9}" presName="rect1ParTx" presStyleLbl="alignAcc1" presStyleIdx="2" presStyleCnt="3">
        <dgm:presLayoutVars>
          <dgm:chMax val="1"/>
          <dgm:bulletEnabled val="1"/>
        </dgm:presLayoutVars>
      </dgm:prSet>
      <dgm:spPr/>
    </dgm:pt>
    <dgm:pt modelId="{F055F750-3A7F-4752-BE23-2375190F7FE2}" type="pres">
      <dgm:prSet presAssocID="{CD949F29-7449-4166-BEE2-3CF409C95FC9}" presName="rect1ChTx" presStyleLbl="alignAcc1" presStyleIdx="2" presStyleCnt="3">
        <dgm:presLayoutVars>
          <dgm:bulletEnabled val="1"/>
        </dgm:presLayoutVars>
      </dgm:prSet>
      <dgm:spPr/>
    </dgm:pt>
    <dgm:pt modelId="{041D8C6A-3EB4-4ADA-B163-746113EDACFA}" type="pres">
      <dgm:prSet presAssocID="{1CD04754-38BA-4F87-B978-0ABD330B59F6}" presName="rect2ParTx" presStyleLbl="alignAcc1" presStyleIdx="2" presStyleCnt="3">
        <dgm:presLayoutVars>
          <dgm:chMax val="1"/>
          <dgm:bulletEnabled val="1"/>
        </dgm:presLayoutVars>
      </dgm:prSet>
      <dgm:spPr/>
    </dgm:pt>
    <dgm:pt modelId="{7EEEECBC-139F-424E-BBCD-6E0AD7770C05}" type="pres">
      <dgm:prSet presAssocID="{1CD04754-38BA-4F87-B978-0ABD330B59F6}" presName="rect2ChTx" presStyleLbl="alignAcc1" presStyleIdx="2" presStyleCnt="3">
        <dgm:presLayoutVars>
          <dgm:bulletEnabled val="1"/>
        </dgm:presLayoutVars>
      </dgm:prSet>
      <dgm:spPr/>
    </dgm:pt>
    <dgm:pt modelId="{73F678A5-9546-416A-99A9-C3FF8EA7ACFE}" type="pres">
      <dgm:prSet presAssocID="{D2A0699F-BB73-4364-A76B-66CE8BE5D2F4}" presName="rect3ParTx" presStyleLbl="alignAcc1" presStyleIdx="2" presStyleCnt="3">
        <dgm:presLayoutVars>
          <dgm:chMax val="1"/>
          <dgm:bulletEnabled val="1"/>
        </dgm:presLayoutVars>
      </dgm:prSet>
      <dgm:spPr/>
    </dgm:pt>
    <dgm:pt modelId="{977DCC66-4854-4C64-8F0D-13949ED4A067}" type="pres">
      <dgm:prSet presAssocID="{D2A0699F-BB73-4364-A76B-66CE8BE5D2F4}" presName="rect3ChTx" presStyleLbl="alignAcc1" presStyleIdx="2" presStyleCnt="3">
        <dgm:presLayoutVars>
          <dgm:bulletEnabled val="1"/>
        </dgm:presLayoutVars>
      </dgm:prSet>
      <dgm:spPr/>
    </dgm:pt>
  </dgm:ptLst>
  <dgm:cxnLst>
    <dgm:cxn modelId="{0DC41F03-72D7-40BA-B8DE-8F8C7E6C6B21}" type="presOf" srcId="{7E45BE53-33EA-471F-AD5F-8CCA421D0825}" destId="{F055F750-3A7F-4752-BE23-2375190F7FE2}" srcOrd="0" destOrd="1" presId="urn:microsoft.com/office/officeart/2005/8/layout/target3"/>
    <dgm:cxn modelId="{A91A8808-6EF6-4BEE-A8CC-90C059DAFA6F}" type="presOf" srcId="{8B87C230-2B40-4AFC-9DE9-ACADBD2A58AC}" destId="{7EEEECBC-139F-424E-BBCD-6E0AD7770C05}" srcOrd="0" destOrd="2" presId="urn:microsoft.com/office/officeart/2005/8/layout/target3"/>
    <dgm:cxn modelId="{61D7A809-9133-40F4-B67A-069551750501}" srcId="{4359EC2A-D805-43E0-9132-5BB061A7571F}" destId="{1CD04754-38BA-4F87-B978-0ABD330B59F6}" srcOrd="1" destOrd="0" parTransId="{E5F186DA-512C-4772-B901-B5C08286CAEC}" sibTransId="{4975B0FB-FABD-4381-BEDE-2517B7447324}"/>
    <dgm:cxn modelId="{6F280B11-9323-4716-A303-3950BCEE07A9}" type="presOf" srcId="{1CD04754-38BA-4F87-B978-0ABD330B59F6}" destId="{041D8C6A-3EB4-4ADA-B163-746113EDACFA}" srcOrd="1" destOrd="0" presId="urn:microsoft.com/office/officeart/2005/8/layout/target3"/>
    <dgm:cxn modelId="{A705CC11-3A97-4277-B16E-B50320BC6BCE}" type="presOf" srcId="{1CD04754-38BA-4F87-B978-0ABD330B59F6}" destId="{F22786F1-71A0-4153-A73F-E54AFB74D1F7}" srcOrd="0" destOrd="0" presId="urn:microsoft.com/office/officeart/2005/8/layout/target3"/>
    <dgm:cxn modelId="{323EAB23-5FF2-4734-B942-ED08C56AE997}" srcId="{4359EC2A-D805-43E0-9132-5BB061A7571F}" destId="{D2A0699F-BB73-4364-A76B-66CE8BE5D2F4}" srcOrd="2" destOrd="0" parTransId="{C7EABB4D-9FFB-45BE-B547-9E17EC6AE92D}" sibTransId="{06812719-E95D-4ECD-BB0C-530B95401176}"/>
    <dgm:cxn modelId="{B48A4531-C240-41F5-BD78-5B8F738FC626}" type="presOf" srcId="{CD949F29-7449-4166-BEE2-3CF409C95FC9}" destId="{C4B2F1E2-17A7-4169-9480-C0A0A5740098}" srcOrd="0" destOrd="0" presId="urn:microsoft.com/office/officeart/2005/8/layout/target3"/>
    <dgm:cxn modelId="{8F93B365-4C03-4274-B696-DB5463A52F2B}" srcId="{1CD04754-38BA-4F87-B978-0ABD330B59F6}" destId="{8B87C230-2B40-4AFC-9DE9-ACADBD2A58AC}" srcOrd="2" destOrd="0" parTransId="{0FC7F480-9806-4DF9-AE24-F9914EFDE3C3}" sibTransId="{E65911E3-B870-47BD-9F84-F8581E6A207B}"/>
    <dgm:cxn modelId="{CAE17569-E6A4-4385-9891-B432D38D09F6}" type="presOf" srcId="{4359EC2A-D805-43E0-9132-5BB061A7571F}" destId="{04ED5193-B740-44BE-8ED4-F8DD502B9BF0}" srcOrd="0" destOrd="0" presId="urn:microsoft.com/office/officeart/2005/8/layout/target3"/>
    <dgm:cxn modelId="{3CC04370-7413-4D5F-9206-66DAB93923DA}" srcId="{4359EC2A-D805-43E0-9132-5BB061A7571F}" destId="{CD949F29-7449-4166-BEE2-3CF409C95FC9}" srcOrd="0" destOrd="0" parTransId="{9EE3E994-19B9-4475-BF1A-388BD2E180D6}" sibTransId="{155D849B-1058-40AD-B7A2-D62ADB977723}"/>
    <dgm:cxn modelId="{C8489B88-9E17-4A20-A685-0F757B3E6CE8}" type="presOf" srcId="{9F360101-D15C-4027-8BA5-9BA9235F8F4F}" destId="{F055F750-3A7F-4752-BE23-2375190F7FE2}" srcOrd="0" destOrd="2" presId="urn:microsoft.com/office/officeart/2005/8/layout/target3"/>
    <dgm:cxn modelId="{9726E490-464D-413B-AFD5-A4A61A2B81D6}" srcId="{D2A0699F-BB73-4364-A76B-66CE8BE5D2F4}" destId="{20E9071B-87C8-4938-BF8D-7DC91DAB59C1}" srcOrd="1" destOrd="0" parTransId="{4E472215-49E4-4298-B43F-21C0EFB49723}" sibTransId="{62084EBC-CC3A-4470-99D7-9B99DE31B48F}"/>
    <dgm:cxn modelId="{C30A1A95-2B7C-41BC-8A68-CE1CE3616E2B}" type="presOf" srcId="{D2A0699F-BB73-4364-A76B-66CE8BE5D2F4}" destId="{9BFF9A41-521C-4FE1-B36B-F60B3DBE9849}" srcOrd="0" destOrd="0" presId="urn:microsoft.com/office/officeart/2005/8/layout/target3"/>
    <dgm:cxn modelId="{9D3BE495-E0CD-4A4D-9E1F-C5DF6481813A}" type="presOf" srcId="{D2A0699F-BB73-4364-A76B-66CE8BE5D2F4}" destId="{73F678A5-9546-416A-99A9-C3FF8EA7ACFE}" srcOrd="1" destOrd="0" presId="urn:microsoft.com/office/officeart/2005/8/layout/target3"/>
    <dgm:cxn modelId="{B593EB9B-7FE7-4987-B2A9-E0621EA62996}" type="presOf" srcId="{E59B90BE-693E-4BFE-9D09-154D4E3DCEF3}" destId="{F055F750-3A7F-4752-BE23-2375190F7FE2}" srcOrd="0" destOrd="0" presId="urn:microsoft.com/office/officeart/2005/8/layout/target3"/>
    <dgm:cxn modelId="{1B4AED9C-CAE1-45DF-8228-697F0AE37DBE}" type="presOf" srcId="{20E9071B-87C8-4938-BF8D-7DC91DAB59C1}" destId="{977DCC66-4854-4C64-8F0D-13949ED4A067}" srcOrd="0" destOrd="1" presId="urn:microsoft.com/office/officeart/2005/8/layout/target3"/>
    <dgm:cxn modelId="{CB3D60A2-D2E5-45B3-BE75-394CDC2D3C7A}" type="presOf" srcId="{CD949F29-7449-4166-BEE2-3CF409C95FC9}" destId="{00F2DA6F-4890-4EE8-A6FA-5DDDC160C141}" srcOrd="1" destOrd="0" presId="urn:microsoft.com/office/officeart/2005/8/layout/target3"/>
    <dgm:cxn modelId="{E3A907AB-7267-41BE-A9B6-7C92F755E32F}" type="presOf" srcId="{415BA332-27CA-4405-A51B-0D50F870A90D}" destId="{7EEEECBC-139F-424E-BBCD-6E0AD7770C05}" srcOrd="0" destOrd="1" presId="urn:microsoft.com/office/officeart/2005/8/layout/target3"/>
    <dgm:cxn modelId="{8D2905B3-D5AC-4831-AF0F-B5D3B5C542AF}" type="presOf" srcId="{F2196B35-ECC2-4D33-818B-8BC31151B6B7}" destId="{977DCC66-4854-4C64-8F0D-13949ED4A067}" srcOrd="0" destOrd="0" presId="urn:microsoft.com/office/officeart/2005/8/layout/target3"/>
    <dgm:cxn modelId="{354CC2B4-C3AD-4451-BEFE-AC0B05E93477}" type="presOf" srcId="{F931C36B-D017-4DA1-A51B-B41A5D15F06A}" destId="{7EEEECBC-139F-424E-BBCD-6E0AD7770C05}" srcOrd="0" destOrd="0" presId="urn:microsoft.com/office/officeart/2005/8/layout/target3"/>
    <dgm:cxn modelId="{1FE747B7-74D1-41AB-AFB5-974C19CD71E5}" srcId="{CD949F29-7449-4166-BEE2-3CF409C95FC9}" destId="{9F360101-D15C-4027-8BA5-9BA9235F8F4F}" srcOrd="1" destOrd="0" parTransId="{8CAB301C-5F14-4E8A-B326-89FC402457D2}" sibTransId="{2A242A18-C52B-4B48-B6F4-875D59B150AF}"/>
    <dgm:cxn modelId="{A1039DCC-9D26-4600-ADE5-BAFB09833E0D}" srcId="{D2A0699F-BB73-4364-A76B-66CE8BE5D2F4}" destId="{F2196B35-ECC2-4D33-818B-8BC31151B6B7}" srcOrd="0" destOrd="0" parTransId="{5CF428C8-DB21-491D-BE6C-04E9065D94D4}" sibTransId="{9D809C7E-49B3-4D0D-8F8F-E2DBA2C89D91}"/>
    <dgm:cxn modelId="{31A502D0-0CAC-4455-A2EB-61A2EF413530}" srcId="{E59B90BE-693E-4BFE-9D09-154D4E3DCEF3}" destId="{7E45BE53-33EA-471F-AD5F-8CCA421D0825}" srcOrd="0" destOrd="0" parTransId="{4187FCE1-EDE6-4899-82AE-AFCD8B798AB2}" sibTransId="{CE5CA411-7DC4-4506-AEF5-7B9DEDBAB577}"/>
    <dgm:cxn modelId="{C678C4D4-847D-4190-A7CE-1E62C4B8ACA3}" srcId="{1CD04754-38BA-4F87-B978-0ABD330B59F6}" destId="{F931C36B-D017-4DA1-A51B-B41A5D15F06A}" srcOrd="0" destOrd="0" parTransId="{BB029440-2139-488F-B03F-4700FCE1496E}" sibTransId="{A9448DA2-0A97-40DE-B786-84D80C32D3AB}"/>
    <dgm:cxn modelId="{A9CCA2D6-919C-42EF-B11F-3B30117FB6DD}" srcId="{1CD04754-38BA-4F87-B978-0ABD330B59F6}" destId="{415BA332-27CA-4405-A51B-0D50F870A90D}" srcOrd="1" destOrd="0" parTransId="{97D106A6-399D-4466-A0FB-6FBAFCD226FF}" sibTransId="{BB6DB86C-D34C-41E1-AE4D-6D991247FC34}"/>
    <dgm:cxn modelId="{51D4E8F4-88E5-4346-A069-B06F86368C6F}" srcId="{CD949F29-7449-4166-BEE2-3CF409C95FC9}" destId="{E59B90BE-693E-4BFE-9D09-154D4E3DCEF3}" srcOrd="0" destOrd="0" parTransId="{A42A4B2A-B45D-4A5C-B7BD-48973FA0DE21}" sibTransId="{036976D1-F08C-48C4-9AF4-D7CB6B7A545A}"/>
    <dgm:cxn modelId="{885B9528-B99D-4381-9B68-6D4A6DBF2D9A}" type="presParOf" srcId="{04ED5193-B740-44BE-8ED4-F8DD502B9BF0}" destId="{99A52E4E-3F1F-448F-BBF2-F1A96FC2C402}" srcOrd="0" destOrd="0" presId="urn:microsoft.com/office/officeart/2005/8/layout/target3"/>
    <dgm:cxn modelId="{4BF8A331-655D-41A6-B3FF-FB7DA1529029}" type="presParOf" srcId="{04ED5193-B740-44BE-8ED4-F8DD502B9BF0}" destId="{AE2057D3-6B2B-4EA5-BF24-971A94ECD267}" srcOrd="1" destOrd="0" presId="urn:microsoft.com/office/officeart/2005/8/layout/target3"/>
    <dgm:cxn modelId="{05E53EC7-93CD-4ED6-942E-D70E25645B3D}" type="presParOf" srcId="{04ED5193-B740-44BE-8ED4-F8DD502B9BF0}" destId="{C4B2F1E2-17A7-4169-9480-C0A0A5740098}" srcOrd="2" destOrd="0" presId="urn:microsoft.com/office/officeart/2005/8/layout/target3"/>
    <dgm:cxn modelId="{0AE26C61-00D2-4561-8FD0-45D437C07941}" type="presParOf" srcId="{04ED5193-B740-44BE-8ED4-F8DD502B9BF0}" destId="{66020E04-E017-4465-BCB9-2B8C0BE0EA3B}" srcOrd="3" destOrd="0" presId="urn:microsoft.com/office/officeart/2005/8/layout/target3"/>
    <dgm:cxn modelId="{6AC6F47F-987E-4B4B-9D7D-86F3A76FE8F4}" type="presParOf" srcId="{04ED5193-B740-44BE-8ED4-F8DD502B9BF0}" destId="{3C6154D0-AE00-46CF-9145-4098AC43AF9F}" srcOrd="4" destOrd="0" presId="urn:microsoft.com/office/officeart/2005/8/layout/target3"/>
    <dgm:cxn modelId="{29D4988D-83AA-4682-9822-A1D03DAE4CAB}" type="presParOf" srcId="{04ED5193-B740-44BE-8ED4-F8DD502B9BF0}" destId="{F22786F1-71A0-4153-A73F-E54AFB74D1F7}" srcOrd="5" destOrd="0" presId="urn:microsoft.com/office/officeart/2005/8/layout/target3"/>
    <dgm:cxn modelId="{405EA044-08C9-4F93-9109-D250A0ADEB51}" type="presParOf" srcId="{04ED5193-B740-44BE-8ED4-F8DD502B9BF0}" destId="{9B1F1AB7-090E-4229-A07C-473F1D4A4977}" srcOrd="6" destOrd="0" presId="urn:microsoft.com/office/officeart/2005/8/layout/target3"/>
    <dgm:cxn modelId="{02332E76-4E12-4B61-8368-0DEFA0B1525B}" type="presParOf" srcId="{04ED5193-B740-44BE-8ED4-F8DD502B9BF0}" destId="{C1E7DA07-935B-4A4A-89A0-52B9C5E88509}" srcOrd="7" destOrd="0" presId="urn:microsoft.com/office/officeart/2005/8/layout/target3"/>
    <dgm:cxn modelId="{83E716EB-D44B-4AB5-8DE0-05213633B9A1}" type="presParOf" srcId="{04ED5193-B740-44BE-8ED4-F8DD502B9BF0}" destId="{9BFF9A41-521C-4FE1-B36B-F60B3DBE9849}" srcOrd="8" destOrd="0" presId="urn:microsoft.com/office/officeart/2005/8/layout/target3"/>
    <dgm:cxn modelId="{244AAD4A-B785-4C86-BB63-7D9686576033}" type="presParOf" srcId="{04ED5193-B740-44BE-8ED4-F8DD502B9BF0}" destId="{00F2DA6F-4890-4EE8-A6FA-5DDDC160C141}" srcOrd="9" destOrd="0" presId="urn:microsoft.com/office/officeart/2005/8/layout/target3"/>
    <dgm:cxn modelId="{DC318FCD-B3F0-4019-BBAD-41B9263E1242}" type="presParOf" srcId="{04ED5193-B740-44BE-8ED4-F8DD502B9BF0}" destId="{F055F750-3A7F-4752-BE23-2375190F7FE2}" srcOrd="10" destOrd="0" presId="urn:microsoft.com/office/officeart/2005/8/layout/target3"/>
    <dgm:cxn modelId="{F64621F4-7708-4AB4-B6A4-48E2C60B17A6}" type="presParOf" srcId="{04ED5193-B740-44BE-8ED4-F8DD502B9BF0}" destId="{041D8C6A-3EB4-4ADA-B163-746113EDACFA}" srcOrd="11" destOrd="0" presId="urn:microsoft.com/office/officeart/2005/8/layout/target3"/>
    <dgm:cxn modelId="{0A2445FC-0305-4A71-9B78-E3FB6E5B676B}" type="presParOf" srcId="{04ED5193-B740-44BE-8ED4-F8DD502B9BF0}" destId="{7EEEECBC-139F-424E-BBCD-6E0AD7770C05}" srcOrd="12" destOrd="0" presId="urn:microsoft.com/office/officeart/2005/8/layout/target3"/>
    <dgm:cxn modelId="{47989113-D538-4134-99D1-9FBB8A1129F3}" type="presParOf" srcId="{04ED5193-B740-44BE-8ED4-F8DD502B9BF0}" destId="{73F678A5-9546-416A-99A9-C3FF8EA7ACFE}" srcOrd="13" destOrd="0" presId="urn:microsoft.com/office/officeart/2005/8/layout/target3"/>
    <dgm:cxn modelId="{23C39133-D0AF-41D2-9496-B8B31C2F7CFD}" type="presParOf" srcId="{04ED5193-B740-44BE-8ED4-F8DD502B9BF0}" destId="{977DCC66-4854-4C64-8F0D-13949ED4A067}" srcOrd="14" destOrd="0" presId="urn:microsoft.com/office/officeart/2005/8/layout/target3"/>
  </dgm:cxnLst>
  <dgm:bg>
    <a:blipFill>
      <a:blip xmlns:r="http://schemas.openxmlformats.org/officeDocument/2006/relationships" r:embed="rId1">
        <a:extLst>
          <a:ext uri="{BEBA8EAE-BF5A-486C-A8C5-ECC9F3942E4B}">
            <a14:imgProps xmlns:a14="http://schemas.microsoft.com/office/drawing/2010/main">
              <a14:imgLayer r:embed="rId2">
                <a14:imgEffect>
                  <a14:artisticPencilGrayscale pencilSize="15"/>
                </a14:imgEffect>
              </a14:imgLayer>
            </a14:imgProps>
          </a:ext>
        </a:extLst>
      </a:blip>
      <a:stretch>
        <a:fillRect/>
      </a:stretch>
    </a:blip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A52E4E-3F1F-448F-BBF2-F1A96FC2C402}">
      <dsp:nvSpPr>
        <dsp:cNvPr id="0" name=""/>
        <dsp:cNvSpPr/>
      </dsp:nvSpPr>
      <dsp:spPr>
        <a:xfrm>
          <a:off x="0" y="0"/>
          <a:ext cx="4228051" cy="4228051"/>
        </a:xfrm>
        <a:prstGeom prst="pie">
          <a:avLst>
            <a:gd name="adj1" fmla="val 5400000"/>
            <a:gd name="adj2" fmla="val 16200000"/>
          </a:avLst>
        </a:prstGeom>
        <a:solidFill>
          <a:srgbClr val="000E2A"/>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4B2F1E2-17A7-4169-9480-C0A0A5740098}">
      <dsp:nvSpPr>
        <dsp:cNvPr id="0" name=""/>
        <dsp:cNvSpPr/>
      </dsp:nvSpPr>
      <dsp:spPr>
        <a:xfrm>
          <a:off x="2114025" y="0"/>
          <a:ext cx="5350237" cy="4228051"/>
        </a:xfrm>
        <a:prstGeom prst="rect">
          <a:avLst/>
        </a:prstGeom>
        <a:solidFill>
          <a:schemeClr val="bg1"/>
        </a:solidFill>
        <a:ln w="28575" cap="flat" cmpd="sng" algn="ctr">
          <a:solidFill>
            <a:schemeClr val="bg2">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tx1"/>
              </a:solidFill>
            </a:rPr>
            <a:t>Bots</a:t>
          </a:r>
        </a:p>
        <a:p>
          <a:pPr marL="0" lvl="0" indent="0" algn="ctr" defTabSz="1333500">
            <a:lnSpc>
              <a:spcPct val="90000"/>
            </a:lnSpc>
            <a:spcBef>
              <a:spcPct val="0"/>
            </a:spcBef>
            <a:spcAft>
              <a:spcPct val="35000"/>
            </a:spcAft>
            <a:buNone/>
          </a:pPr>
          <a:r>
            <a:rPr lang="en-US" sz="3000" kern="1200" dirty="0">
              <a:solidFill>
                <a:schemeClr val="tx1"/>
              </a:solidFill>
            </a:rPr>
            <a:t>(&lt;1 minute)</a:t>
          </a:r>
        </a:p>
      </dsp:txBody>
      <dsp:txXfrm>
        <a:off x="2114025" y="0"/>
        <a:ext cx="2675118" cy="1268418"/>
      </dsp:txXfrm>
    </dsp:sp>
    <dsp:sp modelId="{3C6154D0-AE00-46CF-9145-4098AC43AF9F}">
      <dsp:nvSpPr>
        <dsp:cNvPr id="0" name=""/>
        <dsp:cNvSpPr/>
      </dsp:nvSpPr>
      <dsp:spPr>
        <a:xfrm>
          <a:off x="739910" y="1268418"/>
          <a:ext cx="2748230" cy="2748230"/>
        </a:xfrm>
        <a:prstGeom prst="pie">
          <a:avLst>
            <a:gd name="adj1" fmla="val 5400000"/>
            <a:gd name="adj2" fmla="val 16200000"/>
          </a:avLst>
        </a:prstGeom>
        <a:solidFill>
          <a:srgbClr val="001B5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22786F1-71A0-4153-A73F-E54AFB74D1F7}">
      <dsp:nvSpPr>
        <dsp:cNvPr id="0" name=""/>
        <dsp:cNvSpPr/>
      </dsp:nvSpPr>
      <dsp:spPr>
        <a:xfrm>
          <a:off x="2114025" y="1268418"/>
          <a:ext cx="5350237" cy="2748230"/>
        </a:xfrm>
        <a:prstGeom prst="rect">
          <a:avLst/>
        </a:prstGeom>
        <a:solidFill>
          <a:schemeClr val="bg1">
            <a:lumMod val="95000"/>
            <a:lumOff val="5000"/>
            <a:alpha val="89804"/>
          </a:schemeClr>
        </a:solidFill>
        <a:ln w="28575" cap="flat" cmpd="sng" algn="ctr">
          <a:solidFill>
            <a:schemeClr val="bg2">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tx1"/>
              </a:solidFill>
            </a:rPr>
            <a:t>Human</a:t>
          </a:r>
        </a:p>
        <a:p>
          <a:pPr marL="0" lvl="0" indent="0" algn="ctr" defTabSz="1333500">
            <a:lnSpc>
              <a:spcPct val="90000"/>
            </a:lnSpc>
            <a:spcBef>
              <a:spcPct val="0"/>
            </a:spcBef>
            <a:spcAft>
              <a:spcPct val="35000"/>
            </a:spcAft>
            <a:buNone/>
          </a:pPr>
          <a:r>
            <a:rPr lang="en-US" sz="3000" kern="1200" dirty="0">
              <a:solidFill>
                <a:schemeClr val="tx1"/>
              </a:solidFill>
            </a:rPr>
            <a:t>(&lt;1 hour)</a:t>
          </a:r>
        </a:p>
      </dsp:txBody>
      <dsp:txXfrm>
        <a:off x="2114025" y="1268418"/>
        <a:ext cx="2675118" cy="1268413"/>
      </dsp:txXfrm>
    </dsp:sp>
    <dsp:sp modelId="{C1E7DA07-935B-4A4A-89A0-52B9C5E88509}">
      <dsp:nvSpPr>
        <dsp:cNvPr id="0" name=""/>
        <dsp:cNvSpPr/>
      </dsp:nvSpPr>
      <dsp:spPr>
        <a:xfrm>
          <a:off x="1479818" y="2536831"/>
          <a:ext cx="1268414" cy="1268414"/>
        </a:xfrm>
        <a:prstGeom prst="pie">
          <a:avLst>
            <a:gd name="adj1" fmla="val 5400000"/>
            <a:gd name="adj2" fmla="val 16200000"/>
          </a:avLst>
        </a:prstGeom>
        <a:solidFill>
          <a:srgbClr val="00206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BFF9A41-521C-4FE1-B36B-F60B3DBE9849}">
      <dsp:nvSpPr>
        <dsp:cNvPr id="0" name=""/>
        <dsp:cNvSpPr/>
      </dsp:nvSpPr>
      <dsp:spPr>
        <a:xfrm>
          <a:off x="2114025" y="2536831"/>
          <a:ext cx="5350237" cy="1268414"/>
        </a:xfrm>
        <a:prstGeom prst="rect">
          <a:avLst/>
        </a:prstGeom>
        <a:solidFill>
          <a:schemeClr val="bg1">
            <a:lumMod val="95000"/>
            <a:lumOff val="5000"/>
          </a:schemeClr>
        </a:solidFill>
        <a:ln w="28575" cap="flat" cmpd="sng" algn="ctr">
          <a:solidFill>
            <a:schemeClr val="bg2">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tx1"/>
              </a:solidFill>
            </a:rPr>
            <a:t>Human </a:t>
          </a:r>
        </a:p>
        <a:p>
          <a:pPr marL="0" lvl="0" indent="0" algn="ctr" defTabSz="1333500">
            <a:lnSpc>
              <a:spcPct val="90000"/>
            </a:lnSpc>
            <a:spcBef>
              <a:spcPct val="0"/>
            </a:spcBef>
            <a:spcAft>
              <a:spcPct val="35000"/>
            </a:spcAft>
            <a:buNone/>
          </a:pPr>
          <a:r>
            <a:rPr lang="en-US" sz="3000" kern="1200" dirty="0">
              <a:solidFill>
                <a:schemeClr val="tx1"/>
              </a:solidFill>
            </a:rPr>
            <a:t>(hours - days)</a:t>
          </a:r>
        </a:p>
      </dsp:txBody>
      <dsp:txXfrm>
        <a:off x="2114025" y="2536831"/>
        <a:ext cx="2675118" cy="1268414"/>
      </dsp:txXfrm>
    </dsp:sp>
    <dsp:sp modelId="{F055F750-3A7F-4752-BE23-2375190F7FE2}">
      <dsp:nvSpPr>
        <dsp:cNvPr id="0" name=""/>
        <dsp:cNvSpPr/>
      </dsp:nvSpPr>
      <dsp:spPr>
        <a:xfrm>
          <a:off x="4789144" y="0"/>
          <a:ext cx="2675118" cy="126841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tx1"/>
              </a:solidFill>
            </a:rPr>
            <a:t>Machine-learning:</a:t>
          </a:r>
        </a:p>
        <a:p>
          <a:pPr marL="342900" lvl="2" indent="-171450" algn="l" defTabSz="711200">
            <a:lnSpc>
              <a:spcPct val="90000"/>
            </a:lnSpc>
            <a:spcBef>
              <a:spcPct val="0"/>
            </a:spcBef>
            <a:spcAft>
              <a:spcPct val="15000"/>
            </a:spcAft>
            <a:buChar char="•"/>
          </a:pPr>
          <a:r>
            <a:rPr lang="en-US" sz="1600" kern="1200" dirty="0">
              <a:solidFill>
                <a:schemeClr val="tx1"/>
              </a:solidFill>
            </a:rPr>
            <a:t>Bayesian neural network</a:t>
          </a:r>
        </a:p>
        <a:p>
          <a:pPr marL="171450" lvl="1" indent="-171450" algn="l" defTabSz="711200">
            <a:lnSpc>
              <a:spcPct val="90000"/>
            </a:lnSpc>
            <a:spcBef>
              <a:spcPct val="0"/>
            </a:spcBef>
            <a:spcAft>
              <a:spcPct val="15000"/>
            </a:spcAft>
            <a:buChar char="•"/>
          </a:pPr>
          <a:r>
            <a:rPr lang="en-US" sz="1600" kern="1200" dirty="0">
              <a:solidFill>
                <a:schemeClr val="tx1"/>
              </a:solidFill>
            </a:rPr>
            <a:t>Turnitin: Copyright violation</a:t>
          </a:r>
        </a:p>
      </dsp:txBody>
      <dsp:txXfrm>
        <a:off x="4789144" y="0"/>
        <a:ext cx="2675118" cy="1268418"/>
      </dsp:txXfrm>
    </dsp:sp>
    <dsp:sp modelId="{7EEEECBC-139F-424E-BBCD-6E0AD7770C05}">
      <dsp:nvSpPr>
        <dsp:cNvPr id="0" name=""/>
        <dsp:cNvSpPr/>
      </dsp:nvSpPr>
      <dsp:spPr>
        <a:xfrm>
          <a:off x="4789144" y="1268418"/>
          <a:ext cx="2675118" cy="126841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tx1"/>
              </a:solidFill>
            </a:rPr>
            <a:t>Watching new edits stream</a:t>
          </a:r>
        </a:p>
        <a:p>
          <a:pPr marL="171450" lvl="1" indent="-171450" algn="l" defTabSz="711200">
            <a:lnSpc>
              <a:spcPct val="90000"/>
            </a:lnSpc>
            <a:spcBef>
              <a:spcPct val="0"/>
            </a:spcBef>
            <a:spcAft>
              <a:spcPct val="15000"/>
            </a:spcAft>
            <a:buChar char="•"/>
          </a:pPr>
          <a:r>
            <a:rPr lang="en-US" sz="1600" kern="1200" dirty="0" err="1">
              <a:solidFill>
                <a:schemeClr val="tx1"/>
              </a:solidFill>
            </a:rPr>
            <a:t>Apprx</a:t>
          </a:r>
          <a:r>
            <a:rPr lang="en-US" sz="1600" kern="1200" dirty="0">
              <a:solidFill>
                <a:schemeClr val="tx1"/>
              </a:solidFill>
            </a:rPr>
            <a:t>. 100 at any time</a:t>
          </a:r>
        </a:p>
        <a:p>
          <a:pPr marL="171450" lvl="1" indent="-171450" algn="l" defTabSz="711200">
            <a:lnSpc>
              <a:spcPct val="90000"/>
            </a:lnSpc>
            <a:spcBef>
              <a:spcPct val="0"/>
            </a:spcBef>
            <a:spcAft>
              <a:spcPct val="15000"/>
            </a:spcAft>
            <a:buChar char="•"/>
          </a:pPr>
          <a:r>
            <a:rPr lang="en-US" sz="1600" kern="1200" dirty="0">
              <a:solidFill>
                <a:schemeClr val="tx1"/>
              </a:solidFill>
            </a:rPr>
            <a:t>e.g. sentences lacking references</a:t>
          </a:r>
        </a:p>
      </dsp:txBody>
      <dsp:txXfrm>
        <a:off x="4789144" y="1268418"/>
        <a:ext cx="2675118" cy="1268413"/>
      </dsp:txXfrm>
    </dsp:sp>
    <dsp:sp modelId="{977DCC66-4854-4C64-8F0D-13949ED4A067}">
      <dsp:nvSpPr>
        <dsp:cNvPr id="0" name=""/>
        <dsp:cNvSpPr/>
      </dsp:nvSpPr>
      <dsp:spPr>
        <a:xfrm>
          <a:off x="4789144" y="2536831"/>
          <a:ext cx="2675118" cy="126841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tx1"/>
              </a:solidFill>
            </a:rPr>
            <a:t>Quality rating</a:t>
          </a:r>
        </a:p>
        <a:p>
          <a:pPr marL="171450" lvl="1" indent="-171450" algn="l" defTabSz="711200">
            <a:lnSpc>
              <a:spcPct val="90000"/>
            </a:lnSpc>
            <a:spcBef>
              <a:spcPct val="0"/>
            </a:spcBef>
            <a:spcAft>
              <a:spcPct val="15000"/>
            </a:spcAft>
            <a:buChar char="•"/>
          </a:pPr>
          <a:r>
            <a:rPr lang="en-US" sz="1600" kern="1200" dirty="0">
              <a:solidFill>
                <a:schemeClr val="tx1"/>
              </a:solidFill>
            </a:rPr>
            <a:t>Checking for more subtle errors</a:t>
          </a:r>
        </a:p>
      </dsp:txBody>
      <dsp:txXfrm>
        <a:off x="4789144" y="2536831"/>
        <a:ext cx="2675118" cy="1268414"/>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95FD4A-8578-40A5-AC24-73165102632F}" type="datetimeFigureOut">
              <a:rPr lang="en-AU" smtClean="0"/>
              <a:t>13/02/2020</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F62786-DC08-4810-B3A9-13A0FE56C43D}" type="slidenum">
              <a:rPr lang="en-AU" smtClean="0"/>
              <a:t>‹#›</a:t>
            </a:fld>
            <a:endParaRPr lang="en-AU"/>
          </a:p>
        </p:txBody>
      </p:sp>
    </p:spTree>
    <p:extLst>
      <p:ext uri="{BB962C8B-B14F-4D97-AF65-F5344CB8AC3E}">
        <p14:creationId xmlns:p14="http://schemas.microsoft.com/office/powerpoint/2010/main" val="4231508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DF62786-DC08-4810-B3A9-13A0FE56C43D}" type="slidenum">
              <a:rPr lang="en-AU" smtClean="0"/>
              <a:t>1</a:t>
            </a:fld>
            <a:endParaRPr lang="en-AU"/>
          </a:p>
        </p:txBody>
      </p:sp>
    </p:spTree>
    <p:extLst>
      <p:ext uri="{BB962C8B-B14F-4D97-AF65-F5344CB8AC3E}">
        <p14:creationId xmlns:p14="http://schemas.microsoft.com/office/powerpoint/2010/main" val="2302198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Some interesting places still exist in </a:t>
            </a:r>
            <a:r>
              <a:rPr lang="en-AU" dirty="0" err="1"/>
              <a:t>mainspace</a:t>
            </a:r>
            <a:r>
              <a:rPr lang="en-AU" dirty="0"/>
              <a:t>, not quite the alleyways, but definitely the odder parts of the city.</a:t>
            </a:r>
          </a:p>
          <a:p>
            <a:r>
              <a:rPr lang="en-AU" dirty="0"/>
              <a:t>Sadly there are no images of these animals, so to make up for it, here’s </a:t>
            </a:r>
            <a:r>
              <a:rPr lang="en-AU"/>
              <a:t>a stack </a:t>
            </a:r>
            <a:r>
              <a:rPr lang="en-AU" dirty="0"/>
              <a:t>of sexy popes.</a:t>
            </a:r>
          </a:p>
        </p:txBody>
      </p:sp>
      <p:sp>
        <p:nvSpPr>
          <p:cNvPr id="4" name="Slide Number Placeholder 3"/>
          <p:cNvSpPr>
            <a:spLocks noGrp="1"/>
          </p:cNvSpPr>
          <p:nvPr>
            <p:ph type="sldNum" sz="quarter" idx="5"/>
          </p:nvPr>
        </p:nvSpPr>
        <p:spPr/>
        <p:txBody>
          <a:bodyPr/>
          <a:lstStyle/>
          <a:p>
            <a:fld id="{7DF62786-DC08-4810-B3A9-13A0FE56C43D}" type="slidenum">
              <a:rPr lang="en-AU" smtClean="0"/>
              <a:t>10</a:t>
            </a:fld>
            <a:endParaRPr lang="en-AU"/>
          </a:p>
        </p:txBody>
      </p:sp>
    </p:spTree>
    <p:extLst>
      <p:ext uri="{BB962C8B-B14F-4D97-AF65-F5344CB8AC3E}">
        <p14:creationId xmlns:p14="http://schemas.microsoft.com/office/powerpoint/2010/main" val="2157087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Some interesting places still exist in </a:t>
            </a:r>
            <a:r>
              <a:rPr lang="en-AU" dirty="0" err="1"/>
              <a:t>mainspace</a:t>
            </a:r>
            <a:r>
              <a:rPr lang="en-AU" dirty="0"/>
              <a:t>, not quite the alleyways, but definitely the odder parts of the city</a:t>
            </a:r>
          </a:p>
        </p:txBody>
      </p:sp>
      <p:sp>
        <p:nvSpPr>
          <p:cNvPr id="4" name="Slide Number Placeholder 3"/>
          <p:cNvSpPr>
            <a:spLocks noGrp="1"/>
          </p:cNvSpPr>
          <p:nvPr>
            <p:ph type="sldNum" sz="quarter" idx="5"/>
          </p:nvPr>
        </p:nvSpPr>
        <p:spPr/>
        <p:txBody>
          <a:bodyPr/>
          <a:lstStyle/>
          <a:p>
            <a:fld id="{7DF62786-DC08-4810-B3A9-13A0FE56C43D}" type="slidenum">
              <a:rPr lang="en-AU" smtClean="0"/>
              <a:t>11</a:t>
            </a:fld>
            <a:endParaRPr lang="en-AU"/>
          </a:p>
        </p:txBody>
      </p:sp>
    </p:spTree>
    <p:extLst>
      <p:ext uri="{BB962C8B-B14F-4D97-AF65-F5344CB8AC3E}">
        <p14:creationId xmlns:p14="http://schemas.microsoft.com/office/powerpoint/2010/main" val="3103306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There’s even a single joke (that I know of) that is permitted so I want you to emotionally prepare yourself for this.</a:t>
            </a:r>
          </a:p>
          <a:p>
            <a:r>
              <a:rPr lang="en-AU" dirty="0"/>
              <a:t>Introduced by anon Dec 2012. Debate continued until mid 2015, since which time it has been stable.</a:t>
            </a:r>
          </a:p>
        </p:txBody>
      </p:sp>
      <p:sp>
        <p:nvSpPr>
          <p:cNvPr id="4" name="Slide Number Placeholder 3"/>
          <p:cNvSpPr>
            <a:spLocks noGrp="1"/>
          </p:cNvSpPr>
          <p:nvPr>
            <p:ph type="sldNum" sz="quarter" idx="5"/>
          </p:nvPr>
        </p:nvSpPr>
        <p:spPr/>
        <p:txBody>
          <a:bodyPr/>
          <a:lstStyle/>
          <a:p>
            <a:fld id="{7DF62786-DC08-4810-B3A9-13A0FE56C43D}" type="slidenum">
              <a:rPr lang="en-AU" smtClean="0"/>
              <a:t>12</a:t>
            </a:fld>
            <a:endParaRPr lang="en-AU"/>
          </a:p>
        </p:txBody>
      </p:sp>
    </p:spTree>
    <p:extLst>
      <p:ext uri="{BB962C8B-B14F-4D97-AF65-F5344CB8AC3E}">
        <p14:creationId xmlns:p14="http://schemas.microsoft.com/office/powerpoint/2010/main" val="4201845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lets go further behind the scenes</a:t>
            </a:r>
          </a:p>
          <a:p>
            <a:r>
              <a:rPr lang="en-AU" dirty="0"/>
              <a:t>Elections for important positions, such as arbitrating disputes</a:t>
            </a:r>
          </a:p>
          <a:p>
            <a:r>
              <a:rPr lang="en-AU" dirty="0"/>
              <a:t>Main policies being verifiability, reliable sources and neutral point of view</a:t>
            </a:r>
          </a:p>
          <a:p>
            <a:r>
              <a:rPr lang="en-AU" dirty="0"/>
              <a:t>But people work on whatever they’re interested in, so coverage is extremely uneven and reflects editor interests</a:t>
            </a:r>
          </a:p>
        </p:txBody>
      </p:sp>
      <p:sp>
        <p:nvSpPr>
          <p:cNvPr id="4" name="Slide Number Placeholder 3"/>
          <p:cNvSpPr>
            <a:spLocks noGrp="1"/>
          </p:cNvSpPr>
          <p:nvPr>
            <p:ph type="sldNum" sz="quarter" idx="5"/>
          </p:nvPr>
        </p:nvSpPr>
        <p:spPr/>
        <p:txBody>
          <a:bodyPr/>
          <a:lstStyle/>
          <a:p>
            <a:fld id="{7DF62786-DC08-4810-B3A9-13A0FE56C43D}" type="slidenum">
              <a:rPr lang="en-AU" smtClean="0"/>
              <a:t>13</a:t>
            </a:fld>
            <a:endParaRPr lang="en-AU"/>
          </a:p>
        </p:txBody>
      </p:sp>
    </p:spTree>
    <p:extLst>
      <p:ext uri="{BB962C8B-B14F-4D97-AF65-F5344CB8AC3E}">
        <p14:creationId xmlns:p14="http://schemas.microsoft.com/office/powerpoint/2010/main" val="2488873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this means is that every article is a huge collaborative effort by the community</a:t>
            </a:r>
          </a:p>
        </p:txBody>
      </p:sp>
      <p:sp>
        <p:nvSpPr>
          <p:cNvPr id="4" name="Slide Number Placeholder 3"/>
          <p:cNvSpPr>
            <a:spLocks noGrp="1"/>
          </p:cNvSpPr>
          <p:nvPr>
            <p:ph type="sldNum" sz="quarter" idx="5"/>
          </p:nvPr>
        </p:nvSpPr>
        <p:spPr/>
        <p:txBody>
          <a:bodyPr/>
          <a:lstStyle/>
          <a:p>
            <a:fld id="{7DF62786-DC08-4810-B3A9-13A0FE56C43D}" type="slidenum">
              <a:rPr lang="en-AU" smtClean="0"/>
              <a:t>14</a:t>
            </a:fld>
            <a:endParaRPr lang="en-AU"/>
          </a:p>
        </p:txBody>
      </p:sp>
    </p:spTree>
    <p:extLst>
      <p:ext uri="{BB962C8B-B14F-4D97-AF65-F5344CB8AC3E}">
        <p14:creationId xmlns:p14="http://schemas.microsoft.com/office/powerpoint/2010/main" val="3052505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Even just a little behind the scenes, on the article </a:t>
            </a:r>
            <a:r>
              <a:rPr lang="en-AU" dirty="0" err="1"/>
              <a:t>talkpages</a:t>
            </a:r>
            <a:r>
              <a:rPr lang="en-AU" dirty="0"/>
              <a:t>, there’s lots of discussion going on</a:t>
            </a:r>
          </a:p>
        </p:txBody>
      </p:sp>
      <p:sp>
        <p:nvSpPr>
          <p:cNvPr id="4" name="Slide Number Placeholder 3"/>
          <p:cNvSpPr>
            <a:spLocks noGrp="1"/>
          </p:cNvSpPr>
          <p:nvPr>
            <p:ph type="sldNum" sz="quarter" idx="5"/>
          </p:nvPr>
        </p:nvSpPr>
        <p:spPr/>
        <p:txBody>
          <a:bodyPr/>
          <a:lstStyle/>
          <a:p>
            <a:fld id="{7DF62786-DC08-4810-B3A9-13A0FE56C43D}" type="slidenum">
              <a:rPr lang="en-AU" smtClean="0"/>
              <a:t>15</a:t>
            </a:fld>
            <a:endParaRPr lang="en-AU"/>
          </a:p>
        </p:txBody>
      </p:sp>
    </p:spTree>
    <p:extLst>
      <p:ext uri="{BB962C8B-B14F-4D97-AF65-F5344CB8AC3E}">
        <p14:creationId xmlns:p14="http://schemas.microsoft.com/office/powerpoint/2010/main" val="4075846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images added are similarly varied, here is a random selection from the same 1-minute period from the last slide</a:t>
            </a:r>
          </a:p>
        </p:txBody>
      </p:sp>
      <p:sp>
        <p:nvSpPr>
          <p:cNvPr id="4" name="Slide Number Placeholder 3"/>
          <p:cNvSpPr>
            <a:spLocks noGrp="1"/>
          </p:cNvSpPr>
          <p:nvPr>
            <p:ph type="sldNum" sz="quarter" idx="5"/>
          </p:nvPr>
        </p:nvSpPr>
        <p:spPr/>
        <p:txBody>
          <a:bodyPr/>
          <a:lstStyle/>
          <a:p>
            <a:fld id="{7DF62786-DC08-4810-B3A9-13A0FE56C43D}" type="slidenum">
              <a:rPr lang="en-AU" smtClean="0"/>
              <a:t>17</a:t>
            </a:fld>
            <a:endParaRPr lang="en-AU"/>
          </a:p>
        </p:txBody>
      </p:sp>
    </p:spTree>
    <p:extLst>
      <p:ext uri="{BB962C8B-B14F-4D97-AF65-F5344CB8AC3E}">
        <p14:creationId xmlns:p14="http://schemas.microsoft.com/office/powerpoint/2010/main" val="2327468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with so much activity, how do you prevent a post-truth apocalypse of fake news?</a:t>
            </a:r>
          </a:p>
        </p:txBody>
      </p:sp>
      <p:sp>
        <p:nvSpPr>
          <p:cNvPr id="4" name="Slide Number Placeholder 3"/>
          <p:cNvSpPr>
            <a:spLocks noGrp="1"/>
          </p:cNvSpPr>
          <p:nvPr>
            <p:ph type="sldNum" sz="quarter" idx="5"/>
          </p:nvPr>
        </p:nvSpPr>
        <p:spPr/>
        <p:txBody>
          <a:bodyPr/>
          <a:lstStyle/>
          <a:p>
            <a:fld id="{7DF62786-DC08-4810-B3A9-13A0FE56C43D}" type="slidenum">
              <a:rPr lang="en-AU" smtClean="0"/>
              <a:t>18</a:t>
            </a:fld>
            <a:endParaRPr lang="en-AU"/>
          </a:p>
        </p:txBody>
      </p:sp>
    </p:spTree>
    <p:extLst>
      <p:ext uri="{BB962C8B-B14F-4D97-AF65-F5344CB8AC3E}">
        <p14:creationId xmlns:p14="http://schemas.microsoft.com/office/powerpoint/2010/main" val="2244281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DF62786-DC08-4810-B3A9-13A0FE56C43D}" type="slidenum">
              <a:rPr lang="en-AU" smtClean="0"/>
              <a:t>19</a:t>
            </a:fld>
            <a:endParaRPr lang="en-AU"/>
          </a:p>
        </p:txBody>
      </p:sp>
    </p:spTree>
    <p:extLst>
      <p:ext uri="{BB962C8B-B14F-4D97-AF65-F5344CB8AC3E}">
        <p14:creationId xmlns:p14="http://schemas.microsoft.com/office/powerpoint/2010/main" val="1175676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Nicely visualised where right turns are votes to delete and left turns are votes to keep</a:t>
            </a:r>
          </a:p>
        </p:txBody>
      </p:sp>
      <p:sp>
        <p:nvSpPr>
          <p:cNvPr id="4" name="Slide Number Placeholder 3"/>
          <p:cNvSpPr>
            <a:spLocks noGrp="1"/>
          </p:cNvSpPr>
          <p:nvPr>
            <p:ph type="sldNum" sz="quarter" idx="5"/>
          </p:nvPr>
        </p:nvSpPr>
        <p:spPr/>
        <p:txBody>
          <a:bodyPr/>
          <a:lstStyle/>
          <a:p>
            <a:fld id="{7DF62786-DC08-4810-B3A9-13A0FE56C43D}" type="slidenum">
              <a:rPr lang="en-AU" smtClean="0"/>
              <a:t>20</a:t>
            </a:fld>
            <a:endParaRPr lang="en-AU"/>
          </a:p>
        </p:txBody>
      </p:sp>
    </p:spTree>
    <p:extLst>
      <p:ext uri="{BB962C8B-B14F-4D97-AF65-F5344CB8AC3E}">
        <p14:creationId xmlns:p14="http://schemas.microsoft.com/office/powerpoint/2010/main" val="862913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How many have looked at Wikipedia in the last week? How about today? About 300M daily pageviews. How many people read my PhD thesis? Yea, so that’s how I got into editing Wikipedia. I’ve now been editing for 6 years, mainly in science topics.</a:t>
            </a:r>
            <a:endParaRPr lang="en-AU" dirty="0"/>
          </a:p>
        </p:txBody>
      </p:sp>
      <p:sp>
        <p:nvSpPr>
          <p:cNvPr id="4" name="Slide Number Placeholder 3"/>
          <p:cNvSpPr>
            <a:spLocks noGrp="1"/>
          </p:cNvSpPr>
          <p:nvPr>
            <p:ph type="sldNum" sz="quarter" idx="10"/>
          </p:nvPr>
        </p:nvSpPr>
        <p:spPr/>
        <p:txBody>
          <a:bodyPr/>
          <a:lstStyle/>
          <a:p>
            <a:fld id="{9F75BE52-A756-43B0-BBD4-B5380532E5CB}" type="slidenum">
              <a:rPr lang="en-GB" smtClean="0"/>
              <a:t>2</a:t>
            </a:fld>
            <a:endParaRPr lang="en-GB"/>
          </a:p>
        </p:txBody>
      </p:sp>
    </p:spTree>
    <p:extLst>
      <p:ext uri="{BB962C8B-B14F-4D97-AF65-F5344CB8AC3E}">
        <p14:creationId xmlns:p14="http://schemas.microsoft.com/office/powerpoint/2010/main" val="2001347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But most of the activity takes place in this middle phase</a:t>
            </a:r>
          </a:p>
        </p:txBody>
      </p:sp>
      <p:sp>
        <p:nvSpPr>
          <p:cNvPr id="4" name="Slide Number Placeholder 3"/>
          <p:cNvSpPr>
            <a:spLocks noGrp="1"/>
          </p:cNvSpPr>
          <p:nvPr>
            <p:ph type="sldNum" sz="quarter" idx="5"/>
          </p:nvPr>
        </p:nvSpPr>
        <p:spPr/>
        <p:txBody>
          <a:bodyPr/>
          <a:lstStyle/>
          <a:p>
            <a:fld id="{7DF62786-DC08-4810-B3A9-13A0FE56C43D}" type="slidenum">
              <a:rPr lang="en-AU" smtClean="0"/>
              <a:t>21</a:t>
            </a:fld>
            <a:endParaRPr lang="en-AU"/>
          </a:p>
        </p:txBody>
      </p:sp>
    </p:spTree>
    <p:extLst>
      <p:ext uri="{BB962C8B-B14F-4D97-AF65-F5344CB8AC3E}">
        <p14:creationId xmlns:p14="http://schemas.microsoft.com/office/powerpoint/2010/main" val="2170226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At the opposite end of the spectrum is the internal review of the best content. Look out for these symbols in the top corner of an article.</a:t>
            </a:r>
          </a:p>
          <a:p>
            <a:r>
              <a:rPr lang="en-AU" dirty="0"/>
              <a:t>Gives you an idea of the articles that appear every day on the Wikipedia front page.</a:t>
            </a:r>
          </a:p>
        </p:txBody>
      </p:sp>
      <p:sp>
        <p:nvSpPr>
          <p:cNvPr id="4" name="Slide Number Placeholder 3"/>
          <p:cNvSpPr>
            <a:spLocks noGrp="1"/>
          </p:cNvSpPr>
          <p:nvPr>
            <p:ph type="sldNum" sz="quarter" idx="5"/>
          </p:nvPr>
        </p:nvSpPr>
        <p:spPr/>
        <p:txBody>
          <a:bodyPr/>
          <a:lstStyle/>
          <a:p>
            <a:fld id="{7DF62786-DC08-4810-B3A9-13A0FE56C43D}" type="slidenum">
              <a:rPr lang="en-AU" smtClean="0"/>
              <a:t>22</a:t>
            </a:fld>
            <a:endParaRPr lang="en-AU"/>
          </a:p>
        </p:txBody>
      </p:sp>
    </p:spTree>
    <p:extLst>
      <p:ext uri="{BB962C8B-B14F-4D97-AF65-F5344CB8AC3E}">
        <p14:creationId xmlns:p14="http://schemas.microsoft.com/office/powerpoint/2010/main" val="3203742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are now even mechanisms for having external experts contribute by writing articles that are peer reviewed by academic journals and published into Wikipedia, or even Wikipedia pages submitted to journals!</a:t>
            </a:r>
          </a:p>
        </p:txBody>
      </p:sp>
      <p:sp>
        <p:nvSpPr>
          <p:cNvPr id="4" name="Slide Number Placeholder 3"/>
          <p:cNvSpPr>
            <a:spLocks noGrp="1"/>
          </p:cNvSpPr>
          <p:nvPr>
            <p:ph type="sldNum" sz="quarter" idx="5"/>
          </p:nvPr>
        </p:nvSpPr>
        <p:spPr/>
        <p:txBody>
          <a:bodyPr/>
          <a:lstStyle/>
          <a:p>
            <a:fld id="{7DF62786-DC08-4810-B3A9-13A0FE56C43D}" type="slidenum">
              <a:rPr lang="en-AU" smtClean="0"/>
              <a:t>23</a:t>
            </a:fld>
            <a:endParaRPr lang="en-AU"/>
          </a:p>
        </p:txBody>
      </p:sp>
    </p:spTree>
    <p:extLst>
      <p:ext uri="{BB962C8B-B14F-4D97-AF65-F5344CB8AC3E}">
        <p14:creationId xmlns:p14="http://schemas.microsoft.com/office/powerpoint/2010/main" val="2824506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If this all seems intimidatingly complex, don’t worry, there are very friendly places for newcomers to start, meet some of the regulars, try a few test edits.</a:t>
            </a:r>
          </a:p>
        </p:txBody>
      </p:sp>
      <p:sp>
        <p:nvSpPr>
          <p:cNvPr id="4" name="Slide Number Placeholder 3"/>
          <p:cNvSpPr>
            <a:spLocks noGrp="1"/>
          </p:cNvSpPr>
          <p:nvPr>
            <p:ph type="sldNum" sz="quarter" idx="5"/>
          </p:nvPr>
        </p:nvSpPr>
        <p:spPr/>
        <p:txBody>
          <a:bodyPr/>
          <a:lstStyle/>
          <a:p>
            <a:fld id="{7DF62786-DC08-4810-B3A9-13A0FE56C43D}" type="slidenum">
              <a:rPr lang="en-AU" smtClean="0"/>
              <a:t>24</a:t>
            </a:fld>
            <a:endParaRPr lang="en-AU"/>
          </a:p>
        </p:txBody>
      </p:sp>
    </p:spTree>
    <p:extLst>
      <p:ext uri="{BB962C8B-B14F-4D97-AF65-F5344CB8AC3E}">
        <p14:creationId xmlns:p14="http://schemas.microsoft.com/office/powerpoint/2010/main" val="3613913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If we’ve got some time for questions I thought I’d leave you with the sounds of the city on in the background.</a:t>
            </a:r>
          </a:p>
        </p:txBody>
      </p:sp>
      <p:sp>
        <p:nvSpPr>
          <p:cNvPr id="4" name="Slide Number Placeholder 3"/>
          <p:cNvSpPr>
            <a:spLocks noGrp="1"/>
          </p:cNvSpPr>
          <p:nvPr>
            <p:ph type="sldNum" sz="quarter" idx="5"/>
          </p:nvPr>
        </p:nvSpPr>
        <p:spPr/>
        <p:txBody>
          <a:bodyPr/>
          <a:lstStyle/>
          <a:p>
            <a:fld id="{7DF62786-DC08-4810-B3A9-13A0FE56C43D}" type="slidenum">
              <a:rPr lang="en-AU" smtClean="0"/>
              <a:t>25</a:t>
            </a:fld>
            <a:endParaRPr lang="en-AU"/>
          </a:p>
        </p:txBody>
      </p:sp>
    </p:spTree>
    <p:extLst>
      <p:ext uri="{BB962C8B-B14F-4D97-AF65-F5344CB8AC3E}">
        <p14:creationId xmlns:p14="http://schemas.microsoft.com/office/powerpoint/2010/main" val="1952535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dirty="0"/>
              <a:t>Actually, you’re not alone in using it…</a:t>
            </a:r>
          </a:p>
          <a:p>
            <a:pPr lvl="0"/>
            <a:r>
              <a:rPr lang="en-AU" dirty="0"/>
              <a:t>Also 35% of pharmacists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Also 87% of teachers</a:t>
            </a:r>
          </a:p>
          <a:p>
            <a:pPr lvl="0"/>
            <a:r>
              <a:rPr lang="en-US" dirty="0"/>
              <a:t>Policymakers and Journalists</a:t>
            </a:r>
            <a:endParaRPr lang="en-AU" dirty="0"/>
          </a:p>
          <a:p>
            <a:pPr lvl="0"/>
            <a:r>
              <a:rPr lang="en-AU" dirty="0"/>
              <a:t>Wikipedia cited in &gt;400 judicial decisions</a:t>
            </a:r>
          </a:p>
        </p:txBody>
      </p:sp>
      <p:sp>
        <p:nvSpPr>
          <p:cNvPr id="4" name="Slide Number Placeholder 3"/>
          <p:cNvSpPr>
            <a:spLocks noGrp="1"/>
          </p:cNvSpPr>
          <p:nvPr>
            <p:ph type="sldNum" sz="quarter" idx="10"/>
          </p:nvPr>
        </p:nvSpPr>
        <p:spPr/>
        <p:txBody>
          <a:bodyPr/>
          <a:lstStyle/>
          <a:p>
            <a:fld id="{9F75BE52-A756-43B0-BBD4-B5380532E5CB}" type="slidenum">
              <a:rPr lang="en-GB" smtClean="0"/>
              <a:t>3</a:t>
            </a:fld>
            <a:endParaRPr lang="en-GB"/>
          </a:p>
        </p:txBody>
      </p:sp>
    </p:spTree>
    <p:extLst>
      <p:ext uri="{BB962C8B-B14F-4D97-AF65-F5344CB8AC3E}">
        <p14:creationId xmlns:p14="http://schemas.microsoft.com/office/powerpoint/2010/main" val="2803623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dirty="0"/>
              <a:t>Peak in 2008, but has declined since then (though has started to plateau)</a:t>
            </a:r>
          </a:p>
          <a:p>
            <a:pPr lvl="0"/>
            <a:r>
              <a:rPr lang="en-AU" dirty="0"/>
              <a:t>Generally highly educated, but skews heavily male, white, tech background</a:t>
            </a:r>
          </a:p>
        </p:txBody>
      </p:sp>
      <p:sp>
        <p:nvSpPr>
          <p:cNvPr id="4" name="Slide Number Placeholder 3"/>
          <p:cNvSpPr>
            <a:spLocks noGrp="1"/>
          </p:cNvSpPr>
          <p:nvPr>
            <p:ph type="sldNum" sz="quarter" idx="10"/>
          </p:nvPr>
        </p:nvSpPr>
        <p:spPr/>
        <p:txBody>
          <a:bodyPr/>
          <a:lstStyle/>
          <a:p>
            <a:fld id="{9F75BE52-A756-43B0-BBD4-B5380532E5CB}" type="slidenum">
              <a:rPr lang="en-GB" smtClean="0"/>
              <a:t>4</a:t>
            </a:fld>
            <a:endParaRPr lang="en-GB"/>
          </a:p>
        </p:txBody>
      </p:sp>
    </p:spTree>
    <p:extLst>
      <p:ext uri="{BB962C8B-B14F-4D97-AF65-F5344CB8AC3E}">
        <p14:creationId xmlns:p14="http://schemas.microsoft.com/office/powerpoint/2010/main" val="942287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If Wikipedia is a city you’ll know many of the main roads, and maybe even the lesser-trafficked roads in your local suburb.</a:t>
            </a:r>
          </a:p>
          <a:p>
            <a:r>
              <a:rPr lang="en-AU" dirty="0"/>
              <a:t>I’m hoping to introduce you to some of the huge number interesting laneways and alleys where the action happens behind the scenes</a:t>
            </a:r>
          </a:p>
          <a:p>
            <a:r>
              <a:rPr lang="en-AU" dirty="0"/>
              <a:t>I’ll be pushing this metaphor pretty far, so when it starts to get tenuous use your imaginations?</a:t>
            </a:r>
          </a:p>
        </p:txBody>
      </p:sp>
      <p:sp>
        <p:nvSpPr>
          <p:cNvPr id="4" name="Slide Number Placeholder 3"/>
          <p:cNvSpPr>
            <a:spLocks noGrp="1"/>
          </p:cNvSpPr>
          <p:nvPr>
            <p:ph type="sldNum" sz="quarter" idx="5"/>
          </p:nvPr>
        </p:nvSpPr>
        <p:spPr/>
        <p:txBody>
          <a:bodyPr/>
          <a:lstStyle/>
          <a:p>
            <a:fld id="{7DF62786-DC08-4810-B3A9-13A0FE56C43D}" type="slidenum">
              <a:rPr lang="en-AU" smtClean="0"/>
              <a:t>5</a:t>
            </a:fld>
            <a:endParaRPr lang="en-AU"/>
          </a:p>
        </p:txBody>
      </p:sp>
    </p:spTree>
    <p:extLst>
      <p:ext uri="{BB962C8B-B14F-4D97-AF65-F5344CB8AC3E}">
        <p14:creationId xmlns:p14="http://schemas.microsoft.com/office/powerpoint/2010/main" val="2381737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said that Wikipedia is widely used, it hasn’t always been this way, and there’ve definitely been a few wrong turns. One of the early fights was over funding and independence.</a:t>
            </a:r>
            <a:endParaRPr lang="en-AU" dirty="0"/>
          </a:p>
        </p:txBody>
      </p:sp>
      <p:sp>
        <p:nvSpPr>
          <p:cNvPr id="4" name="Slide Number Placeholder 3"/>
          <p:cNvSpPr>
            <a:spLocks noGrp="1"/>
          </p:cNvSpPr>
          <p:nvPr>
            <p:ph type="sldNum" sz="quarter" idx="5"/>
          </p:nvPr>
        </p:nvSpPr>
        <p:spPr/>
        <p:txBody>
          <a:bodyPr/>
          <a:lstStyle/>
          <a:p>
            <a:fld id="{7DF62786-DC08-4810-B3A9-13A0FE56C43D}" type="slidenum">
              <a:rPr lang="en-AU" smtClean="0"/>
              <a:t>6</a:t>
            </a:fld>
            <a:endParaRPr lang="en-AU"/>
          </a:p>
        </p:txBody>
      </p:sp>
    </p:spTree>
    <p:extLst>
      <p:ext uri="{BB962C8B-B14F-4D97-AF65-F5344CB8AC3E}">
        <p14:creationId xmlns:p14="http://schemas.microsoft.com/office/powerpoint/2010/main" val="106989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How many people here remember the Wikipedia mascot? Now you might actually be thinking of one of two mascots. The first…</a:t>
            </a:r>
          </a:p>
        </p:txBody>
      </p:sp>
      <p:sp>
        <p:nvSpPr>
          <p:cNvPr id="4" name="Slide Number Placeholder 3"/>
          <p:cNvSpPr>
            <a:spLocks noGrp="1"/>
          </p:cNvSpPr>
          <p:nvPr>
            <p:ph type="sldNum" sz="quarter" idx="5"/>
          </p:nvPr>
        </p:nvSpPr>
        <p:spPr/>
        <p:txBody>
          <a:bodyPr/>
          <a:lstStyle/>
          <a:p>
            <a:fld id="{7DF62786-DC08-4810-B3A9-13A0FE56C43D}" type="slidenum">
              <a:rPr lang="en-AU" smtClean="0"/>
              <a:t>7</a:t>
            </a:fld>
            <a:endParaRPr lang="en-AU"/>
          </a:p>
        </p:txBody>
      </p:sp>
    </p:spTree>
    <p:extLst>
      <p:ext uri="{BB962C8B-B14F-4D97-AF65-F5344CB8AC3E}">
        <p14:creationId xmlns:p14="http://schemas.microsoft.com/office/powerpoint/2010/main" val="1676638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which the anime community said ‘well if it’s cute but also creepy you’re going for, then hold my beer’</a:t>
            </a:r>
          </a:p>
        </p:txBody>
      </p:sp>
      <p:sp>
        <p:nvSpPr>
          <p:cNvPr id="4" name="Slide Number Placeholder 3"/>
          <p:cNvSpPr>
            <a:spLocks noGrp="1"/>
          </p:cNvSpPr>
          <p:nvPr>
            <p:ph type="sldNum" sz="quarter" idx="5"/>
          </p:nvPr>
        </p:nvSpPr>
        <p:spPr/>
        <p:txBody>
          <a:bodyPr/>
          <a:lstStyle/>
          <a:p>
            <a:fld id="{7DF62786-DC08-4810-B3A9-13A0FE56C43D}" type="slidenum">
              <a:rPr lang="en-AU" smtClean="0"/>
              <a:t>8</a:t>
            </a:fld>
            <a:endParaRPr lang="en-AU"/>
          </a:p>
        </p:txBody>
      </p:sp>
    </p:spTree>
    <p:extLst>
      <p:ext uri="{BB962C8B-B14F-4D97-AF65-F5344CB8AC3E}">
        <p14:creationId xmlns:p14="http://schemas.microsoft.com/office/powerpoint/2010/main" val="1527006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which the anime community said ‘well if it’s cute but also creepy you’re going for, then hold my beet’</a:t>
            </a:r>
          </a:p>
        </p:txBody>
      </p:sp>
      <p:sp>
        <p:nvSpPr>
          <p:cNvPr id="4" name="Slide Number Placeholder 3"/>
          <p:cNvSpPr>
            <a:spLocks noGrp="1"/>
          </p:cNvSpPr>
          <p:nvPr>
            <p:ph type="sldNum" sz="quarter" idx="5"/>
          </p:nvPr>
        </p:nvSpPr>
        <p:spPr/>
        <p:txBody>
          <a:bodyPr/>
          <a:lstStyle/>
          <a:p>
            <a:fld id="{7DF62786-DC08-4810-B3A9-13A0FE56C43D}" type="slidenum">
              <a:rPr lang="en-AU" smtClean="0"/>
              <a:t>9</a:t>
            </a:fld>
            <a:endParaRPr lang="en-AU"/>
          </a:p>
        </p:txBody>
      </p:sp>
    </p:spTree>
    <p:extLst>
      <p:ext uri="{BB962C8B-B14F-4D97-AF65-F5344CB8AC3E}">
        <p14:creationId xmlns:p14="http://schemas.microsoft.com/office/powerpoint/2010/main" val="3925968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FCC485-3A72-4B55-8740-2D5EC12A7251}" type="datetimeFigureOut">
              <a:rPr lang="en-AU" smtClean="0"/>
              <a:t>13/02/2020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23A6754-D7DC-4A7E-8F57-B487F581F3A2}" type="slidenum">
              <a:rPr lang="en-AU" smtClean="0"/>
              <a:t>‹#›</a:t>
            </a:fld>
            <a:endParaRPr lang="en-AU"/>
          </a:p>
        </p:txBody>
      </p:sp>
    </p:spTree>
    <p:extLst>
      <p:ext uri="{BB962C8B-B14F-4D97-AF65-F5344CB8AC3E}">
        <p14:creationId xmlns:p14="http://schemas.microsoft.com/office/powerpoint/2010/main" val="257228765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FCC485-3A72-4B55-8740-2D5EC12A7251}" type="datetimeFigureOut">
              <a:rPr lang="en-AU" smtClean="0"/>
              <a:t>13/02/2020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23A6754-D7DC-4A7E-8F57-B487F581F3A2}" type="slidenum">
              <a:rPr lang="en-AU" smtClean="0"/>
              <a:t>‹#›</a:t>
            </a:fld>
            <a:endParaRPr lang="en-AU"/>
          </a:p>
        </p:txBody>
      </p:sp>
    </p:spTree>
    <p:extLst>
      <p:ext uri="{BB962C8B-B14F-4D97-AF65-F5344CB8AC3E}">
        <p14:creationId xmlns:p14="http://schemas.microsoft.com/office/powerpoint/2010/main" val="1833358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FCC485-3A72-4B55-8740-2D5EC12A7251}" type="datetimeFigureOut">
              <a:rPr lang="en-AU" smtClean="0"/>
              <a:t>13/02/2020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23A6754-D7DC-4A7E-8F57-B487F581F3A2}" type="slidenum">
              <a:rPr lang="en-AU" smtClean="0"/>
              <a:t>‹#›</a:t>
            </a:fld>
            <a:endParaRPr lang="en-AU"/>
          </a:p>
        </p:txBody>
      </p:sp>
    </p:spTree>
    <p:extLst>
      <p:ext uri="{BB962C8B-B14F-4D97-AF65-F5344CB8AC3E}">
        <p14:creationId xmlns:p14="http://schemas.microsoft.com/office/powerpoint/2010/main" val="2410055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b"/>
          <a:lstStyle>
            <a:lvl3pPr>
              <a:defRPr sz="1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a:xfrm rot="16200000">
            <a:off x="11527439" y="735609"/>
            <a:ext cx="964007" cy="365125"/>
          </a:xfrm>
        </p:spPr>
        <p:txBody>
          <a:bodyPr/>
          <a:lstStyle/>
          <a:p>
            <a:fld id="{1E47144A-BE7E-44E1-8C5C-65D05FAE402A}" type="datetime1">
              <a:rPr lang="en-GB" smtClean="0"/>
              <a:t>13/02/2020</a:t>
            </a:fld>
            <a:endParaRPr lang="en-GB"/>
          </a:p>
        </p:txBody>
      </p:sp>
      <p:sp>
        <p:nvSpPr>
          <p:cNvPr id="5" name="Footer Placeholder 4"/>
          <p:cNvSpPr>
            <a:spLocks noGrp="1"/>
          </p:cNvSpPr>
          <p:nvPr>
            <p:ph type="ftr" sz="quarter" idx="11"/>
          </p:nvPr>
        </p:nvSpPr>
        <p:spPr>
          <a:xfrm rot="16200000">
            <a:off x="9931022" y="3919164"/>
            <a:ext cx="4156833" cy="365121"/>
          </a:xfrm>
        </p:spPr>
        <p:txBody>
          <a:bodyPr/>
          <a:lstStyle/>
          <a:p>
            <a:endParaRPr lang="en-GB" dirty="0"/>
          </a:p>
        </p:txBody>
      </p:sp>
      <p:cxnSp>
        <p:nvCxnSpPr>
          <p:cNvPr id="10" name="Straight Connector 9"/>
          <p:cNvCxnSpPr/>
          <p:nvPr userDrawn="1"/>
        </p:nvCxnSpPr>
        <p:spPr>
          <a:xfrm>
            <a:off x="834898" y="1657350"/>
            <a:ext cx="1084274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11629293" y="6498000"/>
            <a:ext cx="528841" cy="360000"/>
          </a:xfrm>
          <a:prstGeom prst="rect">
            <a:avLst/>
          </a:prstGeom>
        </p:spPr>
        <p:txBody>
          <a:bodyPr vert="horz" lIns="45720" tIns="45720" rIns="45720" bIns="45720" rtlCol="0" anchor="ctr">
            <a:noAutofit/>
          </a:bodyPr>
          <a:lstStyle>
            <a:lvl1pPr marL="0" indent="0" algn="r">
              <a:buFont typeface="Arial" panose="020B0604020202020204" pitchFamily="34" charset="0"/>
              <a:buNone/>
              <a:defRPr sz="1800" b="0">
                <a:solidFill>
                  <a:schemeClr val="tx2">
                    <a:lumMod val="20000"/>
                    <a:lumOff val="80000"/>
                  </a:schemeClr>
                </a:solidFill>
                <a:latin typeface="Trebuchet MS" panose="020B0603020202020204" pitchFamily="34" charset="0"/>
              </a:defRPr>
            </a:lvl1pPr>
          </a:lstStyle>
          <a:p>
            <a:fld id="{CE88B329-2985-4DFE-8A92-737A35BD3460}" type="slidenum">
              <a:rPr lang="en-GB" smtClean="0"/>
              <a:pPr/>
              <a:t>‹#›</a:t>
            </a:fld>
            <a:endParaRPr lang="en-GB" dirty="0"/>
          </a:p>
        </p:txBody>
      </p:sp>
      <p:sp>
        <p:nvSpPr>
          <p:cNvPr id="8" name="Text Placeholder 11"/>
          <p:cNvSpPr>
            <a:spLocks noGrp="1"/>
          </p:cNvSpPr>
          <p:nvPr>
            <p:ph type="body" sz="quarter" idx="12" hasCustomPrompt="1"/>
          </p:nvPr>
        </p:nvSpPr>
        <p:spPr>
          <a:xfrm>
            <a:off x="1" y="6498000"/>
            <a:ext cx="11487151" cy="360000"/>
          </a:xfrm>
        </p:spPr>
        <p:txBody>
          <a:bodyPr anchor="ctr">
            <a:normAutofit/>
          </a:bodyPr>
          <a:lstStyle>
            <a:lvl1pPr marL="0" indent="0">
              <a:buNone/>
              <a:defRPr sz="1200" i="1">
                <a:solidFill>
                  <a:schemeClr val="bg1">
                    <a:lumMod val="85000"/>
                  </a:schemeClr>
                </a:solidFill>
              </a:defRPr>
            </a:lvl1pPr>
          </a:lstStyle>
          <a:p>
            <a:pPr lvl="0"/>
            <a:r>
              <a:rPr lang="en-US" dirty="0"/>
              <a:t>Insert references</a:t>
            </a:r>
            <a:endParaRPr lang="en-GB" dirty="0"/>
          </a:p>
        </p:txBody>
      </p:sp>
    </p:spTree>
    <p:extLst>
      <p:ext uri="{BB962C8B-B14F-4D97-AF65-F5344CB8AC3E}">
        <p14:creationId xmlns:p14="http://schemas.microsoft.com/office/powerpoint/2010/main" val="3537222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FCC485-3A72-4B55-8740-2D5EC12A7251}" type="datetimeFigureOut">
              <a:rPr lang="en-AU" smtClean="0"/>
              <a:t>13/02/2020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23A6754-D7DC-4A7E-8F57-B487F581F3A2}" type="slidenum">
              <a:rPr lang="en-AU" smtClean="0"/>
              <a:t>‹#›</a:t>
            </a:fld>
            <a:endParaRPr lang="en-AU"/>
          </a:p>
        </p:txBody>
      </p:sp>
    </p:spTree>
    <p:extLst>
      <p:ext uri="{BB962C8B-B14F-4D97-AF65-F5344CB8AC3E}">
        <p14:creationId xmlns:p14="http://schemas.microsoft.com/office/powerpoint/2010/main" val="2161696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CC485-3A72-4B55-8740-2D5EC12A7251}" type="datetimeFigureOut">
              <a:rPr lang="en-AU" smtClean="0"/>
              <a:t>13/02/2020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23A6754-D7DC-4A7E-8F57-B487F581F3A2}" type="slidenum">
              <a:rPr lang="en-AU" smtClean="0"/>
              <a:t>‹#›</a:t>
            </a:fld>
            <a:endParaRPr lang="en-AU"/>
          </a:p>
        </p:txBody>
      </p:sp>
    </p:spTree>
    <p:extLst>
      <p:ext uri="{BB962C8B-B14F-4D97-AF65-F5344CB8AC3E}">
        <p14:creationId xmlns:p14="http://schemas.microsoft.com/office/powerpoint/2010/main" val="3753508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FCC485-3A72-4B55-8740-2D5EC12A7251}" type="datetimeFigureOut">
              <a:rPr lang="en-AU" smtClean="0"/>
              <a:t>13/02/2020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23A6754-D7DC-4A7E-8F57-B487F581F3A2}" type="slidenum">
              <a:rPr lang="en-AU" smtClean="0"/>
              <a:t>‹#›</a:t>
            </a:fld>
            <a:endParaRPr lang="en-AU"/>
          </a:p>
        </p:txBody>
      </p:sp>
    </p:spTree>
    <p:extLst>
      <p:ext uri="{BB962C8B-B14F-4D97-AF65-F5344CB8AC3E}">
        <p14:creationId xmlns:p14="http://schemas.microsoft.com/office/powerpoint/2010/main" val="2652485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FCC485-3A72-4B55-8740-2D5EC12A7251}" type="datetimeFigureOut">
              <a:rPr lang="en-AU" smtClean="0"/>
              <a:t>13/02/2020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23A6754-D7DC-4A7E-8F57-B487F581F3A2}" type="slidenum">
              <a:rPr lang="en-AU" smtClean="0"/>
              <a:t>‹#›</a:t>
            </a:fld>
            <a:endParaRPr lang="en-AU"/>
          </a:p>
        </p:txBody>
      </p:sp>
    </p:spTree>
    <p:extLst>
      <p:ext uri="{BB962C8B-B14F-4D97-AF65-F5344CB8AC3E}">
        <p14:creationId xmlns:p14="http://schemas.microsoft.com/office/powerpoint/2010/main" val="397463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FCC485-3A72-4B55-8740-2D5EC12A7251}" type="datetimeFigureOut">
              <a:rPr lang="en-AU" smtClean="0"/>
              <a:t>13/02/2020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23A6754-D7DC-4A7E-8F57-B487F581F3A2}" type="slidenum">
              <a:rPr lang="en-AU" smtClean="0"/>
              <a:t>‹#›</a:t>
            </a:fld>
            <a:endParaRPr lang="en-AU"/>
          </a:p>
        </p:txBody>
      </p:sp>
    </p:spTree>
    <p:extLst>
      <p:ext uri="{BB962C8B-B14F-4D97-AF65-F5344CB8AC3E}">
        <p14:creationId xmlns:p14="http://schemas.microsoft.com/office/powerpoint/2010/main" val="1557713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CC485-3A72-4B55-8740-2D5EC12A7251}" type="datetimeFigureOut">
              <a:rPr lang="en-AU" smtClean="0"/>
              <a:t>13/02/2020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23A6754-D7DC-4A7E-8F57-B487F581F3A2}" type="slidenum">
              <a:rPr lang="en-AU" smtClean="0"/>
              <a:t>‹#›</a:t>
            </a:fld>
            <a:endParaRPr lang="en-AU"/>
          </a:p>
        </p:txBody>
      </p:sp>
    </p:spTree>
    <p:extLst>
      <p:ext uri="{BB962C8B-B14F-4D97-AF65-F5344CB8AC3E}">
        <p14:creationId xmlns:p14="http://schemas.microsoft.com/office/powerpoint/2010/main" val="357079690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CC485-3A72-4B55-8740-2D5EC12A7251}" type="datetimeFigureOut">
              <a:rPr lang="en-AU" smtClean="0"/>
              <a:t>13/02/2020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23A6754-D7DC-4A7E-8F57-B487F581F3A2}" type="slidenum">
              <a:rPr lang="en-AU" smtClean="0"/>
              <a:t>‹#›</a:t>
            </a:fld>
            <a:endParaRPr lang="en-AU"/>
          </a:p>
        </p:txBody>
      </p:sp>
    </p:spTree>
    <p:extLst>
      <p:ext uri="{BB962C8B-B14F-4D97-AF65-F5344CB8AC3E}">
        <p14:creationId xmlns:p14="http://schemas.microsoft.com/office/powerpoint/2010/main" val="12034639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CC485-3A72-4B55-8740-2D5EC12A7251}" type="datetimeFigureOut">
              <a:rPr lang="en-AU" smtClean="0"/>
              <a:t>13/02/2020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23A6754-D7DC-4A7E-8F57-B487F581F3A2}" type="slidenum">
              <a:rPr lang="en-AU" smtClean="0"/>
              <a:t>‹#›</a:t>
            </a:fld>
            <a:endParaRPr lang="en-AU"/>
          </a:p>
        </p:txBody>
      </p:sp>
    </p:spTree>
    <p:extLst>
      <p:ext uri="{BB962C8B-B14F-4D97-AF65-F5344CB8AC3E}">
        <p14:creationId xmlns:p14="http://schemas.microsoft.com/office/powerpoint/2010/main" val="814849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8080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CC485-3A72-4B55-8740-2D5EC12A7251}" type="datetimeFigureOut">
              <a:rPr lang="en-AU" smtClean="0"/>
              <a:t>13/02/2020</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3A6754-D7DC-4A7E-8F57-B487F581F3A2}" type="slidenum">
              <a:rPr lang="en-AU" smtClean="0"/>
              <a:t>‹#›</a:t>
            </a:fld>
            <a:endParaRPr lang="en-AU"/>
          </a:p>
        </p:txBody>
      </p:sp>
    </p:spTree>
    <p:extLst>
      <p:ext uri="{BB962C8B-B14F-4D97-AF65-F5344CB8AC3E}">
        <p14:creationId xmlns:p14="http://schemas.microsoft.com/office/powerpoint/2010/main" val="1343183834"/>
      </p:ext>
    </p:extLst>
  </p:cSld>
  <p:clrMap bg1="dk1" tx1="lt1" bg2="dk2" tx2="lt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e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41.jpeg"/><Relationship Id="rId17" Type="http://schemas.openxmlformats.org/officeDocument/2006/relationships/image" Target="../media/image46.jpeg"/><Relationship Id="rId2" Type="http://schemas.openxmlformats.org/officeDocument/2006/relationships/notesSlide" Target="../notesSlides/notesSlide10.xml"/><Relationship Id="rId16" Type="http://schemas.openxmlformats.org/officeDocument/2006/relationships/image" Target="../media/image45.jpeg"/><Relationship Id="rId1" Type="http://schemas.openxmlformats.org/officeDocument/2006/relationships/slideLayout" Target="../slideLayouts/slideLayout9.xml"/><Relationship Id="rId6" Type="http://schemas.microsoft.com/office/2007/relationships/hdphoto" Target="../media/hdphoto15.wdp"/><Relationship Id="rId11" Type="http://schemas.openxmlformats.org/officeDocument/2006/relationships/image" Target="../media/image40.png"/><Relationship Id="rId5" Type="http://schemas.openxmlformats.org/officeDocument/2006/relationships/image" Target="../media/image35.png"/><Relationship Id="rId15" Type="http://schemas.openxmlformats.org/officeDocument/2006/relationships/image" Target="../media/image44.jpeg"/><Relationship Id="rId10" Type="http://schemas.openxmlformats.org/officeDocument/2006/relationships/image" Target="../media/image39.png"/><Relationship Id="rId4" Type="http://schemas.microsoft.com/office/2007/relationships/hdphoto" Target="../media/hdphoto14.wdp"/><Relationship Id="rId9" Type="http://schemas.openxmlformats.org/officeDocument/2006/relationships/image" Target="../media/image38.png"/><Relationship Id="rId14" Type="http://schemas.openxmlformats.org/officeDocument/2006/relationships/image" Target="../media/image43.jpe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eg"/><Relationship Id="rId18" Type="http://schemas.openxmlformats.org/officeDocument/2006/relationships/image" Target="../media/image47.pn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41.jpeg"/><Relationship Id="rId17" Type="http://schemas.openxmlformats.org/officeDocument/2006/relationships/image" Target="../media/image46.jpeg"/><Relationship Id="rId2" Type="http://schemas.openxmlformats.org/officeDocument/2006/relationships/notesSlide" Target="../notesSlides/notesSlide11.xml"/><Relationship Id="rId16" Type="http://schemas.openxmlformats.org/officeDocument/2006/relationships/image" Target="../media/image45.jpeg"/><Relationship Id="rId1" Type="http://schemas.openxmlformats.org/officeDocument/2006/relationships/slideLayout" Target="../slideLayouts/slideLayout9.xml"/><Relationship Id="rId6" Type="http://schemas.microsoft.com/office/2007/relationships/hdphoto" Target="../media/hdphoto15.wdp"/><Relationship Id="rId11" Type="http://schemas.openxmlformats.org/officeDocument/2006/relationships/image" Target="../media/image40.png"/><Relationship Id="rId5" Type="http://schemas.openxmlformats.org/officeDocument/2006/relationships/image" Target="../media/image35.png"/><Relationship Id="rId15" Type="http://schemas.openxmlformats.org/officeDocument/2006/relationships/image" Target="../media/image44.jpeg"/><Relationship Id="rId10" Type="http://schemas.openxmlformats.org/officeDocument/2006/relationships/image" Target="../media/image39.png"/><Relationship Id="rId19" Type="http://schemas.openxmlformats.org/officeDocument/2006/relationships/image" Target="../media/image48.png"/><Relationship Id="rId4" Type="http://schemas.microsoft.com/office/2007/relationships/hdphoto" Target="../media/hdphoto14.wdp"/><Relationship Id="rId9" Type="http://schemas.openxmlformats.org/officeDocument/2006/relationships/image" Target="../media/image38.png"/><Relationship Id="rId14" Type="http://schemas.openxmlformats.org/officeDocument/2006/relationships/image" Target="../media/image43.jpeg"/></Relationships>
</file>

<file path=ppt/slides/_rels/slide12.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slideLayout" Target="../slideLayouts/slideLayout9.xml"/><Relationship Id="rId7" Type="http://schemas.openxmlformats.org/officeDocument/2006/relationships/image" Target="../media/image50.png"/><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16.wdp"/><Relationship Id="rId5" Type="http://schemas.openxmlformats.org/officeDocument/2006/relationships/image" Target="../media/image49.png"/><Relationship Id="rId4" Type="http://schemas.openxmlformats.org/officeDocument/2006/relationships/notesSlide" Target="../notesSlides/notesSlide12.xml"/><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4.png"/><Relationship Id="rId12" Type="http://schemas.microsoft.com/office/2007/relationships/hdphoto" Target="../media/hdphoto22.wdp"/><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microsoft.com/office/2007/relationships/hdphoto" Target="../media/hdphoto19.wdp"/><Relationship Id="rId11" Type="http://schemas.openxmlformats.org/officeDocument/2006/relationships/image" Target="../media/image56.png"/><Relationship Id="rId5" Type="http://schemas.openxmlformats.org/officeDocument/2006/relationships/image" Target="../media/image53.png"/><Relationship Id="rId10" Type="http://schemas.microsoft.com/office/2007/relationships/hdphoto" Target="../media/hdphoto21.wdp"/><Relationship Id="rId4" Type="http://schemas.microsoft.com/office/2007/relationships/hdphoto" Target="../media/hdphoto18.wdp"/><Relationship Id="rId9" Type="http://schemas.openxmlformats.org/officeDocument/2006/relationships/image" Target="../media/image55.png"/><Relationship Id="rId14" Type="http://schemas.microsoft.com/office/2007/relationships/hdphoto" Target="../media/hdphoto23.wdp"/></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microsoft.com/office/2007/relationships/hdphoto" Target="../media/hdphoto25.wdp"/><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3.png"/><Relationship Id="rId4" Type="http://schemas.microsoft.com/office/2007/relationships/hdphoto" Target="../media/hdphoto24.wdp"/><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microsoft.com/office/2007/relationships/hdphoto" Target="../media/hdphoto26.wdp"/><Relationship Id="rId13"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4.png"/><Relationship Id="rId12"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microsoft.com/office/2007/relationships/hdphoto" Target="../media/hdphoto25.wdp"/><Relationship Id="rId11" Type="http://schemas.openxmlformats.org/officeDocument/2006/relationships/image" Target="../media/image67.png"/><Relationship Id="rId5" Type="http://schemas.openxmlformats.org/officeDocument/2006/relationships/image" Target="../media/image60.png"/><Relationship Id="rId10" Type="http://schemas.openxmlformats.org/officeDocument/2006/relationships/image" Target="../media/image66.png"/><Relationship Id="rId4" Type="http://schemas.microsoft.com/office/2007/relationships/hdphoto" Target="../media/hdphoto24.wdp"/><Relationship Id="rId9" Type="http://schemas.openxmlformats.org/officeDocument/2006/relationships/image" Target="../media/image65.png"/></Relationships>
</file>

<file path=ppt/slides/_rels/slide16.xml.rels><?xml version="1.0" encoding="UTF-8" standalone="yes"?>
<Relationships xmlns="http://schemas.openxmlformats.org/package/2006/relationships"><Relationship Id="rId8" Type="http://schemas.microsoft.com/office/2007/relationships/hdphoto" Target="../media/hdphoto28.wdp"/><Relationship Id="rId3" Type="http://schemas.openxmlformats.org/officeDocument/2006/relationships/slideLayout" Target="../slideLayouts/slideLayout4.xml"/><Relationship Id="rId7" Type="http://schemas.openxmlformats.org/officeDocument/2006/relationships/image" Target="../media/image7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9.png"/><Relationship Id="rId5" Type="http://schemas.microsoft.com/office/2007/relationships/hdphoto" Target="../media/hdphoto27.wdp"/><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microsoft.com/office/2007/relationships/hdphoto" Target="../media/hdphoto28.wdp"/><Relationship Id="rId11" Type="http://schemas.openxmlformats.org/officeDocument/2006/relationships/image" Target="../media/image75.jpeg"/><Relationship Id="rId5" Type="http://schemas.openxmlformats.org/officeDocument/2006/relationships/image" Target="../media/image70.png"/><Relationship Id="rId10" Type="http://schemas.openxmlformats.org/officeDocument/2006/relationships/image" Target="../media/image74.jpeg"/><Relationship Id="rId4" Type="http://schemas.microsoft.com/office/2007/relationships/hdphoto" Target="../media/hdphoto27.wdp"/><Relationship Id="rId9"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7" Type="http://schemas.microsoft.com/office/2007/relationships/hdphoto" Target="../media/hdphoto29.wdp"/><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78.png"/><Relationship Id="rId5" Type="http://schemas.microsoft.com/office/2007/relationships/hdphoto" Target="../media/hdphoto15.wdp"/><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microsoft.com/office/2007/relationships/hdphoto" Target="../media/hdphoto31.wdp"/><Relationship Id="rId3" Type="http://schemas.openxmlformats.org/officeDocument/2006/relationships/image" Target="../media/image79.png"/><Relationship Id="rId7"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microsoft.com/office/2007/relationships/hdphoto" Target="../media/hdphoto17.wdp"/><Relationship Id="rId5" Type="http://schemas.openxmlformats.org/officeDocument/2006/relationships/image" Target="../media/image50.png"/><Relationship Id="rId4" Type="http://schemas.microsoft.com/office/2007/relationships/hdphoto" Target="../media/hdphoto30.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hyperlink" Target="http://notabilia.net/"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microsoft.com/office/2007/relationships/hdphoto" Target="../media/hdphoto31.wdp"/><Relationship Id="rId5" Type="http://schemas.openxmlformats.org/officeDocument/2006/relationships/image" Target="../media/image80.png"/><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8" Type="http://schemas.microsoft.com/office/2007/relationships/hdphoto" Target="../media/hdphoto31.wdp"/><Relationship Id="rId13" Type="http://schemas.microsoft.com/office/2007/relationships/diagramDrawing" Target="../diagrams/drawing1.xml"/><Relationship Id="rId3" Type="http://schemas.openxmlformats.org/officeDocument/2006/relationships/image" Target="../media/image79.png"/><Relationship Id="rId7" Type="http://schemas.openxmlformats.org/officeDocument/2006/relationships/image" Target="../media/image80.png"/><Relationship Id="rId12" Type="http://schemas.openxmlformats.org/officeDocument/2006/relationships/diagramColors" Target="../diagrams/colors1.xml"/><Relationship Id="rId17" Type="http://schemas.microsoft.com/office/2007/relationships/hdphoto" Target="../media/hdphoto34.wdp"/><Relationship Id="rId2" Type="http://schemas.openxmlformats.org/officeDocument/2006/relationships/notesSlide" Target="../notesSlides/notesSlide20.xml"/><Relationship Id="rId16" Type="http://schemas.openxmlformats.org/officeDocument/2006/relationships/image" Target="../media/image85.png"/><Relationship Id="rId1" Type="http://schemas.openxmlformats.org/officeDocument/2006/relationships/slideLayout" Target="../slideLayouts/slideLayout4.xml"/><Relationship Id="rId6" Type="http://schemas.microsoft.com/office/2007/relationships/hdphoto" Target="../media/hdphoto17.wdp"/><Relationship Id="rId11" Type="http://schemas.openxmlformats.org/officeDocument/2006/relationships/diagramQuickStyle" Target="../diagrams/quickStyle1.xml"/><Relationship Id="rId5" Type="http://schemas.openxmlformats.org/officeDocument/2006/relationships/image" Target="../media/image50.png"/><Relationship Id="rId15" Type="http://schemas.microsoft.com/office/2007/relationships/hdphoto" Target="../media/hdphoto33.wdp"/><Relationship Id="rId10" Type="http://schemas.openxmlformats.org/officeDocument/2006/relationships/diagramLayout" Target="../diagrams/layout1.xml"/><Relationship Id="rId4" Type="http://schemas.microsoft.com/office/2007/relationships/hdphoto" Target="../media/hdphoto30.wdp"/><Relationship Id="rId9" Type="http://schemas.openxmlformats.org/officeDocument/2006/relationships/diagramData" Target="../diagrams/data1.xml"/><Relationship Id="rId14" Type="http://schemas.openxmlformats.org/officeDocument/2006/relationships/image" Target="../media/image84.png"/></Relationships>
</file>

<file path=ppt/slides/_rels/slide22.xml.rels><?xml version="1.0" encoding="UTF-8" standalone="yes"?>
<Relationships xmlns="http://schemas.openxmlformats.org/package/2006/relationships"><Relationship Id="rId8" Type="http://schemas.microsoft.com/office/2007/relationships/hdphoto" Target="../media/hdphoto36.wdp"/><Relationship Id="rId13" Type="http://schemas.microsoft.com/office/2007/relationships/hdphoto" Target="../media/hdphoto38.wdp"/><Relationship Id="rId18" Type="http://schemas.openxmlformats.org/officeDocument/2006/relationships/image" Target="../media/image93.png"/><Relationship Id="rId3" Type="http://schemas.openxmlformats.org/officeDocument/2006/relationships/image" Target="../media/image86.png"/><Relationship Id="rId7" Type="http://schemas.openxmlformats.org/officeDocument/2006/relationships/image" Target="../media/image87.png"/><Relationship Id="rId12" Type="http://schemas.openxmlformats.org/officeDocument/2006/relationships/image" Target="../media/image90.png"/><Relationship Id="rId17" Type="http://schemas.microsoft.com/office/2007/relationships/hdphoto" Target="../media/hdphoto40.wdp"/><Relationship Id="rId2" Type="http://schemas.openxmlformats.org/officeDocument/2006/relationships/notesSlide" Target="../notesSlides/notesSlide21.xml"/><Relationship Id="rId16" Type="http://schemas.openxmlformats.org/officeDocument/2006/relationships/image" Target="../media/image92.png"/><Relationship Id="rId1" Type="http://schemas.openxmlformats.org/officeDocument/2006/relationships/slideLayout" Target="../slideLayouts/slideLayout9.xml"/><Relationship Id="rId6" Type="http://schemas.microsoft.com/office/2007/relationships/hdphoto" Target="../media/hdphoto25.wdp"/><Relationship Id="rId11" Type="http://schemas.openxmlformats.org/officeDocument/2006/relationships/image" Target="../media/image89.png"/><Relationship Id="rId5" Type="http://schemas.openxmlformats.org/officeDocument/2006/relationships/image" Target="../media/image60.png"/><Relationship Id="rId15" Type="http://schemas.microsoft.com/office/2007/relationships/hdphoto" Target="../media/hdphoto39.wdp"/><Relationship Id="rId10" Type="http://schemas.microsoft.com/office/2007/relationships/hdphoto" Target="../media/hdphoto37.wdp"/><Relationship Id="rId19" Type="http://schemas.microsoft.com/office/2007/relationships/hdphoto" Target="../media/hdphoto41.wdp"/><Relationship Id="rId4" Type="http://schemas.microsoft.com/office/2007/relationships/hdphoto" Target="../media/hdphoto35.wdp"/><Relationship Id="rId9" Type="http://schemas.openxmlformats.org/officeDocument/2006/relationships/image" Target="../media/image88.png"/><Relationship Id="rId14" Type="http://schemas.openxmlformats.org/officeDocument/2006/relationships/image" Target="../media/image91.png"/></Relationships>
</file>

<file path=ppt/slides/_rels/slide23.xml.rels><?xml version="1.0" encoding="UTF-8" standalone="yes"?>
<Relationships xmlns="http://schemas.openxmlformats.org/package/2006/relationships"><Relationship Id="rId8" Type="http://schemas.microsoft.com/office/2007/relationships/hdphoto" Target="../media/hdphoto36.wdp"/><Relationship Id="rId13" Type="http://schemas.openxmlformats.org/officeDocument/2006/relationships/image" Target="../media/image96.png"/><Relationship Id="rId18" Type="http://schemas.microsoft.com/office/2007/relationships/hdphoto" Target="../media/hdphoto44.wdp"/><Relationship Id="rId3" Type="http://schemas.openxmlformats.org/officeDocument/2006/relationships/image" Target="../media/image86.png"/><Relationship Id="rId21" Type="http://schemas.openxmlformats.org/officeDocument/2006/relationships/image" Target="../media/image100.png"/><Relationship Id="rId7" Type="http://schemas.openxmlformats.org/officeDocument/2006/relationships/image" Target="../media/image87.png"/><Relationship Id="rId12" Type="http://schemas.microsoft.com/office/2007/relationships/hdphoto" Target="../media/hdphoto40.wdp"/><Relationship Id="rId17" Type="http://schemas.openxmlformats.org/officeDocument/2006/relationships/image" Target="../media/image98.png"/><Relationship Id="rId2" Type="http://schemas.openxmlformats.org/officeDocument/2006/relationships/notesSlide" Target="../notesSlides/notesSlide22.xml"/><Relationship Id="rId16" Type="http://schemas.microsoft.com/office/2007/relationships/hdphoto" Target="../media/hdphoto43.wdp"/><Relationship Id="rId20" Type="http://schemas.microsoft.com/office/2007/relationships/hdphoto" Target="../media/hdphoto45.wdp"/><Relationship Id="rId1" Type="http://schemas.openxmlformats.org/officeDocument/2006/relationships/slideLayout" Target="../slideLayouts/slideLayout9.xml"/><Relationship Id="rId6" Type="http://schemas.microsoft.com/office/2007/relationships/hdphoto" Target="../media/hdphoto25.wdp"/><Relationship Id="rId11" Type="http://schemas.openxmlformats.org/officeDocument/2006/relationships/image" Target="../media/image92.png"/><Relationship Id="rId24" Type="http://schemas.openxmlformats.org/officeDocument/2006/relationships/image" Target="../media/image102.png"/><Relationship Id="rId5" Type="http://schemas.openxmlformats.org/officeDocument/2006/relationships/image" Target="../media/image60.png"/><Relationship Id="rId15" Type="http://schemas.openxmlformats.org/officeDocument/2006/relationships/image" Target="../media/image97.png"/><Relationship Id="rId23" Type="http://schemas.openxmlformats.org/officeDocument/2006/relationships/image" Target="../media/image101.png"/><Relationship Id="rId10" Type="http://schemas.openxmlformats.org/officeDocument/2006/relationships/image" Target="../media/image95.png"/><Relationship Id="rId19" Type="http://schemas.openxmlformats.org/officeDocument/2006/relationships/image" Target="../media/image99.png"/><Relationship Id="rId4" Type="http://schemas.microsoft.com/office/2007/relationships/hdphoto" Target="../media/hdphoto35.wdp"/><Relationship Id="rId9" Type="http://schemas.openxmlformats.org/officeDocument/2006/relationships/image" Target="../media/image94.png"/><Relationship Id="rId14" Type="http://schemas.microsoft.com/office/2007/relationships/hdphoto" Target="../media/hdphoto42.wdp"/><Relationship Id="rId22" Type="http://schemas.microsoft.com/office/2007/relationships/hdphoto" Target="../media/hdphoto46.wdp"/></Relationships>
</file>

<file path=ppt/slides/_rels/slide24.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18" Type="http://schemas.openxmlformats.org/officeDocument/2006/relationships/image" Target="../media/image116.png"/><Relationship Id="rId3" Type="http://schemas.openxmlformats.org/officeDocument/2006/relationships/image" Target="../media/image103.jpg"/><Relationship Id="rId7" Type="http://schemas.openxmlformats.org/officeDocument/2006/relationships/image" Target="../media/image105.png"/><Relationship Id="rId12" Type="http://schemas.openxmlformats.org/officeDocument/2006/relationships/image" Target="../media/image110.png"/><Relationship Id="rId17" Type="http://schemas.openxmlformats.org/officeDocument/2006/relationships/image" Target="../media/image115.png"/><Relationship Id="rId2" Type="http://schemas.openxmlformats.org/officeDocument/2006/relationships/notesSlide" Target="../notesSlides/notesSlide23.xml"/><Relationship Id="rId16" Type="http://schemas.openxmlformats.org/officeDocument/2006/relationships/image" Target="../media/image114.png"/><Relationship Id="rId20" Type="http://schemas.openxmlformats.org/officeDocument/2006/relationships/image" Target="../media/image118.png"/><Relationship Id="rId1" Type="http://schemas.openxmlformats.org/officeDocument/2006/relationships/slideLayout" Target="../slideLayouts/slideLayout9.xml"/><Relationship Id="rId6" Type="http://schemas.openxmlformats.org/officeDocument/2006/relationships/image" Target="../media/image104.png"/><Relationship Id="rId11" Type="http://schemas.openxmlformats.org/officeDocument/2006/relationships/image" Target="../media/image109.png"/><Relationship Id="rId5" Type="http://schemas.microsoft.com/office/2007/relationships/hdphoto" Target="../media/hdphoto17.wdp"/><Relationship Id="rId15" Type="http://schemas.openxmlformats.org/officeDocument/2006/relationships/image" Target="../media/image113.png"/><Relationship Id="rId10" Type="http://schemas.openxmlformats.org/officeDocument/2006/relationships/image" Target="../media/image108.png"/><Relationship Id="rId19" Type="http://schemas.openxmlformats.org/officeDocument/2006/relationships/image" Target="../media/image117.png"/><Relationship Id="rId4" Type="http://schemas.openxmlformats.org/officeDocument/2006/relationships/image" Target="../media/image50.png"/><Relationship Id="rId9" Type="http://schemas.openxmlformats.org/officeDocument/2006/relationships/image" Target="../media/image107.png"/><Relationship Id="rId14" Type="http://schemas.openxmlformats.org/officeDocument/2006/relationships/image" Target="../media/image112.png"/></Relationships>
</file>

<file path=ppt/slides/_rels/slide2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listen.hatnote.com/#en"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18.sv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6.svg"/><Relationship Id="rId20"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19" Type="http://schemas.openxmlformats.org/officeDocument/2006/relationships/image" Target="../media/image19.png"/><Relationship Id="rId4" Type="http://schemas.microsoft.com/office/2007/relationships/hdphoto" Target="../media/hdphoto3.wdp"/><Relationship Id="rId9" Type="http://schemas.openxmlformats.org/officeDocument/2006/relationships/image" Target="../media/image9.png"/><Relationship Id="rId1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microsoft.com/office/2007/relationships/hdphoto" Target="../media/hdphoto5.wdp"/><Relationship Id="rId5" Type="http://schemas.openxmlformats.org/officeDocument/2006/relationships/image" Target="../media/image22.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4.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28.png"/><Relationship Id="rId5" Type="http://schemas.openxmlformats.org/officeDocument/2006/relationships/image" Target="../media/image24.png"/><Relationship Id="rId10" Type="http://schemas.microsoft.com/office/2007/relationships/hdphoto" Target="../media/hdphoto10.wdp"/><Relationship Id="rId4" Type="http://schemas.microsoft.com/office/2007/relationships/hdphoto" Target="../media/hdphoto6.wdp"/><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30.png"/><Relationship Id="rId12" Type="http://schemas.openxmlformats.org/officeDocument/2006/relationships/image" Target="../media/image29.png"/><Relationship Id="rId2" Type="http://schemas.openxmlformats.org/officeDocument/2006/relationships/notesSlide" Target="../notesSlides/notesSlide8.xml"/><Relationship Id="rId16" Type="http://schemas.microsoft.com/office/2007/relationships/hdphoto" Target="../media/hdphoto13.wdp"/><Relationship Id="rId1" Type="http://schemas.openxmlformats.org/officeDocument/2006/relationships/slideLayout" Target="../slideLayouts/slideLayout2.xml"/><Relationship Id="rId6" Type="http://schemas.microsoft.com/office/2007/relationships/hdphoto" Target="../media/hdphoto7.wdp"/><Relationship Id="rId11" Type="http://schemas.microsoft.com/office/2007/relationships/hdphoto" Target="../media/hdphoto11.wdp"/><Relationship Id="rId5" Type="http://schemas.openxmlformats.org/officeDocument/2006/relationships/image" Target="../media/image24.png"/><Relationship Id="rId15" Type="http://schemas.openxmlformats.org/officeDocument/2006/relationships/image" Target="../media/image33.png"/><Relationship Id="rId10" Type="http://schemas.openxmlformats.org/officeDocument/2006/relationships/image" Target="../media/image31.png"/><Relationship Id="rId4" Type="http://schemas.microsoft.com/office/2007/relationships/hdphoto" Target="../media/hdphoto6.wdp"/><Relationship Id="rId9" Type="http://schemas.microsoft.com/office/2007/relationships/hdphoto" Target="../media/hdphoto10.wdp"/><Relationship Id="rId14" Type="http://schemas.microsoft.com/office/2007/relationships/hdphoto" Target="../media/hdphoto12.wdp"/></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30.png"/><Relationship Id="rId12" Type="http://schemas.openxmlformats.org/officeDocument/2006/relationships/image" Target="../media/image29.png"/><Relationship Id="rId2" Type="http://schemas.openxmlformats.org/officeDocument/2006/relationships/notesSlide" Target="../notesSlides/notesSlide9.xml"/><Relationship Id="rId16" Type="http://schemas.microsoft.com/office/2007/relationships/hdphoto" Target="../media/hdphoto13.wdp"/><Relationship Id="rId1" Type="http://schemas.openxmlformats.org/officeDocument/2006/relationships/slideLayout" Target="../slideLayouts/slideLayout2.xml"/><Relationship Id="rId6" Type="http://schemas.microsoft.com/office/2007/relationships/hdphoto" Target="../media/hdphoto7.wdp"/><Relationship Id="rId11" Type="http://schemas.microsoft.com/office/2007/relationships/hdphoto" Target="../media/hdphoto11.wdp"/><Relationship Id="rId5" Type="http://schemas.openxmlformats.org/officeDocument/2006/relationships/image" Target="../media/image24.png"/><Relationship Id="rId15" Type="http://schemas.openxmlformats.org/officeDocument/2006/relationships/image" Target="../media/image33.png"/><Relationship Id="rId10" Type="http://schemas.openxmlformats.org/officeDocument/2006/relationships/image" Target="../media/image31.png"/><Relationship Id="rId4" Type="http://schemas.microsoft.com/office/2007/relationships/hdphoto" Target="../media/hdphoto6.wdp"/><Relationship Id="rId9" Type="http://schemas.microsoft.com/office/2007/relationships/hdphoto" Target="../media/hdphoto10.wdp"/><Relationship Id="rId14" Type="http://schemas.microsoft.com/office/2007/relationships/hdphoto" Target="../media/hdphoto1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CD20753-DF6D-4F63-817C-B044C666DF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33" t="15334" b="16966"/>
          <a:stretch/>
        </p:blipFill>
        <p:spPr bwMode="auto">
          <a:xfrm>
            <a:off x="0" y="0"/>
            <a:ext cx="12192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descr="Brush stroke spot">
            <a:extLst>
              <a:ext uri="{FF2B5EF4-FFF2-40B4-BE49-F238E27FC236}">
                <a16:creationId xmlns:a16="http://schemas.microsoft.com/office/drawing/2014/main" id="{28F82A26-A173-4AB4-8318-1373002C4B50}"/>
              </a:ext>
            </a:extLst>
          </p:cNvPr>
          <p:cNvSpPr/>
          <p:nvPr/>
        </p:nvSpPr>
        <p:spPr>
          <a:xfrm>
            <a:off x="2235200" y="-1551167"/>
            <a:ext cx="9603824" cy="9962472"/>
          </a:xfrm>
          <a:prstGeom prst="rect">
            <a:avLst/>
          </a:prstGeom>
          <a:blipFill>
            <a:blip r:embed="rId4">
              <a:duotone>
                <a:prstClr val="black"/>
                <a:schemeClr val="tx2">
                  <a:tint val="45000"/>
                  <a:satMod val="400000"/>
                </a:schemeClr>
              </a:duotone>
              <a:extLst>
                <a:ext uri="{BEBA8EAE-BF5A-486C-A8C5-ECC9F3942E4B}">
                  <a14:imgProps xmlns:a14="http://schemas.microsoft.com/office/drawing/2010/main">
                    <a14:imgLayer r:embed="rId5">
                      <a14:imgEffect>
                        <a14:brightnessContrast bright="-100000" contrast="100000"/>
                      </a14:imgEffect>
                    </a14:imgLayer>
                  </a14:imgProps>
                </a:ext>
              </a:extLst>
            </a:blip>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Title 4">
            <a:extLst>
              <a:ext uri="{FF2B5EF4-FFF2-40B4-BE49-F238E27FC236}">
                <a16:creationId xmlns:a16="http://schemas.microsoft.com/office/drawing/2014/main" id="{4286BD1C-2471-4B86-A465-9D78826E3CEC}"/>
              </a:ext>
            </a:extLst>
          </p:cNvPr>
          <p:cNvSpPr>
            <a:spLocks noGrp="1"/>
          </p:cNvSpPr>
          <p:nvPr>
            <p:ph type="ctrTitle"/>
          </p:nvPr>
        </p:nvSpPr>
        <p:spPr>
          <a:xfrm>
            <a:off x="3538554" y="-348342"/>
            <a:ext cx="5563112" cy="5878046"/>
          </a:xfrm>
        </p:spPr>
        <p:txBody>
          <a:bodyPr anchor="ctr">
            <a:normAutofit/>
          </a:bodyPr>
          <a:lstStyle/>
          <a:p>
            <a:r>
              <a:rPr lang="en-US" sz="6800" b="1" dirty="0">
                <a:solidFill>
                  <a:schemeClr val="tx2">
                    <a:lumMod val="40000"/>
                    <a:lumOff val="60000"/>
                  </a:schemeClr>
                </a:solidFill>
                <a:ea typeface="Cambria" panose="02040503050406030204" pitchFamily="18" charset="0"/>
              </a:rPr>
              <a:t>A guided tour of the secret world behind Wikipedia</a:t>
            </a:r>
            <a:endParaRPr lang="en-AU" sz="6800" dirty="0">
              <a:solidFill>
                <a:schemeClr val="tx2">
                  <a:lumMod val="40000"/>
                  <a:lumOff val="60000"/>
                </a:schemeClr>
              </a:solidFill>
              <a:ea typeface="Cambria" panose="02040503050406030204" pitchFamily="18" charset="0"/>
            </a:endParaRPr>
          </a:p>
        </p:txBody>
      </p:sp>
      <p:sp>
        <p:nvSpPr>
          <p:cNvPr id="9" name="Rectangle 8">
            <a:extLst>
              <a:ext uri="{FF2B5EF4-FFF2-40B4-BE49-F238E27FC236}">
                <a16:creationId xmlns:a16="http://schemas.microsoft.com/office/drawing/2014/main" id="{F3BCF026-D59B-4ACF-A393-922A96698031}"/>
              </a:ext>
            </a:extLst>
          </p:cNvPr>
          <p:cNvSpPr/>
          <p:nvPr/>
        </p:nvSpPr>
        <p:spPr>
          <a:xfrm>
            <a:off x="10134601" y="6535556"/>
            <a:ext cx="2057399" cy="323165"/>
          </a:xfrm>
          <a:prstGeom prst="rect">
            <a:avLst/>
          </a:prstGeom>
        </p:spPr>
        <p:txBody>
          <a:bodyPr wrap="square">
            <a:spAutoFit/>
          </a:bodyPr>
          <a:lstStyle/>
          <a:p>
            <a:pPr algn="r"/>
            <a:r>
              <a:rPr lang="en-AU" sz="1500" dirty="0"/>
              <a:t>Andrew [CC BY-SA]</a:t>
            </a:r>
          </a:p>
        </p:txBody>
      </p:sp>
      <p:sp>
        <p:nvSpPr>
          <p:cNvPr id="11" name="Title 4">
            <a:extLst>
              <a:ext uri="{FF2B5EF4-FFF2-40B4-BE49-F238E27FC236}">
                <a16:creationId xmlns:a16="http://schemas.microsoft.com/office/drawing/2014/main" id="{F263C2B4-7A7D-47D7-B44C-460F35770ED3}"/>
              </a:ext>
            </a:extLst>
          </p:cNvPr>
          <p:cNvSpPr txBox="1">
            <a:spLocks/>
          </p:cNvSpPr>
          <p:nvPr/>
        </p:nvSpPr>
        <p:spPr>
          <a:xfrm>
            <a:off x="3538554" y="4833258"/>
            <a:ext cx="5563112" cy="125322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chemeClr val="accent1">
                    <a:lumMod val="60000"/>
                    <a:lumOff val="40000"/>
                  </a:schemeClr>
                </a:solidFill>
                <a:latin typeface="+mn-lt"/>
                <a:ea typeface="Cambria" panose="02040503050406030204" pitchFamily="18" charset="0"/>
              </a:rPr>
              <a:t>Dr Thomas Shafee </a:t>
            </a:r>
          </a:p>
          <a:p>
            <a:r>
              <a:rPr lang="en-US" sz="3200" b="1" dirty="0">
                <a:solidFill>
                  <a:schemeClr val="accent1">
                    <a:lumMod val="60000"/>
                    <a:lumOff val="40000"/>
                  </a:schemeClr>
                </a:solidFill>
                <a:latin typeface="+mn-lt"/>
                <a:ea typeface="Cambria" panose="02040503050406030204" pitchFamily="18" charset="0"/>
              </a:rPr>
              <a:t>CC BY SA</a:t>
            </a:r>
            <a:endParaRPr lang="en-AU" sz="3200" dirty="0">
              <a:solidFill>
                <a:schemeClr val="accent1">
                  <a:lumMod val="60000"/>
                  <a:lumOff val="40000"/>
                </a:schemeClr>
              </a:solidFill>
              <a:latin typeface="+mn-lt"/>
              <a:ea typeface="Cambria" panose="02040503050406030204" pitchFamily="18" charset="0"/>
            </a:endParaRPr>
          </a:p>
        </p:txBody>
      </p:sp>
      <p:pic>
        <p:nvPicPr>
          <p:cNvPr id="7" name="Picture 6">
            <a:extLst>
              <a:ext uri="{FF2B5EF4-FFF2-40B4-BE49-F238E27FC236}">
                <a16:creationId xmlns:a16="http://schemas.microsoft.com/office/drawing/2014/main" id="{867DC7C7-F809-420B-8D35-AAC4DB0B3030}"/>
              </a:ext>
            </a:extLst>
          </p:cNvPr>
          <p:cNvPicPr>
            <a:picLocks noChangeAspect="1"/>
          </p:cNvPicPr>
          <p:nvPr/>
        </p:nvPicPr>
        <p:blipFill>
          <a:blip r:embed="rId6">
            <a:extLst>
              <a:ext uri="{BEBA8EAE-BF5A-486C-A8C5-ECC9F3942E4B}">
                <a14:imgProps xmlns:a14="http://schemas.microsoft.com/office/drawing/2010/main">
                  <a14:imgLayer r:embed="rId7">
                    <a14:imgEffect>
                      <a14:artisticPencilGrayscale trans="85000" pencilSize="13"/>
                    </a14:imgEffect>
                  </a14:imgLayer>
                </a14:imgProps>
              </a:ext>
            </a:extLst>
          </a:blip>
          <a:stretch>
            <a:fillRect/>
          </a:stretch>
        </p:blipFill>
        <p:spPr>
          <a:xfrm>
            <a:off x="2236992" y="-1551864"/>
            <a:ext cx="9602032" cy="9961727"/>
          </a:xfrm>
          <a:prstGeom prst="rect">
            <a:avLst/>
          </a:prstGeom>
        </p:spPr>
      </p:pic>
    </p:spTree>
    <p:extLst>
      <p:ext uri="{BB962C8B-B14F-4D97-AF65-F5344CB8AC3E}">
        <p14:creationId xmlns:p14="http://schemas.microsoft.com/office/powerpoint/2010/main" val="2426794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23" descr="A picture containing green, sitting, parked, table&#10;&#10;Description automatically generated">
            <a:extLst>
              <a:ext uri="{FF2B5EF4-FFF2-40B4-BE49-F238E27FC236}">
                <a16:creationId xmlns:a16="http://schemas.microsoft.com/office/drawing/2014/main" id="{49472EDE-E727-42B1-ACF6-B56525E2CBFC}"/>
              </a:ext>
            </a:extLst>
          </p:cNvPr>
          <p:cNvPicPr>
            <a:picLocks noGrp="1" noChangeAspect="1"/>
          </p:cNvPicPr>
          <p:nvPr>
            <p:ph type="pic" idx="1"/>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l="7970" r="7970"/>
          <a:stretch>
            <a:fillRect/>
          </a:stretch>
        </p:blipFill>
        <p:spPr>
          <a:xfrm>
            <a:off x="-839788" y="0"/>
            <a:ext cx="6674822" cy="5270500"/>
          </a:xfrm>
        </p:spPr>
      </p:pic>
      <p:sp>
        <p:nvSpPr>
          <p:cNvPr id="4" name="Rectangle 3" descr="Brush stroke mask">
            <a:extLst>
              <a:ext uri="{FF2B5EF4-FFF2-40B4-BE49-F238E27FC236}">
                <a16:creationId xmlns:a16="http://schemas.microsoft.com/office/drawing/2014/main" id="{0729FD11-F26D-4AD2-8507-FE71936B9490}"/>
              </a:ext>
            </a:extLst>
          </p:cNvPr>
          <p:cNvSpPr/>
          <p:nvPr/>
        </p:nvSpPr>
        <p:spPr>
          <a:xfrm>
            <a:off x="-1066800" y="-9503"/>
            <a:ext cx="13970000" cy="6054703"/>
          </a:xfrm>
          <a:prstGeom prst="rect">
            <a:avLst/>
          </a:prstGeom>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8905E60C-9B18-4EA7-9F9D-4BF668DFFB83}"/>
              </a:ext>
            </a:extLst>
          </p:cNvPr>
          <p:cNvSpPr/>
          <p:nvPr/>
        </p:nvSpPr>
        <p:spPr>
          <a:xfrm>
            <a:off x="75917" y="6444342"/>
            <a:ext cx="1844608" cy="323165"/>
          </a:xfrm>
          <a:prstGeom prst="rect">
            <a:avLst/>
          </a:prstGeom>
        </p:spPr>
        <p:txBody>
          <a:bodyPr wrap="none">
            <a:spAutoFit/>
          </a:bodyPr>
          <a:lstStyle/>
          <a:p>
            <a:r>
              <a:rPr lang="en-AU" sz="1500" dirty="0"/>
              <a:t>Rory Hyde [CC BY-SA]</a:t>
            </a:r>
          </a:p>
        </p:txBody>
      </p:sp>
      <p:sp>
        <p:nvSpPr>
          <p:cNvPr id="7" name="Title 6">
            <a:extLst>
              <a:ext uri="{FF2B5EF4-FFF2-40B4-BE49-F238E27FC236}">
                <a16:creationId xmlns:a16="http://schemas.microsoft.com/office/drawing/2014/main" id="{F948CA57-C7B0-4D5E-9C76-765FE2EBBE18}"/>
              </a:ext>
            </a:extLst>
          </p:cNvPr>
          <p:cNvSpPr>
            <a:spLocks noGrp="1"/>
          </p:cNvSpPr>
          <p:nvPr>
            <p:ph type="title"/>
          </p:nvPr>
        </p:nvSpPr>
        <p:spPr>
          <a:xfrm>
            <a:off x="5257725" y="308127"/>
            <a:ext cx="6845374" cy="1130300"/>
          </a:xfrm>
        </p:spPr>
        <p:txBody>
          <a:bodyPr>
            <a:noAutofit/>
          </a:bodyPr>
          <a:lstStyle/>
          <a:p>
            <a:r>
              <a:rPr lang="en-AU" sz="6000" dirty="0"/>
              <a:t>Main road oddities</a:t>
            </a:r>
          </a:p>
        </p:txBody>
      </p:sp>
      <p:pic>
        <p:nvPicPr>
          <p:cNvPr id="5" name="Picture 4">
            <a:extLst>
              <a:ext uri="{FF2B5EF4-FFF2-40B4-BE49-F238E27FC236}">
                <a16:creationId xmlns:a16="http://schemas.microsoft.com/office/drawing/2014/main" id="{329965B4-7A45-451A-A8BB-D0096E9DBF1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645930" y="2443605"/>
            <a:ext cx="8483742" cy="219181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fov="5100000">
              <a:rot lat="20400000" lon="0" rev="0"/>
            </a:camera>
            <a:lightRig rig="twoPt" dir="t">
              <a:rot lat="0" lon="0" rev="7200000"/>
            </a:lightRig>
          </a:scene3d>
          <a:sp3d prstMaterial="matte">
            <a:bevelT w="22860" h="12700"/>
            <a:contourClr>
              <a:srgbClr val="FFFFFF"/>
            </a:contourClr>
          </a:sp3d>
        </p:spPr>
      </p:pic>
      <p:grpSp>
        <p:nvGrpSpPr>
          <p:cNvPr id="13" name="Group 12">
            <a:extLst>
              <a:ext uri="{FF2B5EF4-FFF2-40B4-BE49-F238E27FC236}">
                <a16:creationId xmlns:a16="http://schemas.microsoft.com/office/drawing/2014/main" id="{B954E44B-0B99-49A3-A655-4D694A31DF12}"/>
              </a:ext>
            </a:extLst>
          </p:cNvPr>
          <p:cNvGrpSpPr/>
          <p:nvPr/>
        </p:nvGrpSpPr>
        <p:grpSpPr>
          <a:xfrm>
            <a:off x="9077910" y="3500700"/>
            <a:ext cx="3001860" cy="3471520"/>
            <a:chOff x="8961794" y="3500700"/>
            <a:chExt cx="3001860" cy="3471520"/>
          </a:xfrm>
        </p:grpSpPr>
        <p:pic>
          <p:nvPicPr>
            <p:cNvPr id="22" name="Picture 21">
              <a:extLst>
                <a:ext uri="{FF2B5EF4-FFF2-40B4-BE49-F238E27FC236}">
                  <a16:creationId xmlns:a16="http://schemas.microsoft.com/office/drawing/2014/main" id="{36FDD446-F7FC-4C55-99A3-0EC7CC85124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900000">
              <a:off x="8961794" y="3500700"/>
              <a:ext cx="2736507" cy="347152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fov="5100000">
                <a:rot lat="20400000" lon="0" rev="0"/>
              </a:camera>
              <a:lightRig rig="twoPt" dir="t">
                <a:rot lat="0" lon="0" rev="7200000"/>
              </a:lightRig>
            </a:scene3d>
            <a:sp3d prstMaterial="matte">
              <a:bevelT w="22860" h="12700"/>
              <a:contourClr>
                <a:srgbClr val="FFFFFF"/>
              </a:contourClr>
            </a:sp3d>
          </p:spPr>
        </p:pic>
        <p:sp>
          <p:nvSpPr>
            <p:cNvPr id="39" name="Rectangle 38">
              <a:extLst>
                <a:ext uri="{FF2B5EF4-FFF2-40B4-BE49-F238E27FC236}">
                  <a16:creationId xmlns:a16="http://schemas.microsoft.com/office/drawing/2014/main" id="{18FB9598-EDFB-485D-A096-40716C504086}"/>
                </a:ext>
              </a:extLst>
            </p:cNvPr>
            <p:cNvSpPr/>
            <p:nvPr/>
          </p:nvSpPr>
          <p:spPr>
            <a:xfrm rot="16846322">
              <a:off x="10697026" y="5652030"/>
              <a:ext cx="2210092" cy="323165"/>
            </a:xfrm>
            <a:prstGeom prst="rect">
              <a:avLst/>
            </a:prstGeom>
            <a:extLst>
              <a:ext uri="{909E8E84-426E-40DD-AFC4-6F175D3DCCD1}">
                <a14:hiddenFill xmlns:a14="http://schemas.microsoft.com/office/drawing/2010/main">
                  <a:solidFill>
                    <a:srgbClr val="FFFFFF"/>
                  </a:solidFill>
                </a14:hiddenFill>
              </a:ext>
            </a:extLst>
          </p:spPr>
          <p:txBody>
            <a:bodyPr wrap="none">
              <a:spAutoFit/>
            </a:bodyPr>
            <a:lstStyle/>
            <a:p>
              <a:r>
                <a:rPr lang="en-AU" sz="1500" dirty="0"/>
                <a:t>Unknown [public domain]</a:t>
              </a:r>
            </a:p>
          </p:txBody>
        </p:sp>
      </p:grpSp>
      <p:pic>
        <p:nvPicPr>
          <p:cNvPr id="23" name="Picture 22">
            <a:extLst>
              <a:ext uri="{FF2B5EF4-FFF2-40B4-BE49-F238E27FC236}">
                <a16:creationId xmlns:a16="http://schemas.microsoft.com/office/drawing/2014/main" id="{76C2D82E-C4B9-4D6A-822D-CDD3C466D30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645930" y="1931315"/>
            <a:ext cx="8483742" cy="217306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fov="5100000">
              <a:rot lat="20400000" lon="0" rev="0"/>
            </a:camera>
            <a:lightRig rig="twoPt" dir="t">
              <a:rot lat="0" lon="0" rev="7200000"/>
            </a:lightRig>
          </a:scene3d>
          <a:sp3d prstMaterial="matte">
            <a:bevelT w="22860" h="12700"/>
            <a:contourClr>
              <a:srgbClr val="FFFFFF"/>
            </a:contourClr>
          </a:sp3d>
        </p:spPr>
      </p:pic>
      <p:pic>
        <p:nvPicPr>
          <p:cNvPr id="25" name="Picture 24">
            <a:extLst>
              <a:ext uri="{FF2B5EF4-FFF2-40B4-BE49-F238E27FC236}">
                <a16:creationId xmlns:a16="http://schemas.microsoft.com/office/drawing/2014/main" id="{C4AB0C96-E328-482F-A502-1D0B157CEE8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645930" y="442623"/>
            <a:ext cx="8483742" cy="308799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fov="5100000">
              <a:rot lat="20400000" lon="0" rev="0"/>
            </a:camera>
            <a:lightRig rig="twoPt" dir="t">
              <a:rot lat="0" lon="0" rev="7200000"/>
            </a:lightRig>
          </a:scene3d>
          <a:sp3d prstMaterial="matte">
            <a:bevelT w="22860" h="12700"/>
            <a:contourClr>
              <a:srgbClr val="FFFFFF"/>
            </a:contourClr>
          </a:sp3d>
        </p:spPr>
      </p:pic>
      <p:pic>
        <p:nvPicPr>
          <p:cNvPr id="26" name="Picture 25">
            <a:extLst>
              <a:ext uri="{FF2B5EF4-FFF2-40B4-BE49-F238E27FC236}">
                <a16:creationId xmlns:a16="http://schemas.microsoft.com/office/drawing/2014/main" id="{5EA15B22-81E6-4C48-8CB4-A37C0C01472E}"/>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645930" y="-485926"/>
            <a:ext cx="8483742" cy="349913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fov="5100000">
              <a:rot lat="20400000" lon="0" rev="0"/>
            </a:camera>
            <a:lightRig rig="twoPt" dir="t">
              <a:rot lat="0" lon="0" rev="7200000"/>
            </a:lightRig>
          </a:scene3d>
          <a:sp3d prstMaterial="matte">
            <a:bevelT w="22860" h="12700"/>
            <a:contourClr>
              <a:srgbClr val="FFFFFF"/>
            </a:contourClr>
          </a:sp3d>
        </p:spPr>
      </p:pic>
      <p:grpSp>
        <p:nvGrpSpPr>
          <p:cNvPr id="10" name="Group 9">
            <a:extLst>
              <a:ext uri="{FF2B5EF4-FFF2-40B4-BE49-F238E27FC236}">
                <a16:creationId xmlns:a16="http://schemas.microsoft.com/office/drawing/2014/main" id="{6FD208B2-4FB3-4728-8F57-7BFDF583DDBC}"/>
              </a:ext>
            </a:extLst>
          </p:cNvPr>
          <p:cNvGrpSpPr/>
          <p:nvPr/>
        </p:nvGrpSpPr>
        <p:grpSpPr>
          <a:xfrm>
            <a:off x="4604236" y="3916147"/>
            <a:ext cx="3642425" cy="2810601"/>
            <a:chOff x="4604236" y="3916147"/>
            <a:chExt cx="3642425" cy="2810601"/>
          </a:xfrm>
        </p:grpSpPr>
        <p:pic>
          <p:nvPicPr>
            <p:cNvPr id="3074" name="Picture 2">
              <a:extLst>
                <a:ext uri="{FF2B5EF4-FFF2-40B4-BE49-F238E27FC236}">
                  <a16:creationId xmlns:a16="http://schemas.microsoft.com/office/drawing/2014/main" id="{DF0B8DD0-E063-4F43-AC69-F846695E950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861642">
              <a:off x="4604236" y="3916147"/>
              <a:ext cx="3612129" cy="259554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fov="5100000">
                <a:rot lat="20400000" lon="0" rev="0"/>
              </a:camera>
              <a:lightRig rig="twoPt" dir="t">
                <a:rot lat="0" lon="0" rev="7200000"/>
              </a:lightRig>
            </a:scene3d>
            <a:sp3d prstMaterial="matte">
              <a:bevelT w="22860" h="12700"/>
              <a:contourClr>
                <a:srgbClr val="FFFFFF"/>
              </a:contourClr>
            </a:sp3d>
          </p:spPr>
        </p:pic>
        <p:sp>
          <p:nvSpPr>
            <p:cNvPr id="37" name="Rectangle 36">
              <a:extLst>
                <a:ext uri="{FF2B5EF4-FFF2-40B4-BE49-F238E27FC236}">
                  <a16:creationId xmlns:a16="http://schemas.microsoft.com/office/drawing/2014/main" id="{E71F6E5A-00F5-4966-A368-688A0CDA7DE1}"/>
                </a:ext>
              </a:extLst>
            </p:cNvPr>
            <p:cNvSpPr/>
            <p:nvPr/>
          </p:nvSpPr>
          <p:spPr>
            <a:xfrm rot="20881048">
              <a:off x="6238291" y="6403583"/>
              <a:ext cx="2008370" cy="323165"/>
            </a:xfrm>
            <a:prstGeom prst="rect">
              <a:avLst/>
            </a:prstGeom>
            <a:extLst>
              <a:ext uri="{909E8E84-426E-40DD-AFC4-6F175D3DCCD1}">
                <a14:hiddenFill xmlns:a14="http://schemas.microsoft.com/office/drawing/2010/main">
                  <a:solidFill>
                    <a:srgbClr val="FFFFFF"/>
                  </a:solidFill>
                </a14:hiddenFill>
              </a:ext>
            </a:extLst>
          </p:spPr>
          <p:txBody>
            <a:bodyPr wrap="none">
              <a:spAutoFit/>
            </a:bodyPr>
            <a:lstStyle/>
            <a:p>
              <a:r>
                <a:rPr lang="en-AU" sz="1500" dirty="0"/>
                <a:t>Saint Martin [CC BY-SA]</a:t>
              </a:r>
            </a:p>
          </p:txBody>
        </p:sp>
      </p:grpSp>
      <p:grpSp>
        <p:nvGrpSpPr>
          <p:cNvPr id="11" name="Group 10">
            <a:extLst>
              <a:ext uri="{FF2B5EF4-FFF2-40B4-BE49-F238E27FC236}">
                <a16:creationId xmlns:a16="http://schemas.microsoft.com/office/drawing/2014/main" id="{F50231AF-32A5-410B-89E6-E9855E045C0B}"/>
              </a:ext>
            </a:extLst>
          </p:cNvPr>
          <p:cNvGrpSpPr/>
          <p:nvPr/>
        </p:nvGrpSpPr>
        <p:grpSpPr>
          <a:xfrm>
            <a:off x="1689400" y="4162690"/>
            <a:ext cx="3290638" cy="2567922"/>
            <a:chOff x="865715" y="4000535"/>
            <a:chExt cx="3290638" cy="2567922"/>
          </a:xfrm>
        </p:grpSpPr>
        <p:pic>
          <p:nvPicPr>
            <p:cNvPr id="3078" name="Picture 6">
              <a:extLst>
                <a:ext uri="{FF2B5EF4-FFF2-40B4-BE49-F238E27FC236}">
                  <a16:creationId xmlns:a16="http://schemas.microsoft.com/office/drawing/2014/main" id="{AAB5F056-4472-49B2-9C01-BFC19225185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2356" r="12356" b="47499"/>
            <a:stretch/>
          </p:blipFill>
          <p:spPr bwMode="auto">
            <a:xfrm rot="20642452">
              <a:off x="865715" y="4000535"/>
              <a:ext cx="2761732" cy="244554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fov="5100000">
                <a:rot lat="20400000" lon="0" rev="0"/>
              </a:camera>
              <a:lightRig rig="twoPt" dir="t">
                <a:rot lat="0" lon="0" rev="7200000"/>
              </a:lightRig>
            </a:scene3d>
            <a:sp3d prstMaterial="matte">
              <a:bevelT w="22860" h="12700"/>
              <a:contourClr>
                <a:srgbClr val="FFFFFF"/>
              </a:contourClr>
            </a:sp3d>
          </p:spPr>
        </p:pic>
        <p:sp>
          <p:nvSpPr>
            <p:cNvPr id="32" name="Rectangle 31">
              <a:extLst>
                <a:ext uri="{FF2B5EF4-FFF2-40B4-BE49-F238E27FC236}">
                  <a16:creationId xmlns:a16="http://schemas.microsoft.com/office/drawing/2014/main" id="{CF864A38-2939-4D8A-A3D5-ED08CC1B9D45}"/>
                </a:ext>
              </a:extLst>
            </p:cNvPr>
            <p:cNvSpPr/>
            <p:nvPr/>
          </p:nvSpPr>
          <p:spPr>
            <a:xfrm rot="20675970">
              <a:off x="2306936" y="6245292"/>
              <a:ext cx="1849417" cy="323165"/>
            </a:xfrm>
            <a:prstGeom prst="rect">
              <a:avLst/>
            </a:prstGeom>
            <a:extLst>
              <a:ext uri="{909E8E84-426E-40DD-AFC4-6F175D3DCCD1}">
                <a14:hiddenFill xmlns:a14="http://schemas.microsoft.com/office/drawing/2010/main">
                  <a:solidFill>
                    <a:srgbClr val="FFFFFF"/>
                  </a:solidFill>
                </a14:hiddenFill>
              </a:ext>
            </a:extLst>
          </p:spPr>
          <p:txBody>
            <a:bodyPr wrap="none">
              <a:spAutoFit/>
            </a:bodyPr>
            <a:lstStyle/>
            <a:p>
              <a:r>
                <a:rPr lang="en-AU" sz="1500" dirty="0"/>
                <a:t>Titan [public domain]</a:t>
              </a:r>
            </a:p>
          </p:txBody>
        </p:sp>
      </p:grpSp>
      <p:grpSp>
        <p:nvGrpSpPr>
          <p:cNvPr id="16" name="Group 15">
            <a:extLst>
              <a:ext uri="{FF2B5EF4-FFF2-40B4-BE49-F238E27FC236}">
                <a16:creationId xmlns:a16="http://schemas.microsoft.com/office/drawing/2014/main" id="{31222E55-15AC-4FF7-8CDE-9006E3D21A94}"/>
              </a:ext>
            </a:extLst>
          </p:cNvPr>
          <p:cNvGrpSpPr/>
          <p:nvPr/>
        </p:nvGrpSpPr>
        <p:grpSpPr>
          <a:xfrm>
            <a:off x="42823" y="4288940"/>
            <a:ext cx="1956369" cy="2450236"/>
            <a:chOff x="42823" y="3590643"/>
            <a:chExt cx="1956369" cy="2450236"/>
          </a:xfrm>
        </p:grpSpPr>
        <p:pic>
          <p:nvPicPr>
            <p:cNvPr id="3080" name="Picture 8">
              <a:extLst>
                <a:ext uri="{FF2B5EF4-FFF2-40B4-BE49-F238E27FC236}">
                  <a16:creationId xmlns:a16="http://schemas.microsoft.com/office/drawing/2014/main" id="{E47AAD2D-7D32-43DA-B49A-E5163D4D194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4526" t="10536" r="17888" b="34623"/>
            <a:stretch/>
          </p:blipFill>
          <p:spPr bwMode="auto">
            <a:xfrm rot="906703">
              <a:off x="348379" y="3590643"/>
              <a:ext cx="1650813" cy="177122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fov="5100000">
                <a:rot lat="20400000" lon="0" rev="0"/>
              </a:camera>
              <a:lightRig rig="twoPt" dir="t">
                <a:rot lat="0" lon="0" rev="7200000"/>
              </a:lightRig>
            </a:scene3d>
            <a:sp3d prstMaterial="matte">
              <a:bevelT w="22860" h="12700"/>
              <a:contourClr>
                <a:srgbClr val="FFFFFF"/>
              </a:contourClr>
            </a:sp3d>
          </p:spPr>
        </p:pic>
        <p:sp>
          <p:nvSpPr>
            <p:cNvPr id="40" name="Rectangle 39">
              <a:extLst>
                <a:ext uri="{FF2B5EF4-FFF2-40B4-BE49-F238E27FC236}">
                  <a16:creationId xmlns:a16="http://schemas.microsoft.com/office/drawing/2014/main" id="{72ABE3F3-1473-4794-A79F-5189289E92FB}"/>
                </a:ext>
              </a:extLst>
            </p:cNvPr>
            <p:cNvSpPr/>
            <p:nvPr/>
          </p:nvSpPr>
          <p:spPr>
            <a:xfrm rot="812631">
              <a:off x="42823" y="5256049"/>
              <a:ext cx="1414169" cy="784830"/>
            </a:xfrm>
            <a:prstGeom prst="rect">
              <a:avLst/>
            </a:prstGeom>
            <a:extLst>
              <a:ext uri="{909E8E84-426E-40DD-AFC4-6F175D3DCCD1}">
                <a14:hiddenFill xmlns:a14="http://schemas.microsoft.com/office/drawing/2010/main">
                  <a:solidFill>
                    <a:srgbClr val="FFFFFF"/>
                  </a:solidFill>
                </a14:hiddenFill>
              </a:ext>
            </a:extLst>
          </p:spPr>
          <p:txBody>
            <a:bodyPr wrap="none">
              <a:spAutoFit/>
            </a:bodyPr>
            <a:lstStyle/>
            <a:p>
              <a:pPr algn="ctr"/>
              <a:r>
                <a:rPr lang="en-AU" sz="1500" dirty="0" err="1"/>
                <a:t>Cristofano</a:t>
              </a:r>
              <a:endParaRPr lang="en-AU" sz="1500" dirty="0"/>
            </a:p>
            <a:p>
              <a:pPr algn="ctr"/>
              <a:r>
                <a:rPr lang="en-AU" sz="1500" dirty="0" err="1"/>
                <a:t>dell'Altissimo</a:t>
              </a:r>
              <a:r>
                <a:rPr lang="en-AU" sz="1500" dirty="0"/>
                <a:t> </a:t>
              </a:r>
            </a:p>
            <a:p>
              <a:pPr algn="ctr"/>
              <a:r>
                <a:rPr lang="en-AU" sz="1500" dirty="0"/>
                <a:t>[public domain]</a:t>
              </a:r>
            </a:p>
          </p:txBody>
        </p:sp>
      </p:grpSp>
      <p:grpSp>
        <p:nvGrpSpPr>
          <p:cNvPr id="15" name="Group 14">
            <a:extLst>
              <a:ext uri="{FF2B5EF4-FFF2-40B4-BE49-F238E27FC236}">
                <a16:creationId xmlns:a16="http://schemas.microsoft.com/office/drawing/2014/main" id="{C97DEE36-21F3-43A9-B6F1-03298A411D49}"/>
              </a:ext>
            </a:extLst>
          </p:cNvPr>
          <p:cNvGrpSpPr/>
          <p:nvPr/>
        </p:nvGrpSpPr>
        <p:grpSpPr>
          <a:xfrm>
            <a:off x="360506" y="1682229"/>
            <a:ext cx="3270109" cy="2737520"/>
            <a:chOff x="235688" y="1421704"/>
            <a:chExt cx="3270109" cy="2737520"/>
          </a:xfrm>
        </p:grpSpPr>
        <p:pic>
          <p:nvPicPr>
            <p:cNvPr id="3082" name="Picture 10">
              <a:extLst>
                <a:ext uri="{FF2B5EF4-FFF2-40B4-BE49-F238E27FC236}">
                  <a16:creationId xmlns:a16="http://schemas.microsoft.com/office/drawing/2014/main" id="{AABA289C-1CC0-401F-9F1C-D65CE659E84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4952" t="8980" r="4952" b="15367"/>
            <a:stretch/>
          </p:blipFill>
          <p:spPr bwMode="auto">
            <a:xfrm rot="20606160">
              <a:off x="235688" y="1421704"/>
              <a:ext cx="2179656" cy="245263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fov="5100000">
                <a:rot lat="20400000" lon="0" rev="0"/>
              </a:camera>
              <a:lightRig rig="twoPt" dir="t">
                <a:rot lat="0" lon="0" rev="7200000"/>
              </a:lightRig>
            </a:scene3d>
            <a:sp3d prstMaterial="matte">
              <a:bevelT w="22860" h="12700"/>
              <a:contourClr>
                <a:srgbClr val="FFFFFF"/>
              </a:contourClr>
            </a:sp3d>
          </p:spPr>
        </p:pic>
        <p:sp>
          <p:nvSpPr>
            <p:cNvPr id="41" name="Rectangle 40">
              <a:extLst>
                <a:ext uri="{FF2B5EF4-FFF2-40B4-BE49-F238E27FC236}">
                  <a16:creationId xmlns:a16="http://schemas.microsoft.com/office/drawing/2014/main" id="{4E9C0F66-142D-4D6E-B074-BF447407D9C0}"/>
                </a:ext>
              </a:extLst>
            </p:cNvPr>
            <p:cNvSpPr/>
            <p:nvPr/>
          </p:nvSpPr>
          <p:spPr>
            <a:xfrm rot="20584784">
              <a:off x="1353000" y="3605226"/>
              <a:ext cx="2152797" cy="553998"/>
            </a:xfrm>
            <a:prstGeom prst="rect">
              <a:avLst/>
            </a:prstGeom>
            <a:extLst>
              <a:ext uri="{909E8E84-426E-40DD-AFC4-6F175D3DCCD1}">
                <a14:hiddenFill xmlns:a14="http://schemas.microsoft.com/office/drawing/2010/main">
                  <a:solidFill>
                    <a:srgbClr val="FFFFFF"/>
                  </a:solidFill>
                </a14:hiddenFill>
              </a:ext>
            </a:extLst>
          </p:spPr>
          <p:txBody>
            <a:bodyPr wrap="square">
              <a:spAutoFit/>
            </a:bodyPr>
            <a:lstStyle/>
            <a:p>
              <a:pPr algn="ctr"/>
              <a:r>
                <a:rPr lang="en-AU" sz="1500" dirty="0" err="1"/>
                <a:t>Cristofano</a:t>
              </a:r>
              <a:r>
                <a:rPr lang="en-AU" sz="1500" dirty="0"/>
                <a:t> </a:t>
              </a:r>
              <a:r>
                <a:rPr lang="en-AU" sz="1500" dirty="0" err="1"/>
                <a:t>dell'Altissimo</a:t>
              </a:r>
              <a:r>
                <a:rPr lang="en-AU" sz="1500" dirty="0"/>
                <a:t> </a:t>
              </a:r>
            </a:p>
            <a:p>
              <a:pPr algn="ctr"/>
              <a:r>
                <a:rPr lang="en-AU" sz="1500" dirty="0"/>
                <a:t>[public domain]</a:t>
              </a:r>
            </a:p>
          </p:txBody>
        </p:sp>
      </p:grpSp>
      <p:grpSp>
        <p:nvGrpSpPr>
          <p:cNvPr id="3" name="Group 2">
            <a:extLst>
              <a:ext uri="{FF2B5EF4-FFF2-40B4-BE49-F238E27FC236}">
                <a16:creationId xmlns:a16="http://schemas.microsoft.com/office/drawing/2014/main" id="{FFF9148E-F6F3-46D8-81A2-376E982DC2CB}"/>
              </a:ext>
            </a:extLst>
          </p:cNvPr>
          <p:cNvGrpSpPr/>
          <p:nvPr/>
        </p:nvGrpSpPr>
        <p:grpSpPr>
          <a:xfrm>
            <a:off x="-123688" y="-326486"/>
            <a:ext cx="4171222" cy="2193768"/>
            <a:chOff x="-123688" y="-326486"/>
            <a:chExt cx="4171222" cy="2193768"/>
          </a:xfrm>
        </p:grpSpPr>
        <p:pic>
          <p:nvPicPr>
            <p:cNvPr id="4098" name="Picture 2">
              <a:extLst>
                <a:ext uri="{FF2B5EF4-FFF2-40B4-BE49-F238E27FC236}">
                  <a16:creationId xmlns:a16="http://schemas.microsoft.com/office/drawing/2014/main" id="{27C5AE63-F46C-4709-A140-FE0285900126}"/>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4553" t="12978" r="24553" b="45926"/>
            <a:stretch/>
          </p:blipFill>
          <p:spPr bwMode="auto">
            <a:xfrm rot="635962">
              <a:off x="-123688" y="-326486"/>
              <a:ext cx="1999202" cy="219376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fov="5100000">
                <a:rot lat="20400000" lon="0" rev="0"/>
              </a:camera>
              <a:lightRig rig="twoPt" dir="t">
                <a:rot lat="0" lon="0" rev="7200000"/>
              </a:lightRig>
            </a:scene3d>
            <a:sp3d prstMaterial="matte">
              <a:bevelT w="22860" h="12700"/>
              <a:contourClr>
                <a:srgbClr val="FFFFFF"/>
              </a:contourClr>
            </a:sp3d>
          </p:spPr>
        </p:pic>
        <p:sp>
          <p:nvSpPr>
            <p:cNvPr id="27" name="Rectangle 26">
              <a:extLst>
                <a:ext uri="{FF2B5EF4-FFF2-40B4-BE49-F238E27FC236}">
                  <a16:creationId xmlns:a16="http://schemas.microsoft.com/office/drawing/2014/main" id="{21863AEB-CF4F-4E9F-8078-3FFBD93D7ECF}"/>
                </a:ext>
              </a:extLst>
            </p:cNvPr>
            <p:cNvSpPr/>
            <p:nvPr/>
          </p:nvSpPr>
          <p:spPr>
            <a:xfrm>
              <a:off x="1894737" y="-80157"/>
              <a:ext cx="2152797" cy="323165"/>
            </a:xfrm>
            <a:prstGeom prst="rect">
              <a:avLst/>
            </a:prstGeom>
            <a:extLst>
              <a:ext uri="{909E8E84-426E-40DD-AFC4-6F175D3DCCD1}">
                <a14:hiddenFill xmlns:a14="http://schemas.microsoft.com/office/drawing/2010/main">
                  <a:solidFill>
                    <a:srgbClr val="FFFFFF"/>
                  </a:solidFill>
                </a14:hiddenFill>
              </a:ext>
            </a:extLst>
          </p:spPr>
          <p:txBody>
            <a:bodyPr wrap="square">
              <a:spAutoFit/>
            </a:bodyPr>
            <a:lstStyle/>
            <a:p>
              <a:pPr algn="ctr"/>
              <a:r>
                <a:rPr lang="en-AU" sz="1500" dirty="0"/>
                <a:t>Raphael [public domain]</a:t>
              </a:r>
            </a:p>
          </p:txBody>
        </p:sp>
      </p:grpSp>
      <p:grpSp>
        <p:nvGrpSpPr>
          <p:cNvPr id="2" name="Group 1">
            <a:extLst>
              <a:ext uri="{FF2B5EF4-FFF2-40B4-BE49-F238E27FC236}">
                <a16:creationId xmlns:a16="http://schemas.microsoft.com/office/drawing/2014/main" id="{466A6BD7-E621-4A12-96B0-B3D8F187AC88}"/>
              </a:ext>
            </a:extLst>
          </p:cNvPr>
          <p:cNvGrpSpPr/>
          <p:nvPr/>
        </p:nvGrpSpPr>
        <p:grpSpPr>
          <a:xfrm>
            <a:off x="1894737" y="154691"/>
            <a:ext cx="2152797" cy="2474182"/>
            <a:chOff x="1894737" y="154691"/>
            <a:chExt cx="2152797" cy="2474182"/>
          </a:xfrm>
        </p:grpSpPr>
        <p:pic>
          <p:nvPicPr>
            <p:cNvPr id="3084" name="Picture 12">
              <a:extLst>
                <a:ext uri="{FF2B5EF4-FFF2-40B4-BE49-F238E27FC236}">
                  <a16:creationId xmlns:a16="http://schemas.microsoft.com/office/drawing/2014/main" id="{B26C2B26-1B6C-4DBD-8AA2-797467716D8C}"/>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4305" t="5874" r="4305" b="17298"/>
            <a:stretch/>
          </p:blipFill>
          <p:spPr bwMode="auto">
            <a:xfrm rot="21098587">
              <a:off x="2061270" y="426984"/>
              <a:ext cx="1774024" cy="220188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fov="5100000">
                <a:rot lat="20400000" lon="0" rev="0"/>
              </a:camera>
              <a:lightRig rig="twoPt" dir="t">
                <a:rot lat="0" lon="0" rev="7200000"/>
              </a:lightRig>
            </a:scene3d>
            <a:sp3d prstMaterial="matte">
              <a:bevelT w="22860" h="12700"/>
              <a:contourClr>
                <a:srgbClr val="FFFFFF"/>
              </a:contourClr>
            </a:sp3d>
          </p:spPr>
        </p:pic>
        <p:sp>
          <p:nvSpPr>
            <p:cNvPr id="28" name="Rectangle 27">
              <a:extLst>
                <a:ext uri="{FF2B5EF4-FFF2-40B4-BE49-F238E27FC236}">
                  <a16:creationId xmlns:a16="http://schemas.microsoft.com/office/drawing/2014/main" id="{B995CCA8-0511-4D20-A126-B88E736D66A0}"/>
                </a:ext>
              </a:extLst>
            </p:cNvPr>
            <p:cNvSpPr/>
            <p:nvPr/>
          </p:nvSpPr>
          <p:spPr>
            <a:xfrm>
              <a:off x="1894737" y="154691"/>
              <a:ext cx="2152797" cy="323165"/>
            </a:xfrm>
            <a:prstGeom prst="rect">
              <a:avLst/>
            </a:prstGeom>
            <a:extLst>
              <a:ext uri="{909E8E84-426E-40DD-AFC4-6F175D3DCCD1}">
                <a14:hiddenFill xmlns:a14="http://schemas.microsoft.com/office/drawing/2010/main">
                  <a:solidFill>
                    <a:srgbClr val="FFFFFF"/>
                  </a:solidFill>
                </a14:hiddenFill>
              </a:ext>
            </a:extLst>
          </p:spPr>
          <p:txBody>
            <a:bodyPr wrap="square">
              <a:spAutoFit/>
            </a:bodyPr>
            <a:lstStyle/>
            <a:p>
              <a:pPr algn="ctr"/>
              <a:r>
                <a:rPr lang="en-AU" sz="1500" dirty="0"/>
                <a:t>Raphael [public domain]</a:t>
              </a:r>
            </a:p>
          </p:txBody>
        </p:sp>
      </p:grpSp>
    </p:spTree>
    <p:extLst>
      <p:ext uri="{BB962C8B-B14F-4D97-AF65-F5344CB8AC3E}">
        <p14:creationId xmlns:p14="http://schemas.microsoft.com/office/powerpoint/2010/main" val="419653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250"/>
                                        <p:tgtEl>
                                          <p:spTgt spid="23"/>
                                        </p:tgtEl>
                                      </p:cBhvr>
                                    </p:animEffect>
                                  </p:childTnLst>
                                </p:cTn>
                              </p:par>
                            </p:childTnLst>
                          </p:cTn>
                        </p:par>
                        <p:par>
                          <p:cTn id="17" fill="hold">
                            <p:stCondLst>
                              <p:cond delay="25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5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250"/>
                                        <p:tgtEl>
                                          <p:spTgt spid="26"/>
                                        </p:tgtEl>
                                      </p:cBhvr>
                                    </p:animEffect>
                                  </p:childTnLst>
                                </p:cTn>
                              </p:par>
                              <p:par>
                                <p:cTn id="31" presetID="10" presetClass="exit" presetSubtype="0" fill="hold" grpId="0" nodeType="with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childTnLst>
                                </p:cTn>
                              </p:par>
                            </p:childTnLst>
                          </p:cTn>
                        </p:par>
                        <p:par>
                          <p:cTn id="38" fill="hold">
                            <p:stCondLst>
                              <p:cond delay="750"/>
                            </p:stCondLst>
                            <p:childTnLst>
                              <p:par>
                                <p:cTn id="39" presetID="10"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250"/>
                                        <p:tgtEl>
                                          <p:spTgt spid="16"/>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50"/>
                                        <p:tgtEl>
                                          <p:spTgt spid="15"/>
                                        </p:tgtEl>
                                      </p:cBhvr>
                                    </p:animEffect>
                                  </p:childTnLst>
                                </p:cTn>
                              </p:par>
                            </p:childTnLst>
                          </p:cTn>
                        </p:par>
                        <p:par>
                          <p:cTn id="46" fill="hold">
                            <p:stCondLst>
                              <p:cond delay="1250"/>
                            </p:stCondLst>
                            <p:childTnLst>
                              <p:par>
                                <p:cTn id="47" presetID="10" presetClass="entr" presetSubtype="0" fill="hold"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250"/>
                                        <p:tgtEl>
                                          <p:spTgt spid="2"/>
                                        </p:tgtEl>
                                      </p:cBhvr>
                                    </p:animEffect>
                                  </p:childTnLst>
                                </p:cTn>
                              </p:par>
                            </p:childTnLst>
                          </p:cTn>
                        </p:par>
                        <p:par>
                          <p:cTn id="50" fill="hold">
                            <p:stCondLst>
                              <p:cond delay="1500"/>
                            </p:stCondLst>
                            <p:childTnLst>
                              <p:par>
                                <p:cTn id="51" presetID="10" presetClass="entr" presetSubtype="0" fill="hold"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23" descr="A picture containing green, sitting, parked, table&#10;&#10;Description automatically generated">
            <a:extLst>
              <a:ext uri="{FF2B5EF4-FFF2-40B4-BE49-F238E27FC236}">
                <a16:creationId xmlns:a16="http://schemas.microsoft.com/office/drawing/2014/main" id="{49472EDE-E727-42B1-ACF6-B56525E2CBFC}"/>
              </a:ext>
            </a:extLst>
          </p:cNvPr>
          <p:cNvPicPr>
            <a:picLocks noGrp="1" noChangeAspect="1"/>
          </p:cNvPicPr>
          <p:nvPr>
            <p:ph type="pic" idx="1"/>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l="7970" r="7970"/>
          <a:stretch>
            <a:fillRect/>
          </a:stretch>
        </p:blipFill>
        <p:spPr>
          <a:xfrm>
            <a:off x="-839788" y="0"/>
            <a:ext cx="6674822" cy="5270500"/>
          </a:xfrm>
        </p:spPr>
      </p:pic>
      <p:sp>
        <p:nvSpPr>
          <p:cNvPr id="4" name="Rectangle 3" descr="Brush stroke mask">
            <a:extLst>
              <a:ext uri="{FF2B5EF4-FFF2-40B4-BE49-F238E27FC236}">
                <a16:creationId xmlns:a16="http://schemas.microsoft.com/office/drawing/2014/main" id="{0729FD11-F26D-4AD2-8507-FE71936B9490}"/>
              </a:ext>
            </a:extLst>
          </p:cNvPr>
          <p:cNvSpPr/>
          <p:nvPr/>
        </p:nvSpPr>
        <p:spPr>
          <a:xfrm>
            <a:off x="-1066800" y="-9503"/>
            <a:ext cx="13970000" cy="6054703"/>
          </a:xfrm>
          <a:prstGeom prst="rect">
            <a:avLst/>
          </a:prstGeom>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8905E60C-9B18-4EA7-9F9D-4BF668DFFB83}"/>
              </a:ext>
            </a:extLst>
          </p:cNvPr>
          <p:cNvSpPr/>
          <p:nvPr/>
        </p:nvSpPr>
        <p:spPr>
          <a:xfrm>
            <a:off x="75917" y="6444342"/>
            <a:ext cx="1844608" cy="323165"/>
          </a:xfrm>
          <a:prstGeom prst="rect">
            <a:avLst/>
          </a:prstGeom>
        </p:spPr>
        <p:txBody>
          <a:bodyPr wrap="none">
            <a:spAutoFit/>
          </a:bodyPr>
          <a:lstStyle/>
          <a:p>
            <a:r>
              <a:rPr lang="en-AU" sz="1500" dirty="0"/>
              <a:t>Rory Hyde [CC BY-SA]</a:t>
            </a:r>
          </a:p>
        </p:txBody>
      </p:sp>
      <p:sp>
        <p:nvSpPr>
          <p:cNvPr id="7" name="Title 6">
            <a:extLst>
              <a:ext uri="{FF2B5EF4-FFF2-40B4-BE49-F238E27FC236}">
                <a16:creationId xmlns:a16="http://schemas.microsoft.com/office/drawing/2014/main" id="{F948CA57-C7B0-4D5E-9C76-765FE2EBBE18}"/>
              </a:ext>
            </a:extLst>
          </p:cNvPr>
          <p:cNvSpPr>
            <a:spLocks noGrp="1"/>
          </p:cNvSpPr>
          <p:nvPr>
            <p:ph type="title"/>
          </p:nvPr>
        </p:nvSpPr>
        <p:spPr>
          <a:xfrm>
            <a:off x="5257725" y="308127"/>
            <a:ext cx="6845374" cy="1130300"/>
          </a:xfrm>
        </p:spPr>
        <p:txBody>
          <a:bodyPr>
            <a:normAutofit/>
          </a:bodyPr>
          <a:lstStyle/>
          <a:p>
            <a:r>
              <a:rPr lang="en-AU" sz="6000" dirty="0"/>
              <a:t>Unusual articles</a:t>
            </a:r>
          </a:p>
        </p:txBody>
      </p:sp>
      <p:pic>
        <p:nvPicPr>
          <p:cNvPr id="5" name="Picture 4">
            <a:extLst>
              <a:ext uri="{FF2B5EF4-FFF2-40B4-BE49-F238E27FC236}">
                <a16:creationId xmlns:a16="http://schemas.microsoft.com/office/drawing/2014/main" id="{329965B4-7A45-451A-A8BB-D0096E9DBF1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645930" y="-2503756"/>
            <a:ext cx="8483742" cy="219181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fov="5100000">
              <a:rot lat="20400000" lon="0" rev="0"/>
            </a:camera>
            <a:lightRig rig="twoPt" dir="t">
              <a:rot lat="0" lon="0" rev="7200000"/>
            </a:lightRig>
          </a:scene3d>
          <a:sp3d prstMaterial="matte">
            <a:bevelT w="22860" h="12700"/>
            <a:contourClr>
              <a:srgbClr val="FFFFFF"/>
            </a:contourClr>
          </a:sp3d>
        </p:spPr>
      </p:pic>
      <p:grpSp>
        <p:nvGrpSpPr>
          <p:cNvPr id="13" name="Group 12">
            <a:extLst>
              <a:ext uri="{FF2B5EF4-FFF2-40B4-BE49-F238E27FC236}">
                <a16:creationId xmlns:a16="http://schemas.microsoft.com/office/drawing/2014/main" id="{B954E44B-0B99-49A3-A655-4D694A31DF12}"/>
              </a:ext>
            </a:extLst>
          </p:cNvPr>
          <p:cNvGrpSpPr/>
          <p:nvPr/>
        </p:nvGrpSpPr>
        <p:grpSpPr>
          <a:xfrm>
            <a:off x="12903200" y="5903887"/>
            <a:ext cx="3001860" cy="3471520"/>
            <a:chOff x="8961794" y="3500700"/>
            <a:chExt cx="3001860" cy="3471520"/>
          </a:xfrm>
        </p:grpSpPr>
        <p:pic>
          <p:nvPicPr>
            <p:cNvPr id="22" name="Picture 21">
              <a:extLst>
                <a:ext uri="{FF2B5EF4-FFF2-40B4-BE49-F238E27FC236}">
                  <a16:creationId xmlns:a16="http://schemas.microsoft.com/office/drawing/2014/main" id="{36FDD446-F7FC-4C55-99A3-0EC7CC85124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900000">
              <a:off x="8961794" y="3500700"/>
              <a:ext cx="2736507" cy="347152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fov="5100000">
                <a:rot lat="20400000" lon="0" rev="0"/>
              </a:camera>
              <a:lightRig rig="twoPt" dir="t">
                <a:rot lat="0" lon="0" rev="7200000"/>
              </a:lightRig>
            </a:scene3d>
            <a:sp3d prstMaterial="matte">
              <a:bevelT w="22860" h="12700"/>
              <a:contourClr>
                <a:srgbClr val="FFFFFF"/>
              </a:contourClr>
            </a:sp3d>
          </p:spPr>
        </p:pic>
        <p:sp>
          <p:nvSpPr>
            <p:cNvPr id="39" name="Rectangle 38">
              <a:extLst>
                <a:ext uri="{FF2B5EF4-FFF2-40B4-BE49-F238E27FC236}">
                  <a16:creationId xmlns:a16="http://schemas.microsoft.com/office/drawing/2014/main" id="{18FB9598-EDFB-485D-A096-40716C504086}"/>
                </a:ext>
              </a:extLst>
            </p:cNvPr>
            <p:cNvSpPr/>
            <p:nvPr/>
          </p:nvSpPr>
          <p:spPr>
            <a:xfrm rot="16846322">
              <a:off x="10697026" y="5652030"/>
              <a:ext cx="2210092" cy="323165"/>
            </a:xfrm>
            <a:prstGeom prst="rect">
              <a:avLst/>
            </a:prstGeom>
            <a:extLst>
              <a:ext uri="{909E8E84-426E-40DD-AFC4-6F175D3DCCD1}">
                <a14:hiddenFill xmlns:a14="http://schemas.microsoft.com/office/drawing/2010/main">
                  <a:solidFill>
                    <a:srgbClr val="FFFFFF"/>
                  </a:solidFill>
                </a14:hiddenFill>
              </a:ext>
            </a:extLst>
          </p:spPr>
          <p:txBody>
            <a:bodyPr wrap="none">
              <a:spAutoFit/>
            </a:bodyPr>
            <a:lstStyle/>
            <a:p>
              <a:r>
                <a:rPr lang="en-AU" sz="1500" dirty="0"/>
                <a:t>Unknown [public domain]</a:t>
              </a:r>
            </a:p>
          </p:txBody>
        </p:sp>
      </p:grpSp>
      <p:pic>
        <p:nvPicPr>
          <p:cNvPr id="23" name="Picture 22">
            <a:extLst>
              <a:ext uri="{FF2B5EF4-FFF2-40B4-BE49-F238E27FC236}">
                <a16:creationId xmlns:a16="http://schemas.microsoft.com/office/drawing/2014/main" id="{76C2D82E-C4B9-4D6A-822D-CDD3C466D30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645930" y="-6239171"/>
            <a:ext cx="8483742" cy="217306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fov="5100000">
              <a:rot lat="20400000" lon="0" rev="0"/>
            </a:camera>
            <a:lightRig rig="twoPt" dir="t">
              <a:rot lat="0" lon="0" rev="7200000"/>
            </a:lightRig>
          </a:scene3d>
          <a:sp3d prstMaterial="matte">
            <a:bevelT w="22860" h="12700"/>
            <a:contourClr>
              <a:srgbClr val="FFFFFF"/>
            </a:contourClr>
          </a:sp3d>
        </p:spPr>
      </p:pic>
      <p:pic>
        <p:nvPicPr>
          <p:cNvPr id="25" name="Picture 24">
            <a:extLst>
              <a:ext uri="{FF2B5EF4-FFF2-40B4-BE49-F238E27FC236}">
                <a16:creationId xmlns:a16="http://schemas.microsoft.com/office/drawing/2014/main" id="{C4AB0C96-E328-482F-A502-1D0B157CEE8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645930" y="-11493590"/>
            <a:ext cx="8483742" cy="308799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fov="5100000">
              <a:rot lat="20400000" lon="0" rev="0"/>
            </a:camera>
            <a:lightRig rig="twoPt" dir="t">
              <a:rot lat="0" lon="0" rev="7200000"/>
            </a:lightRig>
          </a:scene3d>
          <a:sp3d prstMaterial="matte">
            <a:bevelT w="22860" h="12700"/>
            <a:contourClr>
              <a:srgbClr val="FFFFFF"/>
            </a:contourClr>
          </a:sp3d>
        </p:spPr>
      </p:pic>
      <p:pic>
        <p:nvPicPr>
          <p:cNvPr id="26" name="Picture 25">
            <a:extLst>
              <a:ext uri="{FF2B5EF4-FFF2-40B4-BE49-F238E27FC236}">
                <a16:creationId xmlns:a16="http://schemas.microsoft.com/office/drawing/2014/main" id="{5EA15B22-81E6-4C48-8CB4-A37C0C01472E}"/>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645930" y="-17190930"/>
            <a:ext cx="8483742" cy="349913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fov="5100000">
              <a:rot lat="20400000" lon="0" rev="0"/>
            </a:camera>
            <a:lightRig rig="twoPt" dir="t">
              <a:rot lat="0" lon="0" rev="7200000"/>
            </a:lightRig>
          </a:scene3d>
          <a:sp3d prstMaterial="matte">
            <a:bevelT w="22860" h="12700"/>
            <a:contourClr>
              <a:srgbClr val="FFFFFF"/>
            </a:contourClr>
          </a:sp3d>
        </p:spPr>
      </p:pic>
      <p:grpSp>
        <p:nvGrpSpPr>
          <p:cNvPr id="10" name="Group 9">
            <a:extLst>
              <a:ext uri="{FF2B5EF4-FFF2-40B4-BE49-F238E27FC236}">
                <a16:creationId xmlns:a16="http://schemas.microsoft.com/office/drawing/2014/main" id="{6FD208B2-4FB3-4728-8F57-7BFDF583DDBC}"/>
              </a:ext>
            </a:extLst>
          </p:cNvPr>
          <p:cNvGrpSpPr/>
          <p:nvPr/>
        </p:nvGrpSpPr>
        <p:grpSpPr>
          <a:xfrm>
            <a:off x="6669315" y="7618307"/>
            <a:ext cx="3642425" cy="2810601"/>
            <a:chOff x="4604236" y="3916147"/>
            <a:chExt cx="3642425" cy="2810601"/>
          </a:xfrm>
        </p:grpSpPr>
        <p:pic>
          <p:nvPicPr>
            <p:cNvPr id="3074" name="Picture 2">
              <a:extLst>
                <a:ext uri="{FF2B5EF4-FFF2-40B4-BE49-F238E27FC236}">
                  <a16:creationId xmlns:a16="http://schemas.microsoft.com/office/drawing/2014/main" id="{DF0B8DD0-E063-4F43-AC69-F846695E950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861642">
              <a:off x="4604236" y="3916147"/>
              <a:ext cx="3612129" cy="259554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fov="5100000">
                <a:rot lat="20400000" lon="0" rev="0"/>
              </a:camera>
              <a:lightRig rig="twoPt" dir="t">
                <a:rot lat="0" lon="0" rev="7200000"/>
              </a:lightRig>
            </a:scene3d>
            <a:sp3d prstMaterial="matte">
              <a:bevelT w="22860" h="12700"/>
              <a:contourClr>
                <a:srgbClr val="FFFFFF"/>
              </a:contourClr>
            </a:sp3d>
          </p:spPr>
        </p:pic>
        <p:sp>
          <p:nvSpPr>
            <p:cNvPr id="37" name="Rectangle 36">
              <a:extLst>
                <a:ext uri="{FF2B5EF4-FFF2-40B4-BE49-F238E27FC236}">
                  <a16:creationId xmlns:a16="http://schemas.microsoft.com/office/drawing/2014/main" id="{E71F6E5A-00F5-4966-A368-688A0CDA7DE1}"/>
                </a:ext>
              </a:extLst>
            </p:cNvPr>
            <p:cNvSpPr/>
            <p:nvPr/>
          </p:nvSpPr>
          <p:spPr>
            <a:xfrm rot="20881048">
              <a:off x="6238291" y="6403583"/>
              <a:ext cx="2008370" cy="323165"/>
            </a:xfrm>
            <a:prstGeom prst="rect">
              <a:avLst/>
            </a:prstGeom>
            <a:extLst>
              <a:ext uri="{909E8E84-426E-40DD-AFC4-6F175D3DCCD1}">
                <a14:hiddenFill xmlns:a14="http://schemas.microsoft.com/office/drawing/2010/main">
                  <a:solidFill>
                    <a:srgbClr val="FFFFFF"/>
                  </a:solidFill>
                </a14:hiddenFill>
              </a:ext>
            </a:extLst>
          </p:spPr>
          <p:txBody>
            <a:bodyPr wrap="none">
              <a:spAutoFit/>
            </a:bodyPr>
            <a:lstStyle/>
            <a:p>
              <a:r>
                <a:rPr lang="en-AU" sz="1500" dirty="0"/>
                <a:t>Saint Martin [CC BY-SA]</a:t>
              </a:r>
            </a:p>
          </p:txBody>
        </p:sp>
      </p:grpSp>
      <p:grpSp>
        <p:nvGrpSpPr>
          <p:cNvPr id="11" name="Group 10">
            <a:extLst>
              <a:ext uri="{FF2B5EF4-FFF2-40B4-BE49-F238E27FC236}">
                <a16:creationId xmlns:a16="http://schemas.microsoft.com/office/drawing/2014/main" id="{F50231AF-32A5-410B-89E6-E9855E045C0B}"/>
              </a:ext>
            </a:extLst>
          </p:cNvPr>
          <p:cNvGrpSpPr/>
          <p:nvPr/>
        </p:nvGrpSpPr>
        <p:grpSpPr>
          <a:xfrm>
            <a:off x="3368969" y="7370418"/>
            <a:ext cx="3290638" cy="2567922"/>
            <a:chOff x="865715" y="4000535"/>
            <a:chExt cx="3290638" cy="2567922"/>
          </a:xfrm>
        </p:grpSpPr>
        <p:pic>
          <p:nvPicPr>
            <p:cNvPr id="3078" name="Picture 6">
              <a:extLst>
                <a:ext uri="{FF2B5EF4-FFF2-40B4-BE49-F238E27FC236}">
                  <a16:creationId xmlns:a16="http://schemas.microsoft.com/office/drawing/2014/main" id="{AAB5F056-4472-49B2-9C01-BFC19225185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2356" r="12356" b="47499"/>
            <a:stretch/>
          </p:blipFill>
          <p:spPr bwMode="auto">
            <a:xfrm rot="20642452">
              <a:off x="865715" y="4000535"/>
              <a:ext cx="2761732" cy="244554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fov="5100000">
                <a:rot lat="20400000" lon="0" rev="0"/>
              </a:camera>
              <a:lightRig rig="twoPt" dir="t">
                <a:rot lat="0" lon="0" rev="7200000"/>
              </a:lightRig>
            </a:scene3d>
            <a:sp3d prstMaterial="matte">
              <a:bevelT w="22860" h="12700"/>
              <a:contourClr>
                <a:srgbClr val="FFFFFF"/>
              </a:contourClr>
            </a:sp3d>
          </p:spPr>
        </p:pic>
        <p:sp>
          <p:nvSpPr>
            <p:cNvPr id="32" name="Rectangle 31">
              <a:extLst>
                <a:ext uri="{FF2B5EF4-FFF2-40B4-BE49-F238E27FC236}">
                  <a16:creationId xmlns:a16="http://schemas.microsoft.com/office/drawing/2014/main" id="{CF864A38-2939-4D8A-A3D5-ED08CC1B9D45}"/>
                </a:ext>
              </a:extLst>
            </p:cNvPr>
            <p:cNvSpPr/>
            <p:nvPr/>
          </p:nvSpPr>
          <p:spPr>
            <a:xfrm rot="20675970">
              <a:off x="2306936" y="6245292"/>
              <a:ext cx="1849417" cy="323165"/>
            </a:xfrm>
            <a:prstGeom prst="rect">
              <a:avLst/>
            </a:prstGeom>
            <a:extLst>
              <a:ext uri="{909E8E84-426E-40DD-AFC4-6F175D3DCCD1}">
                <a14:hiddenFill xmlns:a14="http://schemas.microsoft.com/office/drawing/2010/main">
                  <a:solidFill>
                    <a:srgbClr val="FFFFFF"/>
                  </a:solidFill>
                </a14:hiddenFill>
              </a:ext>
            </a:extLst>
          </p:spPr>
          <p:txBody>
            <a:bodyPr wrap="none">
              <a:spAutoFit/>
            </a:bodyPr>
            <a:lstStyle/>
            <a:p>
              <a:r>
                <a:rPr lang="en-AU" sz="1500" dirty="0"/>
                <a:t>Titan [public domain]</a:t>
              </a:r>
            </a:p>
          </p:txBody>
        </p:sp>
      </p:grpSp>
      <p:grpSp>
        <p:nvGrpSpPr>
          <p:cNvPr id="16" name="Group 15">
            <a:extLst>
              <a:ext uri="{FF2B5EF4-FFF2-40B4-BE49-F238E27FC236}">
                <a16:creationId xmlns:a16="http://schemas.microsoft.com/office/drawing/2014/main" id="{31222E55-15AC-4FF7-8CDE-9006E3D21A94}"/>
              </a:ext>
            </a:extLst>
          </p:cNvPr>
          <p:cNvGrpSpPr/>
          <p:nvPr/>
        </p:nvGrpSpPr>
        <p:grpSpPr>
          <a:xfrm>
            <a:off x="838600" y="9023608"/>
            <a:ext cx="1956369" cy="2450236"/>
            <a:chOff x="42823" y="3590643"/>
            <a:chExt cx="1956369" cy="2450236"/>
          </a:xfrm>
        </p:grpSpPr>
        <p:pic>
          <p:nvPicPr>
            <p:cNvPr id="3080" name="Picture 8">
              <a:extLst>
                <a:ext uri="{FF2B5EF4-FFF2-40B4-BE49-F238E27FC236}">
                  <a16:creationId xmlns:a16="http://schemas.microsoft.com/office/drawing/2014/main" id="{E47AAD2D-7D32-43DA-B49A-E5163D4D194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4526" t="10536" r="17888" b="34623"/>
            <a:stretch/>
          </p:blipFill>
          <p:spPr bwMode="auto">
            <a:xfrm rot="906703">
              <a:off x="348379" y="3590643"/>
              <a:ext cx="1650813" cy="177122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fov="5100000">
                <a:rot lat="20400000" lon="0" rev="0"/>
              </a:camera>
              <a:lightRig rig="twoPt" dir="t">
                <a:rot lat="0" lon="0" rev="7200000"/>
              </a:lightRig>
            </a:scene3d>
            <a:sp3d prstMaterial="matte">
              <a:bevelT w="22860" h="12700"/>
              <a:contourClr>
                <a:srgbClr val="FFFFFF"/>
              </a:contourClr>
            </a:sp3d>
          </p:spPr>
        </p:pic>
        <p:sp>
          <p:nvSpPr>
            <p:cNvPr id="40" name="Rectangle 39">
              <a:extLst>
                <a:ext uri="{FF2B5EF4-FFF2-40B4-BE49-F238E27FC236}">
                  <a16:creationId xmlns:a16="http://schemas.microsoft.com/office/drawing/2014/main" id="{72ABE3F3-1473-4794-A79F-5189289E92FB}"/>
                </a:ext>
              </a:extLst>
            </p:cNvPr>
            <p:cNvSpPr/>
            <p:nvPr/>
          </p:nvSpPr>
          <p:spPr>
            <a:xfrm rot="812631">
              <a:off x="42823" y="5256049"/>
              <a:ext cx="1414169" cy="784830"/>
            </a:xfrm>
            <a:prstGeom prst="rect">
              <a:avLst/>
            </a:prstGeom>
            <a:extLst>
              <a:ext uri="{909E8E84-426E-40DD-AFC4-6F175D3DCCD1}">
                <a14:hiddenFill xmlns:a14="http://schemas.microsoft.com/office/drawing/2010/main">
                  <a:solidFill>
                    <a:srgbClr val="FFFFFF"/>
                  </a:solidFill>
                </a14:hiddenFill>
              </a:ext>
            </a:extLst>
          </p:spPr>
          <p:txBody>
            <a:bodyPr wrap="none">
              <a:spAutoFit/>
            </a:bodyPr>
            <a:lstStyle/>
            <a:p>
              <a:pPr algn="ctr"/>
              <a:r>
                <a:rPr lang="en-AU" sz="1500" dirty="0" err="1"/>
                <a:t>Cristofano</a:t>
              </a:r>
              <a:endParaRPr lang="en-AU" sz="1500" dirty="0"/>
            </a:p>
            <a:p>
              <a:pPr algn="ctr"/>
              <a:r>
                <a:rPr lang="en-AU" sz="1500" dirty="0" err="1"/>
                <a:t>dell'Altissimo</a:t>
              </a:r>
              <a:r>
                <a:rPr lang="en-AU" sz="1500" dirty="0"/>
                <a:t> </a:t>
              </a:r>
            </a:p>
            <a:p>
              <a:pPr algn="ctr"/>
              <a:r>
                <a:rPr lang="en-AU" sz="1500" dirty="0"/>
                <a:t>[public domain]</a:t>
              </a:r>
            </a:p>
          </p:txBody>
        </p:sp>
      </p:grpSp>
      <p:grpSp>
        <p:nvGrpSpPr>
          <p:cNvPr id="15" name="Group 14">
            <a:extLst>
              <a:ext uri="{FF2B5EF4-FFF2-40B4-BE49-F238E27FC236}">
                <a16:creationId xmlns:a16="http://schemas.microsoft.com/office/drawing/2014/main" id="{C97DEE36-21F3-43A9-B6F1-03298A411D49}"/>
              </a:ext>
            </a:extLst>
          </p:cNvPr>
          <p:cNvGrpSpPr/>
          <p:nvPr/>
        </p:nvGrpSpPr>
        <p:grpSpPr>
          <a:xfrm>
            <a:off x="-2271888" y="6563087"/>
            <a:ext cx="3270109" cy="2737520"/>
            <a:chOff x="235688" y="1421704"/>
            <a:chExt cx="3270109" cy="2737520"/>
          </a:xfrm>
        </p:grpSpPr>
        <p:pic>
          <p:nvPicPr>
            <p:cNvPr id="3082" name="Picture 10">
              <a:extLst>
                <a:ext uri="{FF2B5EF4-FFF2-40B4-BE49-F238E27FC236}">
                  <a16:creationId xmlns:a16="http://schemas.microsoft.com/office/drawing/2014/main" id="{AABA289C-1CC0-401F-9F1C-D65CE659E84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4952" t="8980" r="4952" b="15367"/>
            <a:stretch/>
          </p:blipFill>
          <p:spPr bwMode="auto">
            <a:xfrm rot="20606160">
              <a:off x="235688" y="1421704"/>
              <a:ext cx="2179656" cy="245263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fov="5100000">
                <a:rot lat="20400000" lon="0" rev="0"/>
              </a:camera>
              <a:lightRig rig="twoPt" dir="t">
                <a:rot lat="0" lon="0" rev="7200000"/>
              </a:lightRig>
            </a:scene3d>
            <a:sp3d prstMaterial="matte">
              <a:bevelT w="22860" h="12700"/>
              <a:contourClr>
                <a:srgbClr val="FFFFFF"/>
              </a:contourClr>
            </a:sp3d>
          </p:spPr>
        </p:pic>
        <p:sp>
          <p:nvSpPr>
            <p:cNvPr id="41" name="Rectangle 40">
              <a:extLst>
                <a:ext uri="{FF2B5EF4-FFF2-40B4-BE49-F238E27FC236}">
                  <a16:creationId xmlns:a16="http://schemas.microsoft.com/office/drawing/2014/main" id="{4E9C0F66-142D-4D6E-B074-BF447407D9C0}"/>
                </a:ext>
              </a:extLst>
            </p:cNvPr>
            <p:cNvSpPr/>
            <p:nvPr/>
          </p:nvSpPr>
          <p:spPr>
            <a:xfrm rot="20584784">
              <a:off x="1353000" y="3605226"/>
              <a:ext cx="2152797" cy="553998"/>
            </a:xfrm>
            <a:prstGeom prst="rect">
              <a:avLst/>
            </a:prstGeom>
            <a:extLst>
              <a:ext uri="{909E8E84-426E-40DD-AFC4-6F175D3DCCD1}">
                <a14:hiddenFill xmlns:a14="http://schemas.microsoft.com/office/drawing/2010/main">
                  <a:solidFill>
                    <a:srgbClr val="FFFFFF"/>
                  </a:solidFill>
                </a14:hiddenFill>
              </a:ext>
            </a:extLst>
          </p:spPr>
          <p:txBody>
            <a:bodyPr wrap="square">
              <a:spAutoFit/>
            </a:bodyPr>
            <a:lstStyle/>
            <a:p>
              <a:pPr algn="ctr"/>
              <a:r>
                <a:rPr lang="en-AU" sz="1500" dirty="0" err="1"/>
                <a:t>Cristofano</a:t>
              </a:r>
              <a:r>
                <a:rPr lang="en-AU" sz="1500" dirty="0"/>
                <a:t> </a:t>
              </a:r>
              <a:r>
                <a:rPr lang="en-AU" sz="1500" dirty="0" err="1"/>
                <a:t>dell'Altissimo</a:t>
              </a:r>
              <a:r>
                <a:rPr lang="en-AU" sz="1500" dirty="0"/>
                <a:t> </a:t>
              </a:r>
            </a:p>
            <a:p>
              <a:pPr algn="ctr"/>
              <a:r>
                <a:rPr lang="en-AU" sz="1500" dirty="0"/>
                <a:t>[public domain]</a:t>
              </a:r>
            </a:p>
          </p:txBody>
        </p:sp>
      </p:grpSp>
      <p:grpSp>
        <p:nvGrpSpPr>
          <p:cNvPr id="3" name="Group 2">
            <a:extLst>
              <a:ext uri="{FF2B5EF4-FFF2-40B4-BE49-F238E27FC236}">
                <a16:creationId xmlns:a16="http://schemas.microsoft.com/office/drawing/2014/main" id="{FFF9148E-F6F3-46D8-81A2-376E982DC2CB}"/>
              </a:ext>
            </a:extLst>
          </p:cNvPr>
          <p:cNvGrpSpPr/>
          <p:nvPr/>
        </p:nvGrpSpPr>
        <p:grpSpPr>
          <a:xfrm>
            <a:off x="-3486676" y="-1096884"/>
            <a:ext cx="4171222" cy="2193768"/>
            <a:chOff x="-123688" y="-326486"/>
            <a:chExt cx="4171222" cy="2193768"/>
          </a:xfrm>
        </p:grpSpPr>
        <p:pic>
          <p:nvPicPr>
            <p:cNvPr id="4098" name="Picture 2">
              <a:extLst>
                <a:ext uri="{FF2B5EF4-FFF2-40B4-BE49-F238E27FC236}">
                  <a16:creationId xmlns:a16="http://schemas.microsoft.com/office/drawing/2014/main" id="{27C5AE63-F46C-4709-A140-FE0285900126}"/>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4553" t="12978" r="24553" b="45926"/>
            <a:stretch/>
          </p:blipFill>
          <p:spPr bwMode="auto">
            <a:xfrm rot="635962">
              <a:off x="-123688" y="-326486"/>
              <a:ext cx="1999202" cy="219376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fov="5100000">
                <a:rot lat="20400000" lon="0" rev="0"/>
              </a:camera>
              <a:lightRig rig="twoPt" dir="t">
                <a:rot lat="0" lon="0" rev="7200000"/>
              </a:lightRig>
            </a:scene3d>
            <a:sp3d prstMaterial="matte">
              <a:bevelT w="22860" h="12700"/>
              <a:contourClr>
                <a:srgbClr val="FFFFFF"/>
              </a:contourClr>
            </a:sp3d>
          </p:spPr>
        </p:pic>
        <p:sp>
          <p:nvSpPr>
            <p:cNvPr id="27" name="Rectangle 26">
              <a:extLst>
                <a:ext uri="{FF2B5EF4-FFF2-40B4-BE49-F238E27FC236}">
                  <a16:creationId xmlns:a16="http://schemas.microsoft.com/office/drawing/2014/main" id="{21863AEB-CF4F-4E9F-8078-3FFBD93D7ECF}"/>
                </a:ext>
              </a:extLst>
            </p:cNvPr>
            <p:cNvSpPr/>
            <p:nvPr/>
          </p:nvSpPr>
          <p:spPr>
            <a:xfrm>
              <a:off x="1894737" y="-80157"/>
              <a:ext cx="2152797" cy="323165"/>
            </a:xfrm>
            <a:prstGeom prst="rect">
              <a:avLst/>
            </a:prstGeom>
            <a:extLst>
              <a:ext uri="{909E8E84-426E-40DD-AFC4-6F175D3DCCD1}">
                <a14:hiddenFill xmlns:a14="http://schemas.microsoft.com/office/drawing/2010/main">
                  <a:solidFill>
                    <a:srgbClr val="FFFFFF"/>
                  </a:solidFill>
                </a14:hiddenFill>
              </a:ext>
            </a:extLst>
          </p:spPr>
          <p:txBody>
            <a:bodyPr wrap="square">
              <a:spAutoFit/>
            </a:bodyPr>
            <a:lstStyle/>
            <a:p>
              <a:pPr algn="ctr"/>
              <a:r>
                <a:rPr lang="en-AU" sz="1500" dirty="0"/>
                <a:t>Raphael [public domain]</a:t>
              </a:r>
            </a:p>
          </p:txBody>
        </p:sp>
      </p:grpSp>
      <p:grpSp>
        <p:nvGrpSpPr>
          <p:cNvPr id="2" name="Group 1">
            <a:extLst>
              <a:ext uri="{FF2B5EF4-FFF2-40B4-BE49-F238E27FC236}">
                <a16:creationId xmlns:a16="http://schemas.microsoft.com/office/drawing/2014/main" id="{466A6BD7-E621-4A12-96B0-B3D8F187AC88}"/>
              </a:ext>
            </a:extLst>
          </p:cNvPr>
          <p:cNvGrpSpPr/>
          <p:nvPr/>
        </p:nvGrpSpPr>
        <p:grpSpPr>
          <a:xfrm>
            <a:off x="643685" y="-3652895"/>
            <a:ext cx="2152797" cy="2474182"/>
            <a:chOff x="1894737" y="154691"/>
            <a:chExt cx="2152797" cy="2474182"/>
          </a:xfrm>
        </p:grpSpPr>
        <p:pic>
          <p:nvPicPr>
            <p:cNvPr id="3084" name="Picture 12">
              <a:extLst>
                <a:ext uri="{FF2B5EF4-FFF2-40B4-BE49-F238E27FC236}">
                  <a16:creationId xmlns:a16="http://schemas.microsoft.com/office/drawing/2014/main" id="{B26C2B26-1B6C-4DBD-8AA2-797467716D8C}"/>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4305" t="5874" r="4305" b="17298"/>
            <a:stretch/>
          </p:blipFill>
          <p:spPr bwMode="auto">
            <a:xfrm rot="21098587">
              <a:off x="2061270" y="426984"/>
              <a:ext cx="1774024" cy="220188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fov="5100000">
                <a:rot lat="20400000" lon="0" rev="0"/>
              </a:camera>
              <a:lightRig rig="twoPt" dir="t">
                <a:rot lat="0" lon="0" rev="7200000"/>
              </a:lightRig>
            </a:scene3d>
            <a:sp3d prstMaterial="matte">
              <a:bevelT w="22860" h="12700"/>
              <a:contourClr>
                <a:srgbClr val="FFFFFF"/>
              </a:contourClr>
            </a:sp3d>
          </p:spPr>
        </p:pic>
        <p:sp>
          <p:nvSpPr>
            <p:cNvPr id="28" name="Rectangle 27">
              <a:extLst>
                <a:ext uri="{FF2B5EF4-FFF2-40B4-BE49-F238E27FC236}">
                  <a16:creationId xmlns:a16="http://schemas.microsoft.com/office/drawing/2014/main" id="{B995CCA8-0511-4D20-A126-B88E736D66A0}"/>
                </a:ext>
              </a:extLst>
            </p:cNvPr>
            <p:cNvSpPr/>
            <p:nvPr/>
          </p:nvSpPr>
          <p:spPr>
            <a:xfrm>
              <a:off x="1894737" y="154691"/>
              <a:ext cx="2152797" cy="323165"/>
            </a:xfrm>
            <a:prstGeom prst="rect">
              <a:avLst/>
            </a:prstGeom>
            <a:extLst>
              <a:ext uri="{909E8E84-426E-40DD-AFC4-6F175D3DCCD1}">
                <a14:hiddenFill xmlns:a14="http://schemas.microsoft.com/office/drawing/2010/main">
                  <a:solidFill>
                    <a:srgbClr val="FFFFFF"/>
                  </a:solidFill>
                </a14:hiddenFill>
              </a:ext>
            </a:extLst>
          </p:spPr>
          <p:txBody>
            <a:bodyPr wrap="square">
              <a:spAutoFit/>
            </a:bodyPr>
            <a:lstStyle/>
            <a:p>
              <a:pPr algn="ctr"/>
              <a:r>
                <a:rPr lang="en-AU" sz="1500" dirty="0"/>
                <a:t>Raphael [public domain]</a:t>
              </a:r>
            </a:p>
          </p:txBody>
        </p:sp>
      </p:grpSp>
      <p:pic>
        <p:nvPicPr>
          <p:cNvPr id="6" name="Picture 5">
            <a:extLst>
              <a:ext uri="{FF2B5EF4-FFF2-40B4-BE49-F238E27FC236}">
                <a16:creationId xmlns:a16="http://schemas.microsoft.com/office/drawing/2014/main" id="{D8E82EAD-6356-4AB3-93C7-5A834085AF30}"/>
              </a:ext>
            </a:extLst>
          </p:cNvPr>
          <p:cNvPicPr>
            <a:picLocks noChangeAspect="1"/>
          </p:cNvPicPr>
          <p:nvPr/>
        </p:nvPicPr>
        <p:blipFill>
          <a:blip r:embed="rId18"/>
          <a:stretch>
            <a:fillRect/>
          </a:stretch>
        </p:blipFill>
        <p:spPr>
          <a:xfrm>
            <a:off x="0" y="-69749"/>
            <a:ext cx="12192000" cy="3682999"/>
          </a:xfrm>
          <a:prstGeom prst="rect">
            <a:avLst/>
          </a:prstGeom>
        </p:spPr>
      </p:pic>
      <p:pic>
        <p:nvPicPr>
          <p:cNvPr id="8" name="Picture 7">
            <a:extLst>
              <a:ext uri="{FF2B5EF4-FFF2-40B4-BE49-F238E27FC236}">
                <a16:creationId xmlns:a16="http://schemas.microsoft.com/office/drawing/2014/main" id="{0EE9BEF3-B02D-417C-8928-DA9E4969D3B1}"/>
              </a:ext>
            </a:extLst>
          </p:cNvPr>
          <p:cNvPicPr>
            <a:picLocks noChangeAspect="1"/>
          </p:cNvPicPr>
          <p:nvPr/>
        </p:nvPicPr>
        <p:blipFill>
          <a:blip r:embed="rId19"/>
          <a:stretch>
            <a:fillRect/>
          </a:stretch>
        </p:blipFill>
        <p:spPr>
          <a:xfrm>
            <a:off x="0" y="1338320"/>
            <a:ext cx="12192000" cy="5519680"/>
          </a:xfrm>
          <a:prstGeom prst="rect">
            <a:avLst/>
          </a:prstGeom>
          <a:effectLst>
            <a:outerShdw blurRad="228600" dist="88900" dir="16200000" rotWithShape="0">
              <a:prstClr val="black">
                <a:alpha val="40000"/>
              </a:prstClr>
            </a:outerShdw>
            <a:softEdge rad="0"/>
          </a:effectLst>
        </p:spPr>
      </p:pic>
    </p:spTree>
    <p:extLst>
      <p:ext uri="{BB962C8B-B14F-4D97-AF65-F5344CB8AC3E}">
        <p14:creationId xmlns:p14="http://schemas.microsoft.com/office/powerpoint/2010/main" val="32716456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descr="A group of people walking down a busy street&#10;&#10;Description automatically generated">
            <a:extLst>
              <a:ext uri="{FF2B5EF4-FFF2-40B4-BE49-F238E27FC236}">
                <a16:creationId xmlns:a16="http://schemas.microsoft.com/office/drawing/2014/main" id="{ED92EB13-9278-4C49-8EA5-E91AF1DA2632}"/>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22586" r="17776"/>
          <a:stretch/>
        </p:blipFill>
        <p:spPr>
          <a:xfrm>
            <a:off x="7101077" y="826932"/>
            <a:ext cx="5408424" cy="6031068"/>
          </a:xfrm>
          <a:prstGeom prst="rect">
            <a:avLst/>
          </a:prstGeom>
        </p:spPr>
      </p:pic>
      <p:sp>
        <p:nvSpPr>
          <p:cNvPr id="4" name="Rectangle 3" descr="Brush stroke mask">
            <a:extLst>
              <a:ext uri="{FF2B5EF4-FFF2-40B4-BE49-F238E27FC236}">
                <a16:creationId xmlns:a16="http://schemas.microsoft.com/office/drawing/2014/main" id="{ABE36FD0-2E32-49E7-93B9-52BB9D765BD2}"/>
              </a:ext>
            </a:extLst>
          </p:cNvPr>
          <p:cNvSpPr/>
          <p:nvPr/>
        </p:nvSpPr>
        <p:spPr>
          <a:xfrm>
            <a:off x="317500" y="0"/>
            <a:ext cx="12192000" cy="6858000"/>
          </a:xfrm>
          <a:prstGeom prst="rect">
            <a:avLst/>
          </a:prstGeom>
          <a: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Title 6">
            <a:extLst>
              <a:ext uri="{FF2B5EF4-FFF2-40B4-BE49-F238E27FC236}">
                <a16:creationId xmlns:a16="http://schemas.microsoft.com/office/drawing/2014/main" id="{23DF7939-B059-4779-B427-D958CCC50070}"/>
              </a:ext>
            </a:extLst>
          </p:cNvPr>
          <p:cNvSpPr>
            <a:spLocks noGrp="1"/>
          </p:cNvSpPr>
          <p:nvPr>
            <p:ph type="title"/>
          </p:nvPr>
        </p:nvSpPr>
        <p:spPr>
          <a:xfrm>
            <a:off x="1611313" y="2657475"/>
            <a:ext cx="4322762" cy="1085850"/>
          </a:xfrm>
        </p:spPr>
        <p:txBody>
          <a:bodyPr>
            <a:normAutofit/>
          </a:bodyPr>
          <a:lstStyle/>
          <a:p>
            <a:r>
              <a:rPr lang="en-AU" sz="6000" dirty="0"/>
              <a:t>The one joke</a:t>
            </a:r>
          </a:p>
        </p:txBody>
      </p:sp>
      <p:sp>
        <p:nvSpPr>
          <p:cNvPr id="10" name="Rectangle 9">
            <a:extLst>
              <a:ext uri="{FF2B5EF4-FFF2-40B4-BE49-F238E27FC236}">
                <a16:creationId xmlns:a16="http://schemas.microsoft.com/office/drawing/2014/main" id="{48818C19-F342-435B-93E6-CD02B3DB803F}"/>
              </a:ext>
            </a:extLst>
          </p:cNvPr>
          <p:cNvSpPr/>
          <p:nvPr/>
        </p:nvSpPr>
        <p:spPr>
          <a:xfrm>
            <a:off x="10212314" y="6534835"/>
            <a:ext cx="1662186" cy="323165"/>
          </a:xfrm>
          <a:prstGeom prst="rect">
            <a:avLst/>
          </a:prstGeom>
        </p:spPr>
        <p:txBody>
          <a:bodyPr wrap="none">
            <a:spAutoFit/>
          </a:bodyPr>
          <a:lstStyle/>
          <a:p>
            <a:r>
              <a:rPr lang="en-AU" sz="1500" dirty="0"/>
              <a:t>ben </a:t>
            </a:r>
            <a:r>
              <a:rPr lang="en-AU" sz="1500" dirty="0" err="1"/>
              <a:t>britten</a:t>
            </a:r>
            <a:r>
              <a:rPr lang="en-AU" sz="1500" dirty="0"/>
              <a:t> [CC BY]</a:t>
            </a:r>
          </a:p>
        </p:txBody>
      </p:sp>
      <p:pic>
        <p:nvPicPr>
          <p:cNvPr id="8" name="Screen Recording 5">
            <a:hlinkClick r:id="" action="ppaction://media"/>
            <a:extLst>
              <a:ext uri="{FF2B5EF4-FFF2-40B4-BE49-F238E27FC236}">
                <a16:creationId xmlns:a16="http://schemas.microsoft.com/office/drawing/2014/main" id="{7605AB62-FDE1-4547-BFF3-DB3BF03EB8A2}"/>
              </a:ext>
            </a:extLst>
          </p:cNvPr>
          <p:cNvPicPr>
            <a:picLocks noChangeAspect="1"/>
          </p:cNvPicPr>
          <p:nvPr>
            <a:videoFile r:link="rId1"/>
            <p:extLst>
              <p:ext uri="{DAA4B4D4-6D71-4841-9C94-3DE7FCFB9230}">
                <p14:media xmlns:p14="http://schemas.microsoft.com/office/powerpoint/2010/main" r:embed="rId2">
                  <p14:trim st="1694" end="4411.9"/>
                </p14:media>
              </p:ext>
            </p:extLst>
          </p:nvPr>
        </p:nvPicPr>
        <p:blipFill>
          <a:blip r:embed="rId9">
            <a:lum contrast="10000"/>
          </a:blip>
          <a:stretch>
            <a:fillRect/>
          </a:stretch>
        </p:blipFill>
        <p:spPr>
          <a:xfrm>
            <a:off x="168767" y="0"/>
            <a:ext cx="7366000" cy="6858000"/>
          </a:xfrm>
          <a:prstGeom prst="rect">
            <a:avLst/>
          </a:prstGeom>
          <a:effectLst>
            <a:softEdge rad="12700"/>
          </a:effectLst>
        </p:spPr>
      </p:pic>
      <p:sp>
        <p:nvSpPr>
          <p:cNvPr id="2" name="Rectangle 1">
            <a:extLst>
              <a:ext uri="{FF2B5EF4-FFF2-40B4-BE49-F238E27FC236}">
                <a16:creationId xmlns:a16="http://schemas.microsoft.com/office/drawing/2014/main" id="{98F63CC0-7B3E-4F89-A7C9-AFC3417F1B22}"/>
              </a:ext>
            </a:extLst>
          </p:cNvPr>
          <p:cNvSpPr/>
          <p:nvPr/>
        </p:nvSpPr>
        <p:spPr>
          <a:xfrm>
            <a:off x="200025" y="924339"/>
            <a:ext cx="4657725" cy="178904"/>
          </a:xfrm>
          <a:prstGeom prst="rect">
            <a:avLst/>
          </a:prstGeom>
          <a:noFill/>
          <a:ln w="38100">
            <a:solidFill>
              <a:srgbClr val="011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7674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166" fill="hold"/>
                                        <p:tgtEl>
                                          <p:spTgt spid="8"/>
                                        </p:tgtEl>
                                      </p:cBhvr>
                                    </p:cmd>
                                  </p:childTnLst>
                                </p:cTn>
                              </p:par>
                              <p:par>
                                <p:cTn id="15" presetID="10" presetClass="exit" presetSubtype="0" fill="hold" grpId="1" nodeType="withEffect">
                                  <p:stCondLst>
                                    <p:cond delay="0"/>
                                  </p:stCondLst>
                                  <p:childTnLst>
                                    <p:animEffect transition="out" filter="fade">
                                      <p:cBhvr>
                                        <p:cTn id="16" dur="250"/>
                                        <p:tgtEl>
                                          <p:spTgt spid="2"/>
                                        </p:tgtEl>
                                      </p:cBhvr>
                                    </p:animEffect>
                                    <p:set>
                                      <p:cBhvr>
                                        <p:cTn id="17" dur="1" fill="hold">
                                          <p:stCondLst>
                                            <p:cond delay="2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8"/>
                </p:tgtEl>
              </p:cMediaNode>
            </p:video>
          </p:childTnLst>
        </p:cTn>
      </p:par>
    </p:tnLst>
    <p:bldLst>
      <p:bldP spid="2" grpId="0" animBg="1"/>
      <p:bldP spid="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93BE0F6-D2A2-4BC6-B930-CF35AB9E7D2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2236"/>
          <a:stretch/>
        </p:blipFill>
        <p:spPr bwMode="auto">
          <a:xfrm>
            <a:off x="0" y="2455741"/>
            <a:ext cx="5801458" cy="44069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descr="Brush stroke mask">
            <a:extLst>
              <a:ext uri="{FF2B5EF4-FFF2-40B4-BE49-F238E27FC236}">
                <a16:creationId xmlns:a16="http://schemas.microsoft.com/office/drawing/2014/main" id="{8A3E7A03-587C-4E26-AC2B-5495385441D2}"/>
              </a:ext>
            </a:extLst>
          </p:cNvPr>
          <p:cNvSpPr/>
          <p:nvPr/>
        </p:nvSpPr>
        <p:spPr>
          <a:xfrm>
            <a:off x="0" y="1984375"/>
            <a:ext cx="10709031" cy="4873625"/>
          </a:xfrm>
          <a:prstGeom prst="rect">
            <a:avLst/>
          </a:prstGeom>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BA15BE1B-22A3-4AA9-A87A-3FFBB2951E06}"/>
              </a:ext>
            </a:extLst>
          </p:cNvPr>
          <p:cNvSpPr/>
          <p:nvPr/>
        </p:nvSpPr>
        <p:spPr>
          <a:xfrm rot="10800000">
            <a:off x="18666713" y="-1151923"/>
            <a:ext cx="3796350" cy="3796350"/>
          </a:xfrm>
          <a:custGeom>
            <a:avLst/>
            <a:gdLst>
              <a:gd name="connsiteX0" fmla="*/ 0 w 2236469"/>
              <a:gd name="connsiteY0" fmla="*/ 2236469 h 2236469"/>
              <a:gd name="connsiteX1" fmla="*/ 1118235 w 2236469"/>
              <a:gd name="connsiteY1" fmla="*/ 0 h 2236469"/>
              <a:gd name="connsiteX2" fmla="*/ 2236469 w 2236469"/>
              <a:gd name="connsiteY2" fmla="*/ 2236469 h 2236469"/>
              <a:gd name="connsiteX3" fmla="*/ 0 w 2236469"/>
              <a:gd name="connsiteY3" fmla="*/ 2236469 h 2236469"/>
            </a:gdLst>
            <a:ahLst/>
            <a:cxnLst>
              <a:cxn ang="0">
                <a:pos x="connsiteX0" y="connsiteY0"/>
              </a:cxn>
              <a:cxn ang="0">
                <a:pos x="connsiteX1" y="connsiteY1"/>
              </a:cxn>
              <a:cxn ang="0">
                <a:pos x="connsiteX2" y="connsiteY2"/>
              </a:cxn>
              <a:cxn ang="0">
                <a:pos x="connsiteX3" y="connsiteY3"/>
              </a:cxn>
            </a:cxnLst>
            <a:rect l="l" t="t" r="r" b="b"/>
            <a:pathLst>
              <a:path w="2236469" h="2236469">
                <a:moveTo>
                  <a:pt x="0" y="2236469"/>
                </a:moveTo>
                <a:lnTo>
                  <a:pt x="1118235" y="0"/>
                </a:lnTo>
                <a:lnTo>
                  <a:pt x="2236469" y="2236469"/>
                </a:lnTo>
                <a:lnTo>
                  <a:pt x="0" y="2236469"/>
                </a:lnTo>
                <a:close/>
              </a:path>
            </a:pathLst>
          </a:custGeom>
          <a:solidFill>
            <a:srgbClr val="080807">
              <a:alpha val="90000"/>
            </a:srgbClr>
          </a:solidFill>
          <a:ln w="38100" cap="flat" cmpd="sng" algn="ctr">
            <a:noFill/>
            <a:prstDash val="solid"/>
          </a:ln>
          <a:effectLst/>
        </p:spPr>
        <p:txBody>
          <a:bodyPr spcFirstLastPara="0" vert="horz" wrap="square" lIns="0" tIns="1175385" rIns="0" bIns="57150" numCol="1" spcCol="1270" anchor="ctr" anchorCtr="0">
            <a:noAutofit/>
          </a:bodyPr>
          <a:lstStyle/>
          <a:p>
            <a:pPr marL="0" marR="0" lvl="0" indent="0" algn="ctr" defTabSz="666750" eaLnBrk="1" fontAlgn="auto" latinLnBrk="0" hangingPunct="1">
              <a:lnSpc>
                <a:spcPct val="90000"/>
              </a:lnSpc>
              <a:spcBef>
                <a:spcPct val="0"/>
              </a:spcBef>
              <a:spcAft>
                <a:spcPct val="35000"/>
              </a:spcAft>
              <a:buClrTx/>
              <a:buSzTx/>
              <a:buFontTx/>
              <a:buNone/>
              <a:tabLst/>
              <a:defRPr/>
            </a:pPr>
            <a:endParaRPr kumimoji="0" lang="en-AU"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7" name="Freeform: Shape 26">
            <a:extLst>
              <a:ext uri="{FF2B5EF4-FFF2-40B4-BE49-F238E27FC236}">
                <a16:creationId xmlns:a16="http://schemas.microsoft.com/office/drawing/2014/main" id="{73A94D86-733B-41A0-89F1-9AB0F48E96A8}"/>
              </a:ext>
            </a:extLst>
          </p:cNvPr>
          <p:cNvSpPr/>
          <p:nvPr/>
        </p:nvSpPr>
        <p:spPr>
          <a:xfrm>
            <a:off x="14355377" y="83023"/>
            <a:ext cx="3314129" cy="3314129"/>
          </a:xfrm>
          <a:custGeom>
            <a:avLst/>
            <a:gdLst>
              <a:gd name="connsiteX0" fmla="*/ 0 w 2236469"/>
              <a:gd name="connsiteY0" fmla="*/ 2236469 h 2236469"/>
              <a:gd name="connsiteX1" fmla="*/ 1118235 w 2236469"/>
              <a:gd name="connsiteY1" fmla="*/ 0 h 2236469"/>
              <a:gd name="connsiteX2" fmla="*/ 2236469 w 2236469"/>
              <a:gd name="connsiteY2" fmla="*/ 2236469 h 2236469"/>
              <a:gd name="connsiteX3" fmla="*/ 0 w 2236469"/>
              <a:gd name="connsiteY3" fmla="*/ 2236469 h 2236469"/>
            </a:gdLst>
            <a:ahLst/>
            <a:cxnLst>
              <a:cxn ang="0">
                <a:pos x="connsiteX0" y="connsiteY0"/>
              </a:cxn>
              <a:cxn ang="0">
                <a:pos x="connsiteX1" y="connsiteY1"/>
              </a:cxn>
              <a:cxn ang="0">
                <a:pos x="connsiteX2" y="connsiteY2"/>
              </a:cxn>
              <a:cxn ang="0">
                <a:pos x="connsiteX3" y="connsiteY3"/>
              </a:cxn>
            </a:cxnLst>
            <a:rect l="l" t="t" r="r" b="b"/>
            <a:pathLst>
              <a:path w="2236469" h="2236469">
                <a:moveTo>
                  <a:pt x="0" y="2236469"/>
                </a:moveTo>
                <a:lnTo>
                  <a:pt x="1118235" y="0"/>
                </a:lnTo>
                <a:lnTo>
                  <a:pt x="2236469" y="2236469"/>
                </a:lnTo>
                <a:lnTo>
                  <a:pt x="0" y="2236469"/>
                </a:lnTo>
                <a:close/>
              </a:path>
            </a:pathLst>
          </a:custGeom>
          <a:solidFill>
            <a:srgbClr val="002060">
              <a:alpha val="90000"/>
            </a:srgbClr>
          </a:solidFill>
          <a:ln w="38100" cap="flat" cmpd="sng" algn="ctr">
            <a:solidFill>
              <a:srgbClr val="FFFFFF">
                <a:hueOff val="0"/>
                <a:satOff val="0"/>
                <a:lumOff val="0"/>
                <a:alphaOff val="0"/>
                <a:shade val="95000"/>
                <a:alpha val="95000"/>
                <a:satMod val="150000"/>
              </a:srgbClr>
            </a:solidFill>
            <a:prstDash val="solid"/>
          </a:ln>
          <a:effectLst/>
        </p:spPr>
        <p:txBody>
          <a:bodyPr spcFirstLastPara="0" vert="horz" wrap="square" lIns="0" tIns="1175385" rIns="0" bIns="57150" numCol="1" spcCol="1270" anchor="ctr" anchorCtr="0">
            <a:noAutofit/>
          </a:bodyPr>
          <a:lstStyle/>
          <a:p>
            <a:pPr marL="0" marR="0" lvl="0" indent="0" algn="ctr" defTabSz="666750" eaLnBrk="1" fontAlgn="auto" latinLnBrk="0" hangingPunct="1">
              <a:lnSpc>
                <a:spcPct val="90000"/>
              </a:lnSpc>
              <a:spcBef>
                <a:spcPct val="0"/>
              </a:spcBef>
              <a:spcAft>
                <a:spcPct val="35000"/>
              </a:spcAft>
              <a:buClrTx/>
              <a:buSzTx/>
              <a:buFontTx/>
              <a:buNone/>
              <a:tabLst/>
              <a:defRPr/>
            </a:pPr>
            <a:r>
              <a:rPr kumimoji="0" lang="en-AU" sz="28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Democracy</a:t>
            </a:r>
            <a:endParaRPr kumimoji="0" lang="en-AU" sz="20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1" indent="0" algn="ctr" defTabSz="533400" eaLnBrk="1" fontAlgn="auto" latinLnBrk="0" hangingPunct="1">
              <a:lnSpc>
                <a:spcPct val="90000"/>
              </a:lnSpc>
              <a:spcBef>
                <a:spcPct val="0"/>
              </a:spcBef>
              <a:spcAft>
                <a:spcPct val="15000"/>
              </a:spcAft>
              <a:buClrTx/>
              <a:buSzTx/>
              <a:buFontTx/>
              <a:buNone/>
              <a:tabLst/>
              <a:defRPr/>
            </a:pPr>
            <a:r>
              <a:rPr kumimoji="0" lang="en-AU"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Elected committees</a:t>
            </a:r>
          </a:p>
          <a:p>
            <a:pPr marL="0" marR="0" lvl="1" indent="0" algn="ctr" defTabSz="533400" eaLnBrk="1" fontAlgn="auto" latinLnBrk="0" hangingPunct="1">
              <a:lnSpc>
                <a:spcPct val="90000"/>
              </a:lnSpc>
              <a:spcBef>
                <a:spcPct val="0"/>
              </a:spcBef>
              <a:spcAft>
                <a:spcPct val="15000"/>
              </a:spcAft>
              <a:buClrTx/>
              <a:buSzTx/>
              <a:buFontTx/>
              <a:buNone/>
              <a:tabLst/>
              <a:defRPr/>
            </a:pPr>
            <a:r>
              <a:rPr kumimoji="0" lang="en-AU"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Content by consensus</a:t>
            </a:r>
          </a:p>
        </p:txBody>
      </p:sp>
      <p:sp>
        <p:nvSpPr>
          <p:cNvPr id="28" name="Freeform: Shape 27">
            <a:extLst>
              <a:ext uri="{FF2B5EF4-FFF2-40B4-BE49-F238E27FC236}">
                <a16:creationId xmlns:a16="http://schemas.microsoft.com/office/drawing/2014/main" id="{06BA1756-AF85-45F0-A7C8-9E6FBEC37E06}"/>
              </a:ext>
            </a:extLst>
          </p:cNvPr>
          <p:cNvSpPr/>
          <p:nvPr/>
        </p:nvSpPr>
        <p:spPr>
          <a:xfrm>
            <a:off x="12695069" y="3423118"/>
            <a:ext cx="3314129" cy="3314129"/>
          </a:xfrm>
          <a:custGeom>
            <a:avLst/>
            <a:gdLst>
              <a:gd name="connsiteX0" fmla="*/ 0 w 2236469"/>
              <a:gd name="connsiteY0" fmla="*/ 2236469 h 2236469"/>
              <a:gd name="connsiteX1" fmla="*/ 1118235 w 2236469"/>
              <a:gd name="connsiteY1" fmla="*/ 0 h 2236469"/>
              <a:gd name="connsiteX2" fmla="*/ 2236469 w 2236469"/>
              <a:gd name="connsiteY2" fmla="*/ 2236469 h 2236469"/>
              <a:gd name="connsiteX3" fmla="*/ 0 w 2236469"/>
              <a:gd name="connsiteY3" fmla="*/ 2236469 h 2236469"/>
            </a:gdLst>
            <a:ahLst/>
            <a:cxnLst>
              <a:cxn ang="0">
                <a:pos x="connsiteX0" y="connsiteY0"/>
              </a:cxn>
              <a:cxn ang="0">
                <a:pos x="connsiteX1" y="connsiteY1"/>
              </a:cxn>
              <a:cxn ang="0">
                <a:pos x="connsiteX2" y="connsiteY2"/>
              </a:cxn>
              <a:cxn ang="0">
                <a:pos x="connsiteX3" y="connsiteY3"/>
              </a:cxn>
            </a:cxnLst>
            <a:rect l="l" t="t" r="r" b="b"/>
            <a:pathLst>
              <a:path w="2236469" h="2236469">
                <a:moveTo>
                  <a:pt x="0" y="2236469"/>
                </a:moveTo>
                <a:lnTo>
                  <a:pt x="1118235" y="0"/>
                </a:lnTo>
                <a:lnTo>
                  <a:pt x="2236469" y="2236469"/>
                </a:lnTo>
                <a:lnTo>
                  <a:pt x="0" y="2236469"/>
                </a:lnTo>
                <a:close/>
              </a:path>
            </a:pathLst>
          </a:custGeom>
          <a:solidFill>
            <a:srgbClr val="1A1C42">
              <a:alpha val="76471"/>
            </a:srgbClr>
          </a:solidFill>
          <a:ln w="38100" cap="flat" cmpd="sng" algn="ctr">
            <a:solidFill>
              <a:srgbClr val="FFFFFF">
                <a:hueOff val="0"/>
                <a:satOff val="0"/>
                <a:lumOff val="0"/>
                <a:alphaOff val="0"/>
                <a:shade val="95000"/>
                <a:alpha val="95000"/>
                <a:satMod val="150000"/>
              </a:srgbClr>
            </a:solidFill>
            <a:prstDash val="solid"/>
          </a:ln>
          <a:effectLst/>
        </p:spPr>
        <p:txBody>
          <a:bodyPr spcFirstLastPara="0" vert="horz" wrap="square" lIns="0" tIns="1175385" rIns="0" bIns="57150" numCol="1" spcCol="1270" anchor="ctr" anchorCtr="0">
            <a:noAutofit/>
          </a:bodyPr>
          <a:lstStyle/>
          <a:p>
            <a:pPr marL="0" marR="0" lvl="0" indent="0" algn="ctr" defTabSz="666750" eaLnBrk="1" fontAlgn="auto" latinLnBrk="0" hangingPunct="1">
              <a:lnSpc>
                <a:spcPct val="90000"/>
              </a:lnSpc>
              <a:spcBef>
                <a:spcPct val="0"/>
              </a:spcBef>
              <a:spcAft>
                <a:spcPct val="35000"/>
              </a:spcAft>
              <a:buClrTx/>
              <a:buSzTx/>
              <a:buFontTx/>
              <a:buNone/>
              <a:tabLst/>
              <a:defRPr/>
            </a:pPr>
            <a:r>
              <a:rPr kumimoji="0" lang="en-AU" sz="2800" b="0" i="0" u="none" strike="noStrike" kern="0" cap="none" spc="0" normalizeH="0" baseline="0" noProof="0" dirty="0">
                <a:ln>
                  <a:noFill/>
                </a:ln>
                <a:solidFill>
                  <a:srgbClr val="FFFFFF"/>
                </a:solidFill>
                <a:effectLst/>
                <a:uLnTx/>
                <a:uFillTx/>
                <a:latin typeface="Calibri" panose="020F0502020204030204" pitchFamily="34" charset="0"/>
                <a:ea typeface="Questrial"/>
                <a:cs typeface="Calibri" panose="020F0502020204030204" pitchFamily="34" charset="0"/>
                <a:sym typeface="Questrial"/>
              </a:rPr>
              <a:t>Bureaucracy</a:t>
            </a:r>
            <a:endParaRPr kumimoji="0" lang="en-AU" sz="20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1" indent="0" algn="ctr" defTabSz="533400" eaLnBrk="1" fontAlgn="auto" latinLnBrk="0" hangingPunct="1">
              <a:lnSpc>
                <a:spcPct val="90000"/>
              </a:lnSpc>
              <a:spcBef>
                <a:spcPct val="0"/>
              </a:spcBef>
              <a:spcAft>
                <a:spcPct val="15000"/>
              </a:spcAft>
              <a:buClrTx/>
              <a:buSzTx/>
              <a:buFontTx/>
              <a:buNone/>
              <a:tabLst/>
              <a:defRPr/>
            </a:pPr>
            <a:r>
              <a:rPr kumimoji="0" lang="en-AU"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Policies and guidelines</a:t>
            </a:r>
          </a:p>
          <a:p>
            <a:pPr marL="0" marR="0" lvl="0" indent="0" algn="ctr" defTabSz="666750" eaLnBrk="1" fontAlgn="auto" latinLnBrk="0" hangingPunct="1">
              <a:lnSpc>
                <a:spcPct val="90000"/>
              </a:lnSpc>
              <a:spcBef>
                <a:spcPct val="0"/>
              </a:spcBef>
              <a:spcAft>
                <a:spcPct val="35000"/>
              </a:spcAft>
              <a:buClrTx/>
              <a:buSzTx/>
              <a:buFontTx/>
              <a:buNone/>
              <a:tabLst/>
              <a:defRPr/>
            </a:pPr>
            <a:r>
              <a:rPr kumimoji="0" lang="en-AU"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Manual of style</a:t>
            </a:r>
          </a:p>
        </p:txBody>
      </p:sp>
      <p:sp>
        <p:nvSpPr>
          <p:cNvPr id="29" name="Freeform: Shape 28">
            <a:extLst>
              <a:ext uri="{FF2B5EF4-FFF2-40B4-BE49-F238E27FC236}">
                <a16:creationId xmlns:a16="http://schemas.microsoft.com/office/drawing/2014/main" id="{5836AB17-EE36-48FA-BC46-B52963A447D9}"/>
              </a:ext>
            </a:extLst>
          </p:cNvPr>
          <p:cNvSpPr/>
          <p:nvPr/>
        </p:nvSpPr>
        <p:spPr>
          <a:xfrm>
            <a:off x="16028667" y="3423118"/>
            <a:ext cx="3314129" cy="3314129"/>
          </a:xfrm>
          <a:custGeom>
            <a:avLst/>
            <a:gdLst>
              <a:gd name="connsiteX0" fmla="*/ 0 w 2236469"/>
              <a:gd name="connsiteY0" fmla="*/ 2236469 h 2236469"/>
              <a:gd name="connsiteX1" fmla="*/ 1118235 w 2236469"/>
              <a:gd name="connsiteY1" fmla="*/ 0 h 2236469"/>
              <a:gd name="connsiteX2" fmla="*/ 2236469 w 2236469"/>
              <a:gd name="connsiteY2" fmla="*/ 2236469 h 2236469"/>
              <a:gd name="connsiteX3" fmla="*/ 0 w 2236469"/>
              <a:gd name="connsiteY3" fmla="*/ 2236469 h 2236469"/>
            </a:gdLst>
            <a:ahLst/>
            <a:cxnLst>
              <a:cxn ang="0">
                <a:pos x="connsiteX0" y="connsiteY0"/>
              </a:cxn>
              <a:cxn ang="0">
                <a:pos x="connsiteX1" y="connsiteY1"/>
              </a:cxn>
              <a:cxn ang="0">
                <a:pos x="connsiteX2" y="connsiteY2"/>
              </a:cxn>
              <a:cxn ang="0">
                <a:pos x="connsiteX3" y="connsiteY3"/>
              </a:cxn>
            </a:cxnLst>
            <a:rect l="l" t="t" r="r" b="b"/>
            <a:pathLst>
              <a:path w="2236469" h="2236469">
                <a:moveTo>
                  <a:pt x="0" y="2236469"/>
                </a:moveTo>
                <a:lnTo>
                  <a:pt x="1118235" y="0"/>
                </a:lnTo>
                <a:lnTo>
                  <a:pt x="2236469" y="2236469"/>
                </a:lnTo>
                <a:lnTo>
                  <a:pt x="0" y="2236469"/>
                </a:lnTo>
                <a:close/>
              </a:path>
            </a:pathLst>
          </a:custGeom>
          <a:solidFill>
            <a:srgbClr val="141532">
              <a:alpha val="89804"/>
            </a:srgbClr>
          </a:solidFill>
          <a:ln w="38100" cap="flat" cmpd="sng" algn="ctr">
            <a:solidFill>
              <a:srgbClr val="FFFFFF">
                <a:hueOff val="0"/>
                <a:satOff val="0"/>
                <a:lumOff val="0"/>
                <a:alphaOff val="0"/>
                <a:shade val="95000"/>
                <a:alpha val="95000"/>
                <a:satMod val="150000"/>
              </a:srgbClr>
            </a:solidFill>
            <a:prstDash val="solid"/>
          </a:ln>
          <a:effectLst/>
        </p:spPr>
        <p:txBody>
          <a:bodyPr spcFirstLastPara="0" vert="horz" wrap="square" lIns="0" tIns="1175385" rIns="0" bIns="57150" numCol="1" spcCol="1270" anchor="ctr" anchorCtr="0">
            <a:noAutofit/>
          </a:bodyPr>
          <a:lstStyle/>
          <a:p>
            <a:pPr marL="0" marR="0" lvl="0" indent="0" algn="ctr" defTabSz="666750" eaLnBrk="1" fontAlgn="auto" latinLnBrk="0" hangingPunct="1">
              <a:lnSpc>
                <a:spcPct val="90000"/>
              </a:lnSpc>
              <a:spcBef>
                <a:spcPct val="0"/>
              </a:spcBef>
              <a:spcAft>
                <a:spcPct val="35000"/>
              </a:spcAft>
              <a:buClrTx/>
              <a:buSzTx/>
              <a:buFontTx/>
              <a:buNone/>
              <a:tabLst/>
              <a:defRPr/>
            </a:pPr>
            <a:r>
              <a:rPr kumimoji="0" lang="en-AU" sz="28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Questrial"/>
              </a:rPr>
              <a:t>Anarchy</a:t>
            </a:r>
            <a:endParaRPr kumimoji="0" lang="en-AU" sz="20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1" indent="0" algn="ctr" defTabSz="533400" eaLnBrk="1" fontAlgn="auto" latinLnBrk="0" hangingPunct="1">
              <a:lnSpc>
                <a:spcPct val="90000"/>
              </a:lnSpc>
              <a:spcBef>
                <a:spcPct val="0"/>
              </a:spcBef>
              <a:spcAft>
                <a:spcPct val="15000"/>
              </a:spcAft>
              <a:buClrTx/>
              <a:buSzTx/>
              <a:buFontTx/>
              <a:buNone/>
              <a:tabLst/>
              <a:defRPr/>
            </a:pPr>
            <a:r>
              <a:rPr kumimoji="0" lang="en-AU" sz="1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Fully volunteer</a:t>
            </a:r>
          </a:p>
          <a:p>
            <a:pPr marL="0" marR="0" lvl="1" indent="0" algn="ctr" defTabSz="533400" eaLnBrk="1" fontAlgn="auto" latinLnBrk="0" hangingPunct="1">
              <a:lnSpc>
                <a:spcPct val="90000"/>
              </a:lnSpc>
              <a:spcBef>
                <a:spcPct val="0"/>
              </a:spcBef>
              <a:spcAft>
                <a:spcPct val="15000"/>
              </a:spcAft>
              <a:buClrTx/>
              <a:buSzTx/>
              <a:buFontTx/>
              <a:buNone/>
              <a:tabLst/>
              <a:defRPr/>
            </a:pPr>
            <a:r>
              <a:rPr kumimoji="0" lang="en-AU" sz="1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Extremely flexible system</a:t>
            </a:r>
          </a:p>
          <a:p>
            <a:pPr marL="0" marR="0" lvl="1" indent="0" algn="ctr" defTabSz="533400" eaLnBrk="1" fontAlgn="auto" latinLnBrk="0" hangingPunct="1">
              <a:lnSpc>
                <a:spcPct val="90000"/>
              </a:lnSpc>
              <a:spcBef>
                <a:spcPct val="0"/>
              </a:spcBef>
              <a:spcAft>
                <a:spcPct val="15000"/>
              </a:spcAft>
              <a:buClrTx/>
              <a:buSzTx/>
              <a:buFontTx/>
              <a:buNone/>
              <a:tabLst/>
              <a:defRPr/>
            </a:pPr>
            <a:r>
              <a:rPr kumimoji="0" lang="en-AU" sz="1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No centralised task delegation</a:t>
            </a:r>
          </a:p>
        </p:txBody>
      </p:sp>
      <p:sp>
        <p:nvSpPr>
          <p:cNvPr id="30" name="Freeform: Shape 29">
            <a:extLst>
              <a:ext uri="{FF2B5EF4-FFF2-40B4-BE49-F238E27FC236}">
                <a16:creationId xmlns:a16="http://schemas.microsoft.com/office/drawing/2014/main" id="{C4EE6163-FC3B-47BD-8783-A0BE5D85D5F7}"/>
              </a:ext>
            </a:extLst>
          </p:cNvPr>
          <p:cNvSpPr/>
          <p:nvPr/>
        </p:nvSpPr>
        <p:spPr>
          <a:xfrm>
            <a:off x="18905300" y="-1012442"/>
            <a:ext cx="3314129" cy="3314129"/>
          </a:xfrm>
          <a:custGeom>
            <a:avLst/>
            <a:gdLst>
              <a:gd name="connsiteX0" fmla="*/ 0 w 2236469"/>
              <a:gd name="connsiteY0" fmla="*/ 2236469 h 2236469"/>
              <a:gd name="connsiteX1" fmla="*/ 1118235 w 2236469"/>
              <a:gd name="connsiteY1" fmla="*/ 0 h 2236469"/>
              <a:gd name="connsiteX2" fmla="*/ 2236469 w 2236469"/>
              <a:gd name="connsiteY2" fmla="*/ 2236469 h 2236469"/>
              <a:gd name="connsiteX3" fmla="*/ 0 w 2236469"/>
              <a:gd name="connsiteY3" fmla="*/ 2236469 h 2236469"/>
            </a:gdLst>
            <a:ahLst/>
            <a:cxnLst>
              <a:cxn ang="0">
                <a:pos x="connsiteX0" y="connsiteY0"/>
              </a:cxn>
              <a:cxn ang="0">
                <a:pos x="connsiteX1" y="connsiteY1"/>
              </a:cxn>
              <a:cxn ang="0">
                <a:pos x="connsiteX2" y="connsiteY2"/>
              </a:cxn>
              <a:cxn ang="0">
                <a:pos x="connsiteX3" y="connsiteY3"/>
              </a:cxn>
            </a:cxnLst>
            <a:rect l="l" t="t" r="r" b="b"/>
            <a:pathLst>
              <a:path w="2236469" h="2236469">
                <a:moveTo>
                  <a:pt x="2236469" y="0"/>
                </a:moveTo>
                <a:lnTo>
                  <a:pt x="1118234" y="2236469"/>
                </a:lnTo>
                <a:lnTo>
                  <a:pt x="0" y="0"/>
                </a:lnTo>
                <a:lnTo>
                  <a:pt x="2236469" y="0"/>
                </a:lnTo>
                <a:close/>
              </a:path>
            </a:pathLst>
          </a:custGeom>
          <a:solidFill>
            <a:schemeClr val="bg1">
              <a:alpha val="63137"/>
            </a:schemeClr>
          </a:solidFill>
          <a:ln w="38100" cap="flat" cmpd="sng" algn="ctr">
            <a:solidFill>
              <a:srgbClr val="FFFFFF">
                <a:hueOff val="0"/>
                <a:satOff val="0"/>
                <a:lumOff val="0"/>
                <a:alphaOff val="0"/>
                <a:shade val="95000"/>
                <a:alpha val="95000"/>
                <a:satMod val="150000"/>
              </a:srgbClr>
            </a:solidFill>
            <a:prstDash val="solid"/>
          </a:ln>
          <a:effectLst/>
        </p:spPr>
        <p:txBody>
          <a:bodyPr spcFirstLastPara="0" vert="horz" wrap="square" lIns="616267" tIns="57151" rIns="616266" bIns="1175385" numCol="1" spcCol="1270" anchor="ctr" anchorCtr="0">
            <a:noAutofit/>
          </a:bodyPr>
          <a:lstStyle/>
          <a:p>
            <a:pPr marL="0" marR="0" lvl="0" indent="0" algn="ctr" defTabSz="666750" eaLnBrk="1" fontAlgn="auto" latinLnBrk="0" hangingPunct="1">
              <a:lnSpc>
                <a:spcPct val="90000"/>
              </a:lnSpc>
              <a:spcBef>
                <a:spcPct val="0"/>
              </a:spcBef>
              <a:spcAft>
                <a:spcPct val="35000"/>
              </a:spcAft>
              <a:buClrTx/>
              <a:buSzTx/>
              <a:buFontTx/>
              <a:buNone/>
              <a:tabLst/>
              <a:defRPr/>
            </a:pPr>
            <a:endParaRPr kumimoji="0" lang="en-AU"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31" name="Picture 6">
            <a:extLst>
              <a:ext uri="{FF2B5EF4-FFF2-40B4-BE49-F238E27FC236}">
                <a16:creationId xmlns:a16="http://schemas.microsoft.com/office/drawing/2014/main" id="{793F41DF-6732-4ACF-AB90-C2D372D39753}"/>
              </a:ext>
            </a:extLst>
          </p:cNvPr>
          <p:cNvPicPr>
            <a:picLocks noChangeAspect="1" noChangeArrowheads="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9186704" y="-1340609"/>
            <a:ext cx="2780348" cy="2780348"/>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Group 59">
            <a:extLst>
              <a:ext uri="{FF2B5EF4-FFF2-40B4-BE49-F238E27FC236}">
                <a16:creationId xmlns:a16="http://schemas.microsoft.com/office/drawing/2014/main" id="{C38F12DF-928E-4003-8E6D-309E3E414039}"/>
              </a:ext>
            </a:extLst>
          </p:cNvPr>
          <p:cNvGrpSpPr/>
          <p:nvPr/>
        </p:nvGrpSpPr>
        <p:grpSpPr>
          <a:xfrm>
            <a:off x="5078852" y="3075827"/>
            <a:ext cx="3861860" cy="3798137"/>
            <a:chOff x="5078852" y="3126627"/>
            <a:chExt cx="3861860" cy="3798137"/>
          </a:xfrm>
        </p:grpSpPr>
        <p:pic>
          <p:nvPicPr>
            <p:cNvPr id="39" name="Picture 38">
              <a:extLst>
                <a:ext uri="{FF2B5EF4-FFF2-40B4-BE49-F238E27FC236}">
                  <a16:creationId xmlns:a16="http://schemas.microsoft.com/office/drawing/2014/main" id="{46795F74-B4DF-4755-8B0A-8A1856EC8EEF}"/>
                </a:ext>
              </a:extLst>
            </p:cNvPr>
            <p:cNvPicPr>
              <a:picLocks noChangeAspect="1"/>
            </p:cNvPicPr>
            <p:nvPr/>
          </p:nvPicPr>
          <p:blipFill>
            <a:blip r:embed="rId9">
              <a:extLst>
                <a:ext uri="{BEBA8EAE-BF5A-486C-A8C5-ECC9F3942E4B}">
                  <a14:imgProps xmlns:a14="http://schemas.microsoft.com/office/drawing/2010/main">
                    <a14:imgLayer r:embed="rId10">
                      <a14:imgEffect>
                        <a14:artisticPencilGrayscale/>
                      </a14:imgEffect>
                    </a14:imgLayer>
                  </a14:imgProps>
                </a:ext>
              </a:extLst>
            </a:blip>
            <a:stretch>
              <a:fillRect/>
            </a:stretch>
          </p:blipFill>
          <p:spPr>
            <a:xfrm>
              <a:off x="5142575" y="3126627"/>
              <a:ext cx="3798137" cy="3798137"/>
            </a:xfrm>
            <a:prstGeom prst="rect">
              <a:avLst/>
            </a:prstGeom>
            <a:effectLst>
              <a:softEdge rad="101600"/>
            </a:effectLst>
          </p:spPr>
        </p:pic>
        <p:sp>
          <p:nvSpPr>
            <p:cNvPr id="51" name="Freeform: Shape 50">
              <a:extLst>
                <a:ext uri="{FF2B5EF4-FFF2-40B4-BE49-F238E27FC236}">
                  <a16:creationId xmlns:a16="http://schemas.microsoft.com/office/drawing/2014/main" id="{BBFD77C0-5134-4A87-A1B0-C453CC97278F}"/>
                </a:ext>
              </a:extLst>
            </p:cNvPr>
            <p:cNvSpPr/>
            <p:nvPr/>
          </p:nvSpPr>
          <p:spPr>
            <a:xfrm>
              <a:off x="5078852" y="3147222"/>
              <a:ext cx="3751932" cy="3751932"/>
            </a:xfrm>
            <a:custGeom>
              <a:avLst/>
              <a:gdLst>
                <a:gd name="connsiteX0" fmla="*/ 0 w 2236469"/>
                <a:gd name="connsiteY0" fmla="*/ 2236469 h 2236469"/>
                <a:gd name="connsiteX1" fmla="*/ 1118235 w 2236469"/>
                <a:gd name="connsiteY1" fmla="*/ 0 h 2236469"/>
                <a:gd name="connsiteX2" fmla="*/ 2236469 w 2236469"/>
                <a:gd name="connsiteY2" fmla="*/ 2236469 h 2236469"/>
                <a:gd name="connsiteX3" fmla="*/ 0 w 2236469"/>
                <a:gd name="connsiteY3" fmla="*/ 2236469 h 2236469"/>
              </a:gdLst>
              <a:ahLst/>
              <a:cxnLst>
                <a:cxn ang="0">
                  <a:pos x="connsiteX0" y="connsiteY0"/>
                </a:cxn>
                <a:cxn ang="0">
                  <a:pos x="connsiteX1" y="connsiteY1"/>
                </a:cxn>
                <a:cxn ang="0">
                  <a:pos x="connsiteX2" y="connsiteY2"/>
                </a:cxn>
                <a:cxn ang="0">
                  <a:pos x="connsiteX3" y="connsiteY3"/>
                </a:cxn>
              </a:cxnLst>
              <a:rect l="l" t="t" r="r" b="b"/>
              <a:pathLst>
                <a:path w="2236469" h="2236469">
                  <a:moveTo>
                    <a:pt x="0" y="2236469"/>
                  </a:moveTo>
                  <a:lnTo>
                    <a:pt x="1118235" y="0"/>
                  </a:lnTo>
                  <a:lnTo>
                    <a:pt x="2236469" y="2236469"/>
                  </a:lnTo>
                  <a:lnTo>
                    <a:pt x="0" y="2236469"/>
                  </a:lnTo>
                  <a:close/>
                </a:path>
              </a:pathLst>
            </a:custGeom>
            <a:solidFill>
              <a:srgbClr val="000060">
                <a:alpha val="36078"/>
              </a:srgbClr>
            </a:solidFill>
            <a:ln w="38100" cap="flat" cmpd="sng" algn="ctr">
              <a:noFill/>
              <a:prstDash val="solid"/>
            </a:ln>
            <a:effectLst>
              <a:softEdge rad="63500"/>
            </a:effectLst>
          </p:spPr>
          <p:txBody>
            <a:bodyPr spcFirstLastPara="0" vert="horz" wrap="square" lIns="0" tIns="1175385" rIns="0" bIns="57150" numCol="1" spcCol="1270" anchor="ctr" anchorCtr="0">
              <a:noAutofit/>
            </a:bodyPr>
            <a:lstStyle/>
            <a:p>
              <a:pPr marL="0" marR="0" lvl="0" indent="0" algn="ctr" defTabSz="666750" eaLnBrk="1" fontAlgn="auto" latinLnBrk="0" hangingPunct="1">
                <a:lnSpc>
                  <a:spcPct val="90000"/>
                </a:lnSpc>
                <a:spcBef>
                  <a:spcPct val="0"/>
                </a:spcBef>
                <a:spcAft>
                  <a:spcPct val="35000"/>
                </a:spcAft>
                <a:buClrTx/>
                <a:buSzTx/>
                <a:buFontTx/>
                <a:buNone/>
                <a:tabLst/>
                <a:defRPr/>
              </a:pPr>
              <a:endParaRPr kumimoji="0" lang="en-AU"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7" name="Rectangle 46">
              <a:extLst>
                <a:ext uri="{FF2B5EF4-FFF2-40B4-BE49-F238E27FC236}">
                  <a16:creationId xmlns:a16="http://schemas.microsoft.com/office/drawing/2014/main" id="{87694BF4-C43B-4BFB-840D-5C19212238B0}"/>
                </a:ext>
              </a:extLst>
            </p:cNvPr>
            <p:cNvSpPr/>
            <p:nvPr/>
          </p:nvSpPr>
          <p:spPr>
            <a:xfrm>
              <a:off x="5800524" y="5191825"/>
              <a:ext cx="2438400" cy="1171090"/>
            </a:xfrm>
            <a:prstGeom prst="rect">
              <a:avLst/>
            </a:prstGeom>
          </p:spPr>
          <p:txBody>
            <a:bodyPr wrap="square">
              <a:spAutoFit/>
            </a:bodyPr>
            <a:lstStyle/>
            <a:p>
              <a:pPr lvl="0" algn="ctr" defTabSz="666750">
                <a:lnSpc>
                  <a:spcPct val="90000"/>
                </a:lnSpc>
                <a:spcBef>
                  <a:spcPct val="0"/>
                </a:spcBef>
                <a:spcAft>
                  <a:spcPct val="35000"/>
                </a:spcAft>
                <a:defRPr/>
              </a:pPr>
              <a:r>
                <a:rPr lang="en-AU" sz="2800" b="1" kern="0" dirty="0">
                  <a:solidFill>
                    <a:srgbClr val="FFFFFF"/>
                  </a:solidFill>
                  <a:latin typeface="Calibri" panose="020F0502020204030204" pitchFamily="34" charset="0"/>
                  <a:ea typeface="Questrial"/>
                  <a:cs typeface="Calibri" panose="020F0502020204030204" pitchFamily="34" charset="0"/>
                  <a:sym typeface="Questrial"/>
                </a:rPr>
                <a:t>Bureaucracy</a:t>
              </a:r>
              <a:endParaRPr lang="en-AU" sz="2000" b="1" kern="0" dirty="0">
                <a:solidFill>
                  <a:srgbClr val="FFFFFF"/>
                </a:solidFill>
                <a:latin typeface="Calibri" panose="020F0502020204030204" pitchFamily="34" charset="0"/>
                <a:cs typeface="Calibri" panose="020F0502020204030204" pitchFamily="34" charset="0"/>
              </a:endParaRPr>
            </a:p>
            <a:p>
              <a:pPr marL="0" lvl="1" algn="ctr" defTabSz="533400">
                <a:lnSpc>
                  <a:spcPct val="90000"/>
                </a:lnSpc>
                <a:spcBef>
                  <a:spcPct val="0"/>
                </a:spcBef>
                <a:spcAft>
                  <a:spcPct val="15000"/>
                </a:spcAft>
                <a:defRPr/>
              </a:pPr>
              <a:r>
                <a:rPr lang="en-AU" b="1" kern="0" dirty="0">
                  <a:solidFill>
                    <a:srgbClr val="FFFFFF"/>
                  </a:solidFill>
                  <a:latin typeface="Calibri" panose="020F0502020204030204" pitchFamily="34" charset="0"/>
                  <a:cs typeface="Calibri" panose="020F0502020204030204" pitchFamily="34" charset="0"/>
                </a:rPr>
                <a:t>Policies and guidelines</a:t>
              </a:r>
            </a:p>
            <a:p>
              <a:pPr lvl="0" algn="ctr" defTabSz="666750">
                <a:lnSpc>
                  <a:spcPct val="90000"/>
                </a:lnSpc>
                <a:spcBef>
                  <a:spcPct val="0"/>
                </a:spcBef>
                <a:spcAft>
                  <a:spcPct val="35000"/>
                </a:spcAft>
                <a:defRPr/>
              </a:pPr>
              <a:r>
                <a:rPr lang="en-AU" b="1" kern="0" dirty="0">
                  <a:solidFill>
                    <a:srgbClr val="FFFFFF"/>
                  </a:solidFill>
                  <a:latin typeface="Calibri" panose="020F0502020204030204" pitchFamily="34" charset="0"/>
                  <a:cs typeface="Calibri" panose="020F0502020204030204" pitchFamily="34" charset="0"/>
                </a:rPr>
                <a:t>Manual of style</a:t>
              </a:r>
            </a:p>
          </p:txBody>
        </p:sp>
      </p:grpSp>
      <p:grpSp>
        <p:nvGrpSpPr>
          <p:cNvPr id="59" name="Group 58">
            <a:extLst>
              <a:ext uri="{FF2B5EF4-FFF2-40B4-BE49-F238E27FC236}">
                <a16:creationId xmlns:a16="http://schemas.microsoft.com/office/drawing/2014/main" id="{420B1B45-E528-4C1C-BAD6-50B9E5E59E4B}"/>
              </a:ext>
            </a:extLst>
          </p:cNvPr>
          <p:cNvGrpSpPr/>
          <p:nvPr/>
        </p:nvGrpSpPr>
        <p:grpSpPr>
          <a:xfrm>
            <a:off x="8512079" y="3094191"/>
            <a:ext cx="3857862" cy="3813106"/>
            <a:chOff x="8512079" y="3144991"/>
            <a:chExt cx="3857862" cy="3813106"/>
          </a:xfrm>
        </p:grpSpPr>
        <p:pic>
          <p:nvPicPr>
            <p:cNvPr id="40" name="Picture 39">
              <a:extLst>
                <a:ext uri="{FF2B5EF4-FFF2-40B4-BE49-F238E27FC236}">
                  <a16:creationId xmlns:a16="http://schemas.microsoft.com/office/drawing/2014/main" id="{FEDF5851-AEF6-4831-BEBF-9E581289375D}"/>
                </a:ext>
              </a:extLst>
            </p:cNvPr>
            <p:cNvPicPr>
              <a:picLocks noChangeAspect="1"/>
            </p:cNvPicPr>
            <p:nvPr/>
          </p:nvPicPr>
          <p:blipFill>
            <a:blip r:embed="rId9">
              <a:extLst>
                <a:ext uri="{BEBA8EAE-BF5A-486C-A8C5-ECC9F3942E4B}">
                  <a14:imgProps xmlns:a14="http://schemas.microsoft.com/office/drawing/2010/main">
                    <a14:imgLayer r:embed="rId10">
                      <a14:imgEffect>
                        <a14:artisticPencilGrayscale/>
                      </a14:imgEffect>
                    </a14:imgLayer>
                  </a14:imgProps>
                </a:ext>
              </a:extLst>
            </a:blip>
            <a:stretch>
              <a:fillRect/>
            </a:stretch>
          </p:blipFill>
          <p:spPr>
            <a:xfrm flipH="1">
              <a:off x="8512079" y="3144991"/>
              <a:ext cx="3798137" cy="3798137"/>
            </a:xfrm>
            <a:prstGeom prst="rect">
              <a:avLst/>
            </a:prstGeom>
            <a:effectLst>
              <a:softEdge rad="101600"/>
            </a:effectLst>
          </p:spPr>
        </p:pic>
        <p:sp>
          <p:nvSpPr>
            <p:cNvPr id="50" name="Freeform: Shape 49">
              <a:extLst>
                <a:ext uri="{FF2B5EF4-FFF2-40B4-BE49-F238E27FC236}">
                  <a16:creationId xmlns:a16="http://schemas.microsoft.com/office/drawing/2014/main" id="{AB87468E-3D0F-43DB-B484-3CD627060FE9}"/>
                </a:ext>
              </a:extLst>
            </p:cNvPr>
            <p:cNvSpPr/>
            <p:nvPr/>
          </p:nvSpPr>
          <p:spPr>
            <a:xfrm>
              <a:off x="8618009" y="3206165"/>
              <a:ext cx="3751932" cy="3751932"/>
            </a:xfrm>
            <a:custGeom>
              <a:avLst/>
              <a:gdLst>
                <a:gd name="connsiteX0" fmla="*/ 0 w 2236469"/>
                <a:gd name="connsiteY0" fmla="*/ 2236469 h 2236469"/>
                <a:gd name="connsiteX1" fmla="*/ 1118235 w 2236469"/>
                <a:gd name="connsiteY1" fmla="*/ 0 h 2236469"/>
                <a:gd name="connsiteX2" fmla="*/ 2236469 w 2236469"/>
                <a:gd name="connsiteY2" fmla="*/ 2236469 h 2236469"/>
                <a:gd name="connsiteX3" fmla="*/ 0 w 2236469"/>
                <a:gd name="connsiteY3" fmla="*/ 2236469 h 2236469"/>
              </a:gdLst>
              <a:ahLst/>
              <a:cxnLst>
                <a:cxn ang="0">
                  <a:pos x="connsiteX0" y="connsiteY0"/>
                </a:cxn>
                <a:cxn ang="0">
                  <a:pos x="connsiteX1" y="connsiteY1"/>
                </a:cxn>
                <a:cxn ang="0">
                  <a:pos x="connsiteX2" y="connsiteY2"/>
                </a:cxn>
                <a:cxn ang="0">
                  <a:pos x="connsiteX3" y="connsiteY3"/>
                </a:cxn>
              </a:cxnLst>
              <a:rect l="l" t="t" r="r" b="b"/>
              <a:pathLst>
                <a:path w="2236469" h="2236469">
                  <a:moveTo>
                    <a:pt x="0" y="2236469"/>
                  </a:moveTo>
                  <a:lnTo>
                    <a:pt x="1118235" y="0"/>
                  </a:lnTo>
                  <a:lnTo>
                    <a:pt x="2236469" y="2236469"/>
                  </a:lnTo>
                  <a:lnTo>
                    <a:pt x="0" y="2236469"/>
                  </a:lnTo>
                  <a:close/>
                </a:path>
              </a:pathLst>
            </a:custGeom>
            <a:solidFill>
              <a:srgbClr val="000060">
                <a:alpha val="36078"/>
              </a:srgbClr>
            </a:solidFill>
            <a:ln w="38100" cap="flat" cmpd="sng" algn="ctr">
              <a:noFill/>
              <a:prstDash val="solid"/>
            </a:ln>
            <a:effectLst>
              <a:softEdge rad="63500"/>
            </a:effectLst>
          </p:spPr>
          <p:txBody>
            <a:bodyPr spcFirstLastPara="0" vert="horz" wrap="square" lIns="0" tIns="1175385" rIns="0" bIns="57150" numCol="1" spcCol="1270" anchor="ctr" anchorCtr="0">
              <a:noAutofit/>
            </a:bodyPr>
            <a:lstStyle/>
            <a:p>
              <a:pPr marL="0" marR="0" lvl="0" indent="0" algn="ctr" defTabSz="666750" eaLnBrk="1" fontAlgn="auto" latinLnBrk="0" hangingPunct="1">
                <a:lnSpc>
                  <a:spcPct val="90000"/>
                </a:lnSpc>
                <a:spcBef>
                  <a:spcPct val="0"/>
                </a:spcBef>
                <a:spcAft>
                  <a:spcPct val="35000"/>
                </a:spcAft>
                <a:buClrTx/>
                <a:buSzTx/>
                <a:buFontTx/>
                <a:buNone/>
                <a:tabLst/>
                <a:defRPr/>
              </a:pPr>
              <a:endParaRPr kumimoji="0" lang="en-AU"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4" name="Rectangle 53">
              <a:extLst>
                <a:ext uri="{FF2B5EF4-FFF2-40B4-BE49-F238E27FC236}">
                  <a16:creationId xmlns:a16="http://schemas.microsoft.com/office/drawing/2014/main" id="{8B9E5E3A-A262-4E84-AB4A-581697FB3322}"/>
                </a:ext>
              </a:extLst>
            </p:cNvPr>
            <p:cNvSpPr/>
            <p:nvPr/>
          </p:nvSpPr>
          <p:spPr>
            <a:xfrm>
              <a:off x="8995212" y="5080182"/>
              <a:ext cx="2968498" cy="1369606"/>
            </a:xfrm>
            <a:prstGeom prst="rect">
              <a:avLst/>
            </a:prstGeom>
          </p:spPr>
          <p:txBody>
            <a:bodyPr wrap="square">
              <a:spAutoFit/>
            </a:bodyPr>
            <a:lstStyle/>
            <a:p>
              <a:pPr lvl="0" algn="ctr" defTabSz="666750">
                <a:lnSpc>
                  <a:spcPct val="90000"/>
                </a:lnSpc>
                <a:spcBef>
                  <a:spcPct val="0"/>
                </a:spcBef>
                <a:spcAft>
                  <a:spcPct val="35000"/>
                </a:spcAft>
                <a:defRPr/>
              </a:pPr>
              <a:r>
                <a:rPr lang="en-AU" sz="2800" b="1" kern="0" dirty="0">
                  <a:solidFill>
                    <a:srgbClr val="FFFFFF"/>
                  </a:solidFill>
                  <a:latin typeface="Calibri" panose="020F0502020204030204" pitchFamily="34" charset="0"/>
                  <a:cs typeface="Calibri" panose="020F0502020204030204" pitchFamily="34" charset="0"/>
                  <a:sym typeface="Questrial"/>
                </a:rPr>
                <a:t>Anarchy</a:t>
              </a:r>
              <a:endParaRPr lang="en-AU" sz="2000" b="1" kern="0" dirty="0">
                <a:solidFill>
                  <a:srgbClr val="FFFFFF"/>
                </a:solidFill>
                <a:latin typeface="Calibri" panose="020F0502020204030204" pitchFamily="34" charset="0"/>
                <a:cs typeface="Calibri" panose="020F0502020204030204" pitchFamily="34" charset="0"/>
              </a:endParaRPr>
            </a:p>
            <a:p>
              <a:pPr marL="0" lvl="1" algn="ctr" defTabSz="533400">
                <a:lnSpc>
                  <a:spcPct val="90000"/>
                </a:lnSpc>
                <a:spcBef>
                  <a:spcPct val="0"/>
                </a:spcBef>
                <a:spcAft>
                  <a:spcPct val="15000"/>
                </a:spcAft>
                <a:defRPr/>
              </a:pPr>
              <a:r>
                <a:rPr lang="en-AU" sz="1600" b="1" kern="0" dirty="0">
                  <a:solidFill>
                    <a:srgbClr val="FFFFFF"/>
                  </a:solidFill>
                  <a:latin typeface="Calibri" panose="020F0502020204030204" pitchFamily="34" charset="0"/>
                  <a:cs typeface="Calibri" panose="020F0502020204030204" pitchFamily="34" charset="0"/>
                </a:rPr>
                <a:t>Fully volunteer</a:t>
              </a:r>
            </a:p>
            <a:p>
              <a:pPr marL="0" lvl="1" algn="ctr" defTabSz="533400">
                <a:lnSpc>
                  <a:spcPct val="90000"/>
                </a:lnSpc>
                <a:spcBef>
                  <a:spcPct val="0"/>
                </a:spcBef>
                <a:spcAft>
                  <a:spcPct val="15000"/>
                </a:spcAft>
                <a:defRPr/>
              </a:pPr>
              <a:r>
                <a:rPr lang="en-AU" sz="1600" b="1" kern="0" dirty="0">
                  <a:solidFill>
                    <a:srgbClr val="FFFFFF"/>
                  </a:solidFill>
                  <a:latin typeface="Calibri" panose="020F0502020204030204" pitchFamily="34" charset="0"/>
                  <a:cs typeface="Calibri" panose="020F0502020204030204" pitchFamily="34" charset="0"/>
                </a:rPr>
                <a:t>Extremely flexible system</a:t>
              </a:r>
            </a:p>
            <a:p>
              <a:pPr marL="0" lvl="1" algn="ctr" defTabSz="533400">
                <a:lnSpc>
                  <a:spcPct val="90000"/>
                </a:lnSpc>
                <a:spcBef>
                  <a:spcPct val="0"/>
                </a:spcBef>
                <a:spcAft>
                  <a:spcPct val="15000"/>
                </a:spcAft>
                <a:defRPr/>
              </a:pPr>
              <a:r>
                <a:rPr lang="en-AU" sz="1600" b="1" kern="0" dirty="0">
                  <a:solidFill>
                    <a:srgbClr val="FFFFFF"/>
                  </a:solidFill>
                  <a:latin typeface="Calibri" panose="020F0502020204030204" pitchFamily="34" charset="0"/>
                  <a:cs typeface="Calibri" panose="020F0502020204030204" pitchFamily="34" charset="0"/>
                </a:rPr>
                <a:t>No centralised task delegation</a:t>
              </a:r>
            </a:p>
          </p:txBody>
        </p:sp>
      </p:grpSp>
      <p:grpSp>
        <p:nvGrpSpPr>
          <p:cNvPr id="58" name="Group 57">
            <a:extLst>
              <a:ext uri="{FF2B5EF4-FFF2-40B4-BE49-F238E27FC236}">
                <a16:creationId xmlns:a16="http://schemas.microsoft.com/office/drawing/2014/main" id="{3B50AD8D-97A1-41EA-8F5D-0E905FCDE037}"/>
              </a:ext>
            </a:extLst>
          </p:cNvPr>
          <p:cNvGrpSpPr/>
          <p:nvPr/>
        </p:nvGrpSpPr>
        <p:grpSpPr>
          <a:xfrm>
            <a:off x="6818197" y="-397404"/>
            <a:ext cx="3798137" cy="3751932"/>
            <a:chOff x="6818197" y="-346604"/>
            <a:chExt cx="3798137" cy="3751932"/>
          </a:xfrm>
        </p:grpSpPr>
        <p:pic>
          <p:nvPicPr>
            <p:cNvPr id="20" name="Picture 19">
              <a:extLst>
                <a:ext uri="{FF2B5EF4-FFF2-40B4-BE49-F238E27FC236}">
                  <a16:creationId xmlns:a16="http://schemas.microsoft.com/office/drawing/2014/main" id="{D2435A61-CB77-461B-9162-931C8ADE58E9}"/>
                </a:ext>
              </a:extLst>
            </p:cNvPr>
            <p:cNvPicPr>
              <a:picLocks noChangeAspect="1"/>
            </p:cNvPicPr>
            <p:nvPr/>
          </p:nvPicPr>
          <p:blipFill rotWithShape="1">
            <a:blip r:embed="rId11">
              <a:extLst>
                <a:ext uri="{BEBA8EAE-BF5A-486C-A8C5-ECC9F3942E4B}">
                  <a14:imgProps xmlns:a14="http://schemas.microsoft.com/office/drawing/2010/main">
                    <a14:imgLayer r:embed="rId12">
                      <a14:imgEffect>
                        <a14:artisticPencilGrayscale/>
                      </a14:imgEffect>
                    </a14:imgLayer>
                  </a14:imgProps>
                </a:ext>
              </a:extLst>
            </a:blip>
            <a:srcRect b="4315"/>
            <a:stretch/>
          </p:blipFill>
          <p:spPr>
            <a:xfrm>
              <a:off x="6818197" y="-230030"/>
              <a:ext cx="3798137" cy="3634234"/>
            </a:xfrm>
            <a:prstGeom prst="rect">
              <a:avLst/>
            </a:prstGeom>
            <a:effectLst>
              <a:softEdge rad="63500"/>
            </a:effectLst>
          </p:spPr>
        </p:pic>
        <p:sp>
          <p:nvSpPr>
            <p:cNvPr id="48" name="Freeform: Shape 47">
              <a:extLst>
                <a:ext uri="{FF2B5EF4-FFF2-40B4-BE49-F238E27FC236}">
                  <a16:creationId xmlns:a16="http://schemas.microsoft.com/office/drawing/2014/main" id="{2E42454D-F76C-46BD-8C7F-4F1143AF111D}"/>
                </a:ext>
              </a:extLst>
            </p:cNvPr>
            <p:cNvSpPr/>
            <p:nvPr/>
          </p:nvSpPr>
          <p:spPr>
            <a:xfrm>
              <a:off x="6848288" y="-346604"/>
              <a:ext cx="3751932" cy="3751932"/>
            </a:xfrm>
            <a:custGeom>
              <a:avLst/>
              <a:gdLst>
                <a:gd name="connsiteX0" fmla="*/ 0 w 2236469"/>
                <a:gd name="connsiteY0" fmla="*/ 2236469 h 2236469"/>
                <a:gd name="connsiteX1" fmla="*/ 1118235 w 2236469"/>
                <a:gd name="connsiteY1" fmla="*/ 0 h 2236469"/>
                <a:gd name="connsiteX2" fmla="*/ 2236469 w 2236469"/>
                <a:gd name="connsiteY2" fmla="*/ 2236469 h 2236469"/>
                <a:gd name="connsiteX3" fmla="*/ 0 w 2236469"/>
                <a:gd name="connsiteY3" fmla="*/ 2236469 h 2236469"/>
              </a:gdLst>
              <a:ahLst/>
              <a:cxnLst>
                <a:cxn ang="0">
                  <a:pos x="connsiteX0" y="connsiteY0"/>
                </a:cxn>
                <a:cxn ang="0">
                  <a:pos x="connsiteX1" y="connsiteY1"/>
                </a:cxn>
                <a:cxn ang="0">
                  <a:pos x="connsiteX2" y="connsiteY2"/>
                </a:cxn>
                <a:cxn ang="0">
                  <a:pos x="connsiteX3" y="connsiteY3"/>
                </a:cxn>
              </a:cxnLst>
              <a:rect l="l" t="t" r="r" b="b"/>
              <a:pathLst>
                <a:path w="2236469" h="2236469">
                  <a:moveTo>
                    <a:pt x="0" y="2236469"/>
                  </a:moveTo>
                  <a:lnTo>
                    <a:pt x="1118235" y="0"/>
                  </a:lnTo>
                  <a:lnTo>
                    <a:pt x="2236469" y="2236469"/>
                  </a:lnTo>
                  <a:lnTo>
                    <a:pt x="0" y="2236469"/>
                  </a:lnTo>
                  <a:close/>
                </a:path>
              </a:pathLst>
            </a:custGeom>
            <a:solidFill>
              <a:srgbClr val="000060">
                <a:alpha val="36078"/>
              </a:srgbClr>
            </a:solidFill>
            <a:ln w="38100" cap="flat" cmpd="sng" algn="ctr">
              <a:noFill/>
              <a:prstDash val="solid"/>
            </a:ln>
            <a:effectLst>
              <a:softEdge rad="63500"/>
            </a:effectLst>
          </p:spPr>
          <p:txBody>
            <a:bodyPr spcFirstLastPara="0" vert="horz" wrap="square" lIns="0" tIns="1175385" rIns="0" bIns="57150" numCol="1" spcCol="1270" anchor="ctr" anchorCtr="0">
              <a:noAutofit/>
            </a:bodyPr>
            <a:lstStyle/>
            <a:p>
              <a:pPr marL="0" marR="0" lvl="0" indent="0" algn="ctr" defTabSz="666750" eaLnBrk="1" fontAlgn="auto" latinLnBrk="0" hangingPunct="1">
                <a:lnSpc>
                  <a:spcPct val="90000"/>
                </a:lnSpc>
                <a:spcBef>
                  <a:spcPct val="0"/>
                </a:spcBef>
                <a:spcAft>
                  <a:spcPct val="3500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ctr" defTabSz="666750" eaLnBrk="1" fontAlgn="auto" latinLnBrk="0" hangingPunct="1">
                <a:lnSpc>
                  <a:spcPct val="90000"/>
                </a:lnSpc>
                <a:spcBef>
                  <a:spcPct val="0"/>
                </a:spcBef>
                <a:spcAft>
                  <a:spcPct val="35000"/>
                </a:spcAft>
                <a:buClrTx/>
                <a:buSzTx/>
                <a:buFontTx/>
                <a:buNone/>
                <a:tabLst/>
                <a:defRPr/>
              </a:pPr>
              <a:endParaRPr kumimoji="0" lang="en-AU"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5" name="Rectangle 54">
              <a:extLst>
                <a:ext uri="{FF2B5EF4-FFF2-40B4-BE49-F238E27FC236}">
                  <a16:creationId xmlns:a16="http://schemas.microsoft.com/office/drawing/2014/main" id="{F2804555-E2C7-481D-B1A4-777655892A8E}"/>
                </a:ext>
              </a:extLst>
            </p:cNvPr>
            <p:cNvSpPr/>
            <p:nvPr/>
          </p:nvSpPr>
          <p:spPr>
            <a:xfrm>
              <a:off x="7505258" y="1770975"/>
              <a:ext cx="2437028" cy="1171090"/>
            </a:xfrm>
            <a:prstGeom prst="rect">
              <a:avLst/>
            </a:prstGeom>
          </p:spPr>
          <p:txBody>
            <a:bodyPr wrap="square">
              <a:spAutoFit/>
            </a:bodyPr>
            <a:lstStyle/>
            <a:p>
              <a:pPr lvl="0" algn="ctr" defTabSz="666750">
                <a:lnSpc>
                  <a:spcPct val="90000"/>
                </a:lnSpc>
                <a:spcBef>
                  <a:spcPct val="0"/>
                </a:spcBef>
                <a:spcAft>
                  <a:spcPct val="35000"/>
                </a:spcAft>
                <a:defRPr/>
              </a:pPr>
              <a:r>
                <a:rPr lang="en-AU" sz="2800" b="1" kern="0" dirty="0">
                  <a:solidFill>
                    <a:srgbClr val="FFFFFF"/>
                  </a:solidFill>
                  <a:latin typeface="Calibri" panose="020F0502020204030204" pitchFamily="34" charset="0"/>
                  <a:cs typeface="Calibri" panose="020F0502020204030204" pitchFamily="34" charset="0"/>
                </a:rPr>
                <a:t>Democracy</a:t>
              </a:r>
              <a:endParaRPr lang="en-AU" sz="2000" b="1" kern="0" dirty="0">
                <a:solidFill>
                  <a:srgbClr val="FFFFFF"/>
                </a:solidFill>
                <a:latin typeface="Calibri" panose="020F0502020204030204" pitchFamily="34" charset="0"/>
                <a:cs typeface="Calibri" panose="020F0502020204030204" pitchFamily="34" charset="0"/>
              </a:endParaRPr>
            </a:p>
            <a:p>
              <a:pPr marL="0" lvl="1" algn="ctr" defTabSz="533400">
                <a:lnSpc>
                  <a:spcPct val="90000"/>
                </a:lnSpc>
                <a:spcBef>
                  <a:spcPct val="0"/>
                </a:spcBef>
                <a:spcAft>
                  <a:spcPct val="15000"/>
                </a:spcAft>
                <a:defRPr/>
              </a:pPr>
              <a:r>
                <a:rPr lang="en-AU" b="1" kern="0" dirty="0">
                  <a:solidFill>
                    <a:srgbClr val="FFFFFF"/>
                  </a:solidFill>
                  <a:latin typeface="Calibri" panose="020F0502020204030204" pitchFamily="34" charset="0"/>
                  <a:cs typeface="Calibri" panose="020F0502020204030204" pitchFamily="34" charset="0"/>
                </a:rPr>
                <a:t>Elected committees</a:t>
              </a:r>
            </a:p>
            <a:p>
              <a:pPr marL="0" lvl="1" algn="ctr" defTabSz="533400">
                <a:lnSpc>
                  <a:spcPct val="90000"/>
                </a:lnSpc>
                <a:spcBef>
                  <a:spcPct val="0"/>
                </a:spcBef>
                <a:spcAft>
                  <a:spcPct val="15000"/>
                </a:spcAft>
                <a:defRPr/>
              </a:pPr>
              <a:r>
                <a:rPr lang="en-AU" b="1" kern="0" dirty="0">
                  <a:solidFill>
                    <a:srgbClr val="FFFFFF"/>
                  </a:solidFill>
                  <a:latin typeface="Calibri" panose="020F0502020204030204" pitchFamily="34" charset="0"/>
                  <a:cs typeface="Calibri" panose="020F0502020204030204" pitchFamily="34" charset="0"/>
                </a:rPr>
                <a:t>Content by consensus</a:t>
              </a:r>
            </a:p>
          </p:txBody>
        </p:sp>
      </p:grpSp>
      <p:pic>
        <p:nvPicPr>
          <p:cNvPr id="57" name="Picture 56">
            <a:extLst>
              <a:ext uri="{FF2B5EF4-FFF2-40B4-BE49-F238E27FC236}">
                <a16:creationId xmlns:a16="http://schemas.microsoft.com/office/drawing/2014/main" id="{339260D6-BD46-429A-A7DA-5257B4EF1297}"/>
              </a:ext>
            </a:extLst>
          </p:cNvPr>
          <p:cNvPicPr>
            <a:picLocks noChangeAspect="1"/>
          </p:cNvPicPr>
          <p:nvPr/>
        </p:nvPicPr>
        <p:blipFill>
          <a:blip r:embed="rId13">
            <a:extLst>
              <a:ext uri="{BEBA8EAE-BF5A-486C-A8C5-ECC9F3942E4B}">
                <a14:imgProps xmlns:a14="http://schemas.microsoft.com/office/drawing/2010/main">
                  <a14:imgLayer r:embed="rId14">
                    <a14:imgEffect>
                      <a14:artisticPencilGrayscale pencilSize="22"/>
                    </a14:imgEffect>
                  </a14:imgLayer>
                </a14:imgProps>
              </a:ext>
            </a:extLst>
          </a:blip>
          <a:stretch>
            <a:fillRect/>
          </a:stretch>
        </p:blipFill>
        <p:spPr>
          <a:xfrm>
            <a:off x="6839218" y="3035817"/>
            <a:ext cx="3798137" cy="3987130"/>
          </a:xfrm>
          <a:prstGeom prst="rect">
            <a:avLst/>
          </a:prstGeom>
          <a:effectLst>
            <a:softEdge rad="63500"/>
          </a:effectLst>
        </p:spPr>
      </p:pic>
      <p:sp>
        <p:nvSpPr>
          <p:cNvPr id="24" name="Rectangle 23">
            <a:extLst>
              <a:ext uri="{FF2B5EF4-FFF2-40B4-BE49-F238E27FC236}">
                <a16:creationId xmlns:a16="http://schemas.microsoft.com/office/drawing/2014/main" id="{A13B5BA1-30D5-4D4F-894F-2FEEE3379395}"/>
              </a:ext>
            </a:extLst>
          </p:cNvPr>
          <p:cNvSpPr/>
          <p:nvPr/>
        </p:nvSpPr>
        <p:spPr>
          <a:xfrm>
            <a:off x="0" y="6027851"/>
            <a:ext cx="2336800" cy="861774"/>
          </a:xfrm>
          <a:prstGeom prst="rect">
            <a:avLst/>
          </a:prstGeom>
        </p:spPr>
        <p:txBody>
          <a:bodyPr wrap="square">
            <a:spAutoFit/>
          </a:bodyPr>
          <a:lstStyle/>
          <a:p>
            <a:r>
              <a:rPr lang="en-AU" sz="1600" dirty="0"/>
              <a:t>Parliament of</a:t>
            </a:r>
          </a:p>
          <a:p>
            <a:r>
              <a:rPr lang="en-AU" sz="1600" dirty="0"/>
              <a:t>Victoria</a:t>
            </a:r>
          </a:p>
          <a:p>
            <a:r>
              <a:rPr lang="en-AU" sz="1600" dirty="0"/>
              <a:t>[CC BY-SA]</a:t>
            </a:r>
          </a:p>
        </p:txBody>
      </p:sp>
      <p:sp>
        <p:nvSpPr>
          <p:cNvPr id="34" name="Title 6">
            <a:extLst>
              <a:ext uri="{FF2B5EF4-FFF2-40B4-BE49-F238E27FC236}">
                <a16:creationId xmlns:a16="http://schemas.microsoft.com/office/drawing/2014/main" id="{84C7F4DC-E40A-482E-B611-4E61FD520BF7}"/>
              </a:ext>
            </a:extLst>
          </p:cNvPr>
          <p:cNvSpPr txBox="1">
            <a:spLocks/>
          </p:cNvSpPr>
          <p:nvPr/>
        </p:nvSpPr>
        <p:spPr>
          <a:xfrm>
            <a:off x="149088" y="461388"/>
            <a:ext cx="4458832" cy="12129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6000" dirty="0"/>
              <a:t>How’s it run?</a:t>
            </a:r>
            <a:endParaRPr lang="en-AU" sz="6000" dirty="0"/>
          </a:p>
        </p:txBody>
      </p:sp>
    </p:spTree>
    <p:extLst>
      <p:ext uri="{BB962C8B-B14F-4D97-AF65-F5344CB8AC3E}">
        <p14:creationId xmlns:p14="http://schemas.microsoft.com/office/powerpoint/2010/main" val="361408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867E51A-A12D-4A65-81FB-33A19808C7D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120000"/>
                    </a14:imgEffect>
                    <a14:imgEffect>
                      <a14:brightnessContrast bright="-10000" contrast="10000"/>
                    </a14:imgEffect>
                  </a14:imgLayer>
                </a14:imgProps>
              </a:ext>
              <a:ext uri="{28A0092B-C50C-407E-A947-70E740481C1C}">
                <a14:useLocalDpi xmlns:a14="http://schemas.microsoft.com/office/drawing/2010/main" val="0"/>
              </a:ext>
            </a:extLst>
          </a:blip>
          <a:srcRect l="9785"/>
          <a:stretch/>
        </p:blipFill>
        <p:spPr>
          <a:xfrm>
            <a:off x="0" y="1859918"/>
            <a:ext cx="6327298" cy="4462387"/>
          </a:xfrm>
          <a:prstGeom prst="rect">
            <a:avLst/>
          </a:prstGeom>
        </p:spPr>
      </p:pic>
      <p:pic>
        <p:nvPicPr>
          <p:cNvPr id="14" name="Picture 13">
            <a:extLst>
              <a:ext uri="{FF2B5EF4-FFF2-40B4-BE49-F238E27FC236}">
                <a16:creationId xmlns:a16="http://schemas.microsoft.com/office/drawing/2014/main" id="{B4BA6C04-3155-4797-A25E-4CE68F776DF4}"/>
              </a:ext>
            </a:extLst>
          </p:cNvPr>
          <p:cNvPicPr>
            <a:picLocks noChangeAspect="1"/>
          </p:cNvPicPr>
          <p:nvPr/>
        </p:nvPicPr>
        <p:blipFill rotWithShape="1">
          <a:blip r:embed="rId5">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rcRect l="9785"/>
          <a:stretch/>
        </p:blipFill>
        <p:spPr>
          <a:xfrm>
            <a:off x="-1" y="1862764"/>
            <a:ext cx="6327298" cy="4462387"/>
          </a:xfrm>
          <a:prstGeom prst="rect">
            <a:avLst/>
          </a:prstGeom>
        </p:spPr>
      </p:pic>
      <p:sp>
        <p:nvSpPr>
          <p:cNvPr id="2" name="Freeform: Shape 1">
            <a:extLst>
              <a:ext uri="{FF2B5EF4-FFF2-40B4-BE49-F238E27FC236}">
                <a16:creationId xmlns:a16="http://schemas.microsoft.com/office/drawing/2014/main" id="{7EA840AB-9EC3-4CD9-8B35-599D35CC8263}"/>
              </a:ext>
            </a:extLst>
          </p:cNvPr>
          <p:cNvSpPr/>
          <p:nvPr/>
        </p:nvSpPr>
        <p:spPr>
          <a:xfrm>
            <a:off x="1095375" y="3314700"/>
            <a:ext cx="1704975" cy="457200"/>
          </a:xfrm>
          <a:custGeom>
            <a:avLst/>
            <a:gdLst>
              <a:gd name="connsiteX0" fmla="*/ 0 w 1704975"/>
              <a:gd name="connsiteY0" fmla="*/ 304800 h 457200"/>
              <a:gd name="connsiteX1" fmla="*/ 923925 w 1704975"/>
              <a:gd name="connsiteY1" fmla="*/ 0 h 457200"/>
              <a:gd name="connsiteX2" fmla="*/ 1704975 w 1704975"/>
              <a:gd name="connsiteY2" fmla="*/ 457200 h 457200"/>
              <a:gd name="connsiteX3" fmla="*/ 76200 w 1704975"/>
              <a:gd name="connsiteY3" fmla="*/ 323850 h 457200"/>
            </a:gdLst>
            <a:ahLst/>
            <a:cxnLst>
              <a:cxn ang="0">
                <a:pos x="connsiteX0" y="connsiteY0"/>
              </a:cxn>
              <a:cxn ang="0">
                <a:pos x="connsiteX1" y="connsiteY1"/>
              </a:cxn>
              <a:cxn ang="0">
                <a:pos x="connsiteX2" y="connsiteY2"/>
              </a:cxn>
              <a:cxn ang="0">
                <a:pos x="connsiteX3" y="connsiteY3"/>
              </a:cxn>
            </a:cxnLst>
            <a:rect l="l" t="t" r="r" b="b"/>
            <a:pathLst>
              <a:path w="1704975" h="457200">
                <a:moveTo>
                  <a:pt x="0" y="304800"/>
                </a:moveTo>
                <a:lnTo>
                  <a:pt x="923925" y="0"/>
                </a:lnTo>
                <a:lnTo>
                  <a:pt x="1704975" y="457200"/>
                </a:lnTo>
                <a:lnTo>
                  <a:pt x="76200" y="323850"/>
                </a:lnTo>
              </a:path>
            </a:pathLst>
          </a:custGeom>
          <a:solidFill>
            <a:srgbClr val="843D73">
              <a:alpha val="6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reeform: Shape 2">
            <a:extLst>
              <a:ext uri="{FF2B5EF4-FFF2-40B4-BE49-F238E27FC236}">
                <a16:creationId xmlns:a16="http://schemas.microsoft.com/office/drawing/2014/main" id="{7210E76C-2209-4C65-A098-E767BB18E379}"/>
              </a:ext>
            </a:extLst>
          </p:cNvPr>
          <p:cNvSpPr/>
          <p:nvPr/>
        </p:nvSpPr>
        <p:spPr>
          <a:xfrm>
            <a:off x="976313" y="3671888"/>
            <a:ext cx="1733550" cy="1919287"/>
          </a:xfrm>
          <a:custGeom>
            <a:avLst/>
            <a:gdLst>
              <a:gd name="connsiteX0" fmla="*/ 314325 w 1733550"/>
              <a:gd name="connsiteY0" fmla="*/ 33337 h 1919287"/>
              <a:gd name="connsiteX1" fmla="*/ 1733550 w 1733550"/>
              <a:gd name="connsiteY1" fmla="*/ 152400 h 1919287"/>
              <a:gd name="connsiteX2" fmla="*/ 1719262 w 1733550"/>
              <a:gd name="connsiteY2" fmla="*/ 1919287 h 1919287"/>
              <a:gd name="connsiteX3" fmla="*/ 1604962 w 1733550"/>
              <a:gd name="connsiteY3" fmla="*/ 1905000 h 1919287"/>
              <a:gd name="connsiteX4" fmla="*/ 1595437 w 1733550"/>
              <a:gd name="connsiteY4" fmla="*/ 1576387 h 1919287"/>
              <a:gd name="connsiteX5" fmla="*/ 414337 w 1733550"/>
              <a:gd name="connsiteY5" fmla="*/ 1562100 h 1919287"/>
              <a:gd name="connsiteX6" fmla="*/ 433387 w 1733550"/>
              <a:gd name="connsiteY6" fmla="*/ 638175 h 1919287"/>
              <a:gd name="connsiteX7" fmla="*/ 0 w 1733550"/>
              <a:gd name="connsiteY7" fmla="*/ 614362 h 1919287"/>
              <a:gd name="connsiteX8" fmla="*/ 4762 w 1733550"/>
              <a:gd name="connsiteY8" fmla="*/ 0 h 191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550" h="1919287">
                <a:moveTo>
                  <a:pt x="314325" y="33337"/>
                </a:moveTo>
                <a:lnTo>
                  <a:pt x="1733550" y="152400"/>
                </a:lnTo>
                <a:lnTo>
                  <a:pt x="1719262" y="1919287"/>
                </a:lnTo>
                <a:lnTo>
                  <a:pt x="1604962" y="1905000"/>
                </a:lnTo>
                <a:lnTo>
                  <a:pt x="1595437" y="1576387"/>
                </a:lnTo>
                <a:lnTo>
                  <a:pt x="414337" y="1562100"/>
                </a:lnTo>
                <a:lnTo>
                  <a:pt x="433387" y="638175"/>
                </a:lnTo>
                <a:lnTo>
                  <a:pt x="0" y="614362"/>
                </a:lnTo>
                <a:cubicBezTo>
                  <a:pt x="1587" y="409575"/>
                  <a:pt x="3175" y="204787"/>
                  <a:pt x="4762" y="0"/>
                </a:cubicBezTo>
              </a:path>
            </a:pathLst>
          </a:custGeom>
          <a:solidFill>
            <a:srgbClr val="FF8163">
              <a:alpha val="6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Freeform: Shape 3">
            <a:extLst>
              <a:ext uri="{FF2B5EF4-FFF2-40B4-BE49-F238E27FC236}">
                <a16:creationId xmlns:a16="http://schemas.microsoft.com/office/drawing/2014/main" id="{32DF2641-A370-4FED-9D86-46E1F3FB0E4F}"/>
              </a:ext>
            </a:extLst>
          </p:cNvPr>
          <p:cNvSpPr/>
          <p:nvPr/>
        </p:nvSpPr>
        <p:spPr>
          <a:xfrm>
            <a:off x="938213" y="4286250"/>
            <a:ext cx="466725" cy="1190625"/>
          </a:xfrm>
          <a:custGeom>
            <a:avLst/>
            <a:gdLst>
              <a:gd name="connsiteX0" fmla="*/ 28575 w 466725"/>
              <a:gd name="connsiteY0" fmla="*/ 0 h 1190625"/>
              <a:gd name="connsiteX1" fmla="*/ 466725 w 466725"/>
              <a:gd name="connsiteY1" fmla="*/ 28575 h 1190625"/>
              <a:gd name="connsiteX2" fmla="*/ 452437 w 466725"/>
              <a:gd name="connsiteY2" fmla="*/ 1190625 h 1190625"/>
              <a:gd name="connsiteX3" fmla="*/ 0 w 466725"/>
              <a:gd name="connsiteY3" fmla="*/ 1190625 h 1190625"/>
              <a:gd name="connsiteX4" fmla="*/ 28575 w 466725"/>
              <a:gd name="connsiteY4" fmla="*/ 0 h 119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725" h="1190625">
                <a:moveTo>
                  <a:pt x="28575" y="0"/>
                </a:moveTo>
                <a:lnTo>
                  <a:pt x="466725" y="28575"/>
                </a:lnTo>
                <a:lnTo>
                  <a:pt x="452437" y="1190625"/>
                </a:lnTo>
                <a:lnTo>
                  <a:pt x="0" y="1190625"/>
                </a:lnTo>
                <a:lnTo>
                  <a:pt x="28575" y="0"/>
                </a:lnTo>
                <a:close/>
              </a:path>
            </a:pathLst>
          </a:custGeom>
          <a:solidFill>
            <a:srgbClr val="841805">
              <a:alpha val="6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Freeform: Shape 5">
            <a:extLst>
              <a:ext uri="{FF2B5EF4-FFF2-40B4-BE49-F238E27FC236}">
                <a16:creationId xmlns:a16="http://schemas.microsoft.com/office/drawing/2014/main" id="{8E2321D5-ABF7-4F23-9333-EFF5BAAD7F37}"/>
              </a:ext>
            </a:extLst>
          </p:cNvPr>
          <p:cNvSpPr/>
          <p:nvPr/>
        </p:nvSpPr>
        <p:spPr>
          <a:xfrm>
            <a:off x="842963" y="3195638"/>
            <a:ext cx="2233612" cy="633412"/>
          </a:xfrm>
          <a:custGeom>
            <a:avLst/>
            <a:gdLst>
              <a:gd name="connsiteX0" fmla="*/ 476250 w 2233612"/>
              <a:gd name="connsiteY0" fmla="*/ 233362 h 633412"/>
              <a:gd name="connsiteX1" fmla="*/ 471487 w 2233612"/>
              <a:gd name="connsiteY1" fmla="*/ 95250 h 633412"/>
              <a:gd name="connsiteX2" fmla="*/ 404812 w 2233612"/>
              <a:gd name="connsiteY2" fmla="*/ 14287 h 633412"/>
              <a:gd name="connsiteX3" fmla="*/ 304800 w 2233612"/>
              <a:gd name="connsiteY3" fmla="*/ 0 h 633412"/>
              <a:gd name="connsiteX4" fmla="*/ 228600 w 2233612"/>
              <a:gd name="connsiteY4" fmla="*/ 61912 h 633412"/>
              <a:gd name="connsiteX5" fmla="*/ 228600 w 2233612"/>
              <a:gd name="connsiteY5" fmla="*/ 228600 h 633412"/>
              <a:gd name="connsiteX6" fmla="*/ 123825 w 2233612"/>
              <a:gd name="connsiteY6" fmla="*/ 228600 h 633412"/>
              <a:gd name="connsiteX7" fmla="*/ 133350 w 2233612"/>
              <a:gd name="connsiteY7" fmla="*/ 381000 h 633412"/>
              <a:gd name="connsiteX8" fmla="*/ 0 w 2233612"/>
              <a:gd name="connsiteY8" fmla="*/ 409575 h 633412"/>
              <a:gd name="connsiteX9" fmla="*/ 23812 w 2233612"/>
              <a:gd name="connsiteY9" fmla="*/ 481012 h 633412"/>
              <a:gd name="connsiteX10" fmla="*/ 2190750 w 2233612"/>
              <a:gd name="connsiteY10" fmla="*/ 633412 h 633412"/>
              <a:gd name="connsiteX11" fmla="*/ 2233612 w 2233612"/>
              <a:gd name="connsiteY11" fmla="*/ 576262 h 633412"/>
              <a:gd name="connsiteX12" fmla="*/ 266700 w 2233612"/>
              <a:gd name="connsiteY12" fmla="*/ 428625 h 633412"/>
              <a:gd name="connsiteX13" fmla="*/ 671512 w 2233612"/>
              <a:gd name="connsiteY13" fmla="*/ 247650 h 633412"/>
              <a:gd name="connsiteX14" fmla="*/ 476250 w 2233612"/>
              <a:gd name="connsiteY14" fmla="*/ 233362 h 63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33612" h="633412">
                <a:moveTo>
                  <a:pt x="476250" y="233362"/>
                </a:moveTo>
                <a:lnTo>
                  <a:pt x="471487" y="95250"/>
                </a:lnTo>
                <a:lnTo>
                  <a:pt x="404812" y="14287"/>
                </a:lnTo>
                <a:lnTo>
                  <a:pt x="304800" y="0"/>
                </a:lnTo>
                <a:lnTo>
                  <a:pt x="228600" y="61912"/>
                </a:lnTo>
                <a:lnTo>
                  <a:pt x="228600" y="228600"/>
                </a:lnTo>
                <a:lnTo>
                  <a:pt x="123825" y="228600"/>
                </a:lnTo>
                <a:lnTo>
                  <a:pt x="133350" y="381000"/>
                </a:lnTo>
                <a:lnTo>
                  <a:pt x="0" y="409575"/>
                </a:lnTo>
                <a:lnTo>
                  <a:pt x="23812" y="481012"/>
                </a:lnTo>
                <a:lnTo>
                  <a:pt x="2190750" y="633412"/>
                </a:lnTo>
                <a:lnTo>
                  <a:pt x="2233612" y="576262"/>
                </a:lnTo>
                <a:lnTo>
                  <a:pt x="266700" y="428625"/>
                </a:lnTo>
                <a:lnTo>
                  <a:pt x="671512" y="247650"/>
                </a:lnTo>
                <a:lnTo>
                  <a:pt x="476250" y="233362"/>
                </a:lnTo>
                <a:close/>
              </a:path>
            </a:pathLst>
          </a:custGeom>
          <a:solidFill>
            <a:srgbClr val="FFFF00">
              <a:alpha val="6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reeform: Shape 6">
            <a:extLst>
              <a:ext uri="{FF2B5EF4-FFF2-40B4-BE49-F238E27FC236}">
                <a16:creationId xmlns:a16="http://schemas.microsoft.com/office/drawing/2014/main" id="{C81A6E45-1166-45D9-991D-159274822AE8}"/>
              </a:ext>
            </a:extLst>
          </p:cNvPr>
          <p:cNvSpPr/>
          <p:nvPr/>
        </p:nvSpPr>
        <p:spPr>
          <a:xfrm>
            <a:off x="1152525" y="2490788"/>
            <a:ext cx="1809750" cy="1262062"/>
          </a:xfrm>
          <a:custGeom>
            <a:avLst/>
            <a:gdLst>
              <a:gd name="connsiteX0" fmla="*/ 176213 w 1809750"/>
              <a:gd name="connsiteY0" fmla="*/ 800100 h 1262062"/>
              <a:gd name="connsiteX1" fmla="*/ 176213 w 1809750"/>
              <a:gd name="connsiteY1" fmla="*/ 800100 h 1262062"/>
              <a:gd name="connsiteX2" fmla="*/ 114300 w 1809750"/>
              <a:gd name="connsiteY2" fmla="*/ 733425 h 1262062"/>
              <a:gd name="connsiteX3" fmla="*/ 100013 w 1809750"/>
              <a:gd name="connsiteY3" fmla="*/ 719137 h 1262062"/>
              <a:gd name="connsiteX4" fmla="*/ 4763 w 1809750"/>
              <a:gd name="connsiteY4" fmla="*/ 700087 h 1262062"/>
              <a:gd name="connsiteX5" fmla="*/ 0 w 1809750"/>
              <a:gd name="connsiteY5" fmla="*/ 590550 h 1262062"/>
              <a:gd name="connsiteX6" fmla="*/ 14288 w 1809750"/>
              <a:gd name="connsiteY6" fmla="*/ 595312 h 1262062"/>
              <a:gd name="connsiteX7" fmla="*/ 47625 w 1809750"/>
              <a:gd name="connsiteY7" fmla="*/ 476250 h 1262062"/>
              <a:gd name="connsiteX8" fmla="*/ 95250 w 1809750"/>
              <a:gd name="connsiteY8" fmla="*/ 376237 h 1262062"/>
              <a:gd name="connsiteX9" fmla="*/ 123825 w 1809750"/>
              <a:gd name="connsiteY9" fmla="*/ 323850 h 1262062"/>
              <a:gd name="connsiteX10" fmla="*/ 185738 w 1809750"/>
              <a:gd name="connsiteY10" fmla="*/ 228600 h 1262062"/>
              <a:gd name="connsiteX11" fmla="*/ 261938 w 1809750"/>
              <a:gd name="connsiteY11" fmla="*/ 171450 h 1262062"/>
              <a:gd name="connsiteX12" fmla="*/ 442913 w 1809750"/>
              <a:gd name="connsiteY12" fmla="*/ 80962 h 1262062"/>
              <a:gd name="connsiteX13" fmla="*/ 604838 w 1809750"/>
              <a:gd name="connsiteY13" fmla="*/ 19050 h 1262062"/>
              <a:gd name="connsiteX14" fmla="*/ 714375 w 1809750"/>
              <a:gd name="connsiteY14" fmla="*/ 0 h 1262062"/>
              <a:gd name="connsiteX15" fmla="*/ 933450 w 1809750"/>
              <a:gd name="connsiteY15" fmla="*/ 23812 h 1262062"/>
              <a:gd name="connsiteX16" fmla="*/ 1014413 w 1809750"/>
              <a:gd name="connsiteY16" fmla="*/ 57150 h 1262062"/>
              <a:gd name="connsiteX17" fmla="*/ 1109663 w 1809750"/>
              <a:gd name="connsiteY17" fmla="*/ 123825 h 1262062"/>
              <a:gd name="connsiteX18" fmla="*/ 1233488 w 1809750"/>
              <a:gd name="connsiteY18" fmla="*/ 185737 h 1262062"/>
              <a:gd name="connsiteX19" fmla="*/ 1371600 w 1809750"/>
              <a:gd name="connsiteY19" fmla="*/ 285750 h 1262062"/>
              <a:gd name="connsiteX20" fmla="*/ 1519238 w 1809750"/>
              <a:gd name="connsiteY20" fmla="*/ 533400 h 1262062"/>
              <a:gd name="connsiteX21" fmla="*/ 1571625 w 1809750"/>
              <a:gd name="connsiteY21" fmla="*/ 633412 h 1262062"/>
              <a:gd name="connsiteX22" fmla="*/ 1595438 w 1809750"/>
              <a:gd name="connsiteY22" fmla="*/ 771525 h 1262062"/>
              <a:gd name="connsiteX23" fmla="*/ 1600200 w 1809750"/>
              <a:gd name="connsiteY23" fmla="*/ 819150 h 1262062"/>
              <a:gd name="connsiteX24" fmla="*/ 1533525 w 1809750"/>
              <a:gd name="connsiteY24" fmla="*/ 881062 h 1262062"/>
              <a:gd name="connsiteX25" fmla="*/ 1509713 w 1809750"/>
              <a:gd name="connsiteY25" fmla="*/ 938212 h 1262062"/>
              <a:gd name="connsiteX26" fmla="*/ 1624013 w 1809750"/>
              <a:gd name="connsiteY26" fmla="*/ 919162 h 1262062"/>
              <a:gd name="connsiteX27" fmla="*/ 1690688 w 1809750"/>
              <a:gd name="connsiteY27" fmla="*/ 933450 h 1262062"/>
              <a:gd name="connsiteX28" fmla="*/ 1709738 w 1809750"/>
              <a:gd name="connsiteY28" fmla="*/ 957262 h 1262062"/>
              <a:gd name="connsiteX29" fmla="*/ 1728788 w 1809750"/>
              <a:gd name="connsiteY29" fmla="*/ 1085850 h 1262062"/>
              <a:gd name="connsiteX30" fmla="*/ 1809750 w 1809750"/>
              <a:gd name="connsiteY30" fmla="*/ 1109662 h 1262062"/>
              <a:gd name="connsiteX31" fmla="*/ 1795463 w 1809750"/>
              <a:gd name="connsiteY31" fmla="*/ 1262062 h 1262062"/>
              <a:gd name="connsiteX32" fmla="*/ 1604963 w 1809750"/>
              <a:gd name="connsiteY32" fmla="*/ 1243012 h 1262062"/>
              <a:gd name="connsiteX33" fmla="*/ 847725 w 1809750"/>
              <a:gd name="connsiteY33" fmla="*/ 795337 h 1262062"/>
              <a:gd name="connsiteX34" fmla="*/ 390525 w 1809750"/>
              <a:gd name="connsiteY34" fmla="*/ 952500 h 1262062"/>
              <a:gd name="connsiteX35" fmla="*/ 176213 w 1809750"/>
              <a:gd name="connsiteY35" fmla="*/ 928687 h 1262062"/>
              <a:gd name="connsiteX36" fmla="*/ 176213 w 1809750"/>
              <a:gd name="connsiteY36" fmla="*/ 800100 h 1262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09750" h="1262062">
                <a:moveTo>
                  <a:pt x="176213" y="800100"/>
                </a:moveTo>
                <a:lnTo>
                  <a:pt x="176213" y="800100"/>
                </a:lnTo>
                <a:lnTo>
                  <a:pt x="114300" y="733425"/>
                </a:lnTo>
                <a:lnTo>
                  <a:pt x="100013" y="719137"/>
                </a:lnTo>
                <a:lnTo>
                  <a:pt x="4763" y="700087"/>
                </a:lnTo>
                <a:lnTo>
                  <a:pt x="0" y="590550"/>
                </a:lnTo>
                <a:lnTo>
                  <a:pt x="14288" y="595312"/>
                </a:lnTo>
                <a:lnTo>
                  <a:pt x="47625" y="476250"/>
                </a:lnTo>
                <a:lnTo>
                  <a:pt x="95250" y="376237"/>
                </a:lnTo>
                <a:lnTo>
                  <a:pt x="123825" y="323850"/>
                </a:lnTo>
                <a:lnTo>
                  <a:pt x="185738" y="228600"/>
                </a:lnTo>
                <a:lnTo>
                  <a:pt x="261938" y="171450"/>
                </a:lnTo>
                <a:lnTo>
                  <a:pt x="442913" y="80962"/>
                </a:lnTo>
                <a:lnTo>
                  <a:pt x="604838" y="19050"/>
                </a:lnTo>
                <a:lnTo>
                  <a:pt x="714375" y="0"/>
                </a:lnTo>
                <a:lnTo>
                  <a:pt x="933450" y="23812"/>
                </a:lnTo>
                <a:lnTo>
                  <a:pt x="1014413" y="57150"/>
                </a:lnTo>
                <a:lnTo>
                  <a:pt x="1109663" y="123825"/>
                </a:lnTo>
                <a:lnTo>
                  <a:pt x="1233488" y="185737"/>
                </a:lnTo>
                <a:lnTo>
                  <a:pt x="1371600" y="285750"/>
                </a:lnTo>
                <a:lnTo>
                  <a:pt x="1519238" y="533400"/>
                </a:lnTo>
                <a:lnTo>
                  <a:pt x="1571625" y="633412"/>
                </a:lnTo>
                <a:lnTo>
                  <a:pt x="1595438" y="771525"/>
                </a:lnTo>
                <a:lnTo>
                  <a:pt x="1600200" y="819150"/>
                </a:lnTo>
                <a:lnTo>
                  <a:pt x="1533525" y="881062"/>
                </a:lnTo>
                <a:lnTo>
                  <a:pt x="1509713" y="938212"/>
                </a:lnTo>
                <a:lnTo>
                  <a:pt x="1624013" y="919162"/>
                </a:lnTo>
                <a:lnTo>
                  <a:pt x="1690688" y="933450"/>
                </a:lnTo>
                <a:lnTo>
                  <a:pt x="1709738" y="957262"/>
                </a:lnTo>
                <a:lnTo>
                  <a:pt x="1728788" y="1085850"/>
                </a:lnTo>
                <a:lnTo>
                  <a:pt x="1809750" y="1109662"/>
                </a:lnTo>
                <a:lnTo>
                  <a:pt x="1795463" y="1262062"/>
                </a:lnTo>
                <a:lnTo>
                  <a:pt x="1604963" y="1243012"/>
                </a:lnTo>
                <a:lnTo>
                  <a:pt x="847725" y="795337"/>
                </a:lnTo>
                <a:lnTo>
                  <a:pt x="390525" y="952500"/>
                </a:lnTo>
                <a:lnTo>
                  <a:pt x="176213" y="928687"/>
                </a:lnTo>
                <a:lnTo>
                  <a:pt x="176213" y="800100"/>
                </a:lnTo>
                <a:close/>
              </a:path>
            </a:pathLst>
          </a:custGeom>
          <a:solidFill>
            <a:srgbClr val="011E58">
              <a:alpha val="6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Freeform: Shape 7">
            <a:extLst>
              <a:ext uri="{FF2B5EF4-FFF2-40B4-BE49-F238E27FC236}">
                <a16:creationId xmlns:a16="http://schemas.microsoft.com/office/drawing/2014/main" id="{4E178279-DB6E-4285-BEC3-66498F6294CF}"/>
              </a:ext>
            </a:extLst>
          </p:cNvPr>
          <p:cNvSpPr/>
          <p:nvPr/>
        </p:nvSpPr>
        <p:spPr>
          <a:xfrm>
            <a:off x="1800225" y="1995488"/>
            <a:ext cx="309563" cy="509587"/>
          </a:xfrm>
          <a:custGeom>
            <a:avLst/>
            <a:gdLst>
              <a:gd name="connsiteX0" fmla="*/ 42863 w 309563"/>
              <a:gd name="connsiteY0" fmla="*/ 490537 h 509587"/>
              <a:gd name="connsiteX1" fmla="*/ 42863 w 309563"/>
              <a:gd name="connsiteY1" fmla="*/ 409575 h 509587"/>
              <a:gd name="connsiteX2" fmla="*/ 0 w 309563"/>
              <a:gd name="connsiteY2" fmla="*/ 357187 h 509587"/>
              <a:gd name="connsiteX3" fmla="*/ 66675 w 309563"/>
              <a:gd name="connsiteY3" fmla="*/ 323850 h 509587"/>
              <a:gd name="connsiteX4" fmla="*/ 57150 w 309563"/>
              <a:gd name="connsiteY4" fmla="*/ 290512 h 509587"/>
              <a:gd name="connsiteX5" fmla="*/ 119063 w 309563"/>
              <a:gd name="connsiteY5" fmla="*/ 271462 h 509587"/>
              <a:gd name="connsiteX6" fmla="*/ 119063 w 309563"/>
              <a:gd name="connsiteY6" fmla="*/ 142875 h 509587"/>
              <a:gd name="connsiteX7" fmla="*/ 152400 w 309563"/>
              <a:gd name="connsiteY7" fmla="*/ 95250 h 509587"/>
              <a:gd name="connsiteX8" fmla="*/ 152400 w 309563"/>
              <a:gd name="connsiteY8" fmla="*/ 14287 h 509587"/>
              <a:gd name="connsiteX9" fmla="*/ 176213 w 309563"/>
              <a:gd name="connsiteY9" fmla="*/ 0 h 509587"/>
              <a:gd name="connsiteX10" fmla="*/ 185738 w 309563"/>
              <a:gd name="connsiteY10" fmla="*/ 19050 h 509587"/>
              <a:gd name="connsiteX11" fmla="*/ 185738 w 309563"/>
              <a:gd name="connsiteY11" fmla="*/ 104775 h 509587"/>
              <a:gd name="connsiteX12" fmla="*/ 204788 w 309563"/>
              <a:gd name="connsiteY12" fmla="*/ 152400 h 509587"/>
              <a:gd name="connsiteX13" fmla="*/ 200025 w 309563"/>
              <a:gd name="connsiteY13" fmla="*/ 233362 h 509587"/>
              <a:gd name="connsiteX14" fmla="*/ 214313 w 309563"/>
              <a:gd name="connsiteY14" fmla="*/ 285750 h 509587"/>
              <a:gd name="connsiteX15" fmla="*/ 242888 w 309563"/>
              <a:gd name="connsiteY15" fmla="*/ 295275 h 509587"/>
              <a:gd name="connsiteX16" fmla="*/ 300038 w 309563"/>
              <a:gd name="connsiteY16" fmla="*/ 357187 h 509587"/>
              <a:gd name="connsiteX17" fmla="*/ 309563 w 309563"/>
              <a:gd name="connsiteY17" fmla="*/ 419100 h 509587"/>
              <a:gd name="connsiteX18" fmla="*/ 285750 w 309563"/>
              <a:gd name="connsiteY18" fmla="*/ 466725 h 509587"/>
              <a:gd name="connsiteX19" fmla="*/ 280988 w 309563"/>
              <a:gd name="connsiteY19" fmla="*/ 509587 h 50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9563" h="509587">
                <a:moveTo>
                  <a:pt x="42863" y="490537"/>
                </a:moveTo>
                <a:lnTo>
                  <a:pt x="42863" y="409575"/>
                </a:lnTo>
                <a:lnTo>
                  <a:pt x="0" y="357187"/>
                </a:lnTo>
                <a:lnTo>
                  <a:pt x="66675" y="323850"/>
                </a:lnTo>
                <a:lnTo>
                  <a:pt x="57150" y="290512"/>
                </a:lnTo>
                <a:lnTo>
                  <a:pt x="119063" y="271462"/>
                </a:lnTo>
                <a:lnTo>
                  <a:pt x="119063" y="142875"/>
                </a:lnTo>
                <a:lnTo>
                  <a:pt x="152400" y="95250"/>
                </a:lnTo>
                <a:lnTo>
                  <a:pt x="152400" y="14287"/>
                </a:lnTo>
                <a:lnTo>
                  <a:pt x="176213" y="0"/>
                </a:lnTo>
                <a:lnTo>
                  <a:pt x="185738" y="19050"/>
                </a:lnTo>
                <a:lnTo>
                  <a:pt x="185738" y="104775"/>
                </a:lnTo>
                <a:lnTo>
                  <a:pt x="204788" y="152400"/>
                </a:lnTo>
                <a:lnTo>
                  <a:pt x="200025" y="233362"/>
                </a:lnTo>
                <a:lnTo>
                  <a:pt x="214313" y="285750"/>
                </a:lnTo>
                <a:lnTo>
                  <a:pt x="242888" y="295275"/>
                </a:lnTo>
                <a:lnTo>
                  <a:pt x="300038" y="357187"/>
                </a:lnTo>
                <a:lnTo>
                  <a:pt x="309563" y="419100"/>
                </a:lnTo>
                <a:lnTo>
                  <a:pt x="285750" y="466725"/>
                </a:lnTo>
                <a:lnTo>
                  <a:pt x="280988" y="509587"/>
                </a:lnTo>
              </a:path>
            </a:pathLst>
          </a:custGeom>
          <a:solidFill>
            <a:srgbClr val="FF7B60">
              <a:alpha val="6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Freeform: Shape 8">
            <a:extLst>
              <a:ext uri="{FF2B5EF4-FFF2-40B4-BE49-F238E27FC236}">
                <a16:creationId xmlns:a16="http://schemas.microsoft.com/office/drawing/2014/main" id="{87D0F2E4-B40B-48AD-AC21-87173FF20702}"/>
              </a:ext>
            </a:extLst>
          </p:cNvPr>
          <p:cNvSpPr/>
          <p:nvPr/>
        </p:nvSpPr>
        <p:spPr>
          <a:xfrm>
            <a:off x="-14288" y="3490913"/>
            <a:ext cx="995363" cy="2076450"/>
          </a:xfrm>
          <a:custGeom>
            <a:avLst/>
            <a:gdLst>
              <a:gd name="connsiteX0" fmla="*/ 0 w 995363"/>
              <a:gd name="connsiteY0" fmla="*/ 66675 h 2076450"/>
              <a:gd name="connsiteX1" fmla="*/ 295276 w 995363"/>
              <a:gd name="connsiteY1" fmla="*/ 0 h 2076450"/>
              <a:gd name="connsiteX2" fmla="*/ 428626 w 995363"/>
              <a:gd name="connsiteY2" fmla="*/ 28575 h 2076450"/>
              <a:gd name="connsiteX3" fmla="*/ 976313 w 995363"/>
              <a:gd name="connsiteY3" fmla="*/ 66675 h 2076450"/>
              <a:gd name="connsiteX4" fmla="*/ 838201 w 995363"/>
              <a:gd name="connsiteY4" fmla="*/ 123825 h 2076450"/>
              <a:gd name="connsiteX5" fmla="*/ 881063 w 995363"/>
              <a:gd name="connsiteY5" fmla="*/ 190500 h 2076450"/>
              <a:gd name="connsiteX6" fmla="*/ 995363 w 995363"/>
              <a:gd name="connsiteY6" fmla="*/ 195262 h 2076450"/>
              <a:gd name="connsiteX7" fmla="*/ 952501 w 995363"/>
              <a:gd name="connsiteY7" fmla="*/ 1971675 h 2076450"/>
              <a:gd name="connsiteX8" fmla="*/ 942976 w 995363"/>
              <a:gd name="connsiteY8" fmla="*/ 1690687 h 2076450"/>
              <a:gd name="connsiteX9" fmla="*/ 766763 w 995363"/>
              <a:gd name="connsiteY9" fmla="*/ 1619250 h 2076450"/>
              <a:gd name="connsiteX10" fmla="*/ 638176 w 995363"/>
              <a:gd name="connsiteY10" fmla="*/ 1628775 h 2076450"/>
              <a:gd name="connsiteX11" fmla="*/ 457201 w 995363"/>
              <a:gd name="connsiteY11" fmla="*/ 1695450 h 2076450"/>
              <a:gd name="connsiteX12" fmla="*/ 461963 w 995363"/>
              <a:gd name="connsiteY12" fmla="*/ 1995487 h 2076450"/>
              <a:gd name="connsiteX13" fmla="*/ 366713 w 995363"/>
              <a:gd name="connsiteY13" fmla="*/ 2000250 h 2076450"/>
              <a:gd name="connsiteX14" fmla="*/ 319088 w 995363"/>
              <a:gd name="connsiteY14" fmla="*/ 2076450 h 2076450"/>
              <a:gd name="connsiteX15" fmla="*/ 114301 w 995363"/>
              <a:gd name="connsiteY15" fmla="*/ 2076450 h 2076450"/>
              <a:gd name="connsiteX16" fmla="*/ 123826 w 995363"/>
              <a:gd name="connsiteY16" fmla="*/ 1971675 h 2076450"/>
              <a:gd name="connsiteX17" fmla="*/ 152401 w 995363"/>
              <a:gd name="connsiteY17" fmla="*/ 1928812 h 2076450"/>
              <a:gd name="connsiteX18" fmla="*/ 138113 w 995363"/>
              <a:gd name="connsiteY18" fmla="*/ 1685925 h 2076450"/>
              <a:gd name="connsiteX19" fmla="*/ 76201 w 995363"/>
              <a:gd name="connsiteY19" fmla="*/ 1619250 h 2076450"/>
              <a:gd name="connsiteX20" fmla="*/ 14288 w 995363"/>
              <a:gd name="connsiteY20" fmla="*/ 1624012 h 2076450"/>
              <a:gd name="connsiteX21" fmla="*/ 0 w 995363"/>
              <a:gd name="connsiteY21" fmla="*/ 66675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5363" h="2076450">
                <a:moveTo>
                  <a:pt x="0" y="66675"/>
                </a:moveTo>
                <a:lnTo>
                  <a:pt x="295276" y="0"/>
                </a:lnTo>
                <a:lnTo>
                  <a:pt x="428626" y="28575"/>
                </a:lnTo>
                <a:lnTo>
                  <a:pt x="976313" y="66675"/>
                </a:lnTo>
                <a:lnTo>
                  <a:pt x="838201" y="123825"/>
                </a:lnTo>
                <a:lnTo>
                  <a:pt x="881063" y="190500"/>
                </a:lnTo>
                <a:lnTo>
                  <a:pt x="995363" y="195262"/>
                </a:lnTo>
                <a:lnTo>
                  <a:pt x="952501" y="1971675"/>
                </a:lnTo>
                <a:lnTo>
                  <a:pt x="942976" y="1690687"/>
                </a:lnTo>
                <a:lnTo>
                  <a:pt x="766763" y="1619250"/>
                </a:lnTo>
                <a:lnTo>
                  <a:pt x="638176" y="1628775"/>
                </a:lnTo>
                <a:lnTo>
                  <a:pt x="457201" y="1695450"/>
                </a:lnTo>
                <a:cubicBezTo>
                  <a:pt x="458788" y="1795462"/>
                  <a:pt x="460376" y="1895475"/>
                  <a:pt x="461963" y="1995487"/>
                </a:cubicBezTo>
                <a:lnTo>
                  <a:pt x="366713" y="2000250"/>
                </a:lnTo>
                <a:lnTo>
                  <a:pt x="319088" y="2076450"/>
                </a:lnTo>
                <a:lnTo>
                  <a:pt x="114301" y="2076450"/>
                </a:lnTo>
                <a:lnTo>
                  <a:pt x="123826" y="1971675"/>
                </a:lnTo>
                <a:lnTo>
                  <a:pt x="152401" y="1928812"/>
                </a:lnTo>
                <a:lnTo>
                  <a:pt x="138113" y="1685925"/>
                </a:lnTo>
                <a:lnTo>
                  <a:pt x="76201" y="1619250"/>
                </a:lnTo>
                <a:lnTo>
                  <a:pt x="14288" y="1624012"/>
                </a:lnTo>
                <a:lnTo>
                  <a:pt x="0" y="66675"/>
                </a:lnTo>
                <a:close/>
              </a:path>
            </a:pathLst>
          </a:custGeom>
          <a:solidFill>
            <a:srgbClr val="5A0056">
              <a:alpha val="6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10" name="Freeform: Shape 9">
            <a:extLst>
              <a:ext uri="{FF2B5EF4-FFF2-40B4-BE49-F238E27FC236}">
                <a16:creationId xmlns:a16="http://schemas.microsoft.com/office/drawing/2014/main" id="{E927E00C-1F89-43C9-8C11-A8A2099DC3ED}"/>
              </a:ext>
            </a:extLst>
          </p:cNvPr>
          <p:cNvSpPr/>
          <p:nvPr/>
        </p:nvSpPr>
        <p:spPr>
          <a:xfrm>
            <a:off x="0" y="3005138"/>
            <a:ext cx="966788" cy="542925"/>
          </a:xfrm>
          <a:custGeom>
            <a:avLst/>
            <a:gdLst>
              <a:gd name="connsiteX0" fmla="*/ 966788 w 966788"/>
              <a:gd name="connsiteY0" fmla="*/ 542925 h 542925"/>
              <a:gd name="connsiteX1" fmla="*/ 433388 w 966788"/>
              <a:gd name="connsiteY1" fmla="*/ 514350 h 542925"/>
              <a:gd name="connsiteX2" fmla="*/ 285750 w 966788"/>
              <a:gd name="connsiteY2" fmla="*/ 481012 h 542925"/>
              <a:gd name="connsiteX3" fmla="*/ 9525 w 966788"/>
              <a:gd name="connsiteY3" fmla="*/ 528637 h 542925"/>
              <a:gd name="connsiteX4" fmla="*/ 0 w 966788"/>
              <a:gd name="connsiteY4" fmla="*/ 447675 h 542925"/>
              <a:gd name="connsiteX5" fmla="*/ 61913 w 966788"/>
              <a:gd name="connsiteY5" fmla="*/ 466725 h 542925"/>
              <a:gd name="connsiteX6" fmla="*/ 90488 w 966788"/>
              <a:gd name="connsiteY6" fmla="*/ 404812 h 542925"/>
              <a:gd name="connsiteX7" fmla="*/ 171450 w 966788"/>
              <a:gd name="connsiteY7" fmla="*/ 328612 h 542925"/>
              <a:gd name="connsiteX8" fmla="*/ 195263 w 966788"/>
              <a:gd name="connsiteY8" fmla="*/ 242887 h 542925"/>
              <a:gd name="connsiteX9" fmla="*/ 366713 w 966788"/>
              <a:gd name="connsiteY9" fmla="*/ 195262 h 542925"/>
              <a:gd name="connsiteX10" fmla="*/ 376238 w 966788"/>
              <a:gd name="connsiteY10" fmla="*/ 176212 h 542925"/>
              <a:gd name="connsiteX11" fmla="*/ 395288 w 966788"/>
              <a:gd name="connsiteY11" fmla="*/ 152400 h 542925"/>
              <a:gd name="connsiteX12" fmla="*/ 400050 w 966788"/>
              <a:gd name="connsiteY12" fmla="*/ 66675 h 542925"/>
              <a:gd name="connsiteX13" fmla="*/ 428625 w 966788"/>
              <a:gd name="connsiteY13" fmla="*/ 0 h 542925"/>
              <a:gd name="connsiteX14" fmla="*/ 442913 w 966788"/>
              <a:gd name="connsiteY14" fmla="*/ 85725 h 542925"/>
              <a:gd name="connsiteX15" fmla="*/ 452438 w 966788"/>
              <a:gd name="connsiteY15" fmla="*/ 180975 h 542925"/>
              <a:gd name="connsiteX16" fmla="*/ 481013 w 966788"/>
              <a:gd name="connsiteY16" fmla="*/ 223837 h 542925"/>
              <a:gd name="connsiteX17" fmla="*/ 642938 w 966788"/>
              <a:gd name="connsiteY17" fmla="*/ 285750 h 542925"/>
              <a:gd name="connsiteX18" fmla="*/ 642938 w 966788"/>
              <a:gd name="connsiteY18" fmla="*/ 338137 h 542925"/>
              <a:gd name="connsiteX19" fmla="*/ 695325 w 966788"/>
              <a:gd name="connsiteY19" fmla="*/ 385762 h 542925"/>
              <a:gd name="connsiteX20" fmla="*/ 719138 w 966788"/>
              <a:gd name="connsiteY20" fmla="*/ 438150 h 542925"/>
              <a:gd name="connsiteX21" fmla="*/ 966788 w 966788"/>
              <a:gd name="connsiteY21" fmla="*/ 542925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6788" h="542925">
                <a:moveTo>
                  <a:pt x="966788" y="542925"/>
                </a:moveTo>
                <a:lnTo>
                  <a:pt x="433388" y="514350"/>
                </a:lnTo>
                <a:lnTo>
                  <a:pt x="285750" y="481012"/>
                </a:lnTo>
                <a:lnTo>
                  <a:pt x="9525" y="528637"/>
                </a:lnTo>
                <a:lnTo>
                  <a:pt x="0" y="447675"/>
                </a:lnTo>
                <a:lnTo>
                  <a:pt x="61913" y="466725"/>
                </a:lnTo>
                <a:lnTo>
                  <a:pt x="90488" y="404812"/>
                </a:lnTo>
                <a:lnTo>
                  <a:pt x="171450" y="328612"/>
                </a:lnTo>
                <a:lnTo>
                  <a:pt x="195263" y="242887"/>
                </a:lnTo>
                <a:lnTo>
                  <a:pt x="366713" y="195262"/>
                </a:lnTo>
                <a:lnTo>
                  <a:pt x="376238" y="176212"/>
                </a:lnTo>
                <a:lnTo>
                  <a:pt x="395288" y="152400"/>
                </a:lnTo>
                <a:lnTo>
                  <a:pt x="400050" y="66675"/>
                </a:lnTo>
                <a:lnTo>
                  <a:pt x="428625" y="0"/>
                </a:lnTo>
                <a:lnTo>
                  <a:pt x="442913" y="85725"/>
                </a:lnTo>
                <a:lnTo>
                  <a:pt x="452438" y="180975"/>
                </a:lnTo>
                <a:lnTo>
                  <a:pt x="481013" y="223837"/>
                </a:lnTo>
                <a:lnTo>
                  <a:pt x="642938" y="285750"/>
                </a:lnTo>
                <a:lnTo>
                  <a:pt x="642938" y="338137"/>
                </a:lnTo>
                <a:lnTo>
                  <a:pt x="695325" y="385762"/>
                </a:lnTo>
                <a:lnTo>
                  <a:pt x="719138" y="438150"/>
                </a:lnTo>
                <a:lnTo>
                  <a:pt x="966788" y="542925"/>
                </a:lnTo>
                <a:close/>
              </a:path>
            </a:pathLst>
          </a:custGeom>
          <a:solidFill>
            <a:srgbClr val="00C020">
              <a:alpha val="6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Freeform: Shape 14">
            <a:extLst>
              <a:ext uri="{FF2B5EF4-FFF2-40B4-BE49-F238E27FC236}">
                <a16:creationId xmlns:a16="http://schemas.microsoft.com/office/drawing/2014/main" id="{C93CA4D4-E220-4239-B872-4D65FF4AC8B1}"/>
              </a:ext>
            </a:extLst>
          </p:cNvPr>
          <p:cNvSpPr/>
          <p:nvPr/>
        </p:nvSpPr>
        <p:spPr>
          <a:xfrm>
            <a:off x="2952749" y="3238500"/>
            <a:ext cx="885825" cy="790575"/>
          </a:xfrm>
          <a:custGeom>
            <a:avLst/>
            <a:gdLst>
              <a:gd name="connsiteX0" fmla="*/ 0 w 876300"/>
              <a:gd name="connsiteY0" fmla="*/ 461963 h 790575"/>
              <a:gd name="connsiteX1" fmla="*/ 76200 w 876300"/>
              <a:gd name="connsiteY1" fmla="*/ 461963 h 790575"/>
              <a:gd name="connsiteX2" fmla="*/ 76200 w 876300"/>
              <a:gd name="connsiteY2" fmla="*/ 400050 h 790575"/>
              <a:gd name="connsiteX3" fmla="*/ 157163 w 876300"/>
              <a:gd name="connsiteY3" fmla="*/ 328613 h 790575"/>
              <a:gd name="connsiteX4" fmla="*/ 161925 w 876300"/>
              <a:gd name="connsiteY4" fmla="*/ 257175 h 790575"/>
              <a:gd name="connsiteX5" fmla="*/ 285750 w 876300"/>
              <a:gd name="connsiteY5" fmla="*/ 238125 h 790575"/>
              <a:gd name="connsiteX6" fmla="*/ 319088 w 876300"/>
              <a:gd name="connsiteY6" fmla="*/ 195263 h 790575"/>
              <a:gd name="connsiteX7" fmla="*/ 342900 w 876300"/>
              <a:gd name="connsiteY7" fmla="*/ 0 h 790575"/>
              <a:gd name="connsiteX8" fmla="*/ 366713 w 876300"/>
              <a:gd name="connsiteY8" fmla="*/ 52388 h 790575"/>
              <a:gd name="connsiteX9" fmla="*/ 381000 w 876300"/>
              <a:gd name="connsiteY9" fmla="*/ 190500 h 790575"/>
              <a:gd name="connsiteX10" fmla="*/ 504825 w 876300"/>
              <a:gd name="connsiteY10" fmla="*/ 290513 h 790575"/>
              <a:gd name="connsiteX11" fmla="*/ 519113 w 876300"/>
              <a:gd name="connsiteY11" fmla="*/ 352425 h 790575"/>
              <a:gd name="connsiteX12" fmla="*/ 614363 w 876300"/>
              <a:gd name="connsiteY12" fmla="*/ 428625 h 790575"/>
              <a:gd name="connsiteX13" fmla="*/ 652463 w 876300"/>
              <a:gd name="connsiteY13" fmla="*/ 504825 h 790575"/>
              <a:gd name="connsiteX14" fmla="*/ 681038 w 876300"/>
              <a:gd name="connsiteY14" fmla="*/ 557213 h 790575"/>
              <a:gd name="connsiteX15" fmla="*/ 771525 w 876300"/>
              <a:gd name="connsiteY15" fmla="*/ 581025 h 790575"/>
              <a:gd name="connsiteX16" fmla="*/ 876300 w 876300"/>
              <a:gd name="connsiteY16" fmla="*/ 652463 h 790575"/>
              <a:gd name="connsiteX17" fmla="*/ 871538 w 876300"/>
              <a:gd name="connsiteY17" fmla="*/ 790575 h 790575"/>
              <a:gd name="connsiteX18" fmla="*/ 547688 w 876300"/>
              <a:gd name="connsiteY18" fmla="*/ 623888 h 790575"/>
              <a:gd name="connsiteX19" fmla="*/ 423863 w 876300"/>
              <a:gd name="connsiteY19" fmla="*/ 661988 h 790575"/>
              <a:gd name="connsiteX20" fmla="*/ 66675 w 876300"/>
              <a:gd name="connsiteY20" fmla="*/ 633413 h 790575"/>
              <a:gd name="connsiteX21" fmla="*/ 128588 w 876300"/>
              <a:gd name="connsiteY21" fmla="*/ 519113 h 790575"/>
              <a:gd name="connsiteX22" fmla="*/ 0 w 876300"/>
              <a:gd name="connsiteY22" fmla="*/ 461963 h 790575"/>
              <a:gd name="connsiteX0" fmla="*/ 9525 w 885825"/>
              <a:gd name="connsiteY0" fmla="*/ 461963 h 790575"/>
              <a:gd name="connsiteX1" fmla="*/ 85725 w 885825"/>
              <a:gd name="connsiteY1" fmla="*/ 461963 h 790575"/>
              <a:gd name="connsiteX2" fmla="*/ 85725 w 885825"/>
              <a:gd name="connsiteY2" fmla="*/ 400050 h 790575"/>
              <a:gd name="connsiteX3" fmla="*/ 166688 w 885825"/>
              <a:gd name="connsiteY3" fmla="*/ 328613 h 790575"/>
              <a:gd name="connsiteX4" fmla="*/ 171450 w 885825"/>
              <a:gd name="connsiteY4" fmla="*/ 257175 h 790575"/>
              <a:gd name="connsiteX5" fmla="*/ 295275 w 885825"/>
              <a:gd name="connsiteY5" fmla="*/ 238125 h 790575"/>
              <a:gd name="connsiteX6" fmla="*/ 328613 w 885825"/>
              <a:gd name="connsiteY6" fmla="*/ 195263 h 790575"/>
              <a:gd name="connsiteX7" fmla="*/ 352425 w 885825"/>
              <a:gd name="connsiteY7" fmla="*/ 0 h 790575"/>
              <a:gd name="connsiteX8" fmla="*/ 376238 w 885825"/>
              <a:gd name="connsiteY8" fmla="*/ 52388 h 790575"/>
              <a:gd name="connsiteX9" fmla="*/ 390525 w 885825"/>
              <a:gd name="connsiteY9" fmla="*/ 190500 h 790575"/>
              <a:gd name="connsiteX10" fmla="*/ 514350 w 885825"/>
              <a:gd name="connsiteY10" fmla="*/ 290513 h 790575"/>
              <a:gd name="connsiteX11" fmla="*/ 528638 w 885825"/>
              <a:gd name="connsiteY11" fmla="*/ 352425 h 790575"/>
              <a:gd name="connsiteX12" fmla="*/ 623888 w 885825"/>
              <a:gd name="connsiteY12" fmla="*/ 428625 h 790575"/>
              <a:gd name="connsiteX13" fmla="*/ 661988 w 885825"/>
              <a:gd name="connsiteY13" fmla="*/ 504825 h 790575"/>
              <a:gd name="connsiteX14" fmla="*/ 690563 w 885825"/>
              <a:gd name="connsiteY14" fmla="*/ 557213 h 790575"/>
              <a:gd name="connsiteX15" fmla="*/ 781050 w 885825"/>
              <a:gd name="connsiteY15" fmla="*/ 581025 h 790575"/>
              <a:gd name="connsiteX16" fmla="*/ 885825 w 885825"/>
              <a:gd name="connsiteY16" fmla="*/ 652463 h 790575"/>
              <a:gd name="connsiteX17" fmla="*/ 881063 w 885825"/>
              <a:gd name="connsiteY17" fmla="*/ 790575 h 790575"/>
              <a:gd name="connsiteX18" fmla="*/ 557213 w 885825"/>
              <a:gd name="connsiteY18" fmla="*/ 623888 h 790575"/>
              <a:gd name="connsiteX19" fmla="*/ 433388 w 885825"/>
              <a:gd name="connsiteY19" fmla="*/ 661988 h 790575"/>
              <a:gd name="connsiteX20" fmla="*/ 76200 w 885825"/>
              <a:gd name="connsiteY20" fmla="*/ 633413 h 790575"/>
              <a:gd name="connsiteX21" fmla="*/ 138113 w 885825"/>
              <a:gd name="connsiteY21" fmla="*/ 519113 h 790575"/>
              <a:gd name="connsiteX22" fmla="*/ 0 w 885825"/>
              <a:gd name="connsiteY22" fmla="*/ 509588 h 790575"/>
              <a:gd name="connsiteX23" fmla="*/ 9525 w 885825"/>
              <a:gd name="connsiteY23" fmla="*/ 461963 h 790575"/>
              <a:gd name="connsiteX0" fmla="*/ 9525 w 885825"/>
              <a:gd name="connsiteY0" fmla="*/ 461963 h 790575"/>
              <a:gd name="connsiteX1" fmla="*/ 85725 w 885825"/>
              <a:gd name="connsiteY1" fmla="*/ 461963 h 790575"/>
              <a:gd name="connsiteX2" fmla="*/ 85725 w 885825"/>
              <a:gd name="connsiteY2" fmla="*/ 400050 h 790575"/>
              <a:gd name="connsiteX3" fmla="*/ 166688 w 885825"/>
              <a:gd name="connsiteY3" fmla="*/ 328613 h 790575"/>
              <a:gd name="connsiteX4" fmla="*/ 171450 w 885825"/>
              <a:gd name="connsiteY4" fmla="*/ 257175 h 790575"/>
              <a:gd name="connsiteX5" fmla="*/ 295275 w 885825"/>
              <a:gd name="connsiteY5" fmla="*/ 238125 h 790575"/>
              <a:gd name="connsiteX6" fmla="*/ 328613 w 885825"/>
              <a:gd name="connsiteY6" fmla="*/ 195263 h 790575"/>
              <a:gd name="connsiteX7" fmla="*/ 352425 w 885825"/>
              <a:gd name="connsiteY7" fmla="*/ 0 h 790575"/>
              <a:gd name="connsiteX8" fmla="*/ 376238 w 885825"/>
              <a:gd name="connsiteY8" fmla="*/ 52388 h 790575"/>
              <a:gd name="connsiteX9" fmla="*/ 390525 w 885825"/>
              <a:gd name="connsiteY9" fmla="*/ 190500 h 790575"/>
              <a:gd name="connsiteX10" fmla="*/ 514350 w 885825"/>
              <a:gd name="connsiteY10" fmla="*/ 290513 h 790575"/>
              <a:gd name="connsiteX11" fmla="*/ 528638 w 885825"/>
              <a:gd name="connsiteY11" fmla="*/ 352425 h 790575"/>
              <a:gd name="connsiteX12" fmla="*/ 623888 w 885825"/>
              <a:gd name="connsiteY12" fmla="*/ 428625 h 790575"/>
              <a:gd name="connsiteX13" fmla="*/ 661988 w 885825"/>
              <a:gd name="connsiteY13" fmla="*/ 504825 h 790575"/>
              <a:gd name="connsiteX14" fmla="*/ 690563 w 885825"/>
              <a:gd name="connsiteY14" fmla="*/ 557213 h 790575"/>
              <a:gd name="connsiteX15" fmla="*/ 781050 w 885825"/>
              <a:gd name="connsiteY15" fmla="*/ 581025 h 790575"/>
              <a:gd name="connsiteX16" fmla="*/ 885825 w 885825"/>
              <a:gd name="connsiteY16" fmla="*/ 652463 h 790575"/>
              <a:gd name="connsiteX17" fmla="*/ 881063 w 885825"/>
              <a:gd name="connsiteY17" fmla="*/ 790575 h 790575"/>
              <a:gd name="connsiteX18" fmla="*/ 557213 w 885825"/>
              <a:gd name="connsiteY18" fmla="*/ 623888 h 790575"/>
              <a:gd name="connsiteX19" fmla="*/ 433388 w 885825"/>
              <a:gd name="connsiteY19" fmla="*/ 661988 h 790575"/>
              <a:gd name="connsiteX20" fmla="*/ 76200 w 885825"/>
              <a:gd name="connsiteY20" fmla="*/ 633413 h 790575"/>
              <a:gd name="connsiteX21" fmla="*/ 135731 w 885825"/>
              <a:gd name="connsiteY21" fmla="*/ 523875 h 790575"/>
              <a:gd name="connsiteX22" fmla="*/ 0 w 885825"/>
              <a:gd name="connsiteY22" fmla="*/ 509588 h 790575"/>
              <a:gd name="connsiteX23" fmla="*/ 9525 w 885825"/>
              <a:gd name="connsiteY23" fmla="*/ 461963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5825" h="790575">
                <a:moveTo>
                  <a:pt x="9525" y="461963"/>
                </a:moveTo>
                <a:lnTo>
                  <a:pt x="85725" y="461963"/>
                </a:lnTo>
                <a:lnTo>
                  <a:pt x="85725" y="400050"/>
                </a:lnTo>
                <a:lnTo>
                  <a:pt x="166688" y="328613"/>
                </a:lnTo>
                <a:lnTo>
                  <a:pt x="171450" y="257175"/>
                </a:lnTo>
                <a:lnTo>
                  <a:pt x="295275" y="238125"/>
                </a:lnTo>
                <a:lnTo>
                  <a:pt x="328613" y="195263"/>
                </a:lnTo>
                <a:lnTo>
                  <a:pt x="352425" y="0"/>
                </a:lnTo>
                <a:lnTo>
                  <a:pt x="376238" y="52388"/>
                </a:lnTo>
                <a:lnTo>
                  <a:pt x="390525" y="190500"/>
                </a:lnTo>
                <a:lnTo>
                  <a:pt x="514350" y="290513"/>
                </a:lnTo>
                <a:lnTo>
                  <a:pt x="528638" y="352425"/>
                </a:lnTo>
                <a:lnTo>
                  <a:pt x="623888" y="428625"/>
                </a:lnTo>
                <a:lnTo>
                  <a:pt x="661988" y="504825"/>
                </a:lnTo>
                <a:lnTo>
                  <a:pt x="690563" y="557213"/>
                </a:lnTo>
                <a:lnTo>
                  <a:pt x="781050" y="581025"/>
                </a:lnTo>
                <a:lnTo>
                  <a:pt x="885825" y="652463"/>
                </a:lnTo>
                <a:lnTo>
                  <a:pt x="881063" y="790575"/>
                </a:lnTo>
                <a:lnTo>
                  <a:pt x="557213" y="623888"/>
                </a:lnTo>
                <a:lnTo>
                  <a:pt x="433388" y="661988"/>
                </a:lnTo>
                <a:lnTo>
                  <a:pt x="76200" y="633413"/>
                </a:lnTo>
                <a:lnTo>
                  <a:pt x="135731" y="523875"/>
                </a:lnTo>
                <a:cubicBezTo>
                  <a:pt x="111918" y="514350"/>
                  <a:pt x="23813" y="519113"/>
                  <a:pt x="0" y="509588"/>
                </a:cubicBezTo>
                <a:lnTo>
                  <a:pt x="9525" y="461963"/>
                </a:lnTo>
                <a:close/>
              </a:path>
            </a:pathLst>
          </a:custGeom>
          <a:solidFill>
            <a:srgbClr val="1509FF">
              <a:alpha val="6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0" name="Freeform: Shape 29">
            <a:extLst>
              <a:ext uri="{FF2B5EF4-FFF2-40B4-BE49-F238E27FC236}">
                <a16:creationId xmlns:a16="http://schemas.microsoft.com/office/drawing/2014/main" id="{1CCCD9C0-0651-425B-9895-91AFEAC3825D}"/>
              </a:ext>
            </a:extLst>
          </p:cNvPr>
          <p:cNvSpPr/>
          <p:nvPr/>
        </p:nvSpPr>
        <p:spPr>
          <a:xfrm>
            <a:off x="2971800" y="4232275"/>
            <a:ext cx="336550" cy="955675"/>
          </a:xfrm>
          <a:custGeom>
            <a:avLst/>
            <a:gdLst>
              <a:gd name="connsiteX0" fmla="*/ 190500 w 336550"/>
              <a:gd name="connsiteY0" fmla="*/ 0 h 955675"/>
              <a:gd name="connsiteX1" fmla="*/ 295275 w 336550"/>
              <a:gd name="connsiteY1" fmla="*/ 69850 h 955675"/>
              <a:gd name="connsiteX2" fmla="*/ 330200 w 336550"/>
              <a:gd name="connsiteY2" fmla="*/ 158750 h 955675"/>
              <a:gd name="connsiteX3" fmla="*/ 336550 w 336550"/>
              <a:gd name="connsiteY3" fmla="*/ 927100 h 955675"/>
              <a:gd name="connsiteX4" fmla="*/ 298450 w 336550"/>
              <a:gd name="connsiteY4" fmla="*/ 955675 h 955675"/>
              <a:gd name="connsiteX5" fmla="*/ 22225 w 336550"/>
              <a:gd name="connsiteY5" fmla="*/ 936625 h 955675"/>
              <a:gd name="connsiteX6" fmla="*/ 0 w 336550"/>
              <a:gd name="connsiteY6" fmla="*/ 222250 h 955675"/>
              <a:gd name="connsiteX7" fmla="*/ 3175 w 336550"/>
              <a:gd name="connsiteY7" fmla="*/ 95250 h 955675"/>
              <a:gd name="connsiteX8" fmla="*/ 76200 w 336550"/>
              <a:gd name="connsiteY8" fmla="*/ 15875 h 955675"/>
              <a:gd name="connsiteX9" fmla="*/ 190500 w 336550"/>
              <a:gd name="connsiteY9" fmla="*/ 0 h 9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550" h="955675">
                <a:moveTo>
                  <a:pt x="190500" y="0"/>
                </a:moveTo>
                <a:lnTo>
                  <a:pt x="295275" y="69850"/>
                </a:lnTo>
                <a:lnTo>
                  <a:pt x="330200" y="158750"/>
                </a:lnTo>
                <a:cubicBezTo>
                  <a:pt x="332317" y="414867"/>
                  <a:pt x="334433" y="670983"/>
                  <a:pt x="336550" y="927100"/>
                </a:cubicBezTo>
                <a:lnTo>
                  <a:pt x="298450" y="955675"/>
                </a:lnTo>
                <a:lnTo>
                  <a:pt x="22225" y="936625"/>
                </a:lnTo>
                <a:lnTo>
                  <a:pt x="0" y="222250"/>
                </a:lnTo>
                <a:cubicBezTo>
                  <a:pt x="1058" y="179917"/>
                  <a:pt x="2117" y="137583"/>
                  <a:pt x="3175" y="95250"/>
                </a:cubicBezTo>
                <a:lnTo>
                  <a:pt x="76200" y="15875"/>
                </a:lnTo>
                <a:lnTo>
                  <a:pt x="190500" y="0"/>
                </a:lnTo>
                <a:close/>
              </a:path>
            </a:pathLst>
          </a:custGeom>
          <a:solidFill>
            <a:srgbClr val="080807">
              <a:alpha val="6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Freeform: Shape 42">
            <a:extLst>
              <a:ext uri="{FF2B5EF4-FFF2-40B4-BE49-F238E27FC236}">
                <a16:creationId xmlns:a16="http://schemas.microsoft.com/office/drawing/2014/main" id="{86C97B26-05EF-431B-A2DC-FB1A883BEC0C}"/>
              </a:ext>
            </a:extLst>
          </p:cNvPr>
          <p:cNvSpPr/>
          <p:nvPr/>
        </p:nvSpPr>
        <p:spPr>
          <a:xfrm>
            <a:off x="2971800" y="4232275"/>
            <a:ext cx="336550" cy="955675"/>
          </a:xfrm>
          <a:custGeom>
            <a:avLst/>
            <a:gdLst>
              <a:gd name="connsiteX0" fmla="*/ 190500 w 336550"/>
              <a:gd name="connsiteY0" fmla="*/ 0 h 955675"/>
              <a:gd name="connsiteX1" fmla="*/ 295275 w 336550"/>
              <a:gd name="connsiteY1" fmla="*/ 69850 h 955675"/>
              <a:gd name="connsiteX2" fmla="*/ 330200 w 336550"/>
              <a:gd name="connsiteY2" fmla="*/ 158750 h 955675"/>
              <a:gd name="connsiteX3" fmla="*/ 336550 w 336550"/>
              <a:gd name="connsiteY3" fmla="*/ 927100 h 955675"/>
              <a:gd name="connsiteX4" fmla="*/ 298450 w 336550"/>
              <a:gd name="connsiteY4" fmla="*/ 955675 h 955675"/>
              <a:gd name="connsiteX5" fmla="*/ 22225 w 336550"/>
              <a:gd name="connsiteY5" fmla="*/ 936625 h 955675"/>
              <a:gd name="connsiteX6" fmla="*/ 0 w 336550"/>
              <a:gd name="connsiteY6" fmla="*/ 222250 h 955675"/>
              <a:gd name="connsiteX7" fmla="*/ 3175 w 336550"/>
              <a:gd name="connsiteY7" fmla="*/ 95250 h 955675"/>
              <a:gd name="connsiteX8" fmla="*/ 76200 w 336550"/>
              <a:gd name="connsiteY8" fmla="*/ 15875 h 955675"/>
              <a:gd name="connsiteX9" fmla="*/ 190500 w 336550"/>
              <a:gd name="connsiteY9" fmla="*/ 0 h 9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550" h="955675">
                <a:moveTo>
                  <a:pt x="190500" y="0"/>
                </a:moveTo>
                <a:lnTo>
                  <a:pt x="295275" y="69850"/>
                </a:lnTo>
                <a:lnTo>
                  <a:pt x="330200" y="158750"/>
                </a:lnTo>
                <a:cubicBezTo>
                  <a:pt x="332317" y="414867"/>
                  <a:pt x="334433" y="670983"/>
                  <a:pt x="336550" y="927100"/>
                </a:cubicBezTo>
                <a:lnTo>
                  <a:pt x="298450" y="955675"/>
                </a:lnTo>
                <a:lnTo>
                  <a:pt x="22225" y="936625"/>
                </a:lnTo>
                <a:lnTo>
                  <a:pt x="0" y="222250"/>
                </a:lnTo>
                <a:cubicBezTo>
                  <a:pt x="1058" y="179917"/>
                  <a:pt x="2117" y="137583"/>
                  <a:pt x="3175" y="95250"/>
                </a:cubicBezTo>
                <a:lnTo>
                  <a:pt x="76200" y="15875"/>
                </a:lnTo>
                <a:lnTo>
                  <a:pt x="190500" y="0"/>
                </a:lnTo>
                <a:close/>
              </a:path>
            </a:pathLst>
          </a:custGeom>
          <a:solidFill>
            <a:srgbClr val="00B0C2">
              <a:alpha val="6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Freeform: Shape 40">
            <a:extLst>
              <a:ext uri="{FF2B5EF4-FFF2-40B4-BE49-F238E27FC236}">
                <a16:creationId xmlns:a16="http://schemas.microsoft.com/office/drawing/2014/main" id="{1E235A7C-8B43-4423-97B7-6AA8ECF1B6B3}"/>
              </a:ext>
            </a:extLst>
          </p:cNvPr>
          <p:cNvSpPr/>
          <p:nvPr/>
        </p:nvSpPr>
        <p:spPr>
          <a:xfrm>
            <a:off x="3581400" y="4949826"/>
            <a:ext cx="280988" cy="484187"/>
          </a:xfrm>
          <a:custGeom>
            <a:avLst/>
            <a:gdLst>
              <a:gd name="connsiteX0" fmla="*/ 0 w 280988"/>
              <a:gd name="connsiteY0" fmla="*/ 0 h 484187"/>
              <a:gd name="connsiteX1" fmla="*/ 267949 w 280988"/>
              <a:gd name="connsiteY1" fmla="*/ 47381 h 484187"/>
              <a:gd name="connsiteX2" fmla="*/ 280988 w 280988"/>
              <a:gd name="connsiteY2" fmla="*/ 484187 h 484187"/>
              <a:gd name="connsiteX3" fmla="*/ 20354 w 280988"/>
              <a:gd name="connsiteY3" fmla="*/ 482689 h 484187"/>
              <a:gd name="connsiteX4" fmla="*/ 0 w 280988"/>
              <a:gd name="connsiteY4" fmla="*/ 0 h 484187"/>
              <a:gd name="connsiteX0" fmla="*/ 0 w 280988"/>
              <a:gd name="connsiteY0" fmla="*/ 0 h 484187"/>
              <a:gd name="connsiteX1" fmla="*/ 267949 w 280988"/>
              <a:gd name="connsiteY1" fmla="*/ 47381 h 484187"/>
              <a:gd name="connsiteX2" fmla="*/ 280988 w 280988"/>
              <a:gd name="connsiteY2" fmla="*/ 484187 h 484187"/>
              <a:gd name="connsiteX3" fmla="*/ 3686 w 280988"/>
              <a:gd name="connsiteY3" fmla="*/ 477926 h 484187"/>
              <a:gd name="connsiteX4" fmla="*/ 0 w 280988"/>
              <a:gd name="connsiteY4" fmla="*/ 0 h 484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988" h="484187">
                <a:moveTo>
                  <a:pt x="0" y="0"/>
                </a:moveTo>
                <a:lnTo>
                  <a:pt x="267949" y="47381"/>
                </a:lnTo>
                <a:lnTo>
                  <a:pt x="280988" y="484187"/>
                </a:lnTo>
                <a:lnTo>
                  <a:pt x="3686" y="477926"/>
                </a:lnTo>
                <a:cubicBezTo>
                  <a:pt x="2457" y="318617"/>
                  <a:pt x="1229" y="159309"/>
                  <a:pt x="0" y="0"/>
                </a:cubicBezTo>
                <a:close/>
              </a:path>
            </a:pathLst>
          </a:custGeom>
          <a:solidFill>
            <a:srgbClr val="FF0576">
              <a:alpha val="6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Freeform: Shape 39">
            <a:extLst>
              <a:ext uri="{FF2B5EF4-FFF2-40B4-BE49-F238E27FC236}">
                <a16:creationId xmlns:a16="http://schemas.microsoft.com/office/drawing/2014/main" id="{AE06565C-F9E6-4E75-9A12-192FA468A662}"/>
              </a:ext>
            </a:extLst>
          </p:cNvPr>
          <p:cNvSpPr/>
          <p:nvPr/>
        </p:nvSpPr>
        <p:spPr>
          <a:xfrm>
            <a:off x="3854975" y="4998202"/>
            <a:ext cx="1218574" cy="520931"/>
          </a:xfrm>
          <a:custGeom>
            <a:avLst/>
            <a:gdLst>
              <a:gd name="connsiteX0" fmla="*/ 0 w 1218574"/>
              <a:gd name="connsiteY0" fmla="*/ 0 h 520931"/>
              <a:gd name="connsiteX1" fmla="*/ 1215959 w 1218574"/>
              <a:gd name="connsiteY1" fmla="*/ 215017 h 520931"/>
              <a:gd name="connsiteX2" fmla="*/ 1218574 w 1218574"/>
              <a:gd name="connsiteY2" fmla="*/ 520931 h 520931"/>
              <a:gd name="connsiteX3" fmla="*/ 38443 w 1218574"/>
              <a:gd name="connsiteY3" fmla="*/ 487005 h 520931"/>
              <a:gd name="connsiteX4" fmla="*/ 62974 w 1218574"/>
              <a:gd name="connsiteY4" fmla="*/ 453274 h 520931"/>
              <a:gd name="connsiteX5" fmla="*/ 15349 w 1218574"/>
              <a:gd name="connsiteY5" fmla="*/ 443749 h 520931"/>
              <a:gd name="connsiteX6" fmla="*/ 0 w 1218574"/>
              <a:gd name="connsiteY6" fmla="*/ 0 h 52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574" h="520931">
                <a:moveTo>
                  <a:pt x="0" y="0"/>
                </a:moveTo>
                <a:lnTo>
                  <a:pt x="1215959" y="215017"/>
                </a:lnTo>
                <a:lnTo>
                  <a:pt x="1218574" y="520931"/>
                </a:lnTo>
                <a:lnTo>
                  <a:pt x="38443" y="487005"/>
                </a:lnTo>
                <a:lnTo>
                  <a:pt x="62974" y="453274"/>
                </a:lnTo>
                <a:lnTo>
                  <a:pt x="15349" y="443749"/>
                </a:lnTo>
                <a:lnTo>
                  <a:pt x="0" y="0"/>
                </a:lnTo>
                <a:close/>
              </a:path>
            </a:pathLst>
          </a:custGeom>
          <a:solidFill>
            <a:srgbClr val="DE5500">
              <a:alpha val="6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Freeform: Shape 37">
            <a:extLst>
              <a:ext uri="{FF2B5EF4-FFF2-40B4-BE49-F238E27FC236}">
                <a16:creationId xmlns:a16="http://schemas.microsoft.com/office/drawing/2014/main" id="{67BE1564-B7F1-4D77-BD4A-32F628115F41}"/>
              </a:ext>
            </a:extLst>
          </p:cNvPr>
          <p:cNvSpPr/>
          <p:nvPr/>
        </p:nvSpPr>
        <p:spPr>
          <a:xfrm>
            <a:off x="2695575" y="3819524"/>
            <a:ext cx="1233488" cy="1766888"/>
          </a:xfrm>
          <a:custGeom>
            <a:avLst/>
            <a:gdLst>
              <a:gd name="connsiteX0" fmla="*/ 23813 w 1233488"/>
              <a:gd name="connsiteY0" fmla="*/ 0 h 1766888"/>
              <a:gd name="connsiteX1" fmla="*/ 347663 w 1233488"/>
              <a:gd name="connsiteY1" fmla="*/ 4763 h 1766888"/>
              <a:gd name="connsiteX2" fmla="*/ 319088 w 1233488"/>
              <a:gd name="connsiteY2" fmla="*/ 61913 h 1766888"/>
              <a:gd name="connsiteX3" fmla="*/ 695325 w 1233488"/>
              <a:gd name="connsiteY3" fmla="*/ 90488 h 1766888"/>
              <a:gd name="connsiteX4" fmla="*/ 809625 w 1233488"/>
              <a:gd name="connsiteY4" fmla="*/ 52388 h 1766888"/>
              <a:gd name="connsiteX5" fmla="*/ 1233488 w 1233488"/>
              <a:gd name="connsiteY5" fmla="*/ 276225 h 1766888"/>
              <a:gd name="connsiteX6" fmla="*/ 1171575 w 1233488"/>
              <a:gd name="connsiteY6" fmla="*/ 314325 h 1766888"/>
              <a:gd name="connsiteX7" fmla="*/ 1128713 w 1233488"/>
              <a:gd name="connsiteY7" fmla="*/ 338138 h 1766888"/>
              <a:gd name="connsiteX8" fmla="*/ 1153774 w 1233488"/>
              <a:gd name="connsiteY8" fmla="*/ 1177682 h 1766888"/>
              <a:gd name="connsiteX9" fmla="*/ 885825 w 1233488"/>
              <a:gd name="connsiteY9" fmla="*/ 1130301 h 1766888"/>
              <a:gd name="connsiteX10" fmla="*/ 906179 w 1233488"/>
              <a:gd name="connsiteY10" fmla="*/ 1612990 h 1766888"/>
              <a:gd name="connsiteX11" fmla="*/ 338138 w 1233488"/>
              <a:gd name="connsiteY11" fmla="*/ 1609725 h 1766888"/>
              <a:gd name="connsiteX12" fmla="*/ 271463 w 1233488"/>
              <a:gd name="connsiteY12" fmla="*/ 1652588 h 1766888"/>
              <a:gd name="connsiteX13" fmla="*/ 276225 w 1233488"/>
              <a:gd name="connsiteY13" fmla="*/ 1747838 h 1766888"/>
              <a:gd name="connsiteX14" fmla="*/ 0 w 1233488"/>
              <a:gd name="connsiteY14" fmla="*/ 1766888 h 1766888"/>
              <a:gd name="connsiteX15" fmla="*/ 23813 w 1233488"/>
              <a:gd name="connsiteY15" fmla="*/ 0 h 1766888"/>
              <a:gd name="connsiteX16" fmla="*/ 466725 w 1233488"/>
              <a:gd name="connsiteY16" fmla="*/ 412750 h 1766888"/>
              <a:gd name="connsiteX17" fmla="*/ 352425 w 1233488"/>
              <a:gd name="connsiteY17" fmla="*/ 428625 h 1766888"/>
              <a:gd name="connsiteX18" fmla="*/ 279400 w 1233488"/>
              <a:gd name="connsiteY18" fmla="*/ 508000 h 1766888"/>
              <a:gd name="connsiteX19" fmla="*/ 276225 w 1233488"/>
              <a:gd name="connsiteY19" fmla="*/ 635000 h 1766888"/>
              <a:gd name="connsiteX20" fmla="*/ 298450 w 1233488"/>
              <a:gd name="connsiteY20" fmla="*/ 1349375 h 1766888"/>
              <a:gd name="connsiteX21" fmla="*/ 574675 w 1233488"/>
              <a:gd name="connsiteY21" fmla="*/ 1368425 h 1766888"/>
              <a:gd name="connsiteX22" fmla="*/ 612775 w 1233488"/>
              <a:gd name="connsiteY22" fmla="*/ 1339850 h 1766888"/>
              <a:gd name="connsiteX23" fmla="*/ 606425 w 1233488"/>
              <a:gd name="connsiteY23" fmla="*/ 571500 h 1766888"/>
              <a:gd name="connsiteX24" fmla="*/ 571500 w 1233488"/>
              <a:gd name="connsiteY24" fmla="*/ 482600 h 1766888"/>
              <a:gd name="connsiteX25" fmla="*/ 466725 w 1233488"/>
              <a:gd name="connsiteY25" fmla="*/ 412750 h 1766888"/>
              <a:gd name="connsiteX0" fmla="*/ 23813 w 1233488"/>
              <a:gd name="connsiteY0" fmla="*/ 0 h 1766888"/>
              <a:gd name="connsiteX1" fmla="*/ 347663 w 1233488"/>
              <a:gd name="connsiteY1" fmla="*/ 4763 h 1766888"/>
              <a:gd name="connsiteX2" fmla="*/ 319088 w 1233488"/>
              <a:gd name="connsiteY2" fmla="*/ 61913 h 1766888"/>
              <a:gd name="connsiteX3" fmla="*/ 695325 w 1233488"/>
              <a:gd name="connsiteY3" fmla="*/ 90488 h 1766888"/>
              <a:gd name="connsiteX4" fmla="*/ 809625 w 1233488"/>
              <a:gd name="connsiteY4" fmla="*/ 52388 h 1766888"/>
              <a:gd name="connsiteX5" fmla="*/ 1233488 w 1233488"/>
              <a:gd name="connsiteY5" fmla="*/ 276225 h 1766888"/>
              <a:gd name="connsiteX6" fmla="*/ 1171575 w 1233488"/>
              <a:gd name="connsiteY6" fmla="*/ 314325 h 1766888"/>
              <a:gd name="connsiteX7" fmla="*/ 1128713 w 1233488"/>
              <a:gd name="connsiteY7" fmla="*/ 338138 h 1766888"/>
              <a:gd name="connsiteX8" fmla="*/ 1153774 w 1233488"/>
              <a:gd name="connsiteY8" fmla="*/ 1177682 h 1766888"/>
              <a:gd name="connsiteX9" fmla="*/ 885825 w 1233488"/>
              <a:gd name="connsiteY9" fmla="*/ 1130301 h 1766888"/>
              <a:gd name="connsiteX10" fmla="*/ 887129 w 1233488"/>
              <a:gd name="connsiteY10" fmla="*/ 1610608 h 1766888"/>
              <a:gd name="connsiteX11" fmla="*/ 338138 w 1233488"/>
              <a:gd name="connsiteY11" fmla="*/ 1609725 h 1766888"/>
              <a:gd name="connsiteX12" fmla="*/ 271463 w 1233488"/>
              <a:gd name="connsiteY12" fmla="*/ 1652588 h 1766888"/>
              <a:gd name="connsiteX13" fmla="*/ 276225 w 1233488"/>
              <a:gd name="connsiteY13" fmla="*/ 1747838 h 1766888"/>
              <a:gd name="connsiteX14" fmla="*/ 0 w 1233488"/>
              <a:gd name="connsiteY14" fmla="*/ 1766888 h 1766888"/>
              <a:gd name="connsiteX15" fmla="*/ 23813 w 1233488"/>
              <a:gd name="connsiteY15" fmla="*/ 0 h 1766888"/>
              <a:gd name="connsiteX16" fmla="*/ 466725 w 1233488"/>
              <a:gd name="connsiteY16" fmla="*/ 412750 h 1766888"/>
              <a:gd name="connsiteX17" fmla="*/ 352425 w 1233488"/>
              <a:gd name="connsiteY17" fmla="*/ 428625 h 1766888"/>
              <a:gd name="connsiteX18" fmla="*/ 279400 w 1233488"/>
              <a:gd name="connsiteY18" fmla="*/ 508000 h 1766888"/>
              <a:gd name="connsiteX19" fmla="*/ 276225 w 1233488"/>
              <a:gd name="connsiteY19" fmla="*/ 635000 h 1766888"/>
              <a:gd name="connsiteX20" fmla="*/ 298450 w 1233488"/>
              <a:gd name="connsiteY20" fmla="*/ 1349375 h 1766888"/>
              <a:gd name="connsiteX21" fmla="*/ 574675 w 1233488"/>
              <a:gd name="connsiteY21" fmla="*/ 1368425 h 1766888"/>
              <a:gd name="connsiteX22" fmla="*/ 612775 w 1233488"/>
              <a:gd name="connsiteY22" fmla="*/ 1339850 h 1766888"/>
              <a:gd name="connsiteX23" fmla="*/ 606425 w 1233488"/>
              <a:gd name="connsiteY23" fmla="*/ 571500 h 1766888"/>
              <a:gd name="connsiteX24" fmla="*/ 571500 w 1233488"/>
              <a:gd name="connsiteY24" fmla="*/ 482600 h 1766888"/>
              <a:gd name="connsiteX25" fmla="*/ 466725 w 1233488"/>
              <a:gd name="connsiteY25" fmla="*/ 412750 h 176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33488" h="1766888">
                <a:moveTo>
                  <a:pt x="23813" y="0"/>
                </a:moveTo>
                <a:lnTo>
                  <a:pt x="347663" y="4763"/>
                </a:lnTo>
                <a:lnTo>
                  <a:pt x="319088" y="61913"/>
                </a:lnTo>
                <a:lnTo>
                  <a:pt x="695325" y="90488"/>
                </a:lnTo>
                <a:lnTo>
                  <a:pt x="809625" y="52388"/>
                </a:lnTo>
                <a:lnTo>
                  <a:pt x="1233488" y="276225"/>
                </a:lnTo>
                <a:lnTo>
                  <a:pt x="1171575" y="314325"/>
                </a:lnTo>
                <a:lnTo>
                  <a:pt x="1128713" y="338138"/>
                </a:lnTo>
                <a:lnTo>
                  <a:pt x="1153774" y="1177682"/>
                </a:lnTo>
                <a:lnTo>
                  <a:pt x="885825" y="1130301"/>
                </a:lnTo>
                <a:cubicBezTo>
                  <a:pt x="886260" y="1290403"/>
                  <a:pt x="886694" y="1450506"/>
                  <a:pt x="887129" y="1610608"/>
                </a:cubicBezTo>
                <a:lnTo>
                  <a:pt x="338138" y="1609725"/>
                </a:lnTo>
                <a:lnTo>
                  <a:pt x="271463" y="1652588"/>
                </a:lnTo>
                <a:lnTo>
                  <a:pt x="276225" y="1747838"/>
                </a:lnTo>
                <a:lnTo>
                  <a:pt x="0" y="1766888"/>
                </a:lnTo>
                <a:lnTo>
                  <a:pt x="23813" y="0"/>
                </a:lnTo>
                <a:close/>
                <a:moveTo>
                  <a:pt x="466725" y="412750"/>
                </a:moveTo>
                <a:lnTo>
                  <a:pt x="352425" y="428625"/>
                </a:lnTo>
                <a:lnTo>
                  <a:pt x="279400" y="508000"/>
                </a:lnTo>
                <a:cubicBezTo>
                  <a:pt x="278342" y="550333"/>
                  <a:pt x="277283" y="592667"/>
                  <a:pt x="276225" y="635000"/>
                </a:cubicBezTo>
                <a:lnTo>
                  <a:pt x="298450" y="1349375"/>
                </a:lnTo>
                <a:lnTo>
                  <a:pt x="574675" y="1368425"/>
                </a:lnTo>
                <a:lnTo>
                  <a:pt x="612775" y="1339850"/>
                </a:lnTo>
                <a:cubicBezTo>
                  <a:pt x="610658" y="1083733"/>
                  <a:pt x="608542" y="827617"/>
                  <a:pt x="606425" y="571500"/>
                </a:cubicBezTo>
                <a:lnTo>
                  <a:pt x="571500" y="482600"/>
                </a:lnTo>
                <a:lnTo>
                  <a:pt x="466725" y="412750"/>
                </a:lnTo>
                <a:close/>
              </a:path>
            </a:pathLst>
          </a:custGeom>
          <a:solidFill>
            <a:srgbClr val="FF691F">
              <a:alpha val="6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7" name="Freeform: Shape 36">
            <a:extLst>
              <a:ext uri="{FF2B5EF4-FFF2-40B4-BE49-F238E27FC236}">
                <a16:creationId xmlns:a16="http://schemas.microsoft.com/office/drawing/2014/main" id="{15F75F9F-7419-41E7-8AAE-34E1B7CE7AB6}"/>
              </a:ext>
            </a:extLst>
          </p:cNvPr>
          <p:cNvSpPr/>
          <p:nvPr/>
        </p:nvSpPr>
        <p:spPr>
          <a:xfrm>
            <a:off x="3825874" y="4124326"/>
            <a:ext cx="1245060" cy="1088893"/>
          </a:xfrm>
          <a:custGeom>
            <a:avLst/>
            <a:gdLst>
              <a:gd name="connsiteX0" fmla="*/ 209550 w 1245060"/>
              <a:gd name="connsiteY0" fmla="*/ 0 h 1088893"/>
              <a:gd name="connsiteX1" fmla="*/ 336550 w 1245060"/>
              <a:gd name="connsiteY1" fmla="*/ 73025 h 1088893"/>
              <a:gd name="connsiteX2" fmla="*/ 346075 w 1245060"/>
              <a:gd name="connsiteY2" fmla="*/ 44450 h 1088893"/>
              <a:gd name="connsiteX3" fmla="*/ 327025 w 1245060"/>
              <a:gd name="connsiteY3" fmla="*/ 28575 h 1088893"/>
              <a:gd name="connsiteX4" fmla="*/ 333375 w 1245060"/>
              <a:gd name="connsiteY4" fmla="*/ 0 h 1088893"/>
              <a:gd name="connsiteX5" fmla="*/ 358775 w 1245060"/>
              <a:gd name="connsiteY5" fmla="*/ 25400 h 1088893"/>
              <a:gd name="connsiteX6" fmla="*/ 358775 w 1245060"/>
              <a:gd name="connsiteY6" fmla="*/ 76200 h 1088893"/>
              <a:gd name="connsiteX7" fmla="*/ 444500 w 1245060"/>
              <a:gd name="connsiteY7" fmla="*/ 146050 h 1088893"/>
              <a:gd name="connsiteX8" fmla="*/ 447675 w 1245060"/>
              <a:gd name="connsiteY8" fmla="*/ 196850 h 1088893"/>
              <a:gd name="connsiteX9" fmla="*/ 574675 w 1245060"/>
              <a:gd name="connsiteY9" fmla="*/ 193675 h 1088893"/>
              <a:gd name="connsiteX10" fmla="*/ 609600 w 1245060"/>
              <a:gd name="connsiteY10" fmla="*/ 241300 h 1088893"/>
              <a:gd name="connsiteX11" fmla="*/ 625475 w 1245060"/>
              <a:gd name="connsiteY11" fmla="*/ 288925 h 1088893"/>
              <a:gd name="connsiteX12" fmla="*/ 631825 w 1245060"/>
              <a:gd name="connsiteY12" fmla="*/ 307975 h 1088893"/>
              <a:gd name="connsiteX13" fmla="*/ 962025 w 1245060"/>
              <a:gd name="connsiteY13" fmla="*/ 466725 h 1088893"/>
              <a:gd name="connsiteX14" fmla="*/ 1060450 w 1245060"/>
              <a:gd name="connsiteY14" fmla="*/ 463550 h 1088893"/>
              <a:gd name="connsiteX15" fmla="*/ 1101725 w 1245060"/>
              <a:gd name="connsiteY15" fmla="*/ 466725 h 1088893"/>
              <a:gd name="connsiteX16" fmla="*/ 1123950 w 1245060"/>
              <a:gd name="connsiteY16" fmla="*/ 577850 h 1088893"/>
              <a:gd name="connsiteX17" fmla="*/ 1206500 w 1245060"/>
              <a:gd name="connsiteY17" fmla="*/ 615950 h 1088893"/>
              <a:gd name="connsiteX18" fmla="*/ 1241425 w 1245060"/>
              <a:gd name="connsiteY18" fmla="*/ 663575 h 1088893"/>
              <a:gd name="connsiteX19" fmla="*/ 1245060 w 1245060"/>
              <a:gd name="connsiteY19" fmla="*/ 1088893 h 1088893"/>
              <a:gd name="connsiteX20" fmla="*/ 29101 w 1245060"/>
              <a:gd name="connsiteY20" fmla="*/ 873876 h 1088893"/>
              <a:gd name="connsiteX21" fmla="*/ 0 w 1245060"/>
              <a:gd name="connsiteY21" fmla="*/ 32544 h 1088893"/>
              <a:gd name="connsiteX22" fmla="*/ 209550 w 1245060"/>
              <a:gd name="connsiteY22" fmla="*/ 0 h 108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45060" h="1088893">
                <a:moveTo>
                  <a:pt x="209550" y="0"/>
                </a:moveTo>
                <a:lnTo>
                  <a:pt x="336550" y="73025"/>
                </a:lnTo>
                <a:lnTo>
                  <a:pt x="346075" y="44450"/>
                </a:lnTo>
                <a:lnTo>
                  <a:pt x="327025" y="28575"/>
                </a:lnTo>
                <a:lnTo>
                  <a:pt x="333375" y="0"/>
                </a:lnTo>
                <a:lnTo>
                  <a:pt x="358775" y="25400"/>
                </a:lnTo>
                <a:lnTo>
                  <a:pt x="358775" y="76200"/>
                </a:lnTo>
                <a:lnTo>
                  <a:pt x="444500" y="146050"/>
                </a:lnTo>
                <a:lnTo>
                  <a:pt x="447675" y="196850"/>
                </a:lnTo>
                <a:lnTo>
                  <a:pt x="574675" y="193675"/>
                </a:lnTo>
                <a:lnTo>
                  <a:pt x="609600" y="241300"/>
                </a:lnTo>
                <a:lnTo>
                  <a:pt x="625475" y="288925"/>
                </a:lnTo>
                <a:lnTo>
                  <a:pt x="631825" y="307975"/>
                </a:lnTo>
                <a:lnTo>
                  <a:pt x="962025" y="466725"/>
                </a:lnTo>
                <a:lnTo>
                  <a:pt x="1060450" y="463550"/>
                </a:lnTo>
                <a:lnTo>
                  <a:pt x="1101725" y="466725"/>
                </a:lnTo>
                <a:lnTo>
                  <a:pt x="1123950" y="577850"/>
                </a:lnTo>
                <a:lnTo>
                  <a:pt x="1206500" y="615950"/>
                </a:lnTo>
                <a:lnTo>
                  <a:pt x="1241425" y="663575"/>
                </a:lnTo>
                <a:lnTo>
                  <a:pt x="1245060" y="1088893"/>
                </a:lnTo>
                <a:lnTo>
                  <a:pt x="29101" y="873876"/>
                </a:lnTo>
                <a:lnTo>
                  <a:pt x="0" y="32544"/>
                </a:lnTo>
                <a:lnTo>
                  <a:pt x="209550" y="0"/>
                </a:lnTo>
                <a:close/>
              </a:path>
            </a:pathLst>
          </a:custGeom>
          <a:solidFill>
            <a:srgbClr val="007E3C">
              <a:alpha val="6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Shape 21">
            <a:extLst>
              <a:ext uri="{FF2B5EF4-FFF2-40B4-BE49-F238E27FC236}">
                <a16:creationId xmlns:a16="http://schemas.microsoft.com/office/drawing/2014/main" id="{6E6E123A-F092-4820-86EE-49E5A3F474D4}"/>
              </a:ext>
            </a:extLst>
          </p:cNvPr>
          <p:cNvSpPr/>
          <p:nvPr/>
        </p:nvSpPr>
        <p:spPr>
          <a:xfrm>
            <a:off x="1635125" y="3978275"/>
            <a:ext cx="333915" cy="347662"/>
          </a:xfrm>
          <a:custGeom>
            <a:avLst/>
            <a:gdLst>
              <a:gd name="connsiteX0" fmla="*/ 114300 w 114300"/>
              <a:gd name="connsiteY0" fmla="*/ 333375 h 336550"/>
              <a:gd name="connsiteX1" fmla="*/ 92075 w 114300"/>
              <a:gd name="connsiteY1" fmla="*/ 276225 h 336550"/>
              <a:gd name="connsiteX2" fmla="*/ 107950 w 114300"/>
              <a:gd name="connsiteY2" fmla="*/ 12700 h 336550"/>
              <a:gd name="connsiteX3" fmla="*/ 25400 w 114300"/>
              <a:gd name="connsiteY3" fmla="*/ 0 h 336550"/>
              <a:gd name="connsiteX4" fmla="*/ 22225 w 114300"/>
              <a:gd name="connsiteY4" fmla="*/ 28575 h 336550"/>
              <a:gd name="connsiteX5" fmla="*/ 38100 w 114300"/>
              <a:gd name="connsiteY5" fmla="*/ 38100 h 336550"/>
              <a:gd name="connsiteX6" fmla="*/ 38100 w 114300"/>
              <a:gd name="connsiteY6" fmla="*/ 273050 h 336550"/>
              <a:gd name="connsiteX7" fmla="*/ 6350 w 114300"/>
              <a:gd name="connsiteY7" fmla="*/ 266700 h 336550"/>
              <a:gd name="connsiteX8" fmla="*/ 0 w 114300"/>
              <a:gd name="connsiteY8" fmla="*/ 336550 h 336550"/>
              <a:gd name="connsiteX9" fmla="*/ 114300 w 114300"/>
              <a:gd name="connsiteY9" fmla="*/ 333375 h 336550"/>
              <a:gd name="connsiteX0" fmla="*/ 114300 w 114300"/>
              <a:gd name="connsiteY0" fmla="*/ 333375 h 336550"/>
              <a:gd name="connsiteX1" fmla="*/ 98425 w 114300"/>
              <a:gd name="connsiteY1" fmla="*/ 276225 h 336550"/>
              <a:gd name="connsiteX2" fmla="*/ 107950 w 114300"/>
              <a:gd name="connsiteY2" fmla="*/ 12700 h 336550"/>
              <a:gd name="connsiteX3" fmla="*/ 25400 w 114300"/>
              <a:gd name="connsiteY3" fmla="*/ 0 h 336550"/>
              <a:gd name="connsiteX4" fmla="*/ 22225 w 114300"/>
              <a:gd name="connsiteY4" fmla="*/ 28575 h 336550"/>
              <a:gd name="connsiteX5" fmla="*/ 38100 w 114300"/>
              <a:gd name="connsiteY5" fmla="*/ 38100 h 336550"/>
              <a:gd name="connsiteX6" fmla="*/ 38100 w 114300"/>
              <a:gd name="connsiteY6" fmla="*/ 273050 h 336550"/>
              <a:gd name="connsiteX7" fmla="*/ 6350 w 114300"/>
              <a:gd name="connsiteY7" fmla="*/ 266700 h 336550"/>
              <a:gd name="connsiteX8" fmla="*/ 0 w 114300"/>
              <a:gd name="connsiteY8" fmla="*/ 336550 h 336550"/>
              <a:gd name="connsiteX9" fmla="*/ 114300 w 114300"/>
              <a:gd name="connsiteY9" fmla="*/ 333375 h 336550"/>
              <a:gd name="connsiteX0" fmla="*/ 326231 w 326231"/>
              <a:gd name="connsiteY0" fmla="*/ 342900 h 342900"/>
              <a:gd name="connsiteX1" fmla="*/ 98425 w 326231"/>
              <a:gd name="connsiteY1" fmla="*/ 276225 h 342900"/>
              <a:gd name="connsiteX2" fmla="*/ 107950 w 326231"/>
              <a:gd name="connsiteY2" fmla="*/ 12700 h 342900"/>
              <a:gd name="connsiteX3" fmla="*/ 25400 w 326231"/>
              <a:gd name="connsiteY3" fmla="*/ 0 h 342900"/>
              <a:gd name="connsiteX4" fmla="*/ 22225 w 326231"/>
              <a:gd name="connsiteY4" fmla="*/ 28575 h 342900"/>
              <a:gd name="connsiteX5" fmla="*/ 38100 w 326231"/>
              <a:gd name="connsiteY5" fmla="*/ 38100 h 342900"/>
              <a:gd name="connsiteX6" fmla="*/ 38100 w 326231"/>
              <a:gd name="connsiteY6" fmla="*/ 273050 h 342900"/>
              <a:gd name="connsiteX7" fmla="*/ 6350 w 326231"/>
              <a:gd name="connsiteY7" fmla="*/ 266700 h 342900"/>
              <a:gd name="connsiteX8" fmla="*/ 0 w 326231"/>
              <a:gd name="connsiteY8" fmla="*/ 336550 h 342900"/>
              <a:gd name="connsiteX9" fmla="*/ 326231 w 326231"/>
              <a:gd name="connsiteY9" fmla="*/ 342900 h 342900"/>
              <a:gd name="connsiteX0" fmla="*/ 326231 w 326231"/>
              <a:gd name="connsiteY0" fmla="*/ 342900 h 342900"/>
              <a:gd name="connsiteX1" fmla="*/ 307975 w 326231"/>
              <a:gd name="connsiteY1" fmla="*/ 277019 h 342900"/>
              <a:gd name="connsiteX2" fmla="*/ 98425 w 326231"/>
              <a:gd name="connsiteY2" fmla="*/ 276225 h 342900"/>
              <a:gd name="connsiteX3" fmla="*/ 107950 w 326231"/>
              <a:gd name="connsiteY3" fmla="*/ 12700 h 342900"/>
              <a:gd name="connsiteX4" fmla="*/ 25400 w 326231"/>
              <a:gd name="connsiteY4" fmla="*/ 0 h 342900"/>
              <a:gd name="connsiteX5" fmla="*/ 22225 w 326231"/>
              <a:gd name="connsiteY5" fmla="*/ 28575 h 342900"/>
              <a:gd name="connsiteX6" fmla="*/ 38100 w 326231"/>
              <a:gd name="connsiteY6" fmla="*/ 38100 h 342900"/>
              <a:gd name="connsiteX7" fmla="*/ 38100 w 326231"/>
              <a:gd name="connsiteY7" fmla="*/ 273050 h 342900"/>
              <a:gd name="connsiteX8" fmla="*/ 6350 w 326231"/>
              <a:gd name="connsiteY8" fmla="*/ 266700 h 342900"/>
              <a:gd name="connsiteX9" fmla="*/ 0 w 326231"/>
              <a:gd name="connsiteY9" fmla="*/ 336550 h 342900"/>
              <a:gd name="connsiteX10" fmla="*/ 326231 w 326231"/>
              <a:gd name="connsiteY10" fmla="*/ 342900 h 342900"/>
              <a:gd name="connsiteX0" fmla="*/ 326231 w 326231"/>
              <a:gd name="connsiteY0" fmla="*/ 342900 h 342900"/>
              <a:gd name="connsiteX1" fmla="*/ 307975 w 326231"/>
              <a:gd name="connsiteY1" fmla="*/ 277019 h 342900"/>
              <a:gd name="connsiteX2" fmla="*/ 98425 w 326231"/>
              <a:gd name="connsiteY2" fmla="*/ 276225 h 342900"/>
              <a:gd name="connsiteX3" fmla="*/ 107950 w 326231"/>
              <a:gd name="connsiteY3" fmla="*/ 12700 h 342900"/>
              <a:gd name="connsiteX4" fmla="*/ 25400 w 326231"/>
              <a:gd name="connsiteY4" fmla="*/ 0 h 342900"/>
              <a:gd name="connsiteX5" fmla="*/ 22225 w 326231"/>
              <a:gd name="connsiteY5" fmla="*/ 28575 h 342900"/>
              <a:gd name="connsiteX6" fmla="*/ 38100 w 326231"/>
              <a:gd name="connsiteY6" fmla="*/ 38100 h 342900"/>
              <a:gd name="connsiteX7" fmla="*/ 38100 w 326231"/>
              <a:gd name="connsiteY7" fmla="*/ 273050 h 342900"/>
              <a:gd name="connsiteX8" fmla="*/ 6350 w 326231"/>
              <a:gd name="connsiteY8" fmla="*/ 266700 h 342900"/>
              <a:gd name="connsiteX9" fmla="*/ 0 w 326231"/>
              <a:gd name="connsiteY9" fmla="*/ 336550 h 342900"/>
              <a:gd name="connsiteX10" fmla="*/ 326231 w 326231"/>
              <a:gd name="connsiteY10" fmla="*/ 342900 h 342900"/>
              <a:gd name="connsiteX0" fmla="*/ 326231 w 326231"/>
              <a:gd name="connsiteY0" fmla="*/ 342900 h 342900"/>
              <a:gd name="connsiteX1" fmla="*/ 307975 w 326231"/>
              <a:gd name="connsiteY1" fmla="*/ 277019 h 342900"/>
              <a:gd name="connsiteX2" fmla="*/ 98425 w 326231"/>
              <a:gd name="connsiteY2" fmla="*/ 276225 h 342900"/>
              <a:gd name="connsiteX3" fmla="*/ 107950 w 326231"/>
              <a:gd name="connsiteY3" fmla="*/ 12700 h 342900"/>
              <a:gd name="connsiteX4" fmla="*/ 25400 w 326231"/>
              <a:gd name="connsiteY4" fmla="*/ 0 h 342900"/>
              <a:gd name="connsiteX5" fmla="*/ 22225 w 326231"/>
              <a:gd name="connsiteY5" fmla="*/ 28575 h 342900"/>
              <a:gd name="connsiteX6" fmla="*/ 38100 w 326231"/>
              <a:gd name="connsiteY6" fmla="*/ 38100 h 342900"/>
              <a:gd name="connsiteX7" fmla="*/ 38100 w 326231"/>
              <a:gd name="connsiteY7" fmla="*/ 273050 h 342900"/>
              <a:gd name="connsiteX8" fmla="*/ 6350 w 326231"/>
              <a:gd name="connsiteY8" fmla="*/ 266700 h 342900"/>
              <a:gd name="connsiteX9" fmla="*/ 0 w 326231"/>
              <a:gd name="connsiteY9" fmla="*/ 336550 h 342900"/>
              <a:gd name="connsiteX10" fmla="*/ 326231 w 326231"/>
              <a:gd name="connsiteY10" fmla="*/ 342900 h 342900"/>
              <a:gd name="connsiteX0" fmla="*/ 326231 w 332006"/>
              <a:gd name="connsiteY0" fmla="*/ 342900 h 342900"/>
              <a:gd name="connsiteX1" fmla="*/ 327025 w 332006"/>
              <a:gd name="connsiteY1" fmla="*/ 279400 h 342900"/>
              <a:gd name="connsiteX2" fmla="*/ 98425 w 332006"/>
              <a:gd name="connsiteY2" fmla="*/ 276225 h 342900"/>
              <a:gd name="connsiteX3" fmla="*/ 107950 w 332006"/>
              <a:gd name="connsiteY3" fmla="*/ 12700 h 342900"/>
              <a:gd name="connsiteX4" fmla="*/ 25400 w 332006"/>
              <a:gd name="connsiteY4" fmla="*/ 0 h 342900"/>
              <a:gd name="connsiteX5" fmla="*/ 22225 w 332006"/>
              <a:gd name="connsiteY5" fmla="*/ 28575 h 342900"/>
              <a:gd name="connsiteX6" fmla="*/ 38100 w 332006"/>
              <a:gd name="connsiteY6" fmla="*/ 38100 h 342900"/>
              <a:gd name="connsiteX7" fmla="*/ 38100 w 332006"/>
              <a:gd name="connsiteY7" fmla="*/ 273050 h 342900"/>
              <a:gd name="connsiteX8" fmla="*/ 6350 w 332006"/>
              <a:gd name="connsiteY8" fmla="*/ 266700 h 342900"/>
              <a:gd name="connsiteX9" fmla="*/ 0 w 332006"/>
              <a:gd name="connsiteY9" fmla="*/ 336550 h 342900"/>
              <a:gd name="connsiteX10" fmla="*/ 326231 w 332006"/>
              <a:gd name="connsiteY10" fmla="*/ 342900 h 342900"/>
              <a:gd name="connsiteX0" fmla="*/ 323850 w 331589"/>
              <a:gd name="connsiteY0" fmla="*/ 338137 h 338137"/>
              <a:gd name="connsiteX1" fmla="*/ 327025 w 331589"/>
              <a:gd name="connsiteY1" fmla="*/ 279400 h 338137"/>
              <a:gd name="connsiteX2" fmla="*/ 98425 w 331589"/>
              <a:gd name="connsiteY2" fmla="*/ 276225 h 338137"/>
              <a:gd name="connsiteX3" fmla="*/ 107950 w 331589"/>
              <a:gd name="connsiteY3" fmla="*/ 12700 h 338137"/>
              <a:gd name="connsiteX4" fmla="*/ 25400 w 331589"/>
              <a:gd name="connsiteY4" fmla="*/ 0 h 338137"/>
              <a:gd name="connsiteX5" fmla="*/ 22225 w 331589"/>
              <a:gd name="connsiteY5" fmla="*/ 28575 h 338137"/>
              <a:gd name="connsiteX6" fmla="*/ 38100 w 331589"/>
              <a:gd name="connsiteY6" fmla="*/ 38100 h 338137"/>
              <a:gd name="connsiteX7" fmla="*/ 38100 w 331589"/>
              <a:gd name="connsiteY7" fmla="*/ 273050 h 338137"/>
              <a:gd name="connsiteX8" fmla="*/ 6350 w 331589"/>
              <a:gd name="connsiteY8" fmla="*/ 266700 h 338137"/>
              <a:gd name="connsiteX9" fmla="*/ 0 w 331589"/>
              <a:gd name="connsiteY9" fmla="*/ 336550 h 338137"/>
              <a:gd name="connsiteX10" fmla="*/ 323850 w 331589"/>
              <a:gd name="connsiteY10" fmla="*/ 338137 h 338137"/>
              <a:gd name="connsiteX0" fmla="*/ 333375 w 333915"/>
              <a:gd name="connsiteY0" fmla="*/ 347662 h 347662"/>
              <a:gd name="connsiteX1" fmla="*/ 327025 w 333915"/>
              <a:gd name="connsiteY1" fmla="*/ 279400 h 347662"/>
              <a:gd name="connsiteX2" fmla="*/ 98425 w 333915"/>
              <a:gd name="connsiteY2" fmla="*/ 276225 h 347662"/>
              <a:gd name="connsiteX3" fmla="*/ 107950 w 333915"/>
              <a:gd name="connsiteY3" fmla="*/ 12700 h 347662"/>
              <a:gd name="connsiteX4" fmla="*/ 25400 w 333915"/>
              <a:gd name="connsiteY4" fmla="*/ 0 h 347662"/>
              <a:gd name="connsiteX5" fmla="*/ 22225 w 333915"/>
              <a:gd name="connsiteY5" fmla="*/ 28575 h 347662"/>
              <a:gd name="connsiteX6" fmla="*/ 38100 w 333915"/>
              <a:gd name="connsiteY6" fmla="*/ 38100 h 347662"/>
              <a:gd name="connsiteX7" fmla="*/ 38100 w 333915"/>
              <a:gd name="connsiteY7" fmla="*/ 273050 h 347662"/>
              <a:gd name="connsiteX8" fmla="*/ 6350 w 333915"/>
              <a:gd name="connsiteY8" fmla="*/ 266700 h 347662"/>
              <a:gd name="connsiteX9" fmla="*/ 0 w 333915"/>
              <a:gd name="connsiteY9" fmla="*/ 336550 h 347662"/>
              <a:gd name="connsiteX10" fmla="*/ 333375 w 333915"/>
              <a:gd name="connsiteY10" fmla="*/ 347662 h 34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915" h="347662">
                <a:moveTo>
                  <a:pt x="333375" y="347662"/>
                </a:moveTo>
                <a:cubicBezTo>
                  <a:pt x="329671" y="315383"/>
                  <a:pt x="340254" y="323585"/>
                  <a:pt x="327025" y="279400"/>
                </a:cubicBezTo>
                <a:lnTo>
                  <a:pt x="98425" y="276225"/>
                </a:lnTo>
                <a:lnTo>
                  <a:pt x="107950" y="12700"/>
                </a:lnTo>
                <a:lnTo>
                  <a:pt x="25400" y="0"/>
                </a:lnTo>
                <a:lnTo>
                  <a:pt x="22225" y="28575"/>
                </a:lnTo>
                <a:lnTo>
                  <a:pt x="38100" y="38100"/>
                </a:lnTo>
                <a:lnTo>
                  <a:pt x="38100" y="273050"/>
                </a:lnTo>
                <a:lnTo>
                  <a:pt x="6350" y="266700"/>
                </a:lnTo>
                <a:lnTo>
                  <a:pt x="0" y="336550"/>
                </a:lnTo>
                <a:lnTo>
                  <a:pt x="333375" y="347662"/>
                </a:lnTo>
                <a:close/>
              </a:path>
            </a:pathLst>
          </a:custGeom>
          <a:solidFill>
            <a:schemeClr val="bg1">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descr="Brush stroke mask">
            <a:extLst>
              <a:ext uri="{FF2B5EF4-FFF2-40B4-BE49-F238E27FC236}">
                <a16:creationId xmlns:a16="http://schemas.microsoft.com/office/drawing/2014/main" id="{877CEF67-A55F-4364-8C02-0B9D74992C75}"/>
              </a:ext>
            </a:extLst>
          </p:cNvPr>
          <p:cNvSpPr/>
          <p:nvPr/>
        </p:nvSpPr>
        <p:spPr>
          <a:xfrm>
            <a:off x="0" y="656278"/>
            <a:ext cx="12192000" cy="6858000"/>
          </a:xfrm>
          <a:prstGeom prst="rect">
            <a:avLst/>
          </a:prstGeom>
          <a: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3" name="Picture 32">
            <a:extLst>
              <a:ext uri="{FF2B5EF4-FFF2-40B4-BE49-F238E27FC236}">
                <a16:creationId xmlns:a16="http://schemas.microsoft.com/office/drawing/2014/main" id="{EC8ADC17-1ECF-48AD-B238-93FE8494D447}"/>
              </a:ext>
            </a:extLst>
          </p:cNvPr>
          <p:cNvPicPr>
            <a:picLocks noChangeAspect="1"/>
          </p:cNvPicPr>
          <p:nvPr/>
        </p:nvPicPr>
        <p:blipFill>
          <a:blip r:embed="rId8"/>
          <a:stretch>
            <a:fillRect/>
          </a:stretch>
        </p:blipFill>
        <p:spPr>
          <a:xfrm>
            <a:off x="4607919" y="-4486"/>
            <a:ext cx="7584081" cy="6809822"/>
          </a:xfrm>
          <a:prstGeom prst="rect">
            <a:avLst/>
          </a:prstGeom>
          <a:effectLst>
            <a:outerShdw blurRad="127000" dist="12700" sx="102000" sy="102000" algn="ctr" rotWithShape="0">
              <a:prstClr val="black">
                <a:alpha val="40000"/>
              </a:prstClr>
            </a:outerShdw>
            <a:softEdge rad="31750"/>
          </a:effectLst>
        </p:spPr>
      </p:pic>
      <p:pic>
        <p:nvPicPr>
          <p:cNvPr id="17" name="Picture 16">
            <a:extLst>
              <a:ext uri="{FF2B5EF4-FFF2-40B4-BE49-F238E27FC236}">
                <a16:creationId xmlns:a16="http://schemas.microsoft.com/office/drawing/2014/main" id="{A8CEB3BA-70D4-41D1-A414-8D741483DF23}"/>
              </a:ext>
            </a:extLst>
          </p:cNvPr>
          <p:cNvPicPr>
            <a:picLocks noChangeAspect="1"/>
          </p:cNvPicPr>
          <p:nvPr/>
        </p:nvPicPr>
        <p:blipFill rotWithShape="1">
          <a:blip r:embed="rId9"/>
          <a:srcRect l="24813" r="1036"/>
          <a:stretch/>
        </p:blipFill>
        <p:spPr>
          <a:xfrm>
            <a:off x="6426200" y="1587729"/>
            <a:ext cx="5686425" cy="5182323"/>
          </a:xfrm>
          <a:prstGeom prst="rect">
            <a:avLst/>
          </a:prstGeom>
        </p:spPr>
      </p:pic>
      <p:pic>
        <p:nvPicPr>
          <p:cNvPr id="19" name="Picture 18">
            <a:extLst>
              <a:ext uri="{FF2B5EF4-FFF2-40B4-BE49-F238E27FC236}">
                <a16:creationId xmlns:a16="http://schemas.microsoft.com/office/drawing/2014/main" id="{E61BBF98-EB49-4264-BD0E-67B3D30A571D}"/>
              </a:ext>
            </a:extLst>
          </p:cNvPr>
          <p:cNvPicPr>
            <a:picLocks noChangeAspect="1"/>
          </p:cNvPicPr>
          <p:nvPr/>
        </p:nvPicPr>
        <p:blipFill rotWithShape="1">
          <a:blip r:embed="rId10"/>
          <a:srcRect l="81651" t="20567" b="44969"/>
          <a:stretch/>
        </p:blipFill>
        <p:spPr>
          <a:xfrm>
            <a:off x="10277475" y="336189"/>
            <a:ext cx="1866900" cy="564718"/>
          </a:xfrm>
          <a:prstGeom prst="rect">
            <a:avLst/>
          </a:prstGeom>
        </p:spPr>
      </p:pic>
      <p:sp>
        <p:nvSpPr>
          <p:cNvPr id="34" name="Arrow: Down 33">
            <a:extLst>
              <a:ext uri="{FF2B5EF4-FFF2-40B4-BE49-F238E27FC236}">
                <a16:creationId xmlns:a16="http://schemas.microsoft.com/office/drawing/2014/main" id="{6966995B-6342-49C0-B412-2020E71B060E}"/>
              </a:ext>
            </a:extLst>
          </p:cNvPr>
          <p:cNvSpPr/>
          <p:nvPr/>
        </p:nvSpPr>
        <p:spPr>
          <a:xfrm>
            <a:off x="6763538" y="66924"/>
            <a:ext cx="609600" cy="41108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Title 6">
            <a:extLst>
              <a:ext uri="{FF2B5EF4-FFF2-40B4-BE49-F238E27FC236}">
                <a16:creationId xmlns:a16="http://schemas.microsoft.com/office/drawing/2014/main" id="{C7244E4E-7569-4C19-B25A-E771F464AA3B}"/>
              </a:ext>
            </a:extLst>
          </p:cNvPr>
          <p:cNvSpPr txBox="1">
            <a:spLocks/>
          </p:cNvSpPr>
          <p:nvPr/>
        </p:nvSpPr>
        <p:spPr>
          <a:xfrm>
            <a:off x="149088" y="461388"/>
            <a:ext cx="4458832" cy="12129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6000" dirty="0"/>
              <a:t>How’s it built?</a:t>
            </a:r>
            <a:endParaRPr lang="en-AU" sz="6000" dirty="0"/>
          </a:p>
        </p:txBody>
      </p:sp>
      <p:sp>
        <p:nvSpPr>
          <p:cNvPr id="13" name="Rectangle 12">
            <a:extLst>
              <a:ext uri="{FF2B5EF4-FFF2-40B4-BE49-F238E27FC236}">
                <a16:creationId xmlns:a16="http://schemas.microsoft.com/office/drawing/2014/main" id="{21903BED-CD2F-4303-A588-38C721C117A1}"/>
              </a:ext>
            </a:extLst>
          </p:cNvPr>
          <p:cNvSpPr/>
          <p:nvPr/>
        </p:nvSpPr>
        <p:spPr>
          <a:xfrm>
            <a:off x="0" y="6488668"/>
            <a:ext cx="1759264" cy="338554"/>
          </a:xfrm>
          <a:prstGeom prst="rect">
            <a:avLst/>
          </a:prstGeom>
        </p:spPr>
        <p:txBody>
          <a:bodyPr wrap="none">
            <a:spAutoFit/>
          </a:bodyPr>
          <a:lstStyle/>
          <a:p>
            <a:r>
              <a:rPr lang="en-AU" sz="1600" dirty="0"/>
              <a:t>ben </a:t>
            </a:r>
            <a:r>
              <a:rPr lang="en-AU" sz="1600" dirty="0" err="1"/>
              <a:t>britten</a:t>
            </a:r>
            <a:r>
              <a:rPr lang="en-AU" sz="1600" dirty="0"/>
              <a:t> [CC BY]</a:t>
            </a:r>
          </a:p>
        </p:txBody>
      </p:sp>
      <p:sp>
        <p:nvSpPr>
          <p:cNvPr id="46" name="Rectangle 45">
            <a:extLst>
              <a:ext uri="{FF2B5EF4-FFF2-40B4-BE49-F238E27FC236}">
                <a16:creationId xmlns:a16="http://schemas.microsoft.com/office/drawing/2014/main" id="{7CAEE63B-823F-49CC-AE80-87A523468C5E}"/>
              </a:ext>
            </a:extLst>
          </p:cNvPr>
          <p:cNvSpPr/>
          <p:nvPr/>
        </p:nvSpPr>
        <p:spPr>
          <a:xfrm>
            <a:off x="2325921" y="6090484"/>
            <a:ext cx="2306337" cy="861774"/>
          </a:xfrm>
          <a:prstGeom prst="rect">
            <a:avLst/>
          </a:prstGeom>
        </p:spPr>
        <p:txBody>
          <a:bodyPr wrap="none">
            <a:spAutoFit/>
          </a:bodyPr>
          <a:lstStyle/>
          <a:p>
            <a:pPr algn="r"/>
            <a:r>
              <a:rPr lang="en-AU" sz="1600" dirty="0"/>
              <a:t>Fabian Flock </a:t>
            </a:r>
            <a:r>
              <a:rPr lang="en-AU" sz="1600" i="1" dirty="0"/>
              <a:t>et al</a:t>
            </a:r>
            <a:r>
              <a:rPr lang="en-AU" sz="1600" dirty="0"/>
              <a:t>. </a:t>
            </a:r>
          </a:p>
          <a:p>
            <a:pPr algn="r"/>
            <a:r>
              <a:rPr lang="en-AU" sz="1600" u="sng" dirty="0"/>
              <a:t>f-squared.org/</a:t>
            </a:r>
            <a:r>
              <a:rPr lang="en-AU" sz="1600" u="sng" dirty="0" err="1"/>
              <a:t>whovisual</a:t>
            </a:r>
            <a:r>
              <a:rPr lang="en-AU" sz="1600" u="sng" dirty="0"/>
              <a:t>/</a:t>
            </a:r>
          </a:p>
          <a:p>
            <a:pPr algn="r"/>
            <a:r>
              <a:rPr lang="en-AU" sz="1600" dirty="0"/>
              <a:t>[MIT license]</a:t>
            </a:r>
          </a:p>
        </p:txBody>
      </p:sp>
    </p:spTree>
    <p:extLst>
      <p:ext uri="{BB962C8B-B14F-4D97-AF65-F5344CB8AC3E}">
        <p14:creationId xmlns:p14="http://schemas.microsoft.com/office/powerpoint/2010/main" val="112966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14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
                                        <p:tgtEl>
                                          <p:spTgt spid="2"/>
                                        </p:tgtEl>
                                      </p:cBhvr>
                                    </p:animEffect>
                                  </p:childTnLst>
                                </p:cTn>
                              </p:par>
                              <p:par>
                                <p:cTn id="11" presetID="10" presetClass="entr" presetSubtype="0" fill="hold" grpId="0" nodeType="withEffect">
                                  <p:stCondLst>
                                    <p:cond delay="1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
                                        <p:tgtEl>
                                          <p:spTgt spid="3"/>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
                                        <p:tgtEl>
                                          <p:spTgt spid="4"/>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
                                        <p:tgtEl>
                                          <p:spTgt spid="6"/>
                                        </p:tgtEl>
                                      </p:cBhvr>
                                    </p:animEffect>
                                  </p:childTnLst>
                                </p:cTn>
                              </p:par>
                              <p:par>
                                <p:cTn id="20" presetID="10" presetClass="entr" presetSubtype="0" fill="hold" grpId="0" nodeType="withEffect">
                                  <p:stCondLst>
                                    <p:cond delay="4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
                                        <p:tgtEl>
                                          <p:spTgt spid="7"/>
                                        </p:tgtEl>
                                      </p:cBhvr>
                                    </p:animEffect>
                                  </p:childTnLst>
                                </p:cTn>
                              </p:par>
                              <p:par>
                                <p:cTn id="23" presetID="10" presetClass="entr" presetSubtype="0" fill="hold" grpId="0" nodeType="withEffect">
                                  <p:stCondLst>
                                    <p:cond delay="4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
                                        <p:tgtEl>
                                          <p:spTgt spid="8"/>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
                                        <p:tgtEl>
                                          <p:spTgt spid="9"/>
                                        </p:tgtEl>
                                      </p:cBhvr>
                                    </p:animEffect>
                                  </p:childTnLst>
                                </p:cTn>
                              </p:par>
                              <p:par>
                                <p:cTn id="29" presetID="10" presetClass="entr" presetSubtype="0" fill="hold" grpId="0" nodeType="withEffect">
                                  <p:stCondLst>
                                    <p:cond delay="6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
                                        <p:tgtEl>
                                          <p:spTgt spid="10"/>
                                        </p:tgtEl>
                                      </p:cBhvr>
                                    </p:animEffect>
                                  </p:childTnLst>
                                </p:cTn>
                              </p:par>
                              <p:par>
                                <p:cTn id="32" presetID="10" presetClass="entr" presetSubtype="0" fill="hold" grpId="0" nodeType="withEffect">
                                  <p:stCondLst>
                                    <p:cond delay="70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
                                        <p:tgtEl>
                                          <p:spTgt spid="15"/>
                                        </p:tgtEl>
                                      </p:cBhvr>
                                    </p:animEffect>
                                  </p:childTnLst>
                                </p:cTn>
                              </p:par>
                              <p:par>
                                <p:cTn id="35" presetID="10" presetClass="entr" presetSubtype="0" fill="hold" grpId="0" nodeType="withEffect">
                                  <p:stCondLst>
                                    <p:cond delay="80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
                                        <p:tgtEl>
                                          <p:spTgt spid="30"/>
                                        </p:tgtEl>
                                      </p:cBhvr>
                                    </p:animEffect>
                                  </p:childTnLst>
                                </p:cTn>
                              </p:par>
                              <p:par>
                                <p:cTn id="38" presetID="10" presetClass="entr" presetSubtype="0" fill="hold" grpId="0" nodeType="withEffect">
                                  <p:stCondLst>
                                    <p:cond delay="90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100"/>
                                        <p:tgtEl>
                                          <p:spTgt spid="43"/>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100"/>
                                        <p:tgtEl>
                                          <p:spTgt spid="41"/>
                                        </p:tgtEl>
                                      </p:cBhvr>
                                    </p:animEffect>
                                  </p:childTnLst>
                                </p:cTn>
                              </p:par>
                              <p:par>
                                <p:cTn id="44" presetID="10" presetClass="entr" presetSubtype="0" fill="hold" grpId="0" nodeType="withEffect">
                                  <p:stCondLst>
                                    <p:cond delay="110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100"/>
                                        <p:tgtEl>
                                          <p:spTgt spid="40"/>
                                        </p:tgtEl>
                                      </p:cBhvr>
                                    </p:animEffect>
                                  </p:childTnLst>
                                </p:cTn>
                              </p:par>
                              <p:par>
                                <p:cTn id="47" presetID="10" presetClass="entr" presetSubtype="0" fill="hold" grpId="0" nodeType="withEffect">
                                  <p:stCondLst>
                                    <p:cond delay="120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100"/>
                                        <p:tgtEl>
                                          <p:spTgt spid="38"/>
                                        </p:tgtEl>
                                      </p:cBhvr>
                                    </p:animEffect>
                                  </p:childTnLst>
                                </p:cTn>
                              </p:par>
                              <p:par>
                                <p:cTn id="50" presetID="10" presetClass="entr" presetSubtype="0" fill="hold" grpId="0" nodeType="withEffect">
                                  <p:stCondLst>
                                    <p:cond delay="130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100"/>
                                        <p:tgtEl>
                                          <p:spTgt spid="37"/>
                                        </p:tgtEl>
                                      </p:cBhvr>
                                    </p:animEffect>
                                  </p:childTnLst>
                                </p:cTn>
                              </p:par>
                              <p:par>
                                <p:cTn id="53" presetID="10" presetClass="entr" presetSubtype="0" fill="hold" grpId="0" nodeType="withEffect">
                                  <p:stCondLst>
                                    <p:cond delay="140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
                                        <p:tgtEl>
                                          <p:spTgt spid="22"/>
                                        </p:tgtEl>
                                      </p:cBhvr>
                                    </p:animEffect>
                                  </p:childTnLst>
                                </p:cTn>
                              </p:par>
                              <p:par>
                                <p:cTn id="56" presetID="10" presetClass="entr" presetSubtype="0" fill="hold" grpId="0" nodeType="withEffect">
                                  <p:stCondLst>
                                    <p:cond delay="140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500"/>
                                        <p:tgtEl>
                                          <p:spTgt spid="4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P spid="8" grpId="0" animBg="1"/>
      <p:bldP spid="9" grpId="0" animBg="1"/>
      <p:bldP spid="10" grpId="0" animBg="1"/>
      <p:bldP spid="15" grpId="0" animBg="1"/>
      <p:bldP spid="30" grpId="0" animBg="1"/>
      <p:bldP spid="43" grpId="0" animBg="1"/>
      <p:bldP spid="41" grpId="0" animBg="1"/>
      <p:bldP spid="40" grpId="0" animBg="1"/>
      <p:bldP spid="38" grpId="0" animBg="1"/>
      <p:bldP spid="37" grpId="0" animBg="1"/>
      <p:bldP spid="22" grpId="0" animBg="1"/>
      <p:bldP spid="34" grpId="0" animBg="1"/>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3A56F99-3828-40D8-AACE-AE9164932A9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120000"/>
                    </a14:imgEffect>
                    <a14:imgEffect>
                      <a14:brightnessContrast bright="-10000" contrast="10000"/>
                    </a14:imgEffect>
                  </a14:imgLayer>
                </a14:imgProps>
              </a:ext>
              <a:ext uri="{28A0092B-C50C-407E-A947-70E740481C1C}">
                <a14:useLocalDpi xmlns:a14="http://schemas.microsoft.com/office/drawing/2010/main" val="0"/>
              </a:ext>
            </a:extLst>
          </a:blip>
          <a:srcRect l="9785"/>
          <a:stretch/>
        </p:blipFill>
        <p:spPr>
          <a:xfrm>
            <a:off x="0" y="1859918"/>
            <a:ext cx="6327298" cy="4462387"/>
          </a:xfrm>
          <a:prstGeom prst="rect">
            <a:avLst/>
          </a:prstGeom>
        </p:spPr>
      </p:pic>
      <p:sp>
        <p:nvSpPr>
          <p:cNvPr id="13" name="Rectangle 12" descr="Brush stroke mask">
            <a:extLst>
              <a:ext uri="{FF2B5EF4-FFF2-40B4-BE49-F238E27FC236}">
                <a16:creationId xmlns:a16="http://schemas.microsoft.com/office/drawing/2014/main" id="{744F7357-CD1D-4722-8ADB-07ACF751C24B}"/>
              </a:ext>
            </a:extLst>
          </p:cNvPr>
          <p:cNvSpPr/>
          <p:nvPr/>
        </p:nvSpPr>
        <p:spPr>
          <a:xfrm>
            <a:off x="0" y="656278"/>
            <a:ext cx="12192000" cy="6858000"/>
          </a:xfrm>
          <a:prstGeom prst="rect">
            <a:avLst/>
          </a:prstGeom>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2" name="Picture 31">
            <a:extLst>
              <a:ext uri="{FF2B5EF4-FFF2-40B4-BE49-F238E27FC236}">
                <a16:creationId xmlns:a16="http://schemas.microsoft.com/office/drawing/2014/main" id="{FE0F91C0-6603-4894-87DE-0C5C8228867C}"/>
              </a:ext>
            </a:extLst>
          </p:cNvPr>
          <p:cNvPicPr>
            <a:picLocks noChangeAspect="1"/>
          </p:cNvPicPr>
          <p:nvPr/>
        </p:nvPicPr>
        <p:blipFill>
          <a:blip r:embed="rId7">
            <a:alphaModFix amt="50000"/>
            <a:extLst>
              <a:ext uri="{BEBA8EAE-BF5A-486C-A8C5-ECC9F3942E4B}">
                <a14:imgProps xmlns:a14="http://schemas.microsoft.com/office/drawing/2010/main">
                  <a14:imgLayer r:embed="rId8">
                    <a14:imgEffect>
                      <a14:brightnessContrast bright="-54000" contrast="6000"/>
                    </a14:imgEffect>
                  </a14:imgLayer>
                </a14:imgProps>
              </a:ext>
            </a:extLst>
          </a:blip>
          <a:stretch>
            <a:fillRect/>
          </a:stretch>
        </p:blipFill>
        <p:spPr>
          <a:xfrm>
            <a:off x="4611606" y="24089"/>
            <a:ext cx="7596274" cy="6809822"/>
          </a:xfrm>
          <a:prstGeom prst="rect">
            <a:avLst/>
          </a:prstGeom>
          <a:effectLst>
            <a:softEdge rad="31750"/>
          </a:effectLst>
        </p:spPr>
      </p:pic>
      <p:pic>
        <p:nvPicPr>
          <p:cNvPr id="14" name="Picture 13">
            <a:extLst>
              <a:ext uri="{FF2B5EF4-FFF2-40B4-BE49-F238E27FC236}">
                <a16:creationId xmlns:a16="http://schemas.microsoft.com/office/drawing/2014/main" id="{6F54DB59-0969-4D3B-B419-3C4119E3F498}"/>
              </a:ext>
            </a:extLst>
          </p:cNvPr>
          <p:cNvPicPr>
            <a:picLocks noChangeAspect="1"/>
          </p:cNvPicPr>
          <p:nvPr/>
        </p:nvPicPr>
        <p:blipFill>
          <a:blip r:embed="rId9"/>
          <a:stretch>
            <a:fillRect/>
          </a:stretch>
        </p:blipFill>
        <p:spPr>
          <a:xfrm>
            <a:off x="6095999" y="1836706"/>
            <a:ext cx="4839375" cy="2686425"/>
          </a:xfrm>
          <a:prstGeom prst="rect">
            <a:avLst/>
          </a:prstGeom>
          <a:effectLst>
            <a:outerShdw blurRad="127000" dist="12700" sx="102000" sy="102000" algn="ctr" rotWithShape="0">
              <a:prstClr val="black">
                <a:alpha val="40000"/>
              </a:prstClr>
            </a:outerShdw>
            <a:softEdge rad="31750"/>
          </a:effectLst>
        </p:spPr>
      </p:pic>
      <p:pic>
        <p:nvPicPr>
          <p:cNvPr id="17" name="Picture 16">
            <a:extLst>
              <a:ext uri="{FF2B5EF4-FFF2-40B4-BE49-F238E27FC236}">
                <a16:creationId xmlns:a16="http://schemas.microsoft.com/office/drawing/2014/main" id="{D94C376F-4EB7-4BF3-9B95-2D0D00410192}"/>
              </a:ext>
            </a:extLst>
          </p:cNvPr>
          <p:cNvPicPr>
            <a:picLocks noChangeAspect="1"/>
          </p:cNvPicPr>
          <p:nvPr/>
        </p:nvPicPr>
        <p:blipFill>
          <a:blip r:embed="rId10"/>
          <a:stretch>
            <a:fillRect/>
          </a:stretch>
        </p:blipFill>
        <p:spPr>
          <a:xfrm>
            <a:off x="3163649" y="5801817"/>
            <a:ext cx="4715533" cy="943107"/>
          </a:xfrm>
          <a:prstGeom prst="rect">
            <a:avLst/>
          </a:prstGeom>
          <a:effectLst>
            <a:outerShdw blurRad="127000" dist="12700" sx="102000" sy="102000" algn="ctr" rotWithShape="0">
              <a:prstClr val="black">
                <a:alpha val="40000"/>
              </a:prstClr>
            </a:outerShdw>
            <a:softEdge rad="31750"/>
          </a:effectLst>
        </p:spPr>
      </p:pic>
      <p:pic>
        <p:nvPicPr>
          <p:cNvPr id="15" name="Picture 14">
            <a:extLst>
              <a:ext uri="{FF2B5EF4-FFF2-40B4-BE49-F238E27FC236}">
                <a16:creationId xmlns:a16="http://schemas.microsoft.com/office/drawing/2014/main" id="{0F9B98C0-F9A8-4434-8192-D6CDD85635A6}"/>
              </a:ext>
            </a:extLst>
          </p:cNvPr>
          <p:cNvPicPr>
            <a:picLocks noChangeAspect="1"/>
          </p:cNvPicPr>
          <p:nvPr/>
        </p:nvPicPr>
        <p:blipFill>
          <a:blip r:embed="rId11"/>
          <a:stretch>
            <a:fillRect/>
          </a:stretch>
        </p:blipFill>
        <p:spPr>
          <a:xfrm>
            <a:off x="7373138" y="4573339"/>
            <a:ext cx="4706007" cy="1190791"/>
          </a:xfrm>
          <a:prstGeom prst="rect">
            <a:avLst/>
          </a:prstGeom>
          <a:effectLst>
            <a:outerShdw blurRad="127000" dist="12700" sx="102000" sy="102000" algn="ctr" rotWithShape="0">
              <a:prstClr val="black">
                <a:alpha val="40000"/>
              </a:prstClr>
            </a:outerShdw>
            <a:softEdge rad="31750"/>
          </a:effectLst>
        </p:spPr>
      </p:pic>
      <p:pic>
        <p:nvPicPr>
          <p:cNvPr id="24" name="Picture 23">
            <a:extLst>
              <a:ext uri="{FF2B5EF4-FFF2-40B4-BE49-F238E27FC236}">
                <a16:creationId xmlns:a16="http://schemas.microsoft.com/office/drawing/2014/main" id="{7DEFB68C-5FC9-4D1E-BA1B-2D21270B379F}"/>
              </a:ext>
            </a:extLst>
          </p:cNvPr>
          <p:cNvPicPr>
            <a:picLocks noChangeAspect="1"/>
          </p:cNvPicPr>
          <p:nvPr/>
        </p:nvPicPr>
        <p:blipFill rotWithShape="1">
          <a:blip r:embed="rId12"/>
          <a:srcRect b="76296"/>
          <a:stretch/>
        </p:blipFill>
        <p:spPr>
          <a:xfrm>
            <a:off x="4607919" y="-4486"/>
            <a:ext cx="7584081" cy="1614211"/>
          </a:xfrm>
          <a:prstGeom prst="rect">
            <a:avLst/>
          </a:prstGeom>
          <a:effectLst>
            <a:outerShdw blurRad="127000" dist="12700" sx="102000" sy="102000" algn="ctr" rotWithShape="0">
              <a:prstClr val="black">
                <a:alpha val="40000"/>
              </a:prstClr>
            </a:outerShdw>
            <a:softEdge rad="31750"/>
          </a:effectLst>
        </p:spPr>
      </p:pic>
      <p:pic>
        <p:nvPicPr>
          <p:cNvPr id="25" name="Picture 24">
            <a:extLst>
              <a:ext uri="{FF2B5EF4-FFF2-40B4-BE49-F238E27FC236}">
                <a16:creationId xmlns:a16="http://schemas.microsoft.com/office/drawing/2014/main" id="{D9822B75-CBB8-40B6-8F29-88DF52C0ED64}"/>
              </a:ext>
            </a:extLst>
          </p:cNvPr>
          <p:cNvPicPr>
            <a:picLocks noChangeAspect="1"/>
          </p:cNvPicPr>
          <p:nvPr/>
        </p:nvPicPr>
        <p:blipFill rotWithShape="1">
          <a:blip r:embed="rId13"/>
          <a:srcRect l="81651" t="20567" b="44969"/>
          <a:stretch/>
        </p:blipFill>
        <p:spPr>
          <a:xfrm>
            <a:off x="10277475" y="336189"/>
            <a:ext cx="1866900" cy="564718"/>
          </a:xfrm>
          <a:prstGeom prst="rect">
            <a:avLst/>
          </a:prstGeom>
        </p:spPr>
      </p:pic>
      <p:sp>
        <p:nvSpPr>
          <p:cNvPr id="19" name="Arrow: Down 18">
            <a:extLst>
              <a:ext uri="{FF2B5EF4-FFF2-40B4-BE49-F238E27FC236}">
                <a16:creationId xmlns:a16="http://schemas.microsoft.com/office/drawing/2014/main" id="{CD9FCCA1-9A29-4D75-85D3-C853C6A7950B}"/>
              </a:ext>
            </a:extLst>
          </p:cNvPr>
          <p:cNvSpPr/>
          <p:nvPr/>
        </p:nvSpPr>
        <p:spPr>
          <a:xfrm>
            <a:off x="6763538" y="66924"/>
            <a:ext cx="609600" cy="41108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itle 6">
            <a:extLst>
              <a:ext uri="{FF2B5EF4-FFF2-40B4-BE49-F238E27FC236}">
                <a16:creationId xmlns:a16="http://schemas.microsoft.com/office/drawing/2014/main" id="{1E7C6B6F-B685-489D-9EC7-3F29154ED0D2}"/>
              </a:ext>
            </a:extLst>
          </p:cNvPr>
          <p:cNvSpPr txBox="1">
            <a:spLocks/>
          </p:cNvSpPr>
          <p:nvPr/>
        </p:nvSpPr>
        <p:spPr>
          <a:xfrm>
            <a:off x="149088" y="461388"/>
            <a:ext cx="4458832" cy="12129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6000" dirty="0"/>
              <a:t>How’s it built?</a:t>
            </a:r>
            <a:endParaRPr lang="en-AU" sz="6000" dirty="0"/>
          </a:p>
        </p:txBody>
      </p:sp>
      <p:sp>
        <p:nvSpPr>
          <p:cNvPr id="18" name="Rectangle 17">
            <a:extLst>
              <a:ext uri="{FF2B5EF4-FFF2-40B4-BE49-F238E27FC236}">
                <a16:creationId xmlns:a16="http://schemas.microsoft.com/office/drawing/2014/main" id="{756FFB8D-7632-416A-AC79-F7813B42D2B8}"/>
              </a:ext>
            </a:extLst>
          </p:cNvPr>
          <p:cNvSpPr/>
          <p:nvPr/>
        </p:nvSpPr>
        <p:spPr>
          <a:xfrm>
            <a:off x="0" y="6488668"/>
            <a:ext cx="1759264" cy="338554"/>
          </a:xfrm>
          <a:prstGeom prst="rect">
            <a:avLst/>
          </a:prstGeom>
        </p:spPr>
        <p:txBody>
          <a:bodyPr wrap="none">
            <a:spAutoFit/>
          </a:bodyPr>
          <a:lstStyle/>
          <a:p>
            <a:r>
              <a:rPr lang="en-AU" sz="1600" dirty="0"/>
              <a:t>ben </a:t>
            </a:r>
            <a:r>
              <a:rPr lang="en-AU" sz="1600" dirty="0" err="1"/>
              <a:t>britten</a:t>
            </a:r>
            <a:r>
              <a:rPr lang="en-AU" sz="1600" dirty="0"/>
              <a:t> [CC BY]</a:t>
            </a:r>
          </a:p>
        </p:txBody>
      </p:sp>
    </p:spTree>
    <p:extLst>
      <p:ext uri="{BB962C8B-B14F-4D97-AF65-F5344CB8AC3E}">
        <p14:creationId xmlns:p14="http://schemas.microsoft.com/office/powerpoint/2010/main" val="3915516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ffiti on the side of a building&#10;&#10;Description automatically generated">
            <a:extLst>
              <a:ext uri="{FF2B5EF4-FFF2-40B4-BE49-F238E27FC236}">
                <a16:creationId xmlns:a16="http://schemas.microsoft.com/office/drawing/2014/main" id="{E825FFF8-6D79-4C23-982A-9765734099CB}"/>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14420" b="10639"/>
          <a:stretch/>
        </p:blipFill>
        <p:spPr>
          <a:xfrm>
            <a:off x="5270500" y="0"/>
            <a:ext cx="6921500" cy="6858000"/>
          </a:xfrm>
          <a:prstGeom prst="rect">
            <a:avLst/>
          </a:prstGeom>
        </p:spPr>
      </p:pic>
      <p:pic>
        <p:nvPicPr>
          <p:cNvPr id="21" name="Screen Recording 2">
            <a:hlinkClick r:id="" action="ppaction://media"/>
            <a:extLst>
              <a:ext uri="{FF2B5EF4-FFF2-40B4-BE49-F238E27FC236}">
                <a16:creationId xmlns:a16="http://schemas.microsoft.com/office/drawing/2014/main" id="{A17E53E9-59DC-4C2F-9793-AEBD726C8D41}"/>
              </a:ext>
            </a:extLst>
          </p:cNvPr>
          <p:cNvPicPr>
            <a:picLocks noChangeAspect="1"/>
          </p:cNvPicPr>
          <p:nvPr>
            <a:videoFile r:link="rId2"/>
            <p:extLst>
              <p:ext uri="{DAA4B4D4-6D71-4841-9C94-3DE7FCFB9230}">
                <p14:media xmlns:p14="http://schemas.microsoft.com/office/powerpoint/2010/main" r:embed="rId1">
                  <p14:fade in="1000"/>
                </p14:media>
              </p:ext>
            </p:extLst>
          </p:nvPr>
        </p:nvPicPr>
        <p:blipFill rotWithShape="1">
          <a:blip r:embed="rId6">
            <a:lum bright="5000" contrast="30000"/>
          </a:blip>
          <a:srcRect l="-359" t="67" r="54654" b="-2812"/>
          <a:stretch/>
        </p:blipFill>
        <p:spPr>
          <a:xfrm>
            <a:off x="7038638" y="0"/>
            <a:ext cx="5153362" cy="6731000"/>
          </a:xfrm>
          <a:prstGeom prst="rect">
            <a:avLst/>
          </a:prstGeom>
        </p:spPr>
      </p:pic>
      <p:sp>
        <p:nvSpPr>
          <p:cNvPr id="4" name="Rectangle 3" descr="Brush stroke mask">
            <a:extLst>
              <a:ext uri="{FF2B5EF4-FFF2-40B4-BE49-F238E27FC236}">
                <a16:creationId xmlns:a16="http://schemas.microsoft.com/office/drawing/2014/main" id="{722D6E94-7B62-4A69-8F9E-CCDBE81C967C}"/>
              </a:ext>
            </a:extLst>
          </p:cNvPr>
          <p:cNvSpPr/>
          <p:nvPr/>
        </p:nvSpPr>
        <p:spPr>
          <a:xfrm>
            <a:off x="3568700" y="0"/>
            <a:ext cx="8623300" cy="6858000"/>
          </a:xfrm>
          <a:prstGeom prst="rect">
            <a:avLst/>
          </a:prstGeom>
          <a:blipFill>
            <a:blip r:embed="rId7">
              <a:alphaModFix/>
              <a:extLst>
                <a:ext uri="{BEBA8EAE-BF5A-486C-A8C5-ECC9F3942E4B}">
                  <a14:imgProps xmlns:a14="http://schemas.microsoft.com/office/drawing/2010/main">
                    <a14:imgLayer r:embed="rId8">
                      <a14:imgEffect>
                        <a14:brightnessContrast bright="-100000"/>
                      </a14:imgEffect>
                    </a14:imgLayer>
                  </a14:imgProps>
                </a:ext>
              </a:extLst>
            </a:blip>
            <a:stretch>
              <a:fillRect l="-56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rgbClr val="FFFFFF"/>
              </a:solidFill>
            </a:endParaRPr>
          </a:p>
        </p:txBody>
      </p:sp>
      <p:sp>
        <p:nvSpPr>
          <p:cNvPr id="10" name="Title 9">
            <a:extLst>
              <a:ext uri="{FF2B5EF4-FFF2-40B4-BE49-F238E27FC236}">
                <a16:creationId xmlns:a16="http://schemas.microsoft.com/office/drawing/2014/main" id="{1C6DFCB2-AAB8-475B-A282-E302131F7F26}"/>
              </a:ext>
            </a:extLst>
          </p:cNvPr>
          <p:cNvSpPr>
            <a:spLocks noGrp="1"/>
          </p:cNvSpPr>
          <p:nvPr>
            <p:ph type="title"/>
          </p:nvPr>
        </p:nvSpPr>
        <p:spPr>
          <a:xfrm>
            <a:off x="182535" y="218177"/>
            <a:ext cx="10515600" cy="1325563"/>
          </a:xfrm>
        </p:spPr>
        <p:txBody>
          <a:bodyPr>
            <a:normAutofit/>
          </a:bodyPr>
          <a:lstStyle/>
          <a:p>
            <a:r>
              <a:rPr lang="en-AU" sz="5400" dirty="0"/>
              <a:t>What’s currently going on</a:t>
            </a:r>
          </a:p>
        </p:txBody>
      </p:sp>
      <p:sp>
        <p:nvSpPr>
          <p:cNvPr id="18" name="TextBox 17">
            <a:extLst>
              <a:ext uri="{FF2B5EF4-FFF2-40B4-BE49-F238E27FC236}">
                <a16:creationId xmlns:a16="http://schemas.microsoft.com/office/drawing/2014/main" id="{4A992BFA-7713-49A8-B551-05BA6CCBD74E}"/>
              </a:ext>
            </a:extLst>
          </p:cNvPr>
          <p:cNvSpPr txBox="1"/>
          <p:nvPr/>
        </p:nvSpPr>
        <p:spPr>
          <a:xfrm>
            <a:off x="952349" y="1543740"/>
            <a:ext cx="5616916" cy="430887"/>
          </a:xfrm>
          <a:prstGeom prst="rect">
            <a:avLst/>
          </a:prstGeom>
          <a:noFill/>
        </p:spPr>
        <p:txBody>
          <a:bodyPr wrap="square" rtlCol="0">
            <a:spAutoFit/>
          </a:bodyPr>
          <a:lstStyle/>
          <a:p>
            <a:r>
              <a:rPr lang="en-US" sz="2200" b="1" dirty="0"/>
              <a:t>1 new edit every 0.5 seconds</a:t>
            </a:r>
          </a:p>
        </p:txBody>
      </p:sp>
      <p:pic>
        <p:nvPicPr>
          <p:cNvPr id="20" name="Screen Recording 2">
            <a:hlinkClick r:id="" action="ppaction://media"/>
            <a:extLst>
              <a:ext uri="{FF2B5EF4-FFF2-40B4-BE49-F238E27FC236}">
                <a16:creationId xmlns:a16="http://schemas.microsoft.com/office/drawing/2014/main" id="{F1E12CD6-E5EA-4A00-B217-F11F24DF64C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53258" t="1067" r="1443" b="45970"/>
          <a:stretch/>
        </p:blipFill>
        <p:spPr>
          <a:xfrm>
            <a:off x="137411" y="1974627"/>
            <a:ext cx="6913378" cy="4696596"/>
          </a:xfrm>
          <a:prstGeom prst="rect">
            <a:avLst/>
          </a:prstGeom>
          <a:effectLst>
            <a:softEdge rad="31750"/>
          </a:effectLst>
        </p:spPr>
      </p:pic>
      <p:sp>
        <p:nvSpPr>
          <p:cNvPr id="23" name="Rectangle 22">
            <a:extLst>
              <a:ext uri="{FF2B5EF4-FFF2-40B4-BE49-F238E27FC236}">
                <a16:creationId xmlns:a16="http://schemas.microsoft.com/office/drawing/2014/main" id="{80079FE4-9597-4272-93F7-4F192AAD193A}"/>
              </a:ext>
            </a:extLst>
          </p:cNvPr>
          <p:cNvSpPr/>
          <p:nvPr/>
        </p:nvSpPr>
        <p:spPr>
          <a:xfrm>
            <a:off x="7038638" y="5623894"/>
            <a:ext cx="1750094" cy="1077218"/>
          </a:xfrm>
          <a:prstGeom prst="rect">
            <a:avLst/>
          </a:prstGeom>
        </p:spPr>
        <p:txBody>
          <a:bodyPr wrap="none">
            <a:spAutoFit/>
          </a:bodyPr>
          <a:lstStyle/>
          <a:p>
            <a:r>
              <a:rPr lang="en-US" sz="1600" dirty="0"/>
              <a:t>S. LaPorte</a:t>
            </a:r>
          </a:p>
          <a:p>
            <a:r>
              <a:rPr lang="en-US" sz="1600" dirty="0"/>
              <a:t>M. Hashemi</a:t>
            </a:r>
          </a:p>
          <a:p>
            <a:r>
              <a:rPr lang="en-AU" sz="1600" u="sng" dirty="0"/>
              <a:t>listen.hatnote.com</a:t>
            </a:r>
          </a:p>
          <a:p>
            <a:r>
              <a:rPr lang="en-AU" sz="1600" dirty="0"/>
              <a:t>[custom license]</a:t>
            </a:r>
          </a:p>
        </p:txBody>
      </p:sp>
    </p:spTree>
    <p:extLst>
      <p:ext uri="{BB962C8B-B14F-4D97-AF65-F5344CB8AC3E}">
        <p14:creationId xmlns:p14="http://schemas.microsoft.com/office/powerpoint/2010/main" val="1031408335"/>
      </p:ext>
    </p:extLst>
  </p:cSld>
  <p:clrMapOvr>
    <a:masterClrMapping/>
  </p:clrMapOvr>
  <p:timing>
    <p:tnLst>
      <p:par>
        <p:cTn id="1" dur="indefinite" restart="never" nodeType="tmRoot">
          <p:childTnLst>
            <p:par>
              <p:cTn id="2"/>
            </p:par>
            <p:seq concurrent="1" nextAc="seek">
              <p:cTn id="3" dur="indefinite" nodeType="mainSeq">
                <p:childTnLst>
                  <p:par>
                    <p:cTn id="4" fill="hold">
                      <p:stCondLst>
                        <p:cond delay="indefinite"/>
                        <p:cond evt="onBegin" delay="0">
                          <p:tn val="3"/>
                        </p:cond>
                      </p:stCondLst>
                      <p:childTnLst>
                        <p:par>
                          <p:cTn id="5" fill="hold">
                            <p:stCondLst>
                              <p:cond delay="0"/>
                            </p:stCondLst>
                            <p:childTnLst>
                              <p:par>
                                <p:cTn id="6" presetID="1" presetClass="mediacall" presetSubtype="0" fill="hold" nodeType="withEffect">
                                  <p:stCondLst>
                                    <p:cond delay="0"/>
                                  </p:stCondLst>
                                  <p:childTnLst>
                                    <p:cmd type="call" cmd="playFrom(0.0)">
                                      <p:cBhvr>
                                        <p:cTn id="7" dur="53568" fill="hold"/>
                                        <p:tgtEl>
                                          <p:spTgt spid="20"/>
                                        </p:tgtEl>
                                      </p:cBhvr>
                                    </p:cmd>
                                  </p:childTnLst>
                                </p:cTn>
                              </p:par>
                              <p:par>
                                <p:cTn id="8" presetID="1" presetClass="mediacall" presetSubtype="0" fill="hold" nodeType="withEffect">
                                  <p:stCondLst>
                                    <p:cond delay="0"/>
                                  </p:stCondLst>
                                  <p:childTnLst>
                                    <p:cmd type="call" cmd="playFrom(0.0)">
                                      <p:cBhvr>
                                        <p:cTn id="9" dur="53568"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par>
              <p:cTn id="10"/>
            </p:par>
            <p:par>
              <p:cTn id="11"/>
            </p:par>
            <p:video>
              <p:cMediaNode vol="0">
                <p:cTn id="12" fill="hold" display="0">
                  <p:stCondLst>
                    <p:cond delay="indefinite"/>
                  </p:stCondLst>
                </p:cTn>
                <p:tgtEl>
                  <p:spTgt spid="20"/>
                </p:tgtEl>
              </p:cMediaNode>
            </p:video>
            <p:video>
              <p:cMediaNode vol="80000" mute="1">
                <p:cTn id="13" fill="hold" display="0">
                  <p:stCondLst>
                    <p:cond delay="indefinite"/>
                  </p:stCondLst>
                </p:cTn>
                <p:tgtEl>
                  <p:spTgt spid="2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ffiti on the side of a building&#10;&#10;Description automatically generated">
            <a:extLst>
              <a:ext uri="{FF2B5EF4-FFF2-40B4-BE49-F238E27FC236}">
                <a16:creationId xmlns:a16="http://schemas.microsoft.com/office/drawing/2014/main" id="{E825FFF8-6D79-4C23-982A-9765734099CB}"/>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14420" b="10639"/>
          <a:stretch/>
        </p:blipFill>
        <p:spPr>
          <a:xfrm>
            <a:off x="5270500" y="0"/>
            <a:ext cx="6921500" cy="6858000"/>
          </a:xfrm>
          <a:prstGeom prst="rect">
            <a:avLst/>
          </a:prstGeom>
        </p:spPr>
      </p:pic>
      <p:sp>
        <p:nvSpPr>
          <p:cNvPr id="4" name="Rectangle 3" descr="Brush stroke mask">
            <a:extLst>
              <a:ext uri="{FF2B5EF4-FFF2-40B4-BE49-F238E27FC236}">
                <a16:creationId xmlns:a16="http://schemas.microsoft.com/office/drawing/2014/main" id="{722D6E94-7B62-4A69-8F9E-CCDBE81C967C}"/>
              </a:ext>
            </a:extLst>
          </p:cNvPr>
          <p:cNvSpPr/>
          <p:nvPr/>
        </p:nvSpPr>
        <p:spPr>
          <a:xfrm>
            <a:off x="3568700" y="0"/>
            <a:ext cx="8623300" cy="6858000"/>
          </a:xfrm>
          <a:prstGeom prst="rect">
            <a:avLst/>
          </a:prstGeom>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l="-56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rgbClr val="FFFFFF"/>
              </a:solidFill>
            </a:endParaRPr>
          </a:p>
        </p:txBody>
      </p:sp>
      <p:grpSp>
        <p:nvGrpSpPr>
          <p:cNvPr id="23" name="Group 22">
            <a:extLst>
              <a:ext uri="{FF2B5EF4-FFF2-40B4-BE49-F238E27FC236}">
                <a16:creationId xmlns:a16="http://schemas.microsoft.com/office/drawing/2014/main" id="{9D077AA3-C28A-4984-B8DF-37A4CE6E4325}"/>
              </a:ext>
            </a:extLst>
          </p:cNvPr>
          <p:cNvGrpSpPr/>
          <p:nvPr/>
        </p:nvGrpSpPr>
        <p:grpSpPr>
          <a:xfrm>
            <a:off x="510041" y="4610465"/>
            <a:ext cx="1645002" cy="2257849"/>
            <a:chOff x="510041" y="4610465"/>
            <a:chExt cx="1645002" cy="2257849"/>
          </a:xfrm>
        </p:grpSpPr>
        <p:sp>
          <p:nvSpPr>
            <p:cNvPr id="9" name="Rectangle 8">
              <a:extLst>
                <a:ext uri="{FF2B5EF4-FFF2-40B4-BE49-F238E27FC236}">
                  <a16:creationId xmlns:a16="http://schemas.microsoft.com/office/drawing/2014/main" id="{A9D147C7-20B4-4966-8CE7-5B0E3E269018}"/>
                </a:ext>
              </a:extLst>
            </p:cNvPr>
            <p:cNvSpPr/>
            <p:nvPr/>
          </p:nvSpPr>
          <p:spPr>
            <a:xfrm>
              <a:off x="510041" y="6560537"/>
              <a:ext cx="1645002" cy="307777"/>
            </a:xfrm>
            <a:prstGeom prst="rect">
              <a:avLst/>
            </a:prstGeom>
          </p:spPr>
          <p:txBody>
            <a:bodyPr wrap="none">
              <a:spAutoFit/>
            </a:bodyPr>
            <a:lstStyle/>
            <a:p>
              <a:r>
                <a:rPr lang="he-IL" sz="1400" dirty="0"/>
                <a:t>כורזין11</a:t>
              </a:r>
              <a:r>
                <a:rPr lang="en-AU" sz="1400" dirty="0"/>
                <a:t> [CC BY SA]</a:t>
              </a:r>
            </a:p>
          </p:txBody>
        </p:sp>
        <p:pic>
          <p:nvPicPr>
            <p:cNvPr id="2050" name="Picture 2">
              <a:extLst>
                <a:ext uri="{FF2B5EF4-FFF2-40B4-BE49-F238E27FC236}">
                  <a16:creationId xmlns:a16="http://schemas.microsoft.com/office/drawing/2014/main" id="{A123E570-4172-4311-8926-5A7E7BFBD5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692" y="4610465"/>
              <a:ext cx="1448426" cy="1971834"/>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1902BBDA-7A4C-4A05-B62A-0DA3E896B70D}"/>
              </a:ext>
            </a:extLst>
          </p:cNvPr>
          <p:cNvSpPr txBox="1"/>
          <p:nvPr/>
        </p:nvSpPr>
        <p:spPr>
          <a:xfrm>
            <a:off x="952349" y="1543740"/>
            <a:ext cx="5616916" cy="430887"/>
          </a:xfrm>
          <a:prstGeom prst="rect">
            <a:avLst/>
          </a:prstGeom>
          <a:noFill/>
        </p:spPr>
        <p:txBody>
          <a:bodyPr wrap="square" rtlCol="0">
            <a:spAutoFit/>
          </a:bodyPr>
          <a:lstStyle/>
          <a:p>
            <a:r>
              <a:rPr lang="en-US" sz="2200" b="1" dirty="0"/>
              <a:t>1 new image every 3 seconds</a:t>
            </a:r>
          </a:p>
        </p:txBody>
      </p:sp>
      <p:grpSp>
        <p:nvGrpSpPr>
          <p:cNvPr id="20" name="Group 19">
            <a:extLst>
              <a:ext uri="{FF2B5EF4-FFF2-40B4-BE49-F238E27FC236}">
                <a16:creationId xmlns:a16="http://schemas.microsoft.com/office/drawing/2014/main" id="{12A66BC3-1D10-4C65-B716-06BD243126E5}"/>
              </a:ext>
            </a:extLst>
          </p:cNvPr>
          <p:cNvGrpSpPr/>
          <p:nvPr/>
        </p:nvGrpSpPr>
        <p:grpSpPr>
          <a:xfrm>
            <a:off x="2482376" y="4610465"/>
            <a:ext cx="2464793" cy="2257849"/>
            <a:chOff x="2482376" y="4610465"/>
            <a:chExt cx="2464793" cy="2257849"/>
          </a:xfrm>
        </p:grpSpPr>
        <p:pic>
          <p:nvPicPr>
            <p:cNvPr id="2052" name="Picture 4">
              <a:extLst>
                <a:ext uri="{FF2B5EF4-FFF2-40B4-BE49-F238E27FC236}">
                  <a16:creationId xmlns:a16="http://schemas.microsoft.com/office/drawing/2014/main" id="{7BAEAD4D-4C2F-4865-B7E8-6072DE485D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2376" y="4610465"/>
              <a:ext cx="2464793" cy="197183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9FF15507-9B8B-4272-BD43-836DB7B30F6C}"/>
                </a:ext>
              </a:extLst>
            </p:cNvPr>
            <p:cNvSpPr/>
            <p:nvPr/>
          </p:nvSpPr>
          <p:spPr>
            <a:xfrm>
              <a:off x="2518982" y="6560537"/>
              <a:ext cx="2273764" cy="307777"/>
            </a:xfrm>
            <a:prstGeom prst="rect">
              <a:avLst/>
            </a:prstGeom>
          </p:spPr>
          <p:txBody>
            <a:bodyPr wrap="none">
              <a:spAutoFit/>
            </a:bodyPr>
            <a:lstStyle/>
            <a:p>
              <a:r>
                <a:rPr lang="en-AU" sz="1400" dirty="0"/>
                <a:t> </a:t>
              </a:r>
              <a:r>
                <a:rPr lang="en-AU" sz="1400" dirty="0" err="1"/>
                <a:t>Åsa</a:t>
              </a:r>
              <a:r>
                <a:rPr lang="en-AU" sz="1400" dirty="0"/>
                <a:t> </a:t>
              </a:r>
              <a:r>
                <a:rPr lang="en-AU" sz="1400" dirty="0" err="1"/>
                <a:t>Berndtsson</a:t>
              </a:r>
              <a:r>
                <a:rPr lang="en-AU" sz="1400" dirty="0"/>
                <a:t> [CC BY SA]</a:t>
              </a:r>
            </a:p>
          </p:txBody>
        </p:sp>
      </p:grpSp>
      <p:grpSp>
        <p:nvGrpSpPr>
          <p:cNvPr id="15" name="Group 14">
            <a:extLst>
              <a:ext uri="{FF2B5EF4-FFF2-40B4-BE49-F238E27FC236}">
                <a16:creationId xmlns:a16="http://schemas.microsoft.com/office/drawing/2014/main" id="{BEA85F03-A651-4E4F-A5A9-9E64DAD423F4}"/>
              </a:ext>
            </a:extLst>
          </p:cNvPr>
          <p:cNvGrpSpPr/>
          <p:nvPr/>
        </p:nvGrpSpPr>
        <p:grpSpPr>
          <a:xfrm>
            <a:off x="636108" y="2030102"/>
            <a:ext cx="2163606" cy="2441653"/>
            <a:chOff x="636108" y="2030102"/>
            <a:chExt cx="2163606" cy="2441653"/>
          </a:xfrm>
        </p:grpSpPr>
        <p:pic>
          <p:nvPicPr>
            <p:cNvPr id="2056" name="Picture 8">
              <a:extLst>
                <a:ext uri="{FF2B5EF4-FFF2-40B4-BE49-F238E27FC236}">
                  <a16:creationId xmlns:a16="http://schemas.microsoft.com/office/drawing/2014/main" id="{93BEA2EF-1C28-40B0-85EA-FED5AA7012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5660" y="2364651"/>
              <a:ext cx="2107104" cy="21071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259AF60A-1AE1-4F63-98BB-BA59972B82BE}"/>
                </a:ext>
              </a:extLst>
            </p:cNvPr>
            <p:cNvSpPr/>
            <p:nvPr/>
          </p:nvSpPr>
          <p:spPr>
            <a:xfrm>
              <a:off x="636108" y="2030102"/>
              <a:ext cx="2163606" cy="307777"/>
            </a:xfrm>
            <a:prstGeom prst="rect">
              <a:avLst/>
            </a:prstGeom>
          </p:spPr>
          <p:txBody>
            <a:bodyPr wrap="none">
              <a:spAutoFit/>
            </a:bodyPr>
            <a:lstStyle/>
            <a:p>
              <a:r>
                <a:rPr lang="en-AU" sz="1400" dirty="0" err="1"/>
                <a:t>Parcly</a:t>
              </a:r>
              <a:r>
                <a:rPr lang="en-AU" sz="1400" dirty="0"/>
                <a:t> </a:t>
              </a:r>
              <a:r>
                <a:rPr lang="en-AU" sz="1400" dirty="0" err="1"/>
                <a:t>Taxel</a:t>
              </a:r>
              <a:r>
                <a:rPr lang="en-AU" sz="1400" dirty="0"/>
                <a:t> [public domain]</a:t>
              </a:r>
            </a:p>
          </p:txBody>
        </p:sp>
      </p:grpSp>
      <p:grpSp>
        <p:nvGrpSpPr>
          <p:cNvPr id="19" name="Group 18">
            <a:extLst>
              <a:ext uri="{FF2B5EF4-FFF2-40B4-BE49-F238E27FC236}">
                <a16:creationId xmlns:a16="http://schemas.microsoft.com/office/drawing/2014/main" id="{1BC9B404-3CC6-4B0C-8CEF-1F1E9A879A8E}"/>
              </a:ext>
            </a:extLst>
          </p:cNvPr>
          <p:cNvGrpSpPr/>
          <p:nvPr/>
        </p:nvGrpSpPr>
        <p:grpSpPr>
          <a:xfrm>
            <a:off x="5070960" y="4610465"/>
            <a:ext cx="1939505" cy="2257849"/>
            <a:chOff x="5070960" y="4610465"/>
            <a:chExt cx="1939505" cy="2257849"/>
          </a:xfrm>
        </p:grpSpPr>
        <p:pic>
          <p:nvPicPr>
            <p:cNvPr id="2058" name="Picture 10">
              <a:extLst>
                <a:ext uri="{FF2B5EF4-FFF2-40B4-BE49-F238E27FC236}">
                  <a16:creationId xmlns:a16="http://schemas.microsoft.com/office/drawing/2014/main" id="{74133A1F-EAC1-467A-AC49-B328A88B42A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0164" r="20164"/>
            <a:stretch/>
          </p:blipFill>
          <p:spPr bwMode="auto">
            <a:xfrm>
              <a:off x="5253241" y="4610465"/>
              <a:ext cx="1568820" cy="1971834"/>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1716A30F-1A6B-47E6-85BD-958ABCEE07DD}"/>
                </a:ext>
              </a:extLst>
            </p:cNvPr>
            <p:cNvSpPr/>
            <p:nvPr/>
          </p:nvSpPr>
          <p:spPr>
            <a:xfrm>
              <a:off x="5070960" y="6560537"/>
              <a:ext cx="1939505" cy="307777"/>
            </a:xfrm>
            <a:prstGeom prst="rect">
              <a:avLst/>
            </a:prstGeom>
          </p:spPr>
          <p:txBody>
            <a:bodyPr wrap="none">
              <a:spAutoFit/>
            </a:bodyPr>
            <a:lstStyle/>
            <a:p>
              <a:r>
                <a:rPr lang="en-AU" sz="1400" dirty="0"/>
                <a:t> HQA02330 [CC BY SA]</a:t>
              </a:r>
            </a:p>
          </p:txBody>
        </p:sp>
      </p:grpSp>
      <p:grpSp>
        <p:nvGrpSpPr>
          <p:cNvPr id="18" name="Group 17">
            <a:extLst>
              <a:ext uri="{FF2B5EF4-FFF2-40B4-BE49-F238E27FC236}">
                <a16:creationId xmlns:a16="http://schemas.microsoft.com/office/drawing/2014/main" id="{59177460-873D-4EF9-91F8-9E244203199E}"/>
              </a:ext>
            </a:extLst>
          </p:cNvPr>
          <p:cNvGrpSpPr/>
          <p:nvPr/>
        </p:nvGrpSpPr>
        <p:grpSpPr>
          <a:xfrm>
            <a:off x="5176243" y="1387547"/>
            <a:ext cx="1774197" cy="3132066"/>
            <a:chOff x="5176243" y="1387547"/>
            <a:chExt cx="1774197" cy="3132066"/>
          </a:xfrm>
        </p:grpSpPr>
        <p:pic>
          <p:nvPicPr>
            <p:cNvPr id="2066" name="Picture 18">
              <a:extLst>
                <a:ext uri="{FF2B5EF4-FFF2-40B4-BE49-F238E27FC236}">
                  <a16:creationId xmlns:a16="http://schemas.microsoft.com/office/drawing/2014/main" id="{34AB98CE-FEE4-4561-9AC0-7B6B0A766C7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76243" y="1690688"/>
              <a:ext cx="1714500" cy="28289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E3768CA6-8810-44CF-9EBA-7A3C117E4313}"/>
                </a:ext>
              </a:extLst>
            </p:cNvPr>
            <p:cNvSpPr/>
            <p:nvPr/>
          </p:nvSpPr>
          <p:spPr>
            <a:xfrm>
              <a:off x="5214387" y="1387547"/>
              <a:ext cx="1736053" cy="307777"/>
            </a:xfrm>
            <a:prstGeom prst="rect">
              <a:avLst/>
            </a:prstGeom>
          </p:spPr>
          <p:txBody>
            <a:bodyPr wrap="none">
              <a:spAutoFit/>
            </a:bodyPr>
            <a:lstStyle/>
            <a:p>
              <a:r>
                <a:rPr lang="en-AU" sz="1400" dirty="0"/>
                <a:t>Père Igor [CC BY SA]</a:t>
              </a:r>
            </a:p>
          </p:txBody>
        </p:sp>
      </p:grpSp>
      <p:grpSp>
        <p:nvGrpSpPr>
          <p:cNvPr id="16" name="Group 15">
            <a:extLst>
              <a:ext uri="{FF2B5EF4-FFF2-40B4-BE49-F238E27FC236}">
                <a16:creationId xmlns:a16="http://schemas.microsoft.com/office/drawing/2014/main" id="{0EDAC251-B2A3-41F8-9B34-9EDE3036A68A}"/>
              </a:ext>
            </a:extLst>
          </p:cNvPr>
          <p:cNvGrpSpPr/>
          <p:nvPr/>
        </p:nvGrpSpPr>
        <p:grpSpPr>
          <a:xfrm>
            <a:off x="3209651" y="2072123"/>
            <a:ext cx="1693615" cy="2450934"/>
            <a:chOff x="3209651" y="2072123"/>
            <a:chExt cx="1693615" cy="2450934"/>
          </a:xfrm>
        </p:grpSpPr>
        <p:sp>
          <p:nvSpPr>
            <p:cNvPr id="25" name="Rectangle 24">
              <a:extLst>
                <a:ext uri="{FF2B5EF4-FFF2-40B4-BE49-F238E27FC236}">
                  <a16:creationId xmlns:a16="http://schemas.microsoft.com/office/drawing/2014/main" id="{1DF4F783-7510-4756-A6DD-E6A057BBCBB2}"/>
                </a:ext>
              </a:extLst>
            </p:cNvPr>
            <p:cNvSpPr/>
            <p:nvPr/>
          </p:nvSpPr>
          <p:spPr>
            <a:xfrm>
              <a:off x="3209651" y="2072123"/>
              <a:ext cx="1676356" cy="307777"/>
            </a:xfrm>
            <a:prstGeom prst="rect">
              <a:avLst/>
            </a:prstGeom>
          </p:spPr>
          <p:txBody>
            <a:bodyPr wrap="none">
              <a:spAutoFit/>
            </a:bodyPr>
            <a:lstStyle/>
            <a:p>
              <a:r>
                <a:rPr lang="en-AU" sz="1400" dirty="0"/>
                <a:t>3Pappa3 [CC BY SA]</a:t>
              </a:r>
            </a:p>
          </p:txBody>
        </p:sp>
        <p:pic>
          <p:nvPicPr>
            <p:cNvPr id="3077" name="Picture 5">
              <a:extLst>
                <a:ext uri="{FF2B5EF4-FFF2-40B4-BE49-F238E27FC236}">
                  <a16:creationId xmlns:a16="http://schemas.microsoft.com/office/drawing/2014/main" id="{F4F7BB5E-F0D0-4D23-A32F-ADDF4324409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47518" y="2321527"/>
              <a:ext cx="1555748" cy="2201530"/>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Title 9">
            <a:extLst>
              <a:ext uri="{FF2B5EF4-FFF2-40B4-BE49-F238E27FC236}">
                <a16:creationId xmlns:a16="http://schemas.microsoft.com/office/drawing/2014/main" id="{96D8CC4A-84BE-454A-8637-AC1C31553CED}"/>
              </a:ext>
            </a:extLst>
          </p:cNvPr>
          <p:cNvSpPr>
            <a:spLocks noGrp="1"/>
          </p:cNvSpPr>
          <p:nvPr>
            <p:ph type="title"/>
          </p:nvPr>
        </p:nvSpPr>
        <p:spPr>
          <a:xfrm>
            <a:off x="182535" y="218177"/>
            <a:ext cx="10515600" cy="1325563"/>
          </a:xfrm>
        </p:spPr>
        <p:txBody>
          <a:bodyPr>
            <a:normAutofit/>
          </a:bodyPr>
          <a:lstStyle/>
          <a:p>
            <a:r>
              <a:rPr lang="en-AU" sz="5400" dirty="0"/>
              <a:t>What’s currently going on</a:t>
            </a:r>
          </a:p>
        </p:txBody>
      </p:sp>
      <p:sp>
        <p:nvSpPr>
          <p:cNvPr id="24" name="Rectangle 23">
            <a:extLst>
              <a:ext uri="{FF2B5EF4-FFF2-40B4-BE49-F238E27FC236}">
                <a16:creationId xmlns:a16="http://schemas.microsoft.com/office/drawing/2014/main" id="{467158F6-1346-4C9A-9E59-1DB3947E2769}"/>
              </a:ext>
            </a:extLst>
          </p:cNvPr>
          <p:cNvSpPr/>
          <p:nvPr/>
        </p:nvSpPr>
        <p:spPr>
          <a:xfrm>
            <a:off x="10439778" y="6503182"/>
            <a:ext cx="1707134" cy="338554"/>
          </a:xfrm>
          <a:prstGeom prst="rect">
            <a:avLst/>
          </a:prstGeom>
        </p:spPr>
        <p:txBody>
          <a:bodyPr wrap="none">
            <a:spAutoFit/>
          </a:bodyPr>
          <a:lstStyle/>
          <a:p>
            <a:r>
              <a:rPr lang="en-AU" sz="1600" dirty="0"/>
              <a:t>Andrea Lai [CC BY]</a:t>
            </a:r>
          </a:p>
        </p:txBody>
      </p:sp>
    </p:spTree>
    <p:extLst>
      <p:ext uri="{BB962C8B-B14F-4D97-AF65-F5344CB8AC3E}">
        <p14:creationId xmlns:p14="http://schemas.microsoft.com/office/powerpoint/2010/main" val="3202599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100"/>
                            </p:stCondLst>
                            <p:childTnLst>
                              <p:par>
                                <p:cTn id="8" presetID="1" presetClass="entr" presetSubtype="0" fill="hold" nodeType="afterEffect">
                                  <p:stCondLst>
                                    <p:cond delay="10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nodeType="afterEffect">
                                  <p:stCondLst>
                                    <p:cond delay="100"/>
                                  </p:stCondLst>
                                  <p:childTnLst>
                                    <p:set>
                                      <p:cBhvr>
                                        <p:cTn id="12" dur="1" fill="hold">
                                          <p:stCondLst>
                                            <p:cond delay="0"/>
                                          </p:stCondLst>
                                        </p:cTn>
                                        <p:tgtEl>
                                          <p:spTgt spid="18"/>
                                        </p:tgtEl>
                                        <p:attrNameLst>
                                          <p:attrName>style.visibility</p:attrName>
                                        </p:attrNameLst>
                                      </p:cBhvr>
                                      <p:to>
                                        <p:strVal val="visible"/>
                                      </p:to>
                                    </p:set>
                                  </p:childTnLst>
                                </p:cTn>
                              </p:par>
                            </p:childTnLst>
                          </p:cTn>
                        </p:par>
                        <p:par>
                          <p:cTn id="13" fill="hold">
                            <p:stCondLst>
                              <p:cond delay="300"/>
                            </p:stCondLst>
                            <p:childTnLst>
                              <p:par>
                                <p:cTn id="14" presetID="1" presetClass="entr" presetSubtype="0" fill="hold" nodeType="afterEffect">
                                  <p:stCondLst>
                                    <p:cond delay="100"/>
                                  </p:stCondLst>
                                  <p:childTnLst>
                                    <p:set>
                                      <p:cBhvr>
                                        <p:cTn id="15" dur="1" fill="hold">
                                          <p:stCondLst>
                                            <p:cond delay="0"/>
                                          </p:stCondLst>
                                        </p:cTn>
                                        <p:tgtEl>
                                          <p:spTgt spid="19"/>
                                        </p:tgtEl>
                                        <p:attrNameLst>
                                          <p:attrName>style.visibility</p:attrName>
                                        </p:attrNameLst>
                                      </p:cBhvr>
                                      <p:to>
                                        <p:strVal val="visible"/>
                                      </p:to>
                                    </p:set>
                                  </p:childTnLst>
                                </p:cTn>
                              </p:par>
                            </p:childTnLst>
                          </p:cTn>
                        </p:par>
                        <p:par>
                          <p:cTn id="16" fill="hold">
                            <p:stCondLst>
                              <p:cond delay="400"/>
                            </p:stCondLst>
                            <p:childTnLst>
                              <p:par>
                                <p:cTn id="17" presetID="1" presetClass="entr" presetSubtype="0" fill="hold" nodeType="afterEffect">
                                  <p:stCondLst>
                                    <p:cond delay="1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10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3A384-BF03-4561-A383-CB0C7D7B423D}"/>
              </a:ext>
            </a:extLst>
          </p:cNvPr>
          <p:cNvPicPr>
            <a:picLocks noChangeAspect="1"/>
          </p:cNvPicPr>
          <p:nvPr/>
        </p:nvPicPr>
        <p:blipFill rotWithShape="1">
          <a:blip r:embed="rId3">
            <a:extLst>
              <a:ext uri="{28A0092B-C50C-407E-A947-70E740481C1C}">
                <a14:useLocalDpi xmlns:a14="http://schemas.microsoft.com/office/drawing/2010/main" val="0"/>
              </a:ext>
            </a:extLst>
          </a:blip>
          <a:srcRect t="7040" r="21915" b="10674"/>
          <a:stretch/>
        </p:blipFill>
        <p:spPr>
          <a:xfrm>
            <a:off x="0" y="0"/>
            <a:ext cx="6559296" cy="6854803"/>
          </a:xfrm>
          <a:prstGeom prst="rect">
            <a:avLst/>
          </a:prstGeom>
        </p:spPr>
      </p:pic>
      <p:sp>
        <p:nvSpPr>
          <p:cNvPr id="4" name="Rectangle 3" descr="Brush stroke mask">
            <a:extLst>
              <a:ext uri="{FF2B5EF4-FFF2-40B4-BE49-F238E27FC236}">
                <a16:creationId xmlns:a16="http://schemas.microsoft.com/office/drawing/2014/main" id="{0729FD11-F26D-4AD2-8507-FE71936B9490}"/>
              </a:ext>
            </a:extLst>
          </p:cNvPr>
          <p:cNvSpPr/>
          <p:nvPr/>
        </p:nvSpPr>
        <p:spPr>
          <a:xfrm>
            <a:off x="-839788" y="3197"/>
            <a:ext cx="12192000" cy="6858000"/>
          </a:xfrm>
          <a:prstGeom prst="rect">
            <a:avLst/>
          </a:prstGeom>
          <a: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8905E60C-9B18-4EA7-9F9D-4BF668DFFB83}"/>
              </a:ext>
            </a:extLst>
          </p:cNvPr>
          <p:cNvSpPr/>
          <p:nvPr/>
        </p:nvSpPr>
        <p:spPr>
          <a:xfrm>
            <a:off x="75917" y="6444342"/>
            <a:ext cx="2326086" cy="338554"/>
          </a:xfrm>
          <a:prstGeom prst="rect">
            <a:avLst/>
          </a:prstGeom>
        </p:spPr>
        <p:txBody>
          <a:bodyPr wrap="none">
            <a:spAutoFit/>
          </a:bodyPr>
          <a:lstStyle/>
          <a:p>
            <a:r>
              <a:rPr lang="en-AU" sz="1600" dirty="0"/>
              <a:t>Rob </a:t>
            </a:r>
            <a:r>
              <a:rPr lang="en-AU" sz="1600" dirty="0" err="1"/>
              <a:t>Deutscher</a:t>
            </a:r>
            <a:r>
              <a:rPr lang="en-AU" sz="1600" dirty="0"/>
              <a:t> [CC BY-SA]</a:t>
            </a:r>
          </a:p>
        </p:txBody>
      </p:sp>
      <p:sp>
        <p:nvSpPr>
          <p:cNvPr id="7" name="Title 6">
            <a:extLst>
              <a:ext uri="{FF2B5EF4-FFF2-40B4-BE49-F238E27FC236}">
                <a16:creationId xmlns:a16="http://schemas.microsoft.com/office/drawing/2014/main" id="{F948CA57-C7B0-4D5E-9C76-765FE2EBBE18}"/>
              </a:ext>
            </a:extLst>
          </p:cNvPr>
          <p:cNvSpPr>
            <a:spLocks noGrp="1"/>
          </p:cNvSpPr>
          <p:nvPr>
            <p:ph type="title"/>
          </p:nvPr>
        </p:nvSpPr>
        <p:spPr>
          <a:xfrm>
            <a:off x="5100320" y="75025"/>
            <a:ext cx="6255068" cy="1446442"/>
          </a:xfrm>
        </p:spPr>
        <p:txBody>
          <a:bodyPr>
            <a:normAutofit/>
          </a:bodyPr>
          <a:lstStyle/>
          <a:p>
            <a:r>
              <a:rPr lang="en-AU" sz="6000" dirty="0"/>
              <a:t>Fighting fake news</a:t>
            </a:r>
          </a:p>
        </p:txBody>
      </p:sp>
      <p:sp>
        <p:nvSpPr>
          <p:cNvPr id="2" name="Oval 1">
            <a:extLst>
              <a:ext uri="{FF2B5EF4-FFF2-40B4-BE49-F238E27FC236}">
                <a16:creationId xmlns:a16="http://schemas.microsoft.com/office/drawing/2014/main" id="{733AE8E5-DA34-42CC-8EF3-F2AF3EC0F996}"/>
              </a:ext>
            </a:extLst>
          </p:cNvPr>
          <p:cNvSpPr/>
          <p:nvPr/>
        </p:nvSpPr>
        <p:spPr>
          <a:xfrm>
            <a:off x="12682499" y="2104571"/>
            <a:ext cx="2525056" cy="2525056"/>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a:extLst>
              <a:ext uri="{FF2B5EF4-FFF2-40B4-BE49-F238E27FC236}">
                <a16:creationId xmlns:a16="http://schemas.microsoft.com/office/drawing/2014/main" id="{44653786-C9FC-4A72-9E8D-5B273DB2C5D9}"/>
              </a:ext>
            </a:extLst>
          </p:cNvPr>
          <p:cNvSpPr/>
          <p:nvPr/>
        </p:nvSpPr>
        <p:spPr>
          <a:xfrm>
            <a:off x="12814727" y="2236799"/>
            <a:ext cx="2260600" cy="2260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1" name="Straight Connector 30">
            <a:extLst>
              <a:ext uri="{FF2B5EF4-FFF2-40B4-BE49-F238E27FC236}">
                <a16:creationId xmlns:a16="http://schemas.microsoft.com/office/drawing/2014/main" id="{887B42CA-FDBA-4D18-BDFE-C085EBE1C8F2}"/>
              </a:ext>
            </a:extLst>
          </p:cNvPr>
          <p:cNvCxnSpPr>
            <a:cxnSpLocks/>
          </p:cNvCxnSpPr>
          <p:nvPr/>
        </p:nvCxnSpPr>
        <p:spPr>
          <a:xfrm flipV="1">
            <a:off x="7264400" y="2855318"/>
            <a:ext cx="2247900" cy="20724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8C7BB66-4BFC-436F-9609-F73661C7C49C}"/>
              </a:ext>
            </a:extLst>
          </p:cNvPr>
          <p:cNvCxnSpPr>
            <a:cxnSpLocks/>
          </p:cNvCxnSpPr>
          <p:nvPr/>
        </p:nvCxnSpPr>
        <p:spPr>
          <a:xfrm>
            <a:off x="6762443" y="4087973"/>
            <a:ext cx="1028015" cy="87365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9A6AB3E-A01F-4F72-B17D-39B244F7FEDF}"/>
              </a:ext>
            </a:extLst>
          </p:cNvPr>
          <p:cNvCxnSpPr>
            <a:cxnSpLocks/>
          </p:cNvCxnSpPr>
          <p:nvPr/>
        </p:nvCxnSpPr>
        <p:spPr>
          <a:xfrm flipV="1">
            <a:off x="9223595" y="3761407"/>
            <a:ext cx="745601" cy="88876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87EC43DF-C5DF-4B8B-9A87-CBA00B724776}"/>
              </a:ext>
            </a:extLst>
          </p:cNvPr>
          <p:cNvGrpSpPr/>
          <p:nvPr/>
        </p:nvGrpSpPr>
        <p:grpSpPr>
          <a:xfrm>
            <a:off x="7060831" y="4002682"/>
            <a:ext cx="3118192" cy="3113632"/>
            <a:chOff x="8459904" y="4604608"/>
            <a:chExt cx="2530059" cy="2526361"/>
          </a:xfrm>
        </p:grpSpPr>
        <p:pic>
          <p:nvPicPr>
            <p:cNvPr id="19" name="Picture 18">
              <a:extLst>
                <a:ext uri="{FF2B5EF4-FFF2-40B4-BE49-F238E27FC236}">
                  <a16:creationId xmlns:a16="http://schemas.microsoft.com/office/drawing/2014/main" id="{DA4326C6-FC0C-4DAD-8FF4-892832C6417E}"/>
                </a:ext>
              </a:extLst>
            </p:cNvPr>
            <p:cNvPicPr>
              <a:picLocks noChangeAspect="1"/>
            </p:cNvPicPr>
            <p:nvPr/>
          </p:nvPicPr>
          <p:blipFill>
            <a:blip r:embed="rId6">
              <a:extLst>
                <a:ext uri="{BEBA8EAE-BF5A-486C-A8C5-ECC9F3942E4B}">
                  <a14:imgProps xmlns:a14="http://schemas.microsoft.com/office/drawing/2010/main">
                    <a14:imgLayer r:embed="rId7">
                      <a14:imgEffect>
                        <a14:artisticPencilGrayscale/>
                      </a14:imgEffect>
                    </a14:imgLayer>
                  </a14:imgProps>
                </a:ext>
              </a:extLst>
            </a:blip>
            <a:stretch>
              <a:fillRect/>
            </a:stretch>
          </p:blipFill>
          <p:spPr>
            <a:xfrm>
              <a:off x="8459904" y="4607006"/>
              <a:ext cx="2530059" cy="2523963"/>
            </a:xfrm>
            <a:prstGeom prst="rect">
              <a:avLst/>
            </a:prstGeom>
            <a:effectLst>
              <a:softEdge rad="63500"/>
            </a:effectLst>
          </p:spPr>
        </p:pic>
        <p:sp>
          <p:nvSpPr>
            <p:cNvPr id="21" name="Oval 20">
              <a:extLst>
                <a:ext uri="{FF2B5EF4-FFF2-40B4-BE49-F238E27FC236}">
                  <a16:creationId xmlns:a16="http://schemas.microsoft.com/office/drawing/2014/main" id="{C7735828-AB18-4B35-8511-0DB0C5AF6A82}"/>
                </a:ext>
              </a:extLst>
            </p:cNvPr>
            <p:cNvSpPr/>
            <p:nvPr/>
          </p:nvSpPr>
          <p:spPr>
            <a:xfrm>
              <a:off x="8479189" y="4604608"/>
              <a:ext cx="2493611" cy="2493611"/>
            </a:xfrm>
            <a:prstGeom prst="ellipse">
              <a:avLst/>
            </a:prstGeom>
            <a:solidFill>
              <a:srgbClr val="002EF2">
                <a:alpha val="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Rectangle 19">
              <a:extLst>
                <a:ext uri="{FF2B5EF4-FFF2-40B4-BE49-F238E27FC236}">
                  <a16:creationId xmlns:a16="http://schemas.microsoft.com/office/drawing/2014/main" id="{E8219E2B-6773-4363-893D-F49A2A8933F3}"/>
                </a:ext>
              </a:extLst>
            </p:cNvPr>
            <p:cNvSpPr/>
            <p:nvPr/>
          </p:nvSpPr>
          <p:spPr>
            <a:xfrm>
              <a:off x="8791622" y="5144675"/>
              <a:ext cx="1905460" cy="1423438"/>
            </a:xfrm>
            <a:prstGeom prst="rect">
              <a:avLst/>
            </a:prstGeom>
          </p:spPr>
          <p:txBody>
            <a:bodyPr wrap="none">
              <a:spAutoFit/>
            </a:bodyPr>
            <a:lstStyle/>
            <a:p>
              <a:pPr algn="ctr"/>
              <a:r>
                <a:rPr lang="en-AU" sz="3600" b="1" dirty="0"/>
                <a:t>Checking,</a:t>
              </a:r>
            </a:p>
            <a:p>
              <a:pPr algn="ctr"/>
              <a:r>
                <a:rPr lang="en-AU" sz="3600" b="1" dirty="0"/>
                <a:t>Checking,</a:t>
              </a:r>
            </a:p>
            <a:p>
              <a:pPr algn="ctr"/>
              <a:r>
                <a:rPr lang="en-AU" sz="3600" b="1" dirty="0"/>
                <a:t>rechecking</a:t>
              </a:r>
            </a:p>
          </p:txBody>
        </p:sp>
      </p:grpSp>
      <p:grpSp>
        <p:nvGrpSpPr>
          <p:cNvPr id="24" name="Group 23">
            <a:extLst>
              <a:ext uri="{FF2B5EF4-FFF2-40B4-BE49-F238E27FC236}">
                <a16:creationId xmlns:a16="http://schemas.microsoft.com/office/drawing/2014/main" id="{CA369C06-7D42-4BBA-A0B6-CEC0F8B34E8B}"/>
              </a:ext>
            </a:extLst>
          </p:cNvPr>
          <p:cNvGrpSpPr/>
          <p:nvPr/>
        </p:nvGrpSpPr>
        <p:grpSpPr>
          <a:xfrm>
            <a:off x="8938669" y="1334177"/>
            <a:ext cx="3119404" cy="3110678"/>
            <a:chOff x="8268195" y="2105664"/>
            <a:chExt cx="2531041" cy="2523963"/>
          </a:xfrm>
        </p:grpSpPr>
        <p:pic>
          <p:nvPicPr>
            <p:cNvPr id="6" name="Picture 5">
              <a:extLst>
                <a:ext uri="{FF2B5EF4-FFF2-40B4-BE49-F238E27FC236}">
                  <a16:creationId xmlns:a16="http://schemas.microsoft.com/office/drawing/2014/main" id="{EDDAC1FB-D258-4A98-AF6F-686730F7404D}"/>
                </a:ext>
              </a:extLst>
            </p:cNvPr>
            <p:cNvPicPr>
              <a:picLocks noChangeAspect="1"/>
            </p:cNvPicPr>
            <p:nvPr/>
          </p:nvPicPr>
          <p:blipFill>
            <a:blip r:embed="rId6">
              <a:extLst>
                <a:ext uri="{BEBA8EAE-BF5A-486C-A8C5-ECC9F3942E4B}">
                  <a14:imgProps xmlns:a14="http://schemas.microsoft.com/office/drawing/2010/main">
                    <a14:imgLayer r:embed="rId7">
                      <a14:imgEffect>
                        <a14:artisticPencilGrayscale/>
                      </a14:imgEffect>
                    </a14:imgLayer>
                  </a14:imgProps>
                </a:ext>
              </a:extLst>
            </a:blip>
            <a:stretch>
              <a:fillRect/>
            </a:stretch>
          </p:blipFill>
          <p:spPr>
            <a:xfrm>
              <a:off x="8268195" y="2105664"/>
              <a:ext cx="2530059" cy="2523963"/>
            </a:xfrm>
            <a:prstGeom prst="rect">
              <a:avLst/>
            </a:prstGeom>
            <a:effectLst>
              <a:softEdge rad="63500"/>
            </a:effectLst>
          </p:spPr>
        </p:pic>
        <p:sp>
          <p:nvSpPr>
            <p:cNvPr id="23" name="Oval 22">
              <a:extLst>
                <a:ext uri="{FF2B5EF4-FFF2-40B4-BE49-F238E27FC236}">
                  <a16:creationId xmlns:a16="http://schemas.microsoft.com/office/drawing/2014/main" id="{CC7A3596-19F3-4309-AE2A-67E6ACB58E0E}"/>
                </a:ext>
              </a:extLst>
            </p:cNvPr>
            <p:cNvSpPr/>
            <p:nvPr/>
          </p:nvSpPr>
          <p:spPr>
            <a:xfrm>
              <a:off x="8305625" y="2125694"/>
              <a:ext cx="2493611" cy="2493611"/>
            </a:xfrm>
            <a:prstGeom prst="ellipse">
              <a:avLst/>
            </a:prstGeom>
            <a:solidFill>
              <a:schemeClr val="accent6">
                <a:lumMod val="75000"/>
                <a:alpha val="8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p>
          </p:txBody>
        </p:sp>
        <p:sp>
          <p:nvSpPr>
            <p:cNvPr id="15" name="Rectangle 14">
              <a:extLst>
                <a:ext uri="{FF2B5EF4-FFF2-40B4-BE49-F238E27FC236}">
                  <a16:creationId xmlns:a16="http://schemas.microsoft.com/office/drawing/2014/main" id="{BE394BE5-2325-4A17-9908-379C223CEF9C}"/>
                </a:ext>
              </a:extLst>
            </p:cNvPr>
            <p:cNvSpPr/>
            <p:nvPr/>
          </p:nvSpPr>
          <p:spPr>
            <a:xfrm>
              <a:off x="8814013" y="2890045"/>
              <a:ext cx="1438420" cy="973931"/>
            </a:xfrm>
            <a:prstGeom prst="rect">
              <a:avLst/>
            </a:prstGeom>
          </p:spPr>
          <p:txBody>
            <a:bodyPr wrap="none">
              <a:spAutoFit/>
            </a:bodyPr>
            <a:lstStyle/>
            <a:p>
              <a:pPr algn="ctr"/>
              <a:r>
                <a:rPr lang="en-AU" sz="3600" b="1" dirty="0"/>
                <a:t>Reliable</a:t>
              </a:r>
            </a:p>
            <a:p>
              <a:pPr algn="ctr"/>
              <a:r>
                <a:rPr lang="en-AU" sz="3600" b="1" dirty="0"/>
                <a:t>sources</a:t>
              </a:r>
            </a:p>
          </p:txBody>
        </p:sp>
      </p:grpSp>
      <p:grpSp>
        <p:nvGrpSpPr>
          <p:cNvPr id="25" name="Group 24">
            <a:extLst>
              <a:ext uri="{FF2B5EF4-FFF2-40B4-BE49-F238E27FC236}">
                <a16:creationId xmlns:a16="http://schemas.microsoft.com/office/drawing/2014/main" id="{650A665F-1B4D-411E-9FC3-BB9750305DC4}"/>
              </a:ext>
            </a:extLst>
          </p:cNvPr>
          <p:cNvGrpSpPr/>
          <p:nvPr/>
        </p:nvGrpSpPr>
        <p:grpSpPr>
          <a:xfrm>
            <a:off x="4630791" y="1811760"/>
            <a:ext cx="3118192" cy="3110678"/>
            <a:chOff x="5313686" y="3561766"/>
            <a:chExt cx="2530059" cy="2523963"/>
          </a:xfrm>
        </p:grpSpPr>
        <p:pic>
          <p:nvPicPr>
            <p:cNvPr id="16" name="Picture 15">
              <a:extLst>
                <a:ext uri="{FF2B5EF4-FFF2-40B4-BE49-F238E27FC236}">
                  <a16:creationId xmlns:a16="http://schemas.microsoft.com/office/drawing/2014/main" id="{9A9AF3B0-70E9-436F-9CDC-AB92A8BC5FFD}"/>
                </a:ext>
              </a:extLst>
            </p:cNvPr>
            <p:cNvPicPr>
              <a:picLocks noChangeAspect="1"/>
            </p:cNvPicPr>
            <p:nvPr/>
          </p:nvPicPr>
          <p:blipFill>
            <a:blip r:embed="rId6">
              <a:extLst>
                <a:ext uri="{BEBA8EAE-BF5A-486C-A8C5-ECC9F3942E4B}">
                  <a14:imgProps xmlns:a14="http://schemas.microsoft.com/office/drawing/2010/main">
                    <a14:imgLayer r:embed="rId7">
                      <a14:imgEffect>
                        <a14:artisticPencilGrayscale/>
                      </a14:imgEffect>
                    </a14:imgLayer>
                  </a14:imgProps>
                </a:ext>
              </a:extLst>
            </a:blip>
            <a:stretch>
              <a:fillRect/>
            </a:stretch>
          </p:blipFill>
          <p:spPr>
            <a:xfrm>
              <a:off x="5313686" y="3561766"/>
              <a:ext cx="2530059" cy="2523963"/>
            </a:xfrm>
            <a:prstGeom prst="rect">
              <a:avLst/>
            </a:prstGeom>
            <a:effectLst>
              <a:softEdge rad="63500"/>
            </a:effectLst>
          </p:spPr>
        </p:pic>
        <p:sp>
          <p:nvSpPr>
            <p:cNvPr id="22" name="Oval 21">
              <a:extLst>
                <a:ext uri="{FF2B5EF4-FFF2-40B4-BE49-F238E27FC236}">
                  <a16:creationId xmlns:a16="http://schemas.microsoft.com/office/drawing/2014/main" id="{C633C75E-6B0C-4373-B054-75398414B1CB}"/>
                </a:ext>
              </a:extLst>
            </p:cNvPr>
            <p:cNvSpPr/>
            <p:nvPr/>
          </p:nvSpPr>
          <p:spPr>
            <a:xfrm>
              <a:off x="5343566" y="3576491"/>
              <a:ext cx="2493611" cy="2493611"/>
            </a:xfrm>
            <a:prstGeom prst="ellipse">
              <a:avLst/>
            </a:prstGeom>
            <a:solidFill>
              <a:srgbClr val="C00000">
                <a:alpha val="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p>
          </p:txBody>
        </p:sp>
        <p:sp>
          <p:nvSpPr>
            <p:cNvPr id="18" name="Rectangle 17">
              <a:extLst>
                <a:ext uri="{FF2B5EF4-FFF2-40B4-BE49-F238E27FC236}">
                  <a16:creationId xmlns:a16="http://schemas.microsoft.com/office/drawing/2014/main" id="{366D290B-05CF-4090-86C8-1F81A8051F10}"/>
                </a:ext>
              </a:extLst>
            </p:cNvPr>
            <p:cNvSpPr/>
            <p:nvPr/>
          </p:nvSpPr>
          <p:spPr>
            <a:xfrm>
              <a:off x="5485203" y="4576651"/>
              <a:ext cx="2171055" cy="524424"/>
            </a:xfrm>
            <a:prstGeom prst="rect">
              <a:avLst/>
            </a:prstGeom>
          </p:spPr>
          <p:txBody>
            <a:bodyPr wrap="none">
              <a:spAutoFit/>
            </a:bodyPr>
            <a:lstStyle/>
            <a:p>
              <a:pPr algn="ctr"/>
              <a:r>
                <a:rPr lang="en-AU" sz="3600" b="1" dirty="0" err="1"/>
                <a:t>WikiProjects</a:t>
              </a:r>
              <a:endParaRPr lang="en-AU" sz="3600" b="1" dirty="0"/>
            </a:p>
          </p:txBody>
        </p:sp>
      </p:grpSp>
    </p:spTree>
    <p:extLst>
      <p:ext uri="{BB962C8B-B14F-4D97-AF65-F5344CB8AC3E}">
        <p14:creationId xmlns:p14="http://schemas.microsoft.com/office/powerpoint/2010/main" val="896889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hevron 14">
            <a:extLst>
              <a:ext uri="{FF2B5EF4-FFF2-40B4-BE49-F238E27FC236}">
                <a16:creationId xmlns:a16="http://schemas.microsoft.com/office/drawing/2014/main" id="{C68F483B-017A-4302-844B-E6AC20F2C7B1}"/>
              </a:ext>
            </a:extLst>
          </p:cNvPr>
          <p:cNvSpPr/>
          <p:nvPr/>
        </p:nvSpPr>
        <p:spPr>
          <a:xfrm rot="5400000">
            <a:off x="-2509688" y="3078312"/>
            <a:ext cx="2743200" cy="1514176"/>
          </a:xfrm>
          <a:prstGeom prst="chevron">
            <a:avLst>
              <a:gd name="adj" fmla="val 28217"/>
            </a:avLst>
          </a:prstGeom>
          <a:solidFill>
            <a:srgbClr val="080807"/>
          </a:solidFill>
          <a:ln w="38100">
            <a:noFill/>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endParaRPr lang="en-AU" b="1" dirty="0">
              <a:solidFill>
                <a:schemeClr val="tx1"/>
              </a:solidFill>
            </a:endParaRPr>
          </a:p>
        </p:txBody>
      </p:sp>
      <p:sp>
        <p:nvSpPr>
          <p:cNvPr id="33" name="Chevron 14">
            <a:extLst>
              <a:ext uri="{FF2B5EF4-FFF2-40B4-BE49-F238E27FC236}">
                <a16:creationId xmlns:a16="http://schemas.microsoft.com/office/drawing/2014/main" id="{6E9B2355-AB4D-40E1-A806-CDBB9BDC454E}"/>
              </a:ext>
            </a:extLst>
          </p:cNvPr>
          <p:cNvSpPr/>
          <p:nvPr/>
        </p:nvSpPr>
        <p:spPr>
          <a:xfrm rot="5400000">
            <a:off x="-3551802" y="3306202"/>
            <a:ext cx="4806927" cy="1229870"/>
          </a:xfrm>
          <a:prstGeom prst="chevron">
            <a:avLst>
              <a:gd name="adj" fmla="val 28217"/>
            </a:avLst>
          </a:prstGeom>
          <a:solidFill>
            <a:srgbClr val="080807"/>
          </a:solidFill>
          <a:ln w="38100">
            <a:noFill/>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endParaRPr lang="en-AU" b="1" dirty="0">
              <a:solidFill>
                <a:schemeClr val="tx1"/>
              </a:solidFill>
            </a:endParaRPr>
          </a:p>
        </p:txBody>
      </p:sp>
      <p:pic>
        <p:nvPicPr>
          <p:cNvPr id="7" name="Picture 6">
            <a:extLst>
              <a:ext uri="{FF2B5EF4-FFF2-40B4-BE49-F238E27FC236}">
                <a16:creationId xmlns:a16="http://schemas.microsoft.com/office/drawing/2014/main" id="{E825FFF8-6D79-4C23-982A-9765734099CB}"/>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150000"/>
                    </a14:imgEffect>
                    <a14:imgEffect>
                      <a14:brightnessContrast contrast="20000"/>
                    </a14:imgEffect>
                  </a14:imgLayer>
                </a14:imgProps>
              </a:ext>
              <a:ext uri="{28A0092B-C50C-407E-A947-70E740481C1C}">
                <a14:useLocalDpi xmlns:a14="http://schemas.microsoft.com/office/drawing/2010/main" val="0"/>
              </a:ext>
            </a:extLst>
          </a:blip>
          <a:srcRect l="21468" t="10099" r="24215"/>
          <a:stretch/>
        </p:blipFill>
        <p:spPr>
          <a:xfrm>
            <a:off x="6795896" y="0"/>
            <a:ext cx="5791200" cy="6374368"/>
          </a:xfrm>
          <a:prstGeom prst="rect">
            <a:avLst/>
          </a:prstGeom>
        </p:spPr>
      </p:pic>
      <p:sp>
        <p:nvSpPr>
          <p:cNvPr id="12" name="Rectangle 11" descr="Brush stroke mask">
            <a:extLst>
              <a:ext uri="{FF2B5EF4-FFF2-40B4-BE49-F238E27FC236}">
                <a16:creationId xmlns:a16="http://schemas.microsoft.com/office/drawing/2014/main" id="{743ECA52-95A2-49CD-8452-52CB0E5FC1D8}"/>
              </a:ext>
            </a:extLst>
          </p:cNvPr>
          <p:cNvSpPr/>
          <p:nvPr/>
        </p:nvSpPr>
        <p:spPr>
          <a:xfrm flipV="1">
            <a:off x="395096" y="0"/>
            <a:ext cx="12192000" cy="6858000"/>
          </a:xfrm>
          <a:prstGeom prst="rect">
            <a:avLst/>
          </a:prstGeom>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A9D147C7-20B4-4966-8CE7-5B0E3E269018}"/>
              </a:ext>
            </a:extLst>
          </p:cNvPr>
          <p:cNvSpPr/>
          <p:nvPr/>
        </p:nvSpPr>
        <p:spPr>
          <a:xfrm>
            <a:off x="9724723" y="6488668"/>
            <a:ext cx="2467277" cy="338554"/>
          </a:xfrm>
          <a:prstGeom prst="rect">
            <a:avLst/>
          </a:prstGeom>
        </p:spPr>
        <p:txBody>
          <a:bodyPr wrap="none">
            <a:spAutoFit/>
          </a:bodyPr>
          <a:lstStyle/>
          <a:p>
            <a:pPr algn="r"/>
            <a:r>
              <a:rPr lang="en-AU" sz="1600" dirty="0"/>
              <a:t>Alastair Bennett [CC BY-NC]</a:t>
            </a:r>
          </a:p>
        </p:txBody>
      </p:sp>
      <p:sp>
        <p:nvSpPr>
          <p:cNvPr id="21" name="Chevron 12">
            <a:extLst>
              <a:ext uri="{FF2B5EF4-FFF2-40B4-BE49-F238E27FC236}">
                <a16:creationId xmlns:a16="http://schemas.microsoft.com/office/drawing/2014/main" id="{0AB33411-7DB3-459A-9BE9-769D02B8B2BF}"/>
              </a:ext>
            </a:extLst>
          </p:cNvPr>
          <p:cNvSpPr/>
          <p:nvPr/>
        </p:nvSpPr>
        <p:spPr>
          <a:xfrm rot="5400000">
            <a:off x="-2344256" y="3237687"/>
            <a:ext cx="2391788" cy="1270932"/>
          </a:xfrm>
          <a:prstGeom prst="chevron">
            <a:avLst>
              <a:gd name="adj" fmla="val 28217"/>
            </a:avLst>
          </a:prstGeom>
          <a:solidFill>
            <a:schemeClr val="bg1"/>
          </a:solidFill>
          <a:ln w="38100">
            <a:solidFill>
              <a:schemeClr val="accent5">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endParaRPr lang="en-AU" sz="1600" b="1" dirty="0">
              <a:solidFill>
                <a:schemeClr val="tx1"/>
              </a:solidFill>
            </a:endParaRPr>
          </a:p>
        </p:txBody>
      </p:sp>
      <p:sp>
        <p:nvSpPr>
          <p:cNvPr id="22" name="Chevron 14">
            <a:extLst>
              <a:ext uri="{FF2B5EF4-FFF2-40B4-BE49-F238E27FC236}">
                <a16:creationId xmlns:a16="http://schemas.microsoft.com/office/drawing/2014/main" id="{FDC39144-BCB0-448F-AB8B-B83F44B4E703}"/>
              </a:ext>
            </a:extLst>
          </p:cNvPr>
          <p:cNvSpPr/>
          <p:nvPr/>
        </p:nvSpPr>
        <p:spPr>
          <a:xfrm rot="5400000">
            <a:off x="-1777070" y="1791099"/>
            <a:ext cx="1257416" cy="1002484"/>
          </a:xfrm>
          <a:prstGeom prst="chevron">
            <a:avLst>
              <a:gd name="adj" fmla="val 28217"/>
            </a:avLst>
          </a:prstGeom>
          <a:solidFill>
            <a:schemeClr val="bg1"/>
          </a:solidFill>
          <a:ln w="38100">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endParaRPr lang="en-AU" b="1" dirty="0">
              <a:solidFill>
                <a:schemeClr val="tx1"/>
              </a:solidFill>
            </a:endParaRPr>
          </a:p>
        </p:txBody>
      </p:sp>
      <p:sp>
        <p:nvSpPr>
          <p:cNvPr id="23" name="Chevron 14">
            <a:extLst>
              <a:ext uri="{FF2B5EF4-FFF2-40B4-BE49-F238E27FC236}">
                <a16:creationId xmlns:a16="http://schemas.microsoft.com/office/drawing/2014/main" id="{0F3BCF1F-9B3D-4E5B-83BE-DC4FF1C550A8}"/>
              </a:ext>
            </a:extLst>
          </p:cNvPr>
          <p:cNvSpPr/>
          <p:nvPr/>
        </p:nvSpPr>
        <p:spPr>
          <a:xfrm rot="5400000">
            <a:off x="-1777070" y="5035682"/>
            <a:ext cx="1257416" cy="1002484"/>
          </a:xfrm>
          <a:prstGeom prst="chevron">
            <a:avLst>
              <a:gd name="adj" fmla="val 28217"/>
            </a:avLst>
          </a:prstGeom>
          <a:solidFill>
            <a:schemeClr val="bg1"/>
          </a:solidFill>
          <a:ln w="38100">
            <a:solidFill>
              <a:schemeClr val="accent4">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endParaRPr lang="en-AU" b="1" dirty="0">
              <a:solidFill>
                <a:schemeClr val="tx1"/>
              </a:solidFill>
            </a:endParaRPr>
          </a:p>
        </p:txBody>
      </p:sp>
      <p:pic>
        <p:nvPicPr>
          <p:cNvPr id="35" name="Picture 34">
            <a:extLst>
              <a:ext uri="{FF2B5EF4-FFF2-40B4-BE49-F238E27FC236}">
                <a16:creationId xmlns:a16="http://schemas.microsoft.com/office/drawing/2014/main" id="{86800120-2658-43D9-AC3B-E297D2877783}"/>
              </a:ext>
            </a:extLst>
          </p:cNvPr>
          <p:cNvPicPr>
            <a:picLocks noChangeAspect="1"/>
          </p:cNvPicPr>
          <p:nvPr/>
        </p:nvPicPr>
        <p:blipFill>
          <a:blip r:embed="rId7">
            <a:extLst>
              <a:ext uri="{BEBA8EAE-BF5A-486C-A8C5-ECC9F3942E4B}">
                <a14:imgProps xmlns:a14="http://schemas.microsoft.com/office/drawing/2010/main">
                  <a14:imgLayer r:embed="rId8">
                    <a14:imgEffect>
                      <a14:artisticPencilGrayscale/>
                    </a14:imgEffect>
                  </a14:imgLayer>
                </a14:imgProps>
              </a:ext>
            </a:extLst>
          </a:blip>
          <a:stretch>
            <a:fillRect/>
          </a:stretch>
        </p:blipFill>
        <p:spPr>
          <a:xfrm>
            <a:off x="200328" y="1539840"/>
            <a:ext cx="1511939" cy="4810161"/>
          </a:xfrm>
          <a:prstGeom prst="rect">
            <a:avLst/>
          </a:prstGeom>
          <a:effectLst>
            <a:softEdge rad="50800"/>
          </a:effectLst>
        </p:spPr>
      </p:pic>
      <p:grpSp>
        <p:nvGrpSpPr>
          <p:cNvPr id="4" name="Group 3">
            <a:extLst>
              <a:ext uri="{FF2B5EF4-FFF2-40B4-BE49-F238E27FC236}">
                <a16:creationId xmlns:a16="http://schemas.microsoft.com/office/drawing/2014/main" id="{F5D3F027-9A47-42D2-84E1-D74DA01F4FC3}"/>
              </a:ext>
            </a:extLst>
          </p:cNvPr>
          <p:cNvGrpSpPr/>
          <p:nvPr/>
        </p:nvGrpSpPr>
        <p:grpSpPr>
          <a:xfrm>
            <a:off x="1418624" y="1342332"/>
            <a:ext cx="6615821" cy="1608102"/>
            <a:chOff x="1355124" y="1342332"/>
            <a:chExt cx="6615821" cy="1608102"/>
          </a:xfrm>
        </p:grpSpPr>
        <p:sp>
          <p:nvSpPr>
            <p:cNvPr id="15" name="Trapezoid 14">
              <a:extLst>
                <a:ext uri="{FF2B5EF4-FFF2-40B4-BE49-F238E27FC236}">
                  <a16:creationId xmlns:a16="http://schemas.microsoft.com/office/drawing/2014/main" id="{B0CEFC19-6C01-4AF4-AD49-E3FF684DD013}"/>
                </a:ext>
              </a:extLst>
            </p:cNvPr>
            <p:cNvSpPr/>
            <p:nvPr/>
          </p:nvSpPr>
          <p:spPr>
            <a:xfrm rot="16200000">
              <a:off x="1405873" y="1291583"/>
              <a:ext cx="1608102" cy="1709600"/>
            </a:xfrm>
            <a:prstGeom prst="trapezoid">
              <a:avLst>
                <a:gd name="adj" fmla="val 15423"/>
              </a:avLst>
            </a:prstGeom>
            <a:gradFill>
              <a:gsLst>
                <a:gs pos="0">
                  <a:srgbClr val="05754A">
                    <a:alpha val="50000"/>
                  </a:srgbClr>
                </a:gs>
                <a:gs pos="100000">
                  <a:srgbClr val="05754A">
                    <a:alpha val="0"/>
                  </a:srgbClr>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TextBox 15">
              <a:extLst>
                <a:ext uri="{FF2B5EF4-FFF2-40B4-BE49-F238E27FC236}">
                  <a16:creationId xmlns:a16="http://schemas.microsoft.com/office/drawing/2014/main" id="{25A1DAA9-0BDC-4CCD-85AC-87F3D1EB4A30}"/>
                </a:ext>
              </a:extLst>
            </p:cNvPr>
            <p:cNvSpPr txBox="1"/>
            <p:nvPr/>
          </p:nvSpPr>
          <p:spPr>
            <a:xfrm>
              <a:off x="2354029" y="1484662"/>
              <a:ext cx="5616916" cy="1446550"/>
            </a:xfrm>
            <a:prstGeom prst="rect">
              <a:avLst/>
            </a:prstGeom>
            <a:noFill/>
          </p:spPr>
          <p:txBody>
            <a:bodyPr wrap="square" rtlCol="0">
              <a:spAutoFit/>
            </a:bodyPr>
            <a:lstStyle/>
            <a:p>
              <a:r>
                <a:rPr lang="en-US" sz="2200" b="1" dirty="0"/>
                <a:t>2000 new articles per day,</a:t>
              </a:r>
            </a:p>
            <a:p>
              <a:r>
                <a:rPr lang="en-US" sz="2200" b="1" dirty="0"/>
                <a:t>	… of which 70-80% are deleted	</a:t>
              </a:r>
            </a:p>
            <a:p>
              <a:r>
                <a:rPr lang="en-US" sz="2200" b="1" dirty="0"/>
                <a:t>Articles for Creation (New drafts)	</a:t>
              </a:r>
            </a:p>
            <a:p>
              <a:r>
                <a:rPr lang="en-US" sz="2200" b="1" dirty="0"/>
                <a:t>New page patrol (Recently approved drafts)</a:t>
              </a:r>
            </a:p>
          </p:txBody>
        </p:sp>
      </p:grpSp>
      <p:grpSp>
        <p:nvGrpSpPr>
          <p:cNvPr id="5" name="Group 4">
            <a:extLst>
              <a:ext uri="{FF2B5EF4-FFF2-40B4-BE49-F238E27FC236}">
                <a16:creationId xmlns:a16="http://schemas.microsoft.com/office/drawing/2014/main" id="{B0032463-2ABE-4437-811C-956CB0E08304}"/>
              </a:ext>
            </a:extLst>
          </p:cNvPr>
          <p:cNvGrpSpPr/>
          <p:nvPr/>
        </p:nvGrpSpPr>
        <p:grpSpPr>
          <a:xfrm>
            <a:off x="1416022" y="4572458"/>
            <a:ext cx="7926873" cy="1629440"/>
            <a:chOff x="1352522" y="4572458"/>
            <a:chExt cx="7926873" cy="1629440"/>
          </a:xfrm>
        </p:grpSpPr>
        <p:sp>
          <p:nvSpPr>
            <p:cNvPr id="17" name="Trapezoid 16">
              <a:extLst>
                <a:ext uri="{FF2B5EF4-FFF2-40B4-BE49-F238E27FC236}">
                  <a16:creationId xmlns:a16="http://schemas.microsoft.com/office/drawing/2014/main" id="{51163ACC-0DBC-4D27-8744-B16FCC7B2D3F}"/>
                </a:ext>
              </a:extLst>
            </p:cNvPr>
            <p:cNvSpPr/>
            <p:nvPr/>
          </p:nvSpPr>
          <p:spPr>
            <a:xfrm rot="16200000">
              <a:off x="1395204" y="4529776"/>
              <a:ext cx="1629440" cy="1714804"/>
            </a:xfrm>
            <a:prstGeom prst="trapezoid">
              <a:avLst>
                <a:gd name="adj" fmla="val 15423"/>
              </a:avLst>
            </a:prstGeom>
            <a:gradFill>
              <a:gsLst>
                <a:gs pos="0">
                  <a:srgbClr val="C00000">
                    <a:alpha val="50000"/>
                  </a:srgbClr>
                </a:gs>
                <a:gs pos="100000">
                  <a:srgbClr val="C00000">
                    <a:alpha val="0"/>
                  </a:srgbClr>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Rectangle 17">
              <a:extLst>
                <a:ext uri="{FF2B5EF4-FFF2-40B4-BE49-F238E27FC236}">
                  <a16:creationId xmlns:a16="http://schemas.microsoft.com/office/drawing/2014/main" id="{66A49991-9BAF-4154-AAA4-535466470038}"/>
                </a:ext>
              </a:extLst>
            </p:cNvPr>
            <p:cNvSpPr/>
            <p:nvPr/>
          </p:nvSpPr>
          <p:spPr>
            <a:xfrm>
              <a:off x="2303003" y="4702559"/>
              <a:ext cx="6976392" cy="1446550"/>
            </a:xfrm>
            <a:prstGeom prst="rect">
              <a:avLst/>
            </a:prstGeom>
          </p:spPr>
          <p:txBody>
            <a:bodyPr wrap="square">
              <a:spAutoFit/>
            </a:bodyPr>
            <a:lstStyle/>
            <a:p>
              <a:r>
                <a:rPr lang="en-US" sz="2200" b="1" dirty="0"/>
                <a:t>50 established articles deleted per day</a:t>
              </a:r>
            </a:p>
            <a:p>
              <a:r>
                <a:rPr lang="en-US" sz="2200" b="1" dirty="0"/>
                <a:t>Articles for Deletion</a:t>
              </a:r>
            </a:p>
            <a:p>
              <a:pPr lvl="1"/>
              <a:r>
                <a:rPr lang="en-US" sz="2200" b="1" dirty="0"/>
                <a:t>Speedy deletion (1 day)</a:t>
              </a:r>
            </a:p>
            <a:p>
              <a:pPr lvl="1"/>
              <a:r>
                <a:rPr lang="en-US" sz="2200" b="1" dirty="0"/>
                <a:t>Proposed deletion (1-4 weeks)</a:t>
              </a:r>
              <a:endParaRPr lang="en-AU" sz="2200" b="1" dirty="0"/>
            </a:p>
          </p:txBody>
        </p:sp>
      </p:grpSp>
      <p:sp>
        <p:nvSpPr>
          <p:cNvPr id="37" name="Chevron 12">
            <a:extLst>
              <a:ext uri="{FF2B5EF4-FFF2-40B4-BE49-F238E27FC236}">
                <a16:creationId xmlns:a16="http://schemas.microsoft.com/office/drawing/2014/main" id="{7B2F5983-FE94-4FB0-B97C-E5D16AA6F959}"/>
              </a:ext>
            </a:extLst>
          </p:cNvPr>
          <p:cNvSpPr/>
          <p:nvPr/>
        </p:nvSpPr>
        <p:spPr>
          <a:xfrm rot="5400000">
            <a:off x="-248756" y="3237687"/>
            <a:ext cx="2391788" cy="1270932"/>
          </a:xfrm>
          <a:prstGeom prst="chevron">
            <a:avLst>
              <a:gd name="adj" fmla="val 28217"/>
            </a:avLst>
          </a:prstGeom>
          <a:noFill/>
          <a:ln w="50800">
            <a:solidFill>
              <a:srgbClr val="0070C0">
                <a:alpha val="20000"/>
              </a:srgbClr>
            </a:solidFill>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endParaRPr lang="en-AU" sz="1600" b="1" dirty="0">
              <a:solidFill>
                <a:schemeClr val="tx1"/>
              </a:solidFill>
            </a:endParaRPr>
          </a:p>
        </p:txBody>
      </p:sp>
      <p:sp>
        <p:nvSpPr>
          <p:cNvPr id="38" name="Chevron 14">
            <a:extLst>
              <a:ext uri="{FF2B5EF4-FFF2-40B4-BE49-F238E27FC236}">
                <a16:creationId xmlns:a16="http://schemas.microsoft.com/office/drawing/2014/main" id="{00898D00-C7C0-40D0-AEA0-FF0F1C77AA3A}"/>
              </a:ext>
            </a:extLst>
          </p:cNvPr>
          <p:cNvSpPr/>
          <p:nvPr/>
        </p:nvSpPr>
        <p:spPr>
          <a:xfrm rot="5400000">
            <a:off x="318430" y="1791099"/>
            <a:ext cx="1257416" cy="1002484"/>
          </a:xfrm>
          <a:prstGeom prst="chevron">
            <a:avLst>
              <a:gd name="adj" fmla="val 28217"/>
            </a:avLst>
          </a:prstGeom>
          <a:noFill/>
          <a:ln w="50800">
            <a:solidFill>
              <a:schemeClr val="accent6">
                <a:lumMod val="75000"/>
                <a:alpha val="5000"/>
              </a:schemeClr>
            </a:solidFill>
          </a:ln>
          <a:effectLst>
            <a:glow rad="63500">
              <a:schemeClr val="accent6">
                <a:satMod val="175000"/>
                <a:alpha val="20000"/>
              </a:schemeClr>
            </a:glow>
          </a:effectLst>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endParaRPr lang="en-AU" b="1" dirty="0">
              <a:solidFill>
                <a:schemeClr val="tx1"/>
              </a:solidFill>
            </a:endParaRPr>
          </a:p>
        </p:txBody>
      </p:sp>
      <p:sp>
        <p:nvSpPr>
          <p:cNvPr id="39" name="Chevron 14">
            <a:extLst>
              <a:ext uri="{FF2B5EF4-FFF2-40B4-BE49-F238E27FC236}">
                <a16:creationId xmlns:a16="http://schemas.microsoft.com/office/drawing/2014/main" id="{D4D6531A-7F26-4D80-8CDE-ED385C528BCD}"/>
              </a:ext>
            </a:extLst>
          </p:cNvPr>
          <p:cNvSpPr/>
          <p:nvPr/>
        </p:nvSpPr>
        <p:spPr>
          <a:xfrm rot="5400000">
            <a:off x="318430" y="5035682"/>
            <a:ext cx="1257416" cy="1002484"/>
          </a:xfrm>
          <a:prstGeom prst="chevron">
            <a:avLst>
              <a:gd name="adj" fmla="val 28217"/>
            </a:avLst>
          </a:prstGeom>
          <a:noFill/>
          <a:ln w="50800">
            <a:solidFill>
              <a:schemeClr val="accent4">
                <a:lumMod val="40000"/>
                <a:lumOff val="60000"/>
                <a:alpha val="5000"/>
              </a:schemeClr>
            </a:solidFill>
          </a:ln>
          <a:effectLst>
            <a:glow rad="63500">
              <a:schemeClr val="accent2">
                <a:satMod val="175000"/>
                <a:alpha val="20000"/>
              </a:schemeClr>
            </a:glow>
          </a:effectLst>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endParaRPr lang="en-AU" b="1" dirty="0">
              <a:solidFill>
                <a:schemeClr val="tx1"/>
              </a:solidFill>
            </a:endParaRPr>
          </a:p>
        </p:txBody>
      </p:sp>
      <p:sp>
        <p:nvSpPr>
          <p:cNvPr id="40" name="Chevron 12">
            <a:extLst>
              <a:ext uri="{FF2B5EF4-FFF2-40B4-BE49-F238E27FC236}">
                <a16:creationId xmlns:a16="http://schemas.microsoft.com/office/drawing/2014/main" id="{A3F1DF75-A664-4476-BFA6-1FE4C5D10359}"/>
              </a:ext>
            </a:extLst>
          </p:cNvPr>
          <p:cNvSpPr/>
          <p:nvPr/>
        </p:nvSpPr>
        <p:spPr>
          <a:xfrm rot="5400000">
            <a:off x="-248756" y="3264742"/>
            <a:ext cx="2391788" cy="1270932"/>
          </a:xfrm>
          <a:prstGeom prst="chevron">
            <a:avLst>
              <a:gd name="adj" fmla="val 28217"/>
            </a:avLst>
          </a:prstGeom>
          <a:noFill/>
          <a:ln w="50800">
            <a:solidFill>
              <a:srgbClr val="0070C0">
                <a:alpha val="10000"/>
              </a:srgbClr>
            </a:solidFill>
          </a:ln>
          <a:effectLst>
            <a:glow rad="63500">
              <a:schemeClr val="accent1">
                <a:satMod val="175000"/>
                <a:alpha val="30000"/>
              </a:schemeClr>
            </a:glow>
          </a:effectLst>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endParaRPr lang="en-AU" sz="1600" b="1" dirty="0">
              <a:solidFill>
                <a:schemeClr val="tx1"/>
              </a:solidFill>
            </a:endParaRPr>
          </a:p>
        </p:txBody>
      </p:sp>
      <p:sp>
        <p:nvSpPr>
          <p:cNvPr id="41" name="TextBox 40">
            <a:extLst>
              <a:ext uri="{FF2B5EF4-FFF2-40B4-BE49-F238E27FC236}">
                <a16:creationId xmlns:a16="http://schemas.microsoft.com/office/drawing/2014/main" id="{F33FDD77-4B22-413B-9D19-A5F5410EE97C}"/>
              </a:ext>
            </a:extLst>
          </p:cNvPr>
          <p:cNvSpPr txBox="1"/>
          <p:nvPr/>
        </p:nvSpPr>
        <p:spPr>
          <a:xfrm>
            <a:off x="395096" y="2067553"/>
            <a:ext cx="1118511" cy="400110"/>
          </a:xfrm>
          <a:prstGeom prst="rect">
            <a:avLst/>
          </a:prstGeom>
          <a:solidFill>
            <a:srgbClr val="080807">
              <a:alpha val="46000"/>
            </a:srgbClr>
          </a:solidFill>
          <a:effectLst>
            <a:softEdge rad="63500"/>
          </a:effectLst>
        </p:spPr>
        <p:txBody>
          <a:bodyPr wrap="none" rtlCol="0">
            <a:spAutoFit/>
          </a:bodyPr>
          <a:lstStyle/>
          <a:p>
            <a:pPr algn="ctr"/>
            <a:r>
              <a:rPr lang="en-AU" sz="2000" b="1" dirty="0"/>
              <a:t>Creation</a:t>
            </a:r>
          </a:p>
        </p:txBody>
      </p:sp>
      <p:sp>
        <p:nvSpPr>
          <p:cNvPr id="43" name="TextBox 42">
            <a:extLst>
              <a:ext uri="{FF2B5EF4-FFF2-40B4-BE49-F238E27FC236}">
                <a16:creationId xmlns:a16="http://schemas.microsoft.com/office/drawing/2014/main" id="{AB69790F-A9B9-445A-A3E9-60CB87D9E827}"/>
              </a:ext>
            </a:extLst>
          </p:cNvPr>
          <p:cNvSpPr txBox="1"/>
          <p:nvPr/>
        </p:nvSpPr>
        <p:spPr>
          <a:xfrm>
            <a:off x="395096" y="5365530"/>
            <a:ext cx="1119217" cy="400110"/>
          </a:xfrm>
          <a:prstGeom prst="rect">
            <a:avLst/>
          </a:prstGeom>
          <a:solidFill>
            <a:srgbClr val="080807">
              <a:alpha val="46000"/>
            </a:srgbClr>
          </a:solidFill>
          <a:effectLst>
            <a:softEdge rad="63500"/>
          </a:effectLst>
        </p:spPr>
        <p:txBody>
          <a:bodyPr wrap="none" rtlCol="0">
            <a:spAutoFit/>
          </a:bodyPr>
          <a:lstStyle/>
          <a:p>
            <a:pPr algn="ctr"/>
            <a:r>
              <a:rPr lang="en-AU" sz="2000" b="1" dirty="0"/>
              <a:t>Deletion</a:t>
            </a:r>
          </a:p>
        </p:txBody>
      </p:sp>
      <p:sp>
        <p:nvSpPr>
          <p:cNvPr id="44" name="TextBox 43">
            <a:extLst>
              <a:ext uri="{FF2B5EF4-FFF2-40B4-BE49-F238E27FC236}">
                <a16:creationId xmlns:a16="http://schemas.microsoft.com/office/drawing/2014/main" id="{25AA8E74-0213-43BC-BD90-EBECD5A2EE80}"/>
              </a:ext>
            </a:extLst>
          </p:cNvPr>
          <p:cNvSpPr txBox="1"/>
          <p:nvPr/>
        </p:nvSpPr>
        <p:spPr>
          <a:xfrm rot="3600000">
            <a:off x="6188" y="3643808"/>
            <a:ext cx="1867819" cy="461665"/>
          </a:xfrm>
          <a:prstGeom prst="rect">
            <a:avLst/>
          </a:prstGeom>
          <a:solidFill>
            <a:srgbClr val="080807">
              <a:alpha val="46000"/>
            </a:srgbClr>
          </a:solidFill>
          <a:effectLst>
            <a:softEdge rad="63500"/>
          </a:effectLst>
        </p:spPr>
        <p:txBody>
          <a:bodyPr wrap="none" rtlCol="0">
            <a:spAutoFit/>
          </a:bodyPr>
          <a:lstStyle/>
          <a:p>
            <a:pPr algn="ctr"/>
            <a:r>
              <a:rPr lang="en-AU" sz="2400" b="1" dirty="0"/>
              <a:t>Modification</a:t>
            </a:r>
          </a:p>
        </p:txBody>
      </p:sp>
      <p:sp>
        <p:nvSpPr>
          <p:cNvPr id="49" name="Title 9">
            <a:extLst>
              <a:ext uri="{FF2B5EF4-FFF2-40B4-BE49-F238E27FC236}">
                <a16:creationId xmlns:a16="http://schemas.microsoft.com/office/drawing/2014/main" id="{46D6C891-31AD-4402-81C3-293069B89A3A}"/>
              </a:ext>
            </a:extLst>
          </p:cNvPr>
          <p:cNvSpPr>
            <a:spLocks noGrp="1"/>
          </p:cNvSpPr>
          <p:nvPr>
            <p:ph type="title"/>
          </p:nvPr>
        </p:nvSpPr>
        <p:spPr>
          <a:xfrm>
            <a:off x="838200" y="206532"/>
            <a:ext cx="10515600" cy="1325563"/>
          </a:xfrm>
        </p:spPr>
        <p:txBody>
          <a:bodyPr>
            <a:normAutofit/>
          </a:bodyPr>
          <a:lstStyle/>
          <a:p>
            <a:r>
              <a:rPr lang="en-AU" sz="6000" dirty="0"/>
              <a:t>Anti-vandalism</a:t>
            </a:r>
          </a:p>
        </p:txBody>
      </p:sp>
    </p:spTree>
    <p:extLst>
      <p:ext uri="{BB962C8B-B14F-4D97-AF65-F5344CB8AC3E}">
        <p14:creationId xmlns:p14="http://schemas.microsoft.com/office/powerpoint/2010/main" val="401956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63AF29C-45C3-4F5B-B4BC-9714D9AB788E}"/>
              </a:ext>
            </a:extLst>
          </p:cNvPr>
          <p:cNvPicPr>
            <a:picLocks noChangeAspect="1"/>
          </p:cNvPicPr>
          <p:nvPr/>
        </p:nvPicPr>
        <p:blipFill>
          <a:blip r:embed="rId3">
            <a:extLst>
              <a:ext uri="{BEBA8EAE-BF5A-486C-A8C5-ECC9F3942E4B}">
                <a14:imgProps xmlns:a14="http://schemas.microsoft.com/office/drawing/2010/main">
                  <a14:imgLayer r:embed="rId4">
                    <a14:imgEffect>
                      <a14:artisticPencilGrayscale trans="90000" pencilSize="8"/>
                    </a14:imgEffect>
                  </a14:imgLayer>
                </a14:imgProps>
              </a:ext>
            </a:extLst>
          </a:blip>
          <a:stretch>
            <a:fillRect/>
          </a:stretch>
        </p:blipFill>
        <p:spPr>
          <a:xfrm>
            <a:off x="0" y="0"/>
            <a:ext cx="12192000" cy="6857999"/>
          </a:xfrm>
          <a:prstGeom prst="rect">
            <a:avLst/>
          </a:prstGeom>
        </p:spPr>
      </p:pic>
      <p:grpSp>
        <p:nvGrpSpPr>
          <p:cNvPr id="38" name="Group 37">
            <a:extLst>
              <a:ext uri="{FF2B5EF4-FFF2-40B4-BE49-F238E27FC236}">
                <a16:creationId xmlns:a16="http://schemas.microsoft.com/office/drawing/2014/main" id="{BE2A93F5-DCE0-4700-85C9-542B5D21FD14}"/>
              </a:ext>
            </a:extLst>
          </p:cNvPr>
          <p:cNvGrpSpPr/>
          <p:nvPr/>
        </p:nvGrpSpPr>
        <p:grpSpPr>
          <a:xfrm>
            <a:off x="1095253" y="815009"/>
            <a:ext cx="10493773" cy="5200875"/>
            <a:chOff x="1095253" y="815009"/>
            <a:chExt cx="10493773" cy="5200875"/>
          </a:xfrm>
        </p:grpSpPr>
        <p:sp>
          <p:nvSpPr>
            <p:cNvPr id="15" name="Freeform: Shape 14">
              <a:extLst>
                <a:ext uri="{FF2B5EF4-FFF2-40B4-BE49-F238E27FC236}">
                  <a16:creationId xmlns:a16="http://schemas.microsoft.com/office/drawing/2014/main" id="{17C89284-810F-4351-A0D8-1C0910FB850D}"/>
                </a:ext>
              </a:extLst>
            </p:cNvPr>
            <p:cNvSpPr/>
            <p:nvPr/>
          </p:nvSpPr>
          <p:spPr>
            <a:xfrm>
              <a:off x="1095253" y="4165600"/>
              <a:ext cx="3781542" cy="1850284"/>
            </a:xfrm>
            <a:custGeom>
              <a:avLst/>
              <a:gdLst>
                <a:gd name="connsiteX0" fmla="*/ 0 w 2755900"/>
                <a:gd name="connsiteY0" fmla="*/ 1244600 h 1244600"/>
                <a:gd name="connsiteX1" fmla="*/ 2755900 w 2755900"/>
                <a:gd name="connsiteY1" fmla="*/ 0 h 1244600"/>
                <a:gd name="connsiteX0" fmla="*/ 0 w 3841750"/>
                <a:gd name="connsiteY0" fmla="*/ 1692275 h 1692275"/>
                <a:gd name="connsiteX1" fmla="*/ 3841750 w 3841750"/>
                <a:gd name="connsiteY1" fmla="*/ 0 h 1692275"/>
                <a:gd name="connsiteX0" fmla="*/ 0 w 3841750"/>
                <a:gd name="connsiteY0" fmla="*/ 1692275 h 1692275"/>
                <a:gd name="connsiteX1" fmla="*/ 3841750 w 3841750"/>
                <a:gd name="connsiteY1" fmla="*/ 0 h 1692275"/>
                <a:gd name="connsiteX0" fmla="*/ 0 w 3841750"/>
                <a:gd name="connsiteY0" fmla="*/ 1692275 h 1692275"/>
                <a:gd name="connsiteX1" fmla="*/ 3841750 w 3841750"/>
                <a:gd name="connsiteY1" fmla="*/ 0 h 1692275"/>
                <a:gd name="connsiteX0" fmla="*/ 0 w 3841750"/>
                <a:gd name="connsiteY0" fmla="*/ 2349500 h 2349500"/>
                <a:gd name="connsiteX1" fmla="*/ 3841750 w 3841750"/>
                <a:gd name="connsiteY1" fmla="*/ 0 h 2349500"/>
                <a:gd name="connsiteX0" fmla="*/ 0 w 3841750"/>
                <a:gd name="connsiteY0" fmla="*/ 2349500 h 2349500"/>
                <a:gd name="connsiteX1" fmla="*/ 3841750 w 3841750"/>
                <a:gd name="connsiteY1" fmla="*/ 0 h 2349500"/>
                <a:gd name="connsiteX0" fmla="*/ 0 w 3832225"/>
                <a:gd name="connsiteY0" fmla="*/ 1939925 h 1939925"/>
                <a:gd name="connsiteX1" fmla="*/ 3832225 w 3832225"/>
                <a:gd name="connsiteY1" fmla="*/ 0 h 1939925"/>
                <a:gd name="connsiteX0" fmla="*/ 0 w 3832225"/>
                <a:gd name="connsiteY0" fmla="*/ 1939925 h 1939925"/>
                <a:gd name="connsiteX1" fmla="*/ 3832225 w 3832225"/>
                <a:gd name="connsiteY1" fmla="*/ 0 h 1939925"/>
                <a:gd name="connsiteX0" fmla="*/ 0 w 3841750"/>
                <a:gd name="connsiteY0" fmla="*/ 1816100 h 1816100"/>
                <a:gd name="connsiteX1" fmla="*/ 3841750 w 3841750"/>
                <a:gd name="connsiteY1" fmla="*/ 0 h 1816100"/>
                <a:gd name="connsiteX0" fmla="*/ 0 w 3841750"/>
                <a:gd name="connsiteY0" fmla="*/ 1816100 h 1816100"/>
                <a:gd name="connsiteX1" fmla="*/ 3841750 w 3841750"/>
                <a:gd name="connsiteY1" fmla="*/ 0 h 1816100"/>
              </a:gdLst>
              <a:ahLst/>
              <a:cxnLst>
                <a:cxn ang="0">
                  <a:pos x="connsiteX0" y="connsiteY0"/>
                </a:cxn>
                <a:cxn ang="0">
                  <a:pos x="connsiteX1" y="connsiteY1"/>
                </a:cxn>
              </a:cxnLst>
              <a:rect l="l" t="t" r="r" b="b"/>
              <a:pathLst>
                <a:path w="3841750" h="1816100">
                  <a:moveTo>
                    <a:pt x="0" y="1816100"/>
                  </a:moveTo>
                  <a:cubicBezTo>
                    <a:pt x="1556808" y="1633008"/>
                    <a:pt x="3532717" y="1392767"/>
                    <a:pt x="3841750" y="0"/>
                  </a:cubicBezTo>
                </a:path>
              </a:pathLst>
            </a:custGeom>
            <a:ln w="63500" cap="rnd">
              <a:solidFill>
                <a:srgbClr val="A49FFF">
                  <a:alpha val="49804"/>
                </a:srgbClr>
              </a:solidFill>
              <a:prstDash val="sysDot"/>
              <a:round/>
              <a:tailEnd type="none"/>
            </a:ln>
            <a:effectLst>
              <a:glow rad="88900">
                <a:schemeClr val="accent1">
                  <a:satMod val="175000"/>
                  <a:alpha val="5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18" name="Freeform: Shape 17">
              <a:extLst>
                <a:ext uri="{FF2B5EF4-FFF2-40B4-BE49-F238E27FC236}">
                  <a16:creationId xmlns:a16="http://schemas.microsoft.com/office/drawing/2014/main" id="{56099725-DBB6-440C-9E79-B7AFFEB27A44}"/>
                </a:ext>
              </a:extLst>
            </p:cNvPr>
            <p:cNvSpPr/>
            <p:nvPr/>
          </p:nvSpPr>
          <p:spPr>
            <a:xfrm>
              <a:off x="4899991" y="815009"/>
              <a:ext cx="6689035" cy="3260034"/>
            </a:xfrm>
            <a:custGeom>
              <a:avLst/>
              <a:gdLst>
                <a:gd name="connsiteX0" fmla="*/ 0 w 6689035"/>
                <a:gd name="connsiteY0" fmla="*/ 3260034 h 3260034"/>
                <a:gd name="connsiteX1" fmla="*/ 59635 w 6689035"/>
                <a:gd name="connsiteY1" fmla="*/ 2842591 h 3260034"/>
                <a:gd name="connsiteX2" fmla="*/ 278296 w 6689035"/>
                <a:gd name="connsiteY2" fmla="*/ 2474843 h 3260034"/>
                <a:gd name="connsiteX3" fmla="*/ 377687 w 6689035"/>
                <a:gd name="connsiteY3" fmla="*/ 2703443 h 3260034"/>
                <a:gd name="connsiteX4" fmla="*/ 596348 w 6689035"/>
                <a:gd name="connsiteY4" fmla="*/ 2464904 h 3260034"/>
                <a:gd name="connsiteX5" fmla="*/ 745435 w 6689035"/>
                <a:gd name="connsiteY5" fmla="*/ 2196548 h 3260034"/>
                <a:gd name="connsiteX6" fmla="*/ 894522 w 6689035"/>
                <a:gd name="connsiteY6" fmla="*/ 3130826 h 3260034"/>
                <a:gd name="connsiteX7" fmla="*/ 1123122 w 6689035"/>
                <a:gd name="connsiteY7" fmla="*/ 2464904 h 3260034"/>
                <a:gd name="connsiteX8" fmla="*/ 1222513 w 6689035"/>
                <a:gd name="connsiteY8" fmla="*/ 2007704 h 3260034"/>
                <a:gd name="connsiteX9" fmla="*/ 1331844 w 6689035"/>
                <a:gd name="connsiteY9" fmla="*/ 2802834 h 3260034"/>
                <a:gd name="connsiteX10" fmla="*/ 1411357 w 6689035"/>
                <a:gd name="connsiteY10" fmla="*/ 1749287 h 3260034"/>
                <a:gd name="connsiteX11" fmla="*/ 1490870 w 6689035"/>
                <a:gd name="connsiteY11" fmla="*/ 298174 h 3260034"/>
                <a:gd name="connsiteX12" fmla="*/ 1590261 w 6689035"/>
                <a:gd name="connsiteY12" fmla="*/ 1818861 h 3260034"/>
                <a:gd name="connsiteX13" fmla="*/ 1729409 w 6689035"/>
                <a:gd name="connsiteY13" fmla="*/ 1699591 h 3260034"/>
                <a:gd name="connsiteX14" fmla="*/ 1987826 w 6689035"/>
                <a:gd name="connsiteY14" fmla="*/ 2305878 h 3260034"/>
                <a:gd name="connsiteX15" fmla="*/ 2136913 w 6689035"/>
                <a:gd name="connsiteY15" fmla="*/ 1649895 h 3260034"/>
                <a:gd name="connsiteX16" fmla="*/ 2415209 w 6689035"/>
                <a:gd name="connsiteY16" fmla="*/ 1540565 h 3260034"/>
                <a:gd name="connsiteX17" fmla="*/ 2584174 w 6689035"/>
                <a:gd name="connsiteY17" fmla="*/ 1212574 h 3260034"/>
                <a:gd name="connsiteX18" fmla="*/ 2743200 w 6689035"/>
                <a:gd name="connsiteY18" fmla="*/ 834887 h 3260034"/>
                <a:gd name="connsiteX19" fmla="*/ 2951922 w 6689035"/>
                <a:gd name="connsiteY19" fmla="*/ 1451113 h 3260034"/>
                <a:gd name="connsiteX20" fmla="*/ 3110948 w 6689035"/>
                <a:gd name="connsiteY20" fmla="*/ 0 h 3260034"/>
                <a:gd name="connsiteX21" fmla="*/ 3190461 w 6689035"/>
                <a:gd name="connsiteY21" fmla="*/ 318052 h 3260034"/>
                <a:gd name="connsiteX22" fmla="*/ 3260035 w 6689035"/>
                <a:gd name="connsiteY22" fmla="*/ 1918252 h 3260034"/>
                <a:gd name="connsiteX23" fmla="*/ 3389244 w 6689035"/>
                <a:gd name="connsiteY23" fmla="*/ 1600200 h 3260034"/>
                <a:gd name="connsiteX24" fmla="*/ 3508513 w 6689035"/>
                <a:gd name="connsiteY24" fmla="*/ 2047461 h 3260034"/>
                <a:gd name="connsiteX25" fmla="*/ 3647661 w 6689035"/>
                <a:gd name="connsiteY25" fmla="*/ 646043 h 3260034"/>
                <a:gd name="connsiteX26" fmla="*/ 3995531 w 6689035"/>
                <a:gd name="connsiteY26" fmla="*/ 596348 h 3260034"/>
                <a:gd name="connsiteX27" fmla="*/ 4015409 w 6689035"/>
                <a:gd name="connsiteY27" fmla="*/ 1232452 h 3260034"/>
                <a:gd name="connsiteX28" fmla="*/ 4363279 w 6689035"/>
                <a:gd name="connsiteY28" fmla="*/ 805069 h 3260034"/>
                <a:gd name="connsiteX29" fmla="*/ 4572000 w 6689035"/>
                <a:gd name="connsiteY29" fmla="*/ 1103243 h 3260034"/>
                <a:gd name="connsiteX30" fmla="*/ 4760844 w 6689035"/>
                <a:gd name="connsiteY30" fmla="*/ 1013791 h 3260034"/>
                <a:gd name="connsiteX31" fmla="*/ 4860235 w 6689035"/>
                <a:gd name="connsiteY31" fmla="*/ 705678 h 3260034"/>
                <a:gd name="connsiteX32" fmla="*/ 5068957 w 6689035"/>
                <a:gd name="connsiteY32" fmla="*/ 457200 h 3260034"/>
                <a:gd name="connsiteX33" fmla="*/ 5208105 w 6689035"/>
                <a:gd name="connsiteY33" fmla="*/ 616226 h 3260034"/>
                <a:gd name="connsiteX34" fmla="*/ 5297557 w 6689035"/>
                <a:gd name="connsiteY34" fmla="*/ 1192695 h 3260034"/>
                <a:gd name="connsiteX35" fmla="*/ 5416826 w 6689035"/>
                <a:gd name="connsiteY35" fmla="*/ 1232452 h 3260034"/>
                <a:gd name="connsiteX36" fmla="*/ 5605670 w 6689035"/>
                <a:gd name="connsiteY36" fmla="*/ 437321 h 3260034"/>
                <a:gd name="connsiteX37" fmla="*/ 5834270 w 6689035"/>
                <a:gd name="connsiteY37" fmla="*/ 1023730 h 3260034"/>
                <a:gd name="connsiteX38" fmla="*/ 6082748 w 6689035"/>
                <a:gd name="connsiteY38" fmla="*/ 974034 h 3260034"/>
                <a:gd name="connsiteX39" fmla="*/ 6172200 w 6689035"/>
                <a:gd name="connsiteY39" fmla="*/ 546652 h 3260034"/>
                <a:gd name="connsiteX40" fmla="*/ 6380922 w 6689035"/>
                <a:gd name="connsiteY40" fmla="*/ 1093304 h 3260034"/>
                <a:gd name="connsiteX41" fmla="*/ 6689035 w 6689035"/>
                <a:gd name="connsiteY41" fmla="*/ 556591 h 326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689035" h="3260034">
                  <a:moveTo>
                    <a:pt x="0" y="3260034"/>
                  </a:moveTo>
                  <a:lnTo>
                    <a:pt x="59635" y="2842591"/>
                  </a:lnTo>
                  <a:lnTo>
                    <a:pt x="278296" y="2474843"/>
                  </a:lnTo>
                  <a:lnTo>
                    <a:pt x="377687" y="2703443"/>
                  </a:lnTo>
                  <a:lnTo>
                    <a:pt x="596348" y="2464904"/>
                  </a:lnTo>
                  <a:lnTo>
                    <a:pt x="745435" y="2196548"/>
                  </a:lnTo>
                  <a:lnTo>
                    <a:pt x="894522" y="3130826"/>
                  </a:lnTo>
                  <a:lnTo>
                    <a:pt x="1123122" y="2464904"/>
                  </a:lnTo>
                  <a:lnTo>
                    <a:pt x="1222513" y="2007704"/>
                  </a:lnTo>
                  <a:lnTo>
                    <a:pt x="1331844" y="2802834"/>
                  </a:lnTo>
                  <a:lnTo>
                    <a:pt x="1411357" y="1749287"/>
                  </a:lnTo>
                  <a:lnTo>
                    <a:pt x="1490870" y="298174"/>
                  </a:lnTo>
                  <a:lnTo>
                    <a:pt x="1590261" y="1818861"/>
                  </a:lnTo>
                  <a:lnTo>
                    <a:pt x="1729409" y="1699591"/>
                  </a:lnTo>
                  <a:lnTo>
                    <a:pt x="1987826" y="2305878"/>
                  </a:lnTo>
                  <a:lnTo>
                    <a:pt x="2136913" y="1649895"/>
                  </a:lnTo>
                  <a:lnTo>
                    <a:pt x="2415209" y="1540565"/>
                  </a:lnTo>
                  <a:lnTo>
                    <a:pt x="2584174" y="1212574"/>
                  </a:lnTo>
                  <a:lnTo>
                    <a:pt x="2743200" y="834887"/>
                  </a:lnTo>
                  <a:lnTo>
                    <a:pt x="2951922" y="1451113"/>
                  </a:lnTo>
                  <a:lnTo>
                    <a:pt x="3110948" y="0"/>
                  </a:lnTo>
                  <a:lnTo>
                    <a:pt x="3190461" y="318052"/>
                  </a:lnTo>
                  <a:lnTo>
                    <a:pt x="3260035" y="1918252"/>
                  </a:lnTo>
                  <a:lnTo>
                    <a:pt x="3389244" y="1600200"/>
                  </a:lnTo>
                  <a:lnTo>
                    <a:pt x="3508513" y="2047461"/>
                  </a:lnTo>
                  <a:lnTo>
                    <a:pt x="3647661" y="646043"/>
                  </a:lnTo>
                  <a:lnTo>
                    <a:pt x="3995531" y="596348"/>
                  </a:lnTo>
                  <a:lnTo>
                    <a:pt x="4015409" y="1232452"/>
                  </a:lnTo>
                  <a:lnTo>
                    <a:pt x="4363279" y="805069"/>
                  </a:lnTo>
                  <a:lnTo>
                    <a:pt x="4572000" y="1103243"/>
                  </a:lnTo>
                  <a:lnTo>
                    <a:pt x="4760844" y="1013791"/>
                  </a:lnTo>
                  <a:lnTo>
                    <a:pt x="4860235" y="705678"/>
                  </a:lnTo>
                  <a:lnTo>
                    <a:pt x="5068957" y="457200"/>
                  </a:lnTo>
                  <a:lnTo>
                    <a:pt x="5208105" y="616226"/>
                  </a:lnTo>
                  <a:lnTo>
                    <a:pt x="5297557" y="1192695"/>
                  </a:lnTo>
                  <a:lnTo>
                    <a:pt x="5416826" y="1232452"/>
                  </a:lnTo>
                  <a:lnTo>
                    <a:pt x="5605670" y="437321"/>
                  </a:lnTo>
                  <a:lnTo>
                    <a:pt x="5834270" y="1023730"/>
                  </a:lnTo>
                  <a:lnTo>
                    <a:pt x="6082748" y="974034"/>
                  </a:lnTo>
                  <a:lnTo>
                    <a:pt x="6172200" y="546652"/>
                  </a:lnTo>
                  <a:lnTo>
                    <a:pt x="6380922" y="1093304"/>
                  </a:lnTo>
                  <a:lnTo>
                    <a:pt x="6689035" y="556591"/>
                  </a:lnTo>
                </a:path>
              </a:pathLst>
            </a:custGeom>
            <a:ln w="63500" cap="rnd">
              <a:solidFill>
                <a:srgbClr val="A49FFF">
                  <a:alpha val="49804"/>
                </a:srgbClr>
              </a:solidFill>
              <a:prstDash val="solid"/>
              <a:round/>
              <a:tailEnd type="none"/>
            </a:ln>
            <a:effectLst>
              <a:glow rad="88900">
                <a:schemeClr val="accent1">
                  <a:satMod val="175000"/>
                  <a:alpha val="5000"/>
                </a:schemeClr>
              </a:glo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solidFill>
                  <a:schemeClr val="tx1"/>
                </a:solidFill>
              </a:endParaRPr>
            </a:p>
          </p:txBody>
        </p:sp>
      </p:grpSp>
      <p:cxnSp>
        <p:nvCxnSpPr>
          <p:cNvPr id="20" name="Straight Connector 19">
            <a:extLst>
              <a:ext uri="{FF2B5EF4-FFF2-40B4-BE49-F238E27FC236}">
                <a16:creationId xmlns:a16="http://schemas.microsoft.com/office/drawing/2014/main" id="{9E452D1A-4E06-4EAC-916E-3D74A5D10D50}"/>
              </a:ext>
            </a:extLst>
          </p:cNvPr>
          <p:cNvCxnSpPr>
            <a:cxnSpLocks/>
          </p:cNvCxnSpPr>
          <p:nvPr/>
        </p:nvCxnSpPr>
        <p:spPr>
          <a:xfrm flipV="1">
            <a:off x="1085436" y="285750"/>
            <a:ext cx="0" cy="5724525"/>
          </a:xfrm>
          <a:prstGeom prst="line">
            <a:avLst/>
          </a:prstGeom>
          <a:ln w="5080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57DA7826-3687-4A51-933A-621D712F4B1A}"/>
              </a:ext>
            </a:extLst>
          </p:cNvPr>
          <p:cNvSpPr/>
          <p:nvPr/>
        </p:nvSpPr>
        <p:spPr>
          <a:xfrm rot="16200000">
            <a:off x="11220855" y="6180887"/>
            <a:ext cx="704040" cy="400110"/>
          </a:xfrm>
          <a:prstGeom prst="rect">
            <a:avLst/>
          </a:prstGeom>
        </p:spPr>
        <p:txBody>
          <a:bodyPr wrap="none">
            <a:spAutoFit/>
          </a:bodyPr>
          <a:lstStyle/>
          <a:p>
            <a:pPr algn="r"/>
            <a:r>
              <a:rPr lang="en-AU" sz="2000" dirty="0"/>
              <a:t>2020</a:t>
            </a:r>
          </a:p>
        </p:txBody>
      </p:sp>
      <p:sp>
        <p:nvSpPr>
          <p:cNvPr id="22" name="Rectangle 21">
            <a:extLst>
              <a:ext uri="{FF2B5EF4-FFF2-40B4-BE49-F238E27FC236}">
                <a16:creationId xmlns:a16="http://schemas.microsoft.com/office/drawing/2014/main" id="{42755EEA-CB7C-4255-B73F-063B82ADC0C5}"/>
              </a:ext>
            </a:extLst>
          </p:cNvPr>
          <p:cNvSpPr/>
          <p:nvPr/>
        </p:nvSpPr>
        <p:spPr>
          <a:xfrm rot="16200000">
            <a:off x="10110990" y="6180887"/>
            <a:ext cx="704039" cy="400110"/>
          </a:xfrm>
          <a:prstGeom prst="rect">
            <a:avLst/>
          </a:prstGeom>
        </p:spPr>
        <p:txBody>
          <a:bodyPr wrap="none">
            <a:spAutoFit/>
          </a:bodyPr>
          <a:lstStyle/>
          <a:p>
            <a:pPr algn="r"/>
            <a:r>
              <a:rPr lang="en-AU" sz="2000" dirty="0"/>
              <a:t>2018</a:t>
            </a:r>
          </a:p>
        </p:txBody>
      </p:sp>
      <p:sp>
        <p:nvSpPr>
          <p:cNvPr id="23" name="Rectangle 22">
            <a:extLst>
              <a:ext uri="{FF2B5EF4-FFF2-40B4-BE49-F238E27FC236}">
                <a16:creationId xmlns:a16="http://schemas.microsoft.com/office/drawing/2014/main" id="{CD093F10-7BC8-4CE3-9747-90393F5039B3}"/>
              </a:ext>
            </a:extLst>
          </p:cNvPr>
          <p:cNvSpPr/>
          <p:nvPr/>
        </p:nvSpPr>
        <p:spPr>
          <a:xfrm rot="16200000">
            <a:off x="9001125" y="6180887"/>
            <a:ext cx="704039" cy="400110"/>
          </a:xfrm>
          <a:prstGeom prst="rect">
            <a:avLst/>
          </a:prstGeom>
        </p:spPr>
        <p:txBody>
          <a:bodyPr wrap="none">
            <a:spAutoFit/>
          </a:bodyPr>
          <a:lstStyle/>
          <a:p>
            <a:pPr algn="r"/>
            <a:r>
              <a:rPr lang="en-AU" sz="2000" dirty="0"/>
              <a:t>2016</a:t>
            </a:r>
          </a:p>
        </p:txBody>
      </p:sp>
      <p:sp>
        <p:nvSpPr>
          <p:cNvPr id="24" name="Rectangle 23">
            <a:extLst>
              <a:ext uri="{FF2B5EF4-FFF2-40B4-BE49-F238E27FC236}">
                <a16:creationId xmlns:a16="http://schemas.microsoft.com/office/drawing/2014/main" id="{CA588E8D-5994-4261-B86F-B51546D15ABB}"/>
              </a:ext>
            </a:extLst>
          </p:cNvPr>
          <p:cNvSpPr/>
          <p:nvPr/>
        </p:nvSpPr>
        <p:spPr>
          <a:xfrm rot="16200000">
            <a:off x="7891260" y="6180887"/>
            <a:ext cx="704039" cy="400110"/>
          </a:xfrm>
          <a:prstGeom prst="rect">
            <a:avLst/>
          </a:prstGeom>
        </p:spPr>
        <p:txBody>
          <a:bodyPr wrap="none">
            <a:spAutoFit/>
          </a:bodyPr>
          <a:lstStyle/>
          <a:p>
            <a:pPr algn="r"/>
            <a:r>
              <a:rPr lang="en-AU" sz="2000" dirty="0"/>
              <a:t>2014</a:t>
            </a:r>
          </a:p>
        </p:txBody>
      </p:sp>
      <p:sp>
        <p:nvSpPr>
          <p:cNvPr id="25" name="Rectangle 24">
            <a:extLst>
              <a:ext uri="{FF2B5EF4-FFF2-40B4-BE49-F238E27FC236}">
                <a16:creationId xmlns:a16="http://schemas.microsoft.com/office/drawing/2014/main" id="{B144CDD2-5134-4D26-83CA-A2A8423C4C64}"/>
              </a:ext>
            </a:extLst>
          </p:cNvPr>
          <p:cNvSpPr/>
          <p:nvPr/>
        </p:nvSpPr>
        <p:spPr>
          <a:xfrm rot="16200000">
            <a:off x="6781395" y="6180887"/>
            <a:ext cx="704039" cy="400110"/>
          </a:xfrm>
          <a:prstGeom prst="rect">
            <a:avLst/>
          </a:prstGeom>
        </p:spPr>
        <p:txBody>
          <a:bodyPr wrap="none">
            <a:spAutoFit/>
          </a:bodyPr>
          <a:lstStyle/>
          <a:p>
            <a:pPr algn="r"/>
            <a:r>
              <a:rPr lang="en-AU" sz="2000" dirty="0"/>
              <a:t>2012</a:t>
            </a:r>
          </a:p>
        </p:txBody>
      </p:sp>
      <p:sp>
        <p:nvSpPr>
          <p:cNvPr id="26" name="Rectangle 25">
            <a:extLst>
              <a:ext uri="{FF2B5EF4-FFF2-40B4-BE49-F238E27FC236}">
                <a16:creationId xmlns:a16="http://schemas.microsoft.com/office/drawing/2014/main" id="{9E66D59B-A38B-48EF-B30E-01BA76D84824}"/>
              </a:ext>
            </a:extLst>
          </p:cNvPr>
          <p:cNvSpPr/>
          <p:nvPr/>
        </p:nvSpPr>
        <p:spPr>
          <a:xfrm rot="16200000">
            <a:off x="5671530" y="6180887"/>
            <a:ext cx="704039" cy="400110"/>
          </a:xfrm>
          <a:prstGeom prst="rect">
            <a:avLst/>
          </a:prstGeom>
        </p:spPr>
        <p:txBody>
          <a:bodyPr wrap="none">
            <a:spAutoFit/>
          </a:bodyPr>
          <a:lstStyle/>
          <a:p>
            <a:pPr algn="r"/>
            <a:r>
              <a:rPr lang="en-AU" sz="2000" dirty="0"/>
              <a:t>2010</a:t>
            </a:r>
          </a:p>
        </p:txBody>
      </p:sp>
      <p:sp>
        <p:nvSpPr>
          <p:cNvPr id="27" name="Rectangle 26">
            <a:extLst>
              <a:ext uri="{FF2B5EF4-FFF2-40B4-BE49-F238E27FC236}">
                <a16:creationId xmlns:a16="http://schemas.microsoft.com/office/drawing/2014/main" id="{5E9BA4E0-526E-437C-88A3-B4F4C1DC1BFC}"/>
              </a:ext>
            </a:extLst>
          </p:cNvPr>
          <p:cNvSpPr/>
          <p:nvPr/>
        </p:nvSpPr>
        <p:spPr>
          <a:xfrm rot="16200000">
            <a:off x="4561665" y="6180887"/>
            <a:ext cx="704040" cy="400110"/>
          </a:xfrm>
          <a:prstGeom prst="rect">
            <a:avLst/>
          </a:prstGeom>
        </p:spPr>
        <p:txBody>
          <a:bodyPr wrap="none">
            <a:spAutoFit/>
          </a:bodyPr>
          <a:lstStyle/>
          <a:p>
            <a:pPr algn="r"/>
            <a:r>
              <a:rPr lang="en-AU" sz="2000" dirty="0"/>
              <a:t>2008</a:t>
            </a:r>
          </a:p>
        </p:txBody>
      </p:sp>
      <p:sp>
        <p:nvSpPr>
          <p:cNvPr id="28" name="Rectangle 27">
            <a:extLst>
              <a:ext uri="{FF2B5EF4-FFF2-40B4-BE49-F238E27FC236}">
                <a16:creationId xmlns:a16="http://schemas.microsoft.com/office/drawing/2014/main" id="{1CB34B64-F083-416F-A6B8-97A08FD62CD4}"/>
              </a:ext>
            </a:extLst>
          </p:cNvPr>
          <p:cNvSpPr/>
          <p:nvPr/>
        </p:nvSpPr>
        <p:spPr>
          <a:xfrm rot="16200000">
            <a:off x="3451800" y="6180887"/>
            <a:ext cx="704039" cy="400110"/>
          </a:xfrm>
          <a:prstGeom prst="rect">
            <a:avLst/>
          </a:prstGeom>
        </p:spPr>
        <p:txBody>
          <a:bodyPr wrap="none">
            <a:spAutoFit/>
          </a:bodyPr>
          <a:lstStyle/>
          <a:p>
            <a:pPr algn="r"/>
            <a:r>
              <a:rPr lang="en-AU" sz="2000" dirty="0"/>
              <a:t>2006</a:t>
            </a:r>
          </a:p>
        </p:txBody>
      </p:sp>
      <p:sp>
        <p:nvSpPr>
          <p:cNvPr id="29" name="Rectangle 28">
            <a:extLst>
              <a:ext uri="{FF2B5EF4-FFF2-40B4-BE49-F238E27FC236}">
                <a16:creationId xmlns:a16="http://schemas.microsoft.com/office/drawing/2014/main" id="{7A421ED3-BA3B-4278-86DB-2C3B73724E75}"/>
              </a:ext>
            </a:extLst>
          </p:cNvPr>
          <p:cNvSpPr/>
          <p:nvPr/>
        </p:nvSpPr>
        <p:spPr>
          <a:xfrm rot="16200000">
            <a:off x="2341935" y="6180887"/>
            <a:ext cx="704039" cy="400110"/>
          </a:xfrm>
          <a:prstGeom prst="rect">
            <a:avLst/>
          </a:prstGeom>
        </p:spPr>
        <p:txBody>
          <a:bodyPr wrap="none">
            <a:spAutoFit/>
          </a:bodyPr>
          <a:lstStyle/>
          <a:p>
            <a:pPr algn="r"/>
            <a:r>
              <a:rPr lang="en-AU" sz="2000" dirty="0"/>
              <a:t>2004</a:t>
            </a:r>
          </a:p>
        </p:txBody>
      </p:sp>
      <p:sp>
        <p:nvSpPr>
          <p:cNvPr id="30" name="Rectangle 29">
            <a:extLst>
              <a:ext uri="{FF2B5EF4-FFF2-40B4-BE49-F238E27FC236}">
                <a16:creationId xmlns:a16="http://schemas.microsoft.com/office/drawing/2014/main" id="{594D7265-9584-4878-A3D1-51ED157AF0D5}"/>
              </a:ext>
            </a:extLst>
          </p:cNvPr>
          <p:cNvSpPr/>
          <p:nvPr/>
        </p:nvSpPr>
        <p:spPr>
          <a:xfrm rot="16200000">
            <a:off x="1232070" y="6180887"/>
            <a:ext cx="704039" cy="400110"/>
          </a:xfrm>
          <a:prstGeom prst="rect">
            <a:avLst/>
          </a:prstGeom>
        </p:spPr>
        <p:txBody>
          <a:bodyPr wrap="none">
            <a:spAutoFit/>
          </a:bodyPr>
          <a:lstStyle/>
          <a:p>
            <a:pPr algn="r"/>
            <a:r>
              <a:rPr lang="en-AU" sz="2000" dirty="0"/>
              <a:t>2002</a:t>
            </a:r>
          </a:p>
        </p:txBody>
      </p:sp>
      <p:cxnSp>
        <p:nvCxnSpPr>
          <p:cNvPr id="31" name="Straight Connector 30">
            <a:extLst>
              <a:ext uri="{FF2B5EF4-FFF2-40B4-BE49-F238E27FC236}">
                <a16:creationId xmlns:a16="http://schemas.microsoft.com/office/drawing/2014/main" id="{B898A035-858C-4D36-B360-0614FD0FB42B}"/>
              </a:ext>
            </a:extLst>
          </p:cNvPr>
          <p:cNvCxnSpPr/>
          <p:nvPr/>
        </p:nvCxnSpPr>
        <p:spPr>
          <a:xfrm>
            <a:off x="1095375" y="6010275"/>
            <a:ext cx="10477500" cy="0"/>
          </a:xfrm>
          <a:prstGeom prst="line">
            <a:avLst/>
          </a:prstGeom>
          <a:ln w="5080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67C1CC8E-1D86-46AF-AFFB-21BF67388018}"/>
              </a:ext>
            </a:extLst>
          </p:cNvPr>
          <p:cNvSpPr/>
          <p:nvPr/>
        </p:nvSpPr>
        <p:spPr>
          <a:xfrm>
            <a:off x="716620" y="5804820"/>
            <a:ext cx="314509" cy="400110"/>
          </a:xfrm>
          <a:prstGeom prst="rect">
            <a:avLst/>
          </a:prstGeom>
        </p:spPr>
        <p:txBody>
          <a:bodyPr wrap="none">
            <a:spAutoFit/>
          </a:bodyPr>
          <a:lstStyle/>
          <a:p>
            <a:pPr algn="r"/>
            <a:r>
              <a:rPr lang="en-AU" sz="2000" dirty="0"/>
              <a:t>0</a:t>
            </a:r>
          </a:p>
        </p:txBody>
      </p:sp>
      <p:sp>
        <p:nvSpPr>
          <p:cNvPr id="37" name="Rectangle 36">
            <a:extLst>
              <a:ext uri="{FF2B5EF4-FFF2-40B4-BE49-F238E27FC236}">
                <a16:creationId xmlns:a16="http://schemas.microsoft.com/office/drawing/2014/main" id="{C877760A-C72F-470F-AE82-C0FC64BD4FF9}"/>
              </a:ext>
            </a:extLst>
          </p:cNvPr>
          <p:cNvSpPr/>
          <p:nvPr/>
        </p:nvSpPr>
        <p:spPr>
          <a:xfrm>
            <a:off x="237322" y="1053914"/>
            <a:ext cx="793807" cy="400110"/>
          </a:xfrm>
          <a:prstGeom prst="rect">
            <a:avLst/>
          </a:prstGeom>
        </p:spPr>
        <p:txBody>
          <a:bodyPr wrap="none">
            <a:spAutoFit/>
          </a:bodyPr>
          <a:lstStyle/>
          <a:p>
            <a:pPr algn="r"/>
            <a:r>
              <a:rPr lang="en-AU" sz="2000" dirty="0"/>
              <a:t>300M</a:t>
            </a:r>
          </a:p>
        </p:txBody>
      </p:sp>
      <p:sp>
        <p:nvSpPr>
          <p:cNvPr id="39" name="Title 1">
            <a:extLst>
              <a:ext uri="{FF2B5EF4-FFF2-40B4-BE49-F238E27FC236}">
                <a16:creationId xmlns:a16="http://schemas.microsoft.com/office/drawing/2014/main" id="{A2C7239B-FC75-482F-83DA-97DCC06AA734}"/>
              </a:ext>
            </a:extLst>
          </p:cNvPr>
          <p:cNvSpPr txBox="1">
            <a:spLocks/>
          </p:cNvSpPr>
          <p:nvPr/>
        </p:nvSpPr>
        <p:spPr>
          <a:xfrm>
            <a:off x="4572000" y="125038"/>
            <a:ext cx="7448595" cy="765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AU" sz="6000" dirty="0"/>
              <a:t>Who uses Wikipedia?</a:t>
            </a:r>
          </a:p>
        </p:txBody>
      </p:sp>
      <p:sp>
        <p:nvSpPr>
          <p:cNvPr id="213" name="Rectangle 212">
            <a:extLst>
              <a:ext uri="{FF2B5EF4-FFF2-40B4-BE49-F238E27FC236}">
                <a16:creationId xmlns:a16="http://schemas.microsoft.com/office/drawing/2014/main" id="{2D345AEE-23AE-4949-97F9-45C0E2284109}"/>
              </a:ext>
            </a:extLst>
          </p:cNvPr>
          <p:cNvSpPr/>
          <p:nvPr/>
        </p:nvSpPr>
        <p:spPr>
          <a:xfrm>
            <a:off x="237322" y="2637549"/>
            <a:ext cx="793807" cy="400110"/>
          </a:xfrm>
          <a:prstGeom prst="rect">
            <a:avLst/>
          </a:prstGeom>
        </p:spPr>
        <p:txBody>
          <a:bodyPr wrap="none">
            <a:spAutoFit/>
          </a:bodyPr>
          <a:lstStyle/>
          <a:p>
            <a:pPr algn="r"/>
            <a:r>
              <a:rPr lang="en-AU" sz="2000" dirty="0"/>
              <a:t>200M</a:t>
            </a:r>
          </a:p>
        </p:txBody>
      </p:sp>
      <p:sp>
        <p:nvSpPr>
          <p:cNvPr id="214" name="Rectangle 213">
            <a:extLst>
              <a:ext uri="{FF2B5EF4-FFF2-40B4-BE49-F238E27FC236}">
                <a16:creationId xmlns:a16="http://schemas.microsoft.com/office/drawing/2014/main" id="{D7D093B9-00FF-4E44-899E-DEB27521B1B4}"/>
              </a:ext>
            </a:extLst>
          </p:cNvPr>
          <p:cNvSpPr/>
          <p:nvPr/>
        </p:nvSpPr>
        <p:spPr>
          <a:xfrm>
            <a:off x="237322" y="4221184"/>
            <a:ext cx="793807" cy="400110"/>
          </a:xfrm>
          <a:prstGeom prst="rect">
            <a:avLst/>
          </a:prstGeom>
        </p:spPr>
        <p:txBody>
          <a:bodyPr wrap="none">
            <a:spAutoFit/>
          </a:bodyPr>
          <a:lstStyle/>
          <a:p>
            <a:pPr algn="r"/>
            <a:r>
              <a:rPr lang="en-AU" sz="2000" dirty="0"/>
              <a:t>100M</a:t>
            </a:r>
          </a:p>
        </p:txBody>
      </p:sp>
    </p:spTree>
    <p:extLst>
      <p:ext uri="{BB962C8B-B14F-4D97-AF65-F5344CB8AC3E}">
        <p14:creationId xmlns:p14="http://schemas.microsoft.com/office/powerpoint/2010/main" val="3999902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C65A82-DFF1-428C-9663-5327A83C571C}"/>
              </a:ext>
            </a:extLst>
          </p:cNvPr>
          <p:cNvPicPr>
            <a:picLocks noChangeAspect="1"/>
          </p:cNvPicPr>
          <p:nvPr/>
        </p:nvPicPr>
        <p:blipFill rotWithShape="1">
          <a:blip r:embed="rId3"/>
          <a:srcRect l="6574" r="7967" b="14542"/>
          <a:stretch/>
        </p:blipFill>
        <p:spPr>
          <a:xfrm>
            <a:off x="1" y="0"/>
            <a:ext cx="12192000" cy="6858000"/>
          </a:xfrm>
          <a:prstGeom prst="rect">
            <a:avLst/>
          </a:prstGeom>
        </p:spPr>
      </p:pic>
      <p:pic>
        <p:nvPicPr>
          <p:cNvPr id="6" name="Picture 5">
            <a:extLst>
              <a:ext uri="{FF2B5EF4-FFF2-40B4-BE49-F238E27FC236}">
                <a16:creationId xmlns:a16="http://schemas.microsoft.com/office/drawing/2014/main" id="{5F0CCC4B-50AA-43C6-B82D-7061A1A87696}"/>
              </a:ext>
            </a:extLst>
          </p:cNvPr>
          <p:cNvPicPr>
            <a:picLocks noChangeAspect="1"/>
          </p:cNvPicPr>
          <p:nvPr/>
        </p:nvPicPr>
        <p:blipFill rotWithShape="1">
          <a:blip r:embed="rId4"/>
          <a:srcRect l="6891" r="8304" b="14542"/>
          <a:stretch/>
        </p:blipFill>
        <p:spPr>
          <a:xfrm>
            <a:off x="0" y="-25400"/>
            <a:ext cx="12192000" cy="6910795"/>
          </a:xfrm>
          <a:prstGeom prst="rect">
            <a:avLst/>
          </a:prstGeom>
        </p:spPr>
      </p:pic>
      <p:pic>
        <p:nvPicPr>
          <p:cNvPr id="17" name="Picture 16">
            <a:extLst>
              <a:ext uri="{FF2B5EF4-FFF2-40B4-BE49-F238E27FC236}">
                <a16:creationId xmlns:a16="http://schemas.microsoft.com/office/drawing/2014/main" id="{53E09532-3B5E-47B6-9479-6C362FD94C5F}"/>
              </a:ext>
            </a:extLst>
          </p:cNvPr>
          <p:cNvPicPr>
            <a:picLocks noChangeAspect="1"/>
          </p:cNvPicPr>
          <p:nvPr/>
        </p:nvPicPr>
        <p:blipFill>
          <a:blip r:embed="rId5">
            <a:extLst>
              <a:ext uri="{BEBA8EAE-BF5A-486C-A8C5-ECC9F3942E4B}">
                <a14:imgProps xmlns:a14="http://schemas.microsoft.com/office/drawing/2010/main">
                  <a14:imgLayer r:embed="rId6">
                    <a14:imgEffect>
                      <a14:artisticPencilGrayscale/>
                    </a14:imgEffect>
                  </a14:imgLayer>
                </a14:imgProps>
              </a:ext>
            </a:extLst>
          </a:blip>
          <a:stretch>
            <a:fillRect/>
          </a:stretch>
        </p:blipFill>
        <p:spPr>
          <a:xfrm>
            <a:off x="200328" y="1539840"/>
            <a:ext cx="1511939" cy="4810161"/>
          </a:xfrm>
          <a:prstGeom prst="rect">
            <a:avLst/>
          </a:prstGeom>
          <a:effectLst>
            <a:softEdge rad="50800"/>
          </a:effectLst>
        </p:spPr>
      </p:pic>
      <p:sp>
        <p:nvSpPr>
          <p:cNvPr id="19" name="Trapezoid 18">
            <a:extLst>
              <a:ext uri="{FF2B5EF4-FFF2-40B4-BE49-F238E27FC236}">
                <a16:creationId xmlns:a16="http://schemas.microsoft.com/office/drawing/2014/main" id="{2C583EA2-120D-409F-AD7C-EB8CAD3AC144}"/>
              </a:ext>
            </a:extLst>
          </p:cNvPr>
          <p:cNvSpPr/>
          <p:nvPr/>
        </p:nvSpPr>
        <p:spPr>
          <a:xfrm rot="16200000">
            <a:off x="-528846" y="2529526"/>
            <a:ext cx="5617240" cy="1727504"/>
          </a:xfrm>
          <a:custGeom>
            <a:avLst/>
            <a:gdLst>
              <a:gd name="connsiteX0" fmla="*/ 0 w 1629440"/>
              <a:gd name="connsiteY0" fmla="*/ 1714804 h 1714804"/>
              <a:gd name="connsiteX1" fmla="*/ 251309 w 1629440"/>
              <a:gd name="connsiteY1" fmla="*/ 0 h 1714804"/>
              <a:gd name="connsiteX2" fmla="*/ 1378131 w 1629440"/>
              <a:gd name="connsiteY2" fmla="*/ 0 h 1714804"/>
              <a:gd name="connsiteX3" fmla="*/ 1629440 w 1629440"/>
              <a:gd name="connsiteY3" fmla="*/ 1714804 h 1714804"/>
              <a:gd name="connsiteX4" fmla="*/ 0 w 1629440"/>
              <a:gd name="connsiteY4" fmla="*/ 1714804 h 1714804"/>
              <a:gd name="connsiteX0" fmla="*/ 0 w 5617240"/>
              <a:gd name="connsiteY0" fmla="*/ 1714804 h 1727504"/>
              <a:gd name="connsiteX1" fmla="*/ 251309 w 5617240"/>
              <a:gd name="connsiteY1" fmla="*/ 0 h 1727504"/>
              <a:gd name="connsiteX2" fmla="*/ 1378131 w 5617240"/>
              <a:gd name="connsiteY2" fmla="*/ 0 h 1727504"/>
              <a:gd name="connsiteX3" fmla="*/ 5617240 w 5617240"/>
              <a:gd name="connsiteY3" fmla="*/ 1727504 h 1727504"/>
              <a:gd name="connsiteX4" fmla="*/ 0 w 5617240"/>
              <a:gd name="connsiteY4" fmla="*/ 1714804 h 1727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7240" h="1727504">
                <a:moveTo>
                  <a:pt x="0" y="1714804"/>
                </a:moveTo>
                <a:lnTo>
                  <a:pt x="251309" y="0"/>
                </a:lnTo>
                <a:lnTo>
                  <a:pt x="1378131" y="0"/>
                </a:lnTo>
                <a:lnTo>
                  <a:pt x="5617240" y="1727504"/>
                </a:lnTo>
                <a:lnTo>
                  <a:pt x="0" y="1714804"/>
                </a:lnTo>
                <a:close/>
              </a:path>
            </a:pathLst>
          </a:custGeom>
          <a:gradFill>
            <a:gsLst>
              <a:gs pos="0">
                <a:srgbClr val="C00000">
                  <a:alpha val="50000"/>
                </a:srgbClr>
              </a:gs>
              <a:gs pos="100000">
                <a:srgbClr val="C00000">
                  <a:alpha val="0"/>
                </a:srgbClr>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1" name="Chevron 12">
            <a:extLst>
              <a:ext uri="{FF2B5EF4-FFF2-40B4-BE49-F238E27FC236}">
                <a16:creationId xmlns:a16="http://schemas.microsoft.com/office/drawing/2014/main" id="{44F890AD-89FD-4F70-BD05-C88189E5D54A}"/>
              </a:ext>
            </a:extLst>
          </p:cNvPr>
          <p:cNvSpPr/>
          <p:nvPr/>
        </p:nvSpPr>
        <p:spPr>
          <a:xfrm rot="5400000">
            <a:off x="-248756" y="3237687"/>
            <a:ext cx="2391788" cy="1270932"/>
          </a:xfrm>
          <a:prstGeom prst="chevron">
            <a:avLst>
              <a:gd name="adj" fmla="val 28217"/>
            </a:avLst>
          </a:prstGeom>
          <a:noFill/>
          <a:ln w="50800">
            <a:solidFill>
              <a:srgbClr val="0070C0">
                <a:alpha val="20000"/>
              </a:srgbClr>
            </a:solidFill>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endParaRPr lang="en-AU" sz="1600" b="1" dirty="0">
              <a:solidFill>
                <a:schemeClr val="tx1"/>
              </a:solidFill>
            </a:endParaRPr>
          </a:p>
        </p:txBody>
      </p:sp>
      <p:sp>
        <p:nvSpPr>
          <p:cNvPr id="22" name="Chevron 14">
            <a:extLst>
              <a:ext uri="{FF2B5EF4-FFF2-40B4-BE49-F238E27FC236}">
                <a16:creationId xmlns:a16="http://schemas.microsoft.com/office/drawing/2014/main" id="{BAC03054-AC14-4971-9264-E769E9C33CAD}"/>
              </a:ext>
            </a:extLst>
          </p:cNvPr>
          <p:cNvSpPr/>
          <p:nvPr/>
        </p:nvSpPr>
        <p:spPr>
          <a:xfrm rot="5400000">
            <a:off x="318430" y="1791099"/>
            <a:ext cx="1257416" cy="1002484"/>
          </a:xfrm>
          <a:prstGeom prst="chevron">
            <a:avLst>
              <a:gd name="adj" fmla="val 28217"/>
            </a:avLst>
          </a:prstGeom>
          <a:noFill/>
          <a:ln w="50800">
            <a:solidFill>
              <a:schemeClr val="accent6">
                <a:lumMod val="75000"/>
                <a:alpha val="5000"/>
              </a:schemeClr>
            </a:solidFill>
          </a:ln>
          <a:effectLst>
            <a:glow rad="63500">
              <a:schemeClr val="accent6">
                <a:satMod val="175000"/>
                <a:alpha val="20000"/>
              </a:schemeClr>
            </a:glow>
          </a:effectLst>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endParaRPr lang="en-AU" b="1" dirty="0">
              <a:solidFill>
                <a:schemeClr val="tx1"/>
              </a:solidFill>
            </a:endParaRPr>
          </a:p>
        </p:txBody>
      </p:sp>
      <p:sp>
        <p:nvSpPr>
          <p:cNvPr id="23" name="Chevron 14">
            <a:extLst>
              <a:ext uri="{FF2B5EF4-FFF2-40B4-BE49-F238E27FC236}">
                <a16:creationId xmlns:a16="http://schemas.microsoft.com/office/drawing/2014/main" id="{EE669915-265F-47F7-AC96-70E9090B4CF6}"/>
              </a:ext>
            </a:extLst>
          </p:cNvPr>
          <p:cNvSpPr/>
          <p:nvPr/>
        </p:nvSpPr>
        <p:spPr>
          <a:xfrm rot="5400000">
            <a:off x="318430" y="5035682"/>
            <a:ext cx="1257416" cy="1002484"/>
          </a:xfrm>
          <a:prstGeom prst="chevron">
            <a:avLst>
              <a:gd name="adj" fmla="val 28217"/>
            </a:avLst>
          </a:prstGeom>
          <a:noFill/>
          <a:ln w="50800">
            <a:solidFill>
              <a:schemeClr val="accent4">
                <a:lumMod val="40000"/>
                <a:lumOff val="60000"/>
                <a:alpha val="5000"/>
              </a:schemeClr>
            </a:solidFill>
          </a:ln>
          <a:effectLst>
            <a:glow rad="63500">
              <a:schemeClr val="accent2">
                <a:satMod val="175000"/>
                <a:alpha val="20000"/>
              </a:schemeClr>
            </a:glow>
          </a:effectLst>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endParaRPr lang="en-AU" b="1" dirty="0">
              <a:solidFill>
                <a:schemeClr val="tx1"/>
              </a:solidFill>
            </a:endParaRPr>
          </a:p>
        </p:txBody>
      </p:sp>
      <p:sp>
        <p:nvSpPr>
          <p:cNvPr id="24" name="Chevron 12">
            <a:extLst>
              <a:ext uri="{FF2B5EF4-FFF2-40B4-BE49-F238E27FC236}">
                <a16:creationId xmlns:a16="http://schemas.microsoft.com/office/drawing/2014/main" id="{0DC1346C-6307-4938-8BB8-5B9A18BE30FD}"/>
              </a:ext>
            </a:extLst>
          </p:cNvPr>
          <p:cNvSpPr/>
          <p:nvPr/>
        </p:nvSpPr>
        <p:spPr>
          <a:xfrm rot="5400000">
            <a:off x="-248756" y="3264742"/>
            <a:ext cx="2391788" cy="1270932"/>
          </a:xfrm>
          <a:prstGeom prst="chevron">
            <a:avLst>
              <a:gd name="adj" fmla="val 28217"/>
            </a:avLst>
          </a:prstGeom>
          <a:noFill/>
          <a:ln w="50800">
            <a:solidFill>
              <a:srgbClr val="0070C0">
                <a:alpha val="10000"/>
              </a:srgbClr>
            </a:solidFill>
          </a:ln>
          <a:effectLst>
            <a:glow rad="63500">
              <a:schemeClr val="accent1">
                <a:satMod val="175000"/>
                <a:alpha val="30000"/>
              </a:schemeClr>
            </a:glow>
          </a:effectLst>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endParaRPr lang="en-AU" sz="1600" b="1" dirty="0">
              <a:solidFill>
                <a:schemeClr val="tx1"/>
              </a:solidFill>
            </a:endParaRPr>
          </a:p>
        </p:txBody>
      </p:sp>
      <p:sp>
        <p:nvSpPr>
          <p:cNvPr id="25" name="TextBox 24">
            <a:extLst>
              <a:ext uri="{FF2B5EF4-FFF2-40B4-BE49-F238E27FC236}">
                <a16:creationId xmlns:a16="http://schemas.microsoft.com/office/drawing/2014/main" id="{299E6DEE-3861-48A8-883D-E688CC42FEDE}"/>
              </a:ext>
            </a:extLst>
          </p:cNvPr>
          <p:cNvSpPr txBox="1"/>
          <p:nvPr/>
        </p:nvSpPr>
        <p:spPr>
          <a:xfrm>
            <a:off x="395096" y="2067553"/>
            <a:ext cx="1118511" cy="400110"/>
          </a:xfrm>
          <a:prstGeom prst="rect">
            <a:avLst/>
          </a:prstGeom>
          <a:solidFill>
            <a:srgbClr val="080807">
              <a:alpha val="46000"/>
            </a:srgbClr>
          </a:solidFill>
          <a:effectLst>
            <a:softEdge rad="63500"/>
          </a:effectLst>
        </p:spPr>
        <p:txBody>
          <a:bodyPr wrap="none" rtlCol="0">
            <a:spAutoFit/>
          </a:bodyPr>
          <a:lstStyle/>
          <a:p>
            <a:pPr algn="ctr"/>
            <a:r>
              <a:rPr lang="en-AU" sz="2000" b="1" dirty="0"/>
              <a:t>Creation</a:t>
            </a:r>
          </a:p>
        </p:txBody>
      </p:sp>
      <p:sp>
        <p:nvSpPr>
          <p:cNvPr id="26" name="TextBox 25">
            <a:extLst>
              <a:ext uri="{FF2B5EF4-FFF2-40B4-BE49-F238E27FC236}">
                <a16:creationId xmlns:a16="http://schemas.microsoft.com/office/drawing/2014/main" id="{4BD1ADA8-64C3-4AD0-84C6-44EF5A6B0545}"/>
              </a:ext>
            </a:extLst>
          </p:cNvPr>
          <p:cNvSpPr txBox="1"/>
          <p:nvPr/>
        </p:nvSpPr>
        <p:spPr>
          <a:xfrm>
            <a:off x="395096" y="5365530"/>
            <a:ext cx="1119217" cy="400110"/>
          </a:xfrm>
          <a:prstGeom prst="rect">
            <a:avLst/>
          </a:prstGeom>
          <a:solidFill>
            <a:srgbClr val="080807">
              <a:alpha val="46000"/>
            </a:srgbClr>
          </a:solidFill>
          <a:effectLst>
            <a:softEdge rad="63500"/>
          </a:effectLst>
        </p:spPr>
        <p:txBody>
          <a:bodyPr wrap="none" rtlCol="0">
            <a:spAutoFit/>
          </a:bodyPr>
          <a:lstStyle/>
          <a:p>
            <a:pPr algn="ctr"/>
            <a:r>
              <a:rPr lang="en-AU" sz="2000" b="1" dirty="0"/>
              <a:t>Deletion</a:t>
            </a:r>
          </a:p>
        </p:txBody>
      </p:sp>
      <p:sp>
        <p:nvSpPr>
          <p:cNvPr id="27" name="TextBox 26">
            <a:extLst>
              <a:ext uri="{FF2B5EF4-FFF2-40B4-BE49-F238E27FC236}">
                <a16:creationId xmlns:a16="http://schemas.microsoft.com/office/drawing/2014/main" id="{15C54125-87C0-4A94-ACEF-790F339FCEAF}"/>
              </a:ext>
            </a:extLst>
          </p:cNvPr>
          <p:cNvSpPr txBox="1"/>
          <p:nvPr/>
        </p:nvSpPr>
        <p:spPr>
          <a:xfrm rot="3600000">
            <a:off x="6188" y="3643808"/>
            <a:ext cx="1867819" cy="461665"/>
          </a:xfrm>
          <a:prstGeom prst="rect">
            <a:avLst/>
          </a:prstGeom>
          <a:solidFill>
            <a:srgbClr val="080807">
              <a:alpha val="46000"/>
            </a:srgbClr>
          </a:solidFill>
          <a:effectLst>
            <a:softEdge rad="63500"/>
          </a:effectLst>
        </p:spPr>
        <p:txBody>
          <a:bodyPr wrap="none" rtlCol="0">
            <a:spAutoFit/>
          </a:bodyPr>
          <a:lstStyle/>
          <a:p>
            <a:pPr algn="ctr"/>
            <a:r>
              <a:rPr lang="en-AU" sz="2400" b="1" dirty="0"/>
              <a:t>Modification</a:t>
            </a:r>
          </a:p>
        </p:txBody>
      </p:sp>
      <p:sp>
        <p:nvSpPr>
          <p:cNvPr id="7" name="Rectangle 6">
            <a:extLst>
              <a:ext uri="{FF2B5EF4-FFF2-40B4-BE49-F238E27FC236}">
                <a16:creationId xmlns:a16="http://schemas.microsoft.com/office/drawing/2014/main" id="{E08D1ED4-30B3-4840-AF48-C57B1AC12745}"/>
              </a:ext>
            </a:extLst>
          </p:cNvPr>
          <p:cNvSpPr/>
          <p:nvPr/>
        </p:nvSpPr>
        <p:spPr>
          <a:xfrm>
            <a:off x="10756517" y="5510670"/>
            <a:ext cx="1459053" cy="1323439"/>
          </a:xfrm>
          <a:prstGeom prst="rect">
            <a:avLst/>
          </a:prstGeom>
        </p:spPr>
        <p:txBody>
          <a:bodyPr wrap="none">
            <a:spAutoFit/>
          </a:bodyPr>
          <a:lstStyle/>
          <a:p>
            <a:pPr algn="r"/>
            <a:r>
              <a:rPr lang="it-IT" sz="1600" dirty="0">
                <a:hlinkClick r:id="rId7">
                  <a:extLst>
                    <a:ext uri="{A12FA001-AC4F-418D-AE19-62706E023703}">
                      <ahyp:hlinkClr xmlns:ahyp="http://schemas.microsoft.com/office/drawing/2018/hyperlinkcolor" val="tx"/>
                    </a:ext>
                  </a:extLst>
                </a:hlinkClick>
              </a:rPr>
              <a:t>notabilia.net</a:t>
            </a:r>
            <a:endParaRPr lang="it-IT" sz="1600" dirty="0"/>
          </a:p>
          <a:p>
            <a:pPr algn="r"/>
            <a:r>
              <a:rPr lang="it-IT" sz="1600" dirty="0"/>
              <a:t>M. Stefaner</a:t>
            </a:r>
          </a:p>
          <a:p>
            <a:pPr algn="r"/>
            <a:r>
              <a:rPr lang="it-IT" sz="1600" dirty="0"/>
              <a:t>D. Taraborelli</a:t>
            </a:r>
          </a:p>
          <a:p>
            <a:pPr algn="r"/>
            <a:r>
              <a:rPr lang="it-IT" sz="1600" dirty="0"/>
              <a:t>G.L. Ciampaglia</a:t>
            </a:r>
          </a:p>
          <a:p>
            <a:pPr algn="r"/>
            <a:r>
              <a:rPr lang="it-IT" sz="1600" dirty="0">
                <a:latin typeface="Atlas Grotesk Web"/>
              </a:rPr>
              <a:t>[CC BY-SA]</a:t>
            </a:r>
            <a:endParaRPr lang="en-AU" sz="1600" dirty="0"/>
          </a:p>
        </p:txBody>
      </p:sp>
    </p:spTree>
    <p:extLst>
      <p:ext uri="{BB962C8B-B14F-4D97-AF65-F5344CB8AC3E}">
        <p14:creationId xmlns:p14="http://schemas.microsoft.com/office/powerpoint/2010/main" val="34501150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7E3E5295-9930-4ADC-A173-18E334360775}"/>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150000"/>
                    </a14:imgEffect>
                    <a14:imgEffect>
                      <a14:brightnessContrast contrast="20000"/>
                    </a14:imgEffect>
                  </a14:imgLayer>
                </a14:imgProps>
              </a:ext>
              <a:ext uri="{28A0092B-C50C-407E-A947-70E740481C1C}">
                <a14:useLocalDpi xmlns:a14="http://schemas.microsoft.com/office/drawing/2010/main" val="0"/>
              </a:ext>
            </a:extLst>
          </a:blip>
          <a:srcRect l="21468" t="10099" r="24215"/>
          <a:stretch/>
        </p:blipFill>
        <p:spPr>
          <a:xfrm>
            <a:off x="6795896" y="0"/>
            <a:ext cx="5791200" cy="6374368"/>
          </a:xfrm>
          <a:prstGeom prst="rect">
            <a:avLst/>
          </a:prstGeom>
        </p:spPr>
      </p:pic>
      <p:sp>
        <p:nvSpPr>
          <p:cNvPr id="59" name="Rectangle 58" descr="Brush stroke mask">
            <a:extLst>
              <a:ext uri="{FF2B5EF4-FFF2-40B4-BE49-F238E27FC236}">
                <a16:creationId xmlns:a16="http://schemas.microsoft.com/office/drawing/2014/main" id="{3A875570-AE83-46B1-AE92-9235F9AF4EAE}"/>
              </a:ext>
            </a:extLst>
          </p:cNvPr>
          <p:cNvSpPr/>
          <p:nvPr/>
        </p:nvSpPr>
        <p:spPr>
          <a:xfrm flipV="1">
            <a:off x="395096" y="0"/>
            <a:ext cx="12192000" cy="6858000"/>
          </a:xfrm>
          <a:prstGeom prst="rect">
            <a:avLst/>
          </a:prstGeom>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Rectangle 22" descr="Brush stroke mask">
            <a:extLst>
              <a:ext uri="{FF2B5EF4-FFF2-40B4-BE49-F238E27FC236}">
                <a16:creationId xmlns:a16="http://schemas.microsoft.com/office/drawing/2014/main" id="{D2FB9FEC-AAB9-4D7E-833B-2AF3470AC302}"/>
              </a:ext>
            </a:extLst>
          </p:cNvPr>
          <p:cNvSpPr/>
          <p:nvPr/>
        </p:nvSpPr>
        <p:spPr>
          <a:xfrm flipV="1">
            <a:off x="3076123" y="26093"/>
            <a:ext cx="12192000" cy="6858000"/>
          </a:xfrm>
          <a:prstGeom prst="rect">
            <a:avLst/>
          </a:prstGeom>
          <a:blipFill>
            <a:blip r:embed="rId5">
              <a:alphaModFix amt="85000"/>
              <a:extLst>
                <a:ext uri="{BEBA8EAE-BF5A-486C-A8C5-ECC9F3942E4B}">
                  <a14:imgProps xmlns:a14="http://schemas.microsoft.com/office/drawing/2010/main">
                    <a14:imgLayer r:embed="rId6">
                      <a14:imgEffect>
                        <a14:brightnessContrast bright="-100000"/>
                      </a14:imgEffect>
                    </a14:imgLayer>
                  </a14:imgProps>
                </a:ext>
              </a:extLst>
            </a:blip>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Title 9">
            <a:extLst>
              <a:ext uri="{FF2B5EF4-FFF2-40B4-BE49-F238E27FC236}">
                <a16:creationId xmlns:a16="http://schemas.microsoft.com/office/drawing/2014/main" id="{1C6DFCB2-AAB8-475B-A282-E302131F7F26}"/>
              </a:ext>
            </a:extLst>
          </p:cNvPr>
          <p:cNvSpPr>
            <a:spLocks noGrp="1"/>
          </p:cNvSpPr>
          <p:nvPr>
            <p:ph type="title"/>
          </p:nvPr>
        </p:nvSpPr>
        <p:spPr>
          <a:xfrm>
            <a:off x="838200" y="206532"/>
            <a:ext cx="10515600" cy="1325563"/>
          </a:xfrm>
        </p:spPr>
        <p:txBody>
          <a:bodyPr>
            <a:normAutofit/>
          </a:bodyPr>
          <a:lstStyle/>
          <a:p>
            <a:r>
              <a:rPr lang="en-AU" sz="6000" dirty="0"/>
              <a:t>Anti-vandalism</a:t>
            </a:r>
          </a:p>
        </p:txBody>
      </p:sp>
      <p:sp>
        <p:nvSpPr>
          <p:cNvPr id="9" name="Rectangle 8">
            <a:extLst>
              <a:ext uri="{FF2B5EF4-FFF2-40B4-BE49-F238E27FC236}">
                <a16:creationId xmlns:a16="http://schemas.microsoft.com/office/drawing/2014/main" id="{A9D147C7-20B4-4966-8CE7-5B0E3E269018}"/>
              </a:ext>
            </a:extLst>
          </p:cNvPr>
          <p:cNvSpPr/>
          <p:nvPr/>
        </p:nvSpPr>
        <p:spPr>
          <a:xfrm>
            <a:off x="9724723" y="6488668"/>
            <a:ext cx="2467277" cy="338554"/>
          </a:xfrm>
          <a:prstGeom prst="rect">
            <a:avLst/>
          </a:prstGeom>
        </p:spPr>
        <p:txBody>
          <a:bodyPr wrap="none">
            <a:spAutoFit/>
          </a:bodyPr>
          <a:lstStyle/>
          <a:p>
            <a:pPr algn="r"/>
            <a:r>
              <a:rPr lang="en-AU" sz="1600" dirty="0"/>
              <a:t>Alastair Bennett [CC BY-NC]</a:t>
            </a:r>
          </a:p>
        </p:txBody>
      </p:sp>
      <p:pic>
        <p:nvPicPr>
          <p:cNvPr id="24" name="Picture 23">
            <a:extLst>
              <a:ext uri="{FF2B5EF4-FFF2-40B4-BE49-F238E27FC236}">
                <a16:creationId xmlns:a16="http://schemas.microsoft.com/office/drawing/2014/main" id="{A4F8A753-B7EF-4DFA-9E87-8DD946E7070A}"/>
              </a:ext>
            </a:extLst>
          </p:cNvPr>
          <p:cNvPicPr>
            <a:picLocks noChangeAspect="1"/>
          </p:cNvPicPr>
          <p:nvPr/>
        </p:nvPicPr>
        <p:blipFill>
          <a:blip r:embed="rId7">
            <a:extLst>
              <a:ext uri="{BEBA8EAE-BF5A-486C-A8C5-ECC9F3942E4B}">
                <a14:imgProps xmlns:a14="http://schemas.microsoft.com/office/drawing/2010/main">
                  <a14:imgLayer r:embed="rId8">
                    <a14:imgEffect>
                      <a14:artisticPencilGrayscale/>
                    </a14:imgEffect>
                  </a14:imgLayer>
                </a14:imgProps>
              </a:ext>
            </a:extLst>
          </a:blip>
          <a:stretch>
            <a:fillRect/>
          </a:stretch>
        </p:blipFill>
        <p:spPr>
          <a:xfrm>
            <a:off x="200328" y="1539840"/>
            <a:ext cx="1511939" cy="4810161"/>
          </a:xfrm>
          <a:prstGeom prst="rect">
            <a:avLst/>
          </a:prstGeom>
          <a:effectLst>
            <a:softEdge rad="50800"/>
          </a:effectLst>
        </p:spPr>
      </p:pic>
      <p:sp>
        <p:nvSpPr>
          <p:cNvPr id="25" name="Chevron 12">
            <a:extLst>
              <a:ext uri="{FF2B5EF4-FFF2-40B4-BE49-F238E27FC236}">
                <a16:creationId xmlns:a16="http://schemas.microsoft.com/office/drawing/2014/main" id="{BC43655A-5854-44E6-A478-1513D392DD96}"/>
              </a:ext>
            </a:extLst>
          </p:cNvPr>
          <p:cNvSpPr/>
          <p:nvPr/>
        </p:nvSpPr>
        <p:spPr>
          <a:xfrm rot="5400000">
            <a:off x="-248756" y="3237687"/>
            <a:ext cx="2391788" cy="1270932"/>
          </a:xfrm>
          <a:prstGeom prst="chevron">
            <a:avLst>
              <a:gd name="adj" fmla="val 28217"/>
            </a:avLst>
          </a:prstGeom>
          <a:noFill/>
          <a:ln w="50800">
            <a:solidFill>
              <a:srgbClr val="0070C0">
                <a:alpha val="20000"/>
              </a:srgbClr>
            </a:solidFill>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endParaRPr lang="en-AU" sz="1600" b="1" dirty="0">
              <a:solidFill>
                <a:schemeClr val="tx1"/>
              </a:solidFill>
            </a:endParaRPr>
          </a:p>
        </p:txBody>
      </p:sp>
      <p:sp>
        <p:nvSpPr>
          <p:cNvPr id="26" name="Chevron 14">
            <a:extLst>
              <a:ext uri="{FF2B5EF4-FFF2-40B4-BE49-F238E27FC236}">
                <a16:creationId xmlns:a16="http://schemas.microsoft.com/office/drawing/2014/main" id="{5682525A-9EB6-4FBD-80F1-F6EBF19BF74E}"/>
              </a:ext>
            </a:extLst>
          </p:cNvPr>
          <p:cNvSpPr/>
          <p:nvPr/>
        </p:nvSpPr>
        <p:spPr>
          <a:xfrm rot="5400000">
            <a:off x="318430" y="1791099"/>
            <a:ext cx="1257416" cy="1002484"/>
          </a:xfrm>
          <a:prstGeom prst="chevron">
            <a:avLst>
              <a:gd name="adj" fmla="val 28217"/>
            </a:avLst>
          </a:prstGeom>
          <a:noFill/>
          <a:ln w="50800">
            <a:solidFill>
              <a:schemeClr val="accent6">
                <a:lumMod val="75000"/>
                <a:alpha val="5000"/>
              </a:schemeClr>
            </a:solidFill>
          </a:ln>
          <a:effectLst>
            <a:glow rad="63500">
              <a:schemeClr val="accent6">
                <a:satMod val="175000"/>
                <a:alpha val="20000"/>
              </a:schemeClr>
            </a:glow>
          </a:effectLst>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endParaRPr lang="en-AU" b="1" dirty="0">
              <a:solidFill>
                <a:schemeClr val="tx1"/>
              </a:solidFill>
            </a:endParaRPr>
          </a:p>
        </p:txBody>
      </p:sp>
      <p:sp>
        <p:nvSpPr>
          <p:cNvPr id="27" name="Chevron 14">
            <a:extLst>
              <a:ext uri="{FF2B5EF4-FFF2-40B4-BE49-F238E27FC236}">
                <a16:creationId xmlns:a16="http://schemas.microsoft.com/office/drawing/2014/main" id="{E531B81D-668F-4F5A-9552-1268EEF70B78}"/>
              </a:ext>
            </a:extLst>
          </p:cNvPr>
          <p:cNvSpPr/>
          <p:nvPr/>
        </p:nvSpPr>
        <p:spPr>
          <a:xfrm rot="5400000">
            <a:off x="318430" y="5035682"/>
            <a:ext cx="1257416" cy="1002484"/>
          </a:xfrm>
          <a:prstGeom prst="chevron">
            <a:avLst>
              <a:gd name="adj" fmla="val 28217"/>
            </a:avLst>
          </a:prstGeom>
          <a:noFill/>
          <a:ln w="50800">
            <a:solidFill>
              <a:schemeClr val="accent4">
                <a:lumMod val="40000"/>
                <a:lumOff val="60000"/>
                <a:alpha val="5000"/>
              </a:schemeClr>
            </a:solidFill>
          </a:ln>
          <a:effectLst>
            <a:glow rad="63500">
              <a:schemeClr val="accent2">
                <a:satMod val="175000"/>
                <a:alpha val="20000"/>
              </a:schemeClr>
            </a:glow>
          </a:effectLst>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endParaRPr lang="en-AU" b="1" dirty="0">
              <a:solidFill>
                <a:schemeClr val="tx1"/>
              </a:solidFill>
            </a:endParaRPr>
          </a:p>
        </p:txBody>
      </p:sp>
      <p:sp>
        <p:nvSpPr>
          <p:cNvPr id="28" name="Chevron 12">
            <a:extLst>
              <a:ext uri="{FF2B5EF4-FFF2-40B4-BE49-F238E27FC236}">
                <a16:creationId xmlns:a16="http://schemas.microsoft.com/office/drawing/2014/main" id="{314E056F-EE06-42FB-8F12-D38354B34983}"/>
              </a:ext>
            </a:extLst>
          </p:cNvPr>
          <p:cNvSpPr/>
          <p:nvPr/>
        </p:nvSpPr>
        <p:spPr>
          <a:xfrm rot="5400000">
            <a:off x="-248756" y="3264742"/>
            <a:ext cx="2391788" cy="1270932"/>
          </a:xfrm>
          <a:prstGeom prst="chevron">
            <a:avLst>
              <a:gd name="adj" fmla="val 28217"/>
            </a:avLst>
          </a:prstGeom>
          <a:noFill/>
          <a:ln w="50800">
            <a:solidFill>
              <a:srgbClr val="0070C0">
                <a:alpha val="10000"/>
              </a:srgbClr>
            </a:solidFill>
          </a:ln>
          <a:effectLst>
            <a:glow rad="63500">
              <a:schemeClr val="accent1">
                <a:satMod val="175000"/>
                <a:alpha val="30000"/>
              </a:schemeClr>
            </a:glow>
          </a:effectLst>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endParaRPr lang="en-AU" sz="1600" b="1" dirty="0">
              <a:solidFill>
                <a:schemeClr val="tx1"/>
              </a:solidFill>
            </a:endParaRPr>
          </a:p>
        </p:txBody>
      </p:sp>
      <p:sp>
        <p:nvSpPr>
          <p:cNvPr id="29" name="TextBox 28">
            <a:extLst>
              <a:ext uri="{FF2B5EF4-FFF2-40B4-BE49-F238E27FC236}">
                <a16:creationId xmlns:a16="http://schemas.microsoft.com/office/drawing/2014/main" id="{E39870E5-A3A6-48DD-B72F-A24E1A2E42B5}"/>
              </a:ext>
            </a:extLst>
          </p:cNvPr>
          <p:cNvSpPr txBox="1"/>
          <p:nvPr/>
        </p:nvSpPr>
        <p:spPr>
          <a:xfrm>
            <a:off x="395096" y="2067553"/>
            <a:ext cx="1118511" cy="400110"/>
          </a:xfrm>
          <a:prstGeom prst="rect">
            <a:avLst/>
          </a:prstGeom>
          <a:solidFill>
            <a:srgbClr val="080807">
              <a:alpha val="46000"/>
            </a:srgbClr>
          </a:solidFill>
          <a:effectLst>
            <a:softEdge rad="63500"/>
          </a:effectLst>
        </p:spPr>
        <p:txBody>
          <a:bodyPr wrap="none" rtlCol="0">
            <a:spAutoFit/>
          </a:bodyPr>
          <a:lstStyle/>
          <a:p>
            <a:pPr algn="ctr"/>
            <a:r>
              <a:rPr lang="en-AU" sz="2000" b="1" dirty="0"/>
              <a:t>Creation</a:t>
            </a:r>
          </a:p>
        </p:txBody>
      </p:sp>
      <p:sp>
        <p:nvSpPr>
          <p:cNvPr id="30" name="TextBox 29">
            <a:extLst>
              <a:ext uri="{FF2B5EF4-FFF2-40B4-BE49-F238E27FC236}">
                <a16:creationId xmlns:a16="http://schemas.microsoft.com/office/drawing/2014/main" id="{6402694C-6AE6-4FBE-8356-8648DA384CC6}"/>
              </a:ext>
            </a:extLst>
          </p:cNvPr>
          <p:cNvSpPr txBox="1"/>
          <p:nvPr/>
        </p:nvSpPr>
        <p:spPr>
          <a:xfrm>
            <a:off x="395096" y="5365530"/>
            <a:ext cx="1119217" cy="400110"/>
          </a:xfrm>
          <a:prstGeom prst="rect">
            <a:avLst/>
          </a:prstGeom>
          <a:solidFill>
            <a:srgbClr val="080807">
              <a:alpha val="46000"/>
            </a:srgbClr>
          </a:solidFill>
          <a:effectLst>
            <a:softEdge rad="63500"/>
          </a:effectLst>
        </p:spPr>
        <p:txBody>
          <a:bodyPr wrap="none" rtlCol="0">
            <a:spAutoFit/>
          </a:bodyPr>
          <a:lstStyle/>
          <a:p>
            <a:pPr algn="ctr"/>
            <a:r>
              <a:rPr lang="en-AU" sz="2000" b="1" dirty="0"/>
              <a:t>Deletion</a:t>
            </a:r>
          </a:p>
        </p:txBody>
      </p:sp>
      <p:sp>
        <p:nvSpPr>
          <p:cNvPr id="31" name="TextBox 30">
            <a:extLst>
              <a:ext uri="{FF2B5EF4-FFF2-40B4-BE49-F238E27FC236}">
                <a16:creationId xmlns:a16="http://schemas.microsoft.com/office/drawing/2014/main" id="{B596DC3D-FECB-4745-AE01-3CE4BDDDC807}"/>
              </a:ext>
            </a:extLst>
          </p:cNvPr>
          <p:cNvSpPr txBox="1"/>
          <p:nvPr/>
        </p:nvSpPr>
        <p:spPr>
          <a:xfrm rot="3600000">
            <a:off x="6188" y="3643808"/>
            <a:ext cx="1867819" cy="461665"/>
          </a:xfrm>
          <a:prstGeom prst="rect">
            <a:avLst/>
          </a:prstGeom>
          <a:solidFill>
            <a:srgbClr val="080807">
              <a:alpha val="46000"/>
            </a:srgbClr>
          </a:solidFill>
          <a:effectLst>
            <a:softEdge rad="63500"/>
          </a:effectLst>
        </p:spPr>
        <p:txBody>
          <a:bodyPr wrap="none" rtlCol="0">
            <a:spAutoFit/>
          </a:bodyPr>
          <a:lstStyle/>
          <a:p>
            <a:pPr algn="ctr"/>
            <a:r>
              <a:rPr lang="en-AU" sz="2400" b="1" dirty="0"/>
              <a:t>Modification</a:t>
            </a:r>
          </a:p>
        </p:txBody>
      </p:sp>
      <p:graphicFrame>
        <p:nvGraphicFramePr>
          <p:cNvPr id="22" name="Diagram 21">
            <a:extLst>
              <a:ext uri="{FF2B5EF4-FFF2-40B4-BE49-F238E27FC236}">
                <a16:creationId xmlns:a16="http://schemas.microsoft.com/office/drawing/2014/main" id="{C548ACC9-E549-4609-9929-FC1CCBA029AF}"/>
              </a:ext>
            </a:extLst>
          </p:cNvPr>
          <p:cNvGraphicFramePr/>
          <p:nvPr>
            <p:extLst>
              <p:ext uri="{D42A27DB-BD31-4B8C-83A1-F6EECF244321}">
                <p14:modId xmlns:p14="http://schemas.microsoft.com/office/powerpoint/2010/main" val="354862417"/>
              </p:ext>
            </p:extLst>
          </p:nvPr>
        </p:nvGraphicFramePr>
        <p:xfrm>
          <a:off x="15626776" y="1654587"/>
          <a:ext cx="7464263" cy="422805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 name="Oval 3">
            <a:extLst>
              <a:ext uri="{FF2B5EF4-FFF2-40B4-BE49-F238E27FC236}">
                <a16:creationId xmlns:a16="http://schemas.microsoft.com/office/drawing/2014/main" id="{332B71B9-6371-4770-A8BE-A68351254DDC}"/>
              </a:ext>
            </a:extLst>
          </p:cNvPr>
          <p:cNvSpPr/>
          <p:nvPr/>
        </p:nvSpPr>
        <p:spPr>
          <a:xfrm>
            <a:off x="-9165874" y="1183553"/>
            <a:ext cx="4419600" cy="4500096"/>
          </a:xfrm>
          <a:prstGeom prst="ellipse">
            <a:avLst/>
          </a:prstGeom>
          <a:solidFill>
            <a:srgbClr val="0808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4EF7D73A-8414-497F-BC9E-168C3C80AE86}"/>
              </a:ext>
            </a:extLst>
          </p:cNvPr>
          <p:cNvSpPr/>
          <p:nvPr/>
        </p:nvSpPr>
        <p:spPr>
          <a:xfrm>
            <a:off x="-7014190" y="1183553"/>
            <a:ext cx="6753130" cy="4455080"/>
          </a:xfrm>
          <a:prstGeom prst="rect">
            <a:avLst/>
          </a:prstGeom>
          <a:solidFill>
            <a:srgbClr val="0808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Rectangle 60">
            <a:extLst>
              <a:ext uri="{FF2B5EF4-FFF2-40B4-BE49-F238E27FC236}">
                <a16:creationId xmlns:a16="http://schemas.microsoft.com/office/drawing/2014/main" id="{6678BF4E-41D5-48FE-BE70-F9BAFB48C7B6}"/>
              </a:ext>
            </a:extLst>
          </p:cNvPr>
          <p:cNvSpPr/>
          <p:nvPr/>
        </p:nvSpPr>
        <p:spPr>
          <a:xfrm>
            <a:off x="-8959503" y="1341068"/>
            <a:ext cx="7464263" cy="4228051"/>
          </a:xfrm>
          <a:prstGeom prst="rect">
            <a:avLst/>
          </a:prstGeom>
          <a:ln w="9525" cap="flat" cmpd="sng" algn="ctr">
            <a:noFill/>
            <a:prstDash val="solid"/>
            <a:round/>
            <a:headEnd type="none" w="med" len="med"/>
            <a:tailEnd type="none" w="med" len="med"/>
          </a:ln>
        </p:spPr>
      </p:sp>
      <p:sp>
        <p:nvSpPr>
          <p:cNvPr id="62" name="Partial Circle 61">
            <a:extLst>
              <a:ext uri="{FF2B5EF4-FFF2-40B4-BE49-F238E27FC236}">
                <a16:creationId xmlns:a16="http://schemas.microsoft.com/office/drawing/2014/main" id="{15078271-5855-484E-BC0B-C618682BF767}"/>
              </a:ext>
            </a:extLst>
          </p:cNvPr>
          <p:cNvSpPr/>
          <p:nvPr/>
        </p:nvSpPr>
        <p:spPr>
          <a:xfrm>
            <a:off x="-8959503" y="1341068"/>
            <a:ext cx="4228051" cy="4228051"/>
          </a:xfrm>
          <a:prstGeom prst="pie">
            <a:avLst>
              <a:gd name="adj1" fmla="val 5400000"/>
              <a:gd name="adj2" fmla="val 16200000"/>
            </a:avLst>
          </a:prstGeom>
          <a:solidFill>
            <a:srgbClr val="000E2A"/>
          </a:solidFill>
          <a:ln w="38100">
            <a:solidFill>
              <a:schemeClr val="tx1"/>
            </a:solidFill>
          </a:ln>
        </p:spPr>
        <p:style>
          <a:lnRef idx="3">
            <a:scrgbClr r="0" g="0" b="0"/>
          </a:lnRef>
          <a:fillRef idx="1">
            <a:scrgbClr r="0" g="0" b="0"/>
          </a:fillRef>
          <a:effectRef idx="1">
            <a:schemeClr val="accent1">
              <a:shade val="80000"/>
              <a:hueOff val="0"/>
              <a:satOff val="0"/>
              <a:lumOff val="0"/>
              <a:alphaOff val="0"/>
            </a:schemeClr>
          </a:effectRef>
          <a:fontRef idx="minor">
            <a:schemeClr val="lt1"/>
          </a:fontRef>
        </p:style>
      </p:sp>
      <p:sp>
        <p:nvSpPr>
          <p:cNvPr id="64" name="Partial Circle 63">
            <a:extLst>
              <a:ext uri="{FF2B5EF4-FFF2-40B4-BE49-F238E27FC236}">
                <a16:creationId xmlns:a16="http://schemas.microsoft.com/office/drawing/2014/main" id="{03E3CD9D-0994-40CA-A959-9B7C8AD60A02}"/>
              </a:ext>
            </a:extLst>
          </p:cNvPr>
          <p:cNvSpPr/>
          <p:nvPr/>
        </p:nvSpPr>
        <p:spPr>
          <a:xfrm>
            <a:off x="-8219593" y="2609486"/>
            <a:ext cx="2748230" cy="2748230"/>
          </a:xfrm>
          <a:prstGeom prst="pie">
            <a:avLst>
              <a:gd name="adj1" fmla="val 5400000"/>
              <a:gd name="adj2" fmla="val 16200000"/>
            </a:avLst>
          </a:prstGeom>
          <a:solidFill>
            <a:srgbClr val="001B50"/>
          </a:solidFill>
          <a:ln w="38100">
            <a:solidFill>
              <a:schemeClr val="tx1"/>
            </a:solidFill>
          </a:ln>
        </p:spPr>
        <p:style>
          <a:lnRef idx="3">
            <a:scrgbClr r="0" g="0" b="0"/>
          </a:lnRef>
          <a:fillRef idx="1">
            <a:scrgbClr r="0" g="0" b="0"/>
          </a:fillRef>
          <a:effectRef idx="1">
            <a:schemeClr val="accent1">
              <a:shade val="80000"/>
              <a:hueOff val="174641"/>
              <a:satOff val="-3128"/>
              <a:lumOff val="13293"/>
              <a:alphaOff val="0"/>
            </a:schemeClr>
          </a:effectRef>
          <a:fontRef idx="minor">
            <a:schemeClr val="lt1"/>
          </a:fontRef>
        </p:style>
      </p:sp>
      <p:sp>
        <p:nvSpPr>
          <p:cNvPr id="66" name="Partial Circle 65">
            <a:extLst>
              <a:ext uri="{FF2B5EF4-FFF2-40B4-BE49-F238E27FC236}">
                <a16:creationId xmlns:a16="http://schemas.microsoft.com/office/drawing/2014/main" id="{2FBEA8EC-DB83-4121-96E3-156B7556232F}"/>
              </a:ext>
            </a:extLst>
          </p:cNvPr>
          <p:cNvSpPr/>
          <p:nvPr/>
        </p:nvSpPr>
        <p:spPr>
          <a:xfrm>
            <a:off x="-7479685" y="3877899"/>
            <a:ext cx="1268414" cy="1268414"/>
          </a:xfrm>
          <a:prstGeom prst="pie">
            <a:avLst>
              <a:gd name="adj1" fmla="val 5400000"/>
              <a:gd name="adj2" fmla="val 16200000"/>
            </a:avLst>
          </a:prstGeom>
          <a:solidFill>
            <a:srgbClr val="002060"/>
          </a:solidFill>
          <a:ln w="38100">
            <a:solidFill>
              <a:schemeClr val="tx1"/>
            </a:solidFill>
          </a:ln>
        </p:spPr>
        <p:style>
          <a:lnRef idx="3">
            <a:scrgbClr r="0" g="0" b="0"/>
          </a:lnRef>
          <a:fillRef idx="1">
            <a:scrgbClr r="0" g="0" b="0"/>
          </a:fillRef>
          <a:effectRef idx="1">
            <a:schemeClr val="accent1">
              <a:shade val="80000"/>
              <a:hueOff val="349283"/>
              <a:satOff val="-6256"/>
              <a:lumOff val="26585"/>
              <a:alphaOff val="0"/>
            </a:schemeClr>
          </a:effectRef>
          <a:fontRef idx="minor">
            <a:schemeClr val="lt1"/>
          </a:fontRef>
        </p:style>
      </p:sp>
      <p:grpSp>
        <p:nvGrpSpPr>
          <p:cNvPr id="69" name="Group 68">
            <a:extLst>
              <a:ext uri="{FF2B5EF4-FFF2-40B4-BE49-F238E27FC236}">
                <a16:creationId xmlns:a16="http://schemas.microsoft.com/office/drawing/2014/main" id="{D176CFB8-BE61-44B1-898E-CC7C718493BD}"/>
              </a:ext>
            </a:extLst>
          </p:cNvPr>
          <p:cNvGrpSpPr/>
          <p:nvPr/>
        </p:nvGrpSpPr>
        <p:grpSpPr>
          <a:xfrm>
            <a:off x="-6845478" y="1341068"/>
            <a:ext cx="6420932" cy="4228051"/>
            <a:chOff x="-6384489" y="1341068"/>
            <a:chExt cx="5350237" cy="4228051"/>
          </a:xfrm>
        </p:grpSpPr>
        <p:sp>
          <p:nvSpPr>
            <p:cNvPr id="63" name="Freeform: Shape 62">
              <a:extLst>
                <a:ext uri="{FF2B5EF4-FFF2-40B4-BE49-F238E27FC236}">
                  <a16:creationId xmlns:a16="http://schemas.microsoft.com/office/drawing/2014/main" id="{1A30A5EE-A3B6-46F9-81E2-4FD699B8C948}"/>
                </a:ext>
              </a:extLst>
            </p:cNvPr>
            <p:cNvSpPr/>
            <p:nvPr/>
          </p:nvSpPr>
          <p:spPr>
            <a:xfrm>
              <a:off x="-6384489" y="1341068"/>
              <a:ext cx="5350237" cy="4228051"/>
            </a:xfrm>
            <a:custGeom>
              <a:avLst/>
              <a:gdLst>
                <a:gd name="connsiteX0" fmla="*/ 0 w 5350237"/>
                <a:gd name="connsiteY0" fmla="*/ 0 h 4228051"/>
                <a:gd name="connsiteX1" fmla="*/ 5350237 w 5350237"/>
                <a:gd name="connsiteY1" fmla="*/ 0 h 4228051"/>
                <a:gd name="connsiteX2" fmla="*/ 5350237 w 5350237"/>
                <a:gd name="connsiteY2" fmla="*/ 4228051 h 4228051"/>
                <a:gd name="connsiteX3" fmla="*/ 0 w 5350237"/>
                <a:gd name="connsiteY3" fmla="*/ 4228051 h 4228051"/>
                <a:gd name="connsiteX4" fmla="*/ 0 w 5350237"/>
                <a:gd name="connsiteY4" fmla="*/ 0 h 4228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0237" h="4228051">
                  <a:moveTo>
                    <a:pt x="0" y="0"/>
                  </a:moveTo>
                  <a:lnTo>
                    <a:pt x="5350237" y="0"/>
                  </a:lnTo>
                  <a:lnTo>
                    <a:pt x="5350237" y="4228051"/>
                  </a:lnTo>
                  <a:lnTo>
                    <a:pt x="0" y="4228051"/>
                  </a:lnTo>
                  <a:lnTo>
                    <a:pt x="0" y="0"/>
                  </a:lnTo>
                  <a:close/>
                </a:path>
              </a:pathLst>
            </a:custGeom>
            <a:solidFill>
              <a:schemeClr val="bg1"/>
            </a:solidFill>
            <a:ln w="38100">
              <a:solidFill>
                <a:schemeClr val="tx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2410" tIns="232410" rIns="2907529" bIns="3192043" numCol="1" spcCol="1270" anchor="ctr" anchorCtr="0">
              <a:noAutofit/>
            </a:bodyPr>
            <a:lstStyle/>
            <a:p>
              <a:pPr marL="0" lvl="0" indent="0" algn="ctr" defTabSz="2711450">
                <a:lnSpc>
                  <a:spcPct val="90000"/>
                </a:lnSpc>
                <a:spcBef>
                  <a:spcPct val="0"/>
                </a:spcBef>
                <a:spcAft>
                  <a:spcPct val="35000"/>
                </a:spcAft>
                <a:buNone/>
              </a:pPr>
              <a:r>
                <a:rPr lang="en-US" sz="6100" kern="1200" dirty="0">
                  <a:solidFill>
                    <a:schemeClr val="tx1"/>
                  </a:solidFill>
                </a:rPr>
                <a:t> </a:t>
              </a:r>
            </a:p>
          </p:txBody>
        </p:sp>
        <p:sp>
          <p:nvSpPr>
            <p:cNvPr id="65" name="Freeform: Shape 64">
              <a:extLst>
                <a:ext uri="{FF2B5EF4-FFF2-40B4-BE49-F238E27FC236}">
                  <a16:creationId xmlns:a16="http://schemas.microsoft.com/office/drawing/2014/main" id="{F73F939B-C5B4-4972-8DD9-BB991442B40B}"/>
                </a:ext>
              </a:extLst>
            </p:cNvPr>
            <p:cNvSpPr/>
            <p:nvPr/>
          </p:nvSpPr>
          <p:spPr>
            <a:xfrm>
              <a:off x="-6384489" y="2609486"/>
              <a:ext cx="5350237" cy="2748230"/>
            </a:xfrm>
            <a:custGeom>
              <a:avLst/>
              <a:gdLst>
                <a:gd name="connsiteX0" fmla="*/ 0 w 5350237"/>
                <a:gd name="connsiteY0" fmla="*/ 0 h 2748230"/>
                <a:gd name="connsiteX1" fmla="*/ 5350237 w 5350237"/>
                <a:gd name="connsiteY1" fmla="*/ 0 h 2748230"/>
                <a:gd name="connsiteX2" fmla="*/ 5350237 w 5350237"/>
                <a:gd name="connsiteY2" fmla="*/ 2748230 h 2748230"/>
                <a:gd name="connsiteX3" fmla="*/ 0 w 5350237"/>
                <a:gd name="connsiteY3" fmla="*/ 2748230 h 2748230"/>
                <a:gd name="connsiteX4" fmla="*/ 0 w 5350237"/>
                <a:gd name="connsiteY4" fmla="*/ 0 h 2748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0237" h="2748230">
                  <a:moveTo>
                    <a:pt x="0" y="0"/>
                  </a:moveTo>
                  <a:lnTo>
                    <a:pt x="5350237" y="0"/>
                  </a:lnTo>
                  <a:lnTo>
                    <a:pt x="5350237" y="2748230"/>
                  </a:lnTo>
                  <a:lnTo>
                    <a:pt x="0" y="2748230"/>
                  </a:lnTo>
                  <a:lnTo>
                    <a:pt x="0" y="0"/>
                  </a:lnTo>
                  <a:close/>
                </a:path>
              </a:pathLst>
            </a:custGeom>
            <a:solidFill>
              <a:schemeClr val="bg1">
                <a:lumMod val="95000"/>
                <a:lumOff val="5000"/>
                <a:alpha val="89804"/>
              </a:schemeClr>
            </a:solidFill>
            <a:ln w="38100">
              <a:solidFill>
                <a:schemeClr val="tx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2410" tIns="232410" rIns="2907529" bIns="1712227" numCol="1" spcCol="1270" anchor="ctr" anchorCtr="0">
              <a:noAutofit/>
            </a:bodyPr>
            <a:lstStyle/>
            <a:p>
              <a:pPr marL="0" lvl="0" indent="0" algn="ctr" defTabSz="2711450">
                <a:lnSpc>
                  <a:spcPct val="90000"/>
                </a:lnSpc>
                <a:spcBef>
                  <a:spcPct val="0"/>
                </a:spcBef>
                <a:spcAft>
                  <a:spcPct val="35000"/>
                </a:spcAft>
                <a:buNone/>
              </a:pPr>
              <a:r>
                <a:rPr lang="en-US" sz="6100" kern="1200" dirty="0">
                  <a:solidFill>
                    <a:schemeClr val="tx1"/>
                  </a:solidFill>
                </a:rPr>
                <a:t> </a:t>
              </a:r>
            </a:p>
          </p:txBody>
        </p:sp>
        <p:sp>
          <p:nvSpPr>
            <p:cNvPr id="67" name="Freeform: Shape 66">
              <a:extLst>
                <a:ext uri="{FF2B5EF4-FFF2-40B4-BE49-F238E27FC236}">
                  <a16:creationId xmlns:a16="http://schemas.microsoft.com/office/drawing/2014/main" id="{760DFE4F-4374-4452-87EA-3FB22E3D60EF}"/>
                </a:ext>
              </a:extLst>
            </p:cNvPr>
            <p:cNvSpPr/>
            <p:nvPr/>
          </p:nvSpPr>
          <p:spPr>
            <a:xfrm>
              <a:off x="-6384489" y="3877899"/>
              <a:ext cx="5350237" cy="1268414"/>
            </a:xfrm>
            <a:custGeom>
              <a:avLst/>
              <a:gdLst>
                <a:gd name="connsiteX0" fmla="*/ 0 w 5350237"/>
                <a:gd name="connsiteY0" fmla="*/ 0 h 1268414"/>
                <a:gd name="connsiteX1" fmla="*/ 5350237 w 5350237"/>
                <a:gd name="connsiteY1" fmla="*/ 0 h 1268414"/>
                <a:gd name="connsiteX2" fmla="*/ 5350237 w 5350237"/>
                <a:gd name="connsiteY2" fmla="*/ 1268414 h 1268414"/>
                <a:gd name="connsiteX3" fmla="*/ 0 w 5350237"/>
                <a:gd name="connsiteY3" fmla="*/ 1268414 h 1268414"/>
                <a:gd name="connsiteX4" fmla="*/ 0 w 5350237"/>
                <a:gd name="connsiteY4" fmla="*/ 0 h 1268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0237" h="1268414">
                  <a:moveTo>
                    <a:pt x="0" y="0"/>
                  </a:moveTo>
                  <a:lnTo>
                    <a:pt x="5350237" y="0"/>
                  </a:lnTo>
                  <a:lnTo>
                    <a:pt x="5350237" y="1268414"/>
                  </a:lnTo>
                  <a:lnTo>
                    <a:pt x="0" y="1268414"/>
                  </a:lnTo>
                  <a:lnTo>
                    <a:pt x="0" y="0"/>
                  </a:lnTo>
                  <a:close/>
                </a:path>
              </a:pathLst>
            </a:custGeom>
            <a:solidFill>
              <a:schemeClr val="bg1">
                <a:lumMod val="95000"/>
                <a:lumOff val="5000"/>
              </a:schemeClr>
            </a:solidFill>
            <a:ln w="38100">
              <a:solidFill>
                <a:schemeClr val="tx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2410" tIns="232410" rIns="2907529" bIns="232410" numCol="1" spcCol="1270" anchor="ctr" anchorCtr="0">
              <a:noAutofit/>
            </a:bodyPr>
            <a:lstStyle/>
            <a:p>
              <a:pPr marL="0" lvl="0" indent="0" algn="ctr" defTabSz="2711450">
                <a:lnSpc>
                  <a:spcPct val="90000"/>
                </a:lnSpc>
                <a:spcBef>
                  <a:spcPct val="0"/>
                </a:spcBef>
                <a:spcAft>
                  <a:spcPct val="35000"/>
                </a:spcAft>
                <a:buNone/>
              </a:pPr>
              <a:r>
                <a:rPr lang="en-US" sz="6100" kern="1200" dirty="0">
                  <a:solidFill>
                    <a:schemeClr val="tx1"/>
                  </a:solidFill>
                </a:rPr>
                <a:t> </a:t>
              </a:r>
            </a:p>
          </p:txBody>
        </p:sp>
      </p:grpSp>
      <p:sp>
        <p:nvSpPr>
          <p:cNvPr id="68" name="Freeform: Shape 67">
            <a:extLst>
              <a:ext uri="{FF2B5EF4-FFF2-40B4-BE49-F238E27FC236}">
                <a16:creationId xmlns:a16="http://schemas.microsoft.com/office/drawing/2014/main" id="{1419160D-611C-4A94-A2F0-D9FF54FE4ED5}"/>
              </a:ext>
            </a:extLst>
          </p:cNvPr>
          <p:cNvSpPr/>
          <p:nvPr/>
        </p:nvSpPr>
        <p:spPr>
          <a:xfrm>
            <a:off x="-4170359" y="3877899"/>
            <a:ext cx="2675118" cy="1268414"/>
          </a:xfrm>
          <a:custGeom>
            <a:avLst/>
            <a:gdLst>
              <a:gd name="connsiteX0" fmla="*/ 0 w 2675118"/>
              <a:gd name="connsiteY0" fmla="*/ 0 h 1268414"/>
              <a:gd name="connsiteX1" fmla="*/ 2675118 w 2675118"/>
              <a:gd name="connsiteY1" fmla="*/ 0 h 1268414"/>
              <a:gd name="connsiteX2" fmla="*/ 2675118 w 2675118"/>
              <a:gd name="connsiteY2" fmla="*/ 1268414 h 1268414"/>
              <a:gd name="connsiteX3" fmla="*/ 0 w 2675118"/>
              <a:gd name="connsiteY3" fmla="*/ 1268414 h 1268414"/>
              <a:gd name="connsiteX4" fmla="*/ 0 w 2675118"/>
              <a:gd name="connsiteY4" fmla="*/ 0 h 1268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5118" h="1268414">
                <a:moveTo>
                  <a:pt x="0" y="0"/>
                </a:moveTo>
                <a:lnTo>
                  <a:pt x="2675118" y="0"/>
                </a:lnTo>
                <a:lnTo>
                  <a:pt x="2675118" y="1268414"/>
                </a:lnTo>
                <a:lnTo>
                  <a:pt x="0" y="1268414"/>
                </a:lnTo>
                <a:lnTo>
                  <a:pt x="0" y="0"/>
                </a:lnTo>
                <a:close/>
              </a:path>
            </a:pathLst>
          </a:cu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2410" tIns="232410" rIns="232410" bIns="232410" numCol="1" spcCol="1270" anchor="ctr" anchorCtr="0">
            <a:noAutofit/>
          </a:bodyPr>
          <a:lstStyle/>
          <a:p>
            <a:pPr marL="285750" lvl="1" indent="-285750" algn="l" defTabSz="2711450">
              <a:lnSpc>
                <a:spcPct val="90000"/>
              </a:lnSpc>
              <a:spcBef>
                <a:spcPct val="0"/>
              </a:spcBef>
              <a:spcAft>
                <a:spcPct val="15000"/>
              </a:spcAft>
              <a:buChar char="•"/>
            </a:pPr>
            <a:endParaRPr lang="en-US" sz="6100" kern="1200" dirty="0">
              <a:solidFill>
                <a:schemeClr val="tx1"/>
              </a:solidFill>
            </a:endParaRPr>
          </a:p>
        </p:txBody>
      </p:sp>
      <p:grpSp>
        <p:nvGrpSpPr>
          <p:cNvPr id="74" name="Group 73">
            <a:extLst>
              <a:ext uri="{FF2B5EF4-FFF2-40B4-BE49-F238E27FC236}">
                <a16:creationId xmlns:a16="http://schemas.microsoft.com/office/drawing/2014/main" id="{9F62E2B3-8C28-45CF-B930-5475B713632D}"/>
              </a:ext>
            </a:extLst>
          </p:cNvPr>
          <p:cNvGrpSpPr/>
          <p:nvPr/>
        </p:nvGrpSpPr>
        <p:grpSpPr>
          <a:xfrm>
            <a:off x="1560443" y="1485521"/>
            <a:ext cx="8989071" cy="4515457"/>
            <a:chOff x="1560443" y="1485521"/>
            <a:chExt cx="8989071" cy="4515457"/>
          </a:xfrm>
        </p:grpSpPr>
        <p:pic>
          <p:nvPicPr>
            <p:cNvPr id="71" name="Picture 70">
              <a:extLst>
                <a:ext uri="{FF2B5EF4-FFF2-40B4-BE49-F238E27FC236}">
                  <a16:creationId xmlns:a16="http://schemas.microsoft.com/office/drawing/2014/main" id="{06C2BEFF-E3E2-4B29-8358-6944F7C96D11}"/>
                </a:ext>
              </a:extLst>
            </p:cNvPr>
            <p:cNvPicPr>
              <a:picLocks noChangeAspect="1"/>
            </p:cNvPicPr>
            <p:nvPr/>
          </p:nvPicPr>
          <p:blipFill>
            <a:blip r:embed="rId14">
              <a:extLst>
                <a:ext uri="{BEBA8EAE-BF5A-486C-A8C5-ECC9F3942E4B}">
                  <a14:imgProps xmlns:a14="http://schemas.microsoft.com/office/drawing/2010/main">
                    <a14:imgLayer r:embed="rId15">
                      <a14:imgEffect>
                        <a14:artisticPencilGrayscale pencilSize="10"/>
                      </a14:imgEffect>
                    </a14:imgLayer>
                  </a14:imgProps>
                </a:ext>
              </a:extLst>
            </a:blip>
            <a:stretch>
              <a:fillRect/>
            </a:stretch>
          </p:blipFill>
          <p:spPr>
            <a:xfrm>
              <a:off x="1642486" y="1501740"/>
              <a:ext cx="8907028" cy="4499238"/>
            </a:xfrm>
            <a:prstGeom prst="rect">
              <a:avLst/>
            </a:prstGeom>
            <a:effectLst>
              <a:softEdge rad="63500"/>
            </a:effectLst>
          </p:spPr>
        </p:pic>
        <p:sp>
          <p:nvSpPr>
            <p:cNvPr id="11" name="Partial Circle 10">
              <a:extLst>
                <a:ext uri="{FF2B5EF4-FFF2-40B4-BE49-F238E27FC236}">
                  <a16:creationId xmlns:a16="http://schemas.microsoft.com/office/drawing/2014/main" id="{D3EE7123-B795-466F-A9C3-E03A312395D5}"/>
                </a:ext>
              </a:extLst>
            </p:cNvPr>
            <p:cNvSpPr/>
            <p:nvPr/>
          </p:nvSpPr>
          <p:spPr>
            <a:xfrm>
              <a:off x="1775684" y="1485521"/>
              <a:ext cx="4702167" cy="4464522"/>
            </a:xfrm>
            <a:prstGeom prst="pie">
              <a:avLst>
                <a:gd name="adj1" fmla="val 5384002"/>
                <a:gd name="adj2" fmla="val 16200000"/>
              </a:avLst>
            </a:prstGeom>
            <a:solidFill>
              <a:srgbClr val="002EF2">
                <a:alpha val="10000"/>
              </a:srgb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a:p>
          </p:txBody>
        </p:sp>
        <p:sp>
          <p:nvSpPr>
            <p:cNvPr id="21" name="Trapezoid 20">
              <a:extLst>
                <a:ext uri="{FF2B5EF4-FFF2-40B4-BE49-F238E27FC236}">
                  <a16:creationId xmlns:a16="http://schemas.microsoft.com/office/drawing/2014/main" id="{DD4C6602-0016-4075-A8B5-9093D501951A}"/>
                </a:ext>
              </a:extLst>
            </p:cNvPr>
            <p:cNvSpPr/>
            <p:nvPr/>
          </p:nvSpPr>
          <p:spPr>
            <a:xfrm rot="16200000">
              <a:off x="211187" y="3102439"/>
              <a:ext cx="3907164" cy="1208651"/>
            </a:xfrm>
            <a:custGeom>
              <a:avLst/>
              <a:gdLst>
                <a:gd name="connsiteX0" fmla="*/ 0 w 3724709"/>
                <a:gd name="connsiteY0" fmla="*/ 1078103 h 1078103"/>
                <a:gd name="connsiteX1" fmla="*/ 907364 w 3724709"/>
                <a:gd name="connsiteY1" fmla="*/ 0 h 1078103"/>
                <a:gd name="connsiteX2" fmla="*/ 2817345 w 3724709"/>
                <a:gd name="connsiteY2" fmla="*/ 0 h 1078103"/>
                <a:gd name="connsiteX3" fmla="*/ 3724709 w 3724709"/>
                <a:gd name="connsiteY3" fmla="*/ 1078103 h 1078103"/>
                <a:gd name="connsiteX4" fmla="*/ 0 w 3724709"/>
                <a:gd name="connsiteY4" fmla="*/ 1078103 h 1078103"/>
                <a:gd name="connsiteX0" fmla="*/ 0 w 3724709"/>
                <a:gd name="connsiteY0" fmla="*/ 1093978 h 1093978"/>
                <a:gd name="connsiteX1" fmla="*/ 907364 w 3724709"/>
                <a:gd name="connsiteY1" fmla="*/ 15875 h 1093978"/>
                <a:gd name="connsiteX2" fmla="*/ 2903070 w 3724709"/>
                <a:gd name="connsiteY2" fmla="*/ 0 h 1093978"/>
                <a:gd name="connsiteX3" fmla="*/ 3724709 w 3724709"/>
                <a:gd name="connsiteY3" fmla="*/ 1093978 h 1093978"/>
                <a:gd name="connsiteX4" fmla="*/ 0 w 3724709"/>
                <a:gd name="connsiteY4" fmla="*/ 1093978 h 1093978"/>
                <a:gd name="connsiteX0" fmla="*/ 0 w 3724709"/>
                <a:gd name="connsiteY0" fmla="*/ 1093978 h 1093978"/>
                <a:gd name="connsiteX1" fmla="*/ 818464 w 3724709"/>
                <a:gd name="connsiteY1" fmla="*/ 15875 h 1093978"/>
                <a:gd name="connsiteX2" fmla="*/ 2903070 w 3724709"/>
                <a:gd name="connsiteY2" fmla="*/ 0 h 1093978"/>
                <a:gd name="connsiteX3" fmla="*/ 3724709 w 3724709"/>
                <a:gd name="connsiteY3" fmla="*/ 1093978 h 1093978"/>
                <a:gd name="connsiteX4" fmla="*/ 0 w 3724709"/>
                <a:gd name="connsiteY4" fmla="*/ 1093978 h 1093978"/>
                <a:gd name="connsiteX0" fmla="*/ 0 w 3724709"/>
                <a:gd name="connsiteY0" fmla="*/ 1093978 h 1093978"/>
                <a:gd name="connsiteX1" fmla="*/ 818464 w 3724709"/>
                <a:gd name="connsiteY1" fmla="*/ 0 h 1093978"/>
                <a:gd name="connsiteX2" fmla="*/ 2903070 w 3724709"/>
                <a:gd name="connsiteY2" fmla="*/ 0 h 1093978"/>
                <a:gd name="connsiteX3" fmla="*/ 3724709 w 3724709"/>
                <a:gd name="connsiteY3" fmla="*/ 1093978 h 1093978"/>
                <a:gd name="connsiteX4" fmla="*/ 0 w 3724709"/>
                <a:gd name="connsiteY4" fmla="*/ 1093978 h 1093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4709" h="1093978">
                  <a:moveTo>
                    <a:pt x="0" y="1093978"/>
                  </a:moveTo>
                  <a:lnTo>
                    <a:pt x="818464" y="0"/>
                  </a:lnTo>
                  <a:lnTo>
                    <a:pt x="2903070" y="0"/>
                  </a:lnTo>
                  <a:lnTo>
                    <a:pt x="3724709" y="1093978"/>
                  </a:lnTo>
                  <a:lnTo>
                    <a:pt x="0" y="1093978"/>
                  </a:lnTo>
                  <a:close/>
                </a:path>
              </a:pathLst>
            </a:custGeom>
            <a:gradFill>
              <a:gsLst>
                <a:gs pos="0">
                  <a:srgbClr val="5374FF">
                    <a:alpha val="29804"/>
                  </a:srgbClr>
                </a:gs>
                <a:gs pos="99000">
                  <a:schemeClr val="bg1">
                    <a:alpha val="0"/>
                  </a:schemeClr>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dirty="0"/>
            </a:p>
          </p:txBody>
        </p:sp>
        <p:sp>
          <p:nvSpPr>
            <p:cNvPr id="72" name="Partial Circle 71">
              <a:extLst>
                <a:ext uri="{FF2B5EF4-FFF2-40B4-BE49-F238E27FC236}">
                  <a16:creationId xmlns:a16="http://schemas.microsoft.com/office/drawing/2014/main" id="{670EB1E9-2058-4EFF-A590-2EC8F735C7A5}"/>
                </a:ext>
              </a:extLst>
            </p:cNvPr>
            <p:cNvSpPr/>
            <p:nvPr/>
          </p:nvSpPr>
          <p:spPr>
            <a:xfrm>
              <a:off x="2476731" y="2935846"/>
              <a:ext cx="2930616" cy="2782504"/>
            </a:xfrm>
            <a:prstGeom prst="pie">
              <a:avLst>
                <a:gd name="adj1" fmla="val 5384002"/>
                <a:gd name="adj2" fmla="val 16200000"/>
              </a:avLst>
            </a:prstGeom>
            <a:solidFill>
              <a:srgbClr val="002EF2">
                <a:alpha val="15000"/>
              </a:srgb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a:p>
          </p:txBody>
        </p:sp>
        <p:sp>
          <p:nvSpPr>
            <p:cNvPr id="73" name="Partial Circle 72">
              <a:extLst>
                <a:ext uri="{FF2B5EF4-FFF2-40B4-BE49-F238E27FC236}">
                  <a16:creationId xmlns:a16="http://schemas.microsoft.com/office/drawing/2014/main" id="{9346BB8B-4B74-4AE9-B4A1-85D224B03F5C}"/>
                </a:ext>
              </a:extLst>
            </p:cNvPr>
            <p:cNvSpPr/>
            <p:nvPr/>
          </p:nvSpPr>
          <p:spPr>
            <a:xfrm>
              <a:off x="3385691" y="4133651"/>
              <a:ext cx="1540311" cy="1462465"/>
            </a:xfrm>
            <a:prstGeom prst="pie">
              <a:avLst>
                <a:gd name="adj1" fmla="val 5384002"/>
                <a:gd name="adj2" fmla="val 16200000"/>
              </a:avLst>
            </a:prstGeom>
            <a:solidFill>
              <a:srgbClr val="002EF2">
                <a:alpha val="20000"/>
              </a:srgb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a:p>
          </p:txBody>
        </p:sp>
      </p:grpSp>
      <p:grpSp>
        <p:nvGrpSpPr>
          <p:cNvPr id="54" name="Group 53">
            <a:extLst>
              <a:ext uri="{FF2B5EF4-FFF2-40B4-BE49-F238E27FC236}">
                <a16:creationId xmlns:a16="http://schemas.microsoft.com/office/drawing/2014/main" id="{F78F795F-1CE6-44EE-AA96-ADDDD99824BA}"/>
              </a:ext>
            </a:extLst>
          </p:cNvPr>
          <p:cNvGrpSpPr/>
          <p:nvPr/>
        </p:nvGrpSpPr>
        <p:grpSpPr>
          <a:xfrm>
            <a:off x="4174897" y="1742873"/>
            <a:ext cx="6017745" cy="1131599"/>
            <a:chOff x="4174897" y="1742873"/>
            <a:chExt cx="6017745" cy="1131599"/>
          </a:xfrm>
        </p:grpSpPr>
        <p:sp>
          <p:nvSpPr>
            <p:cNvPr id="44" name="Rectangle 43">
              <a:extLst>
                <a:ext uri="{FF2B5EF4-FFF2-40B4-BE49-F238E27FC236}">
                  <a16:creationId xmlns:a16="http://schemas.microsoft.com/office/drawing/2014/main" id="{8DF80D0C-7D92-4142-9972-4A8A7C6278D6}"/>
                </a:ext>
              </a:extLst>
            </p:cNvPr>
            <p:cNvSpPr/>
            <p:nvPr/>
          </p:nvSpPr>
          <p:spPr>
            <a:xfrm>
              <a:off x="4174897" y="1742873"/>
              <a:ext cx="2245295" cy="1077218"/>
            </a:xfrm>
            <a:prstGeom prst="rect">
              <a:avLst/>
            </a:prstGeom>
            <a:solidFill>
              <a:srgbClr val="080807">
                <a:alpha val="46000"/>
              </a:srgbClr>
            </a:solidFill>
            <a:effectLst>
              <a:softEdge rad="63500"/>
            </a:effectLst>
          </p:spPr>
          <p:txBody>
            <a:bodyPr wrap="none" rtlCol="0">
              <a:spAutoFit/>
            </a:bodyPr>
            <a:lstStyle/>
            <a:p>
              <a:pPr algn="ctr"/>
              <a:r>
                <a:rPr lang="en-US" sz="3200" b="1" dirty="0"/>
                <a:t>Bots</a:t>
              </a:r>
            </a:p>
            <a:p>
              <a:pPr algn="ctr"/>
              <a:r>
                <a:rPr lang="en-US" sz="3200" b="1" dirty="0"/>
                <a:t>(&lt;1 minute)</a:t>
              </a:r>
            </a:p>
          </p:txBody>
        </p:sp>
        <p:sp>
          <p:nvSpPr>
            <p:cNvPr id="49" name="Rectangle 48">
              <a:extLst>
                <a:ext uri="{FF2B5EF4-FFF2-40B4-BE49-F238E27FC236}">
                  <a16:creationId xmlns:a16="http://schemas.microsoft.com/office/drawing/2014/main" id="{AA7BB889-ABCE-4D7F-9C69-D397CCA7948D}"/>
                </a:ext>
              </a:extLst>
            </p:cNvPr>
            <p:cNvSpPr/>
            <p:nvPr/>
          </p:nvSpPr>
          <p:spPr>
            <a:xfrm>
              <a:off x="6552415" y="1766476"/>
              <a:ext cx="3640227" cy="1107996"/>
            </a:xfrm>
            <a:prstGeom prst="rect">
              <a:avLst/>
            </a:prstGeom>
            <a:solidFill>
              <a:srgbClr val="080807">
                <a:alpha val="60000"/>
              </a:srgbClr>
            </a:solidFill>
            <a:effectLst>
              <a:softEdge rad="63500"/>
            </a:effectLst>
          </p:spPr>
          <p:txBody>
            <a:bodyPr wrap="none" rtlCol="0">
              <a:spAutoFit/>
            </a:bodyPr>
            <a:lstStyle/>
            <a:p>
              <a:r>
                <a:rPr lang="en-US" sz="2200" b="1" dirty="0"/>
                <a:t>Machine-learning:</a:t>
              </a:r>
            </a:p>
            <a:p>
              <a:r>
                <a:rPr lang="en-US" sz="2200" b="1" dirty="0"/>
                <a:t>Bayesian neural network</a:t>
              </a:r>
            </a:p>
            <a:p>
              <a:r>
                <a:rPr lang="en-US" sz="2200" b="1" dirty="0"/>
                <a:t>Turnitin: Copyright violation</a:t>
              </a:r>
            </a:p>
          </p:txBody>
        </p:sp>
      </p:grpSp>
      <p:grpSp>
        <p:nvGrpSpPr>
          <p:cNvPr id="55" name="Group 54">
            <a:extLst>
              <a:ext uri="{FF2B5EF4-FFF2-40B4-BE49-F238E27FC236}">
                <a16:creationId xmlns:a16="http://schemas.microsoft.com/office/drawing/2014/main" id="{AB4CCA89-A01B-45F0-A796-12732B68F8F7}"/>
              </a:ext>
            </a:extLst>
          </p:cNvPr>
          <p:cNvGrpSpPr/>
          <p:nvPr/>
        </p:nvGrpSpPr>
        <p:grpSpPr>
          <a:xfrm>
            <a:off x="4386879" y="3010563"/>
            <a:ext cx="5963299" cy="1107996"/>
            <a:chOff x="4386879" y="3010563"/>
            <a:chExt cx="5963299" cy="1107996"/>
          </a:xfrm>
        </p:grpSpPr>
        <p:sp>
          <p:nvSpPr>
            <p:cNvPr id="45" name="Rectangle 44">
              <a:extLst>
                <a:ext uri="{FF2B5EF4-FFF2-40B4-BE49-F238E27FC236}">
                  <a16:creationId xmlns:a16="http://schemas.microsoft.com/office/drawing/2014/main" id="{05D3F43B-E771-498F-8FA7-6BC38540BDA3}"/>
                </a:ext>
              </a:extLst>
            </p:cNvPr>
            <p:cNvSpPr/>
            <p:nvPr/>
          </p:nvSpPr>
          <p:spPr>
            <a:xfrm>
              <a:off x="4386879" y="3011601"/>
              <a:ext cx="1821332" cy="1077218"/>
            </a:xfrm>
            <a:prstGeom prst="rect">
              <a:avLst/>
            </a:prstGeom>
            <a:solidFill>
              <a:srgbClr val="080807">
                <a:alpha val="46000"/>
              </a:srgbClr>
            </a:solidFill>
            <a:effectLst>
              <a:softEdge rad="63500"/>
            </a:effectLst>
          </p:spPr>
          <p:txBody>
            <a:bodyPr wrap="none" rtlCol="0">
              <a:spAutoFit/>
            </a:bodyPr>
            <a:lstStyle/>
            <a:p>
              <a:pPr algn="ctr"/>
              <a:r>
                <a:rPr lang="en-US" sz="3200" b="1" dirty="0"/>
                <a:t>Human</a:t>
              </a:r>
            </a:p>
            <a:p>
              <a:pPr algn="ctr"/>
              <a:r>
                <a:rPr lang="en-US" sz="3200" b="1" dirty="0"/>
                <a:t>(&lt;1 hour)</a:t>
              </a:r>
            </a:p>
          </p:txBody>
        </p:sp>
        <p:sp>
          <p:nvSpPr>
            <p:cNvPr id="51" name="Rectangle 50">
              <a:extLst>
                <a:ext uri="{FF2B5EF4-FFF2-40B4-BE49-F238E27FC236}">
                  <a16:creationId xmlns:a16="http://schemas.microsoft.com/office/drawing/2014/main" id="{E92A033D-8BF2-4C14-B66A-6FEE4154E5F8}"/>
                </a:ext>
              </a:extLst>
            </p:cNvPr>
            <p:cNvSpPr/>
            <p:nvPr/>
          </p:nvSpPr>
          <p:spPr>
            <a:xfrm>
              <a:off x="6348288" y="3010563"/>
              <a:ext cx="4001890" cy="1107996"/>
            </a:xfrm>
            <a:prstGeom prst="rect">
              <a:avLst/>
            </a:prstGeom>
            <a:solidFill>
              <a:srgbClr val="080807">
                <a:alpha val="60000"/>
              </a:srgbClr>
            </a:solidFill>
            <a:effectLst>
              <a:softEdge rad="63500"/>
            </a:effectLst>
          </p:spPr>
          <p:txBody>
            <a:bodyPr wrap="square" rtlCol="0">
              <a:spAutoFit/>
            </a:bodyPr>
            <a:lstStyle/>
            <a:p>
              <a:r>
                <a:rPr lang="en-US" sz="2200" b="1" dirty="0"/>
                <a:t>Watching new edits stream</a:t>
              </a:r>
            </a:p>
            <a:p>
              <a:r>
                <a:rPr lang="en-US" sz="2200" b="1" dirty="0" err="1"/>
                <a:t>Apprx</a:t>
              </a:r>
              <a:r>
                <a:rPr lang="en-US" sz="2200" b="1" dirty="0"/>
                <a:t>. 10-20 at any time</a:t>
              </a:r>
            </a:p>
            <a:p>
              <a:r>
                <a:rPr lang="en-US" sz="2200" b="1" dirty="0"/>
                <a:t>e.g. sentences lacking citations</a:t>
              </a:r>
            </a:p>
          </p:txBody>
        </p:sp>
      </p:grpSp>
      <p:grpSp>
        <p:nvGrpSpPr>
          <p:cNvPr id="56" name="Group 55">
            <a:extLst>
              <a:ext uri="{FF2B5EF4-FFF2-40B4-BE49-F238E27FC236}">
                <a16:creationId xmlns:a16="http://schemas.microsoft.com/office/drawing/2014/main" id="{E18B6DDC-9105-486B-9C40-C637FDFCFB58}"/>
              </a:ext>
            </a:extLst>
          </p:cNvPr>
          <p:cNvGrpSpPr/>
          <p:nvPr/>
        </p:nvGrpSpPr>
        <p:grpSpPr>
          <a:xfrm>
            <a:off x="4002671" y="4294930"/>
            <a:ext cx="5507195" cy="1129619"/>
            <a:chOff x="4002671" y="4294930"/>
            <a:chExt cx="5507195" cy="1129619"/>
          </a:xfrm>
        </p:grpSpPr>
        <p:sp>
          <p:nvSpPr>
            <p:cNvPr id="46" name="Rectangle 45">
              <a:extLst>
                <a:ext uri="{FF2B5EF4-FFF2-40B4-BE49-F238E27FC236}">
                  <a16:creationId xmlns:a16="http://schemas.microsoft.com/office/drawing/2014/main" id="{E7DCADB6-35A0-4820-AB61-66889961C091}"/>
                </a:ext>
              </a:extLst>
            </p:cNvPr>
            <p:cNvSpPr/>
            <p:nvPr/>
          </p:nvSpPr>
          <p:spPr>
            <a:xfrm>
              <a:off x="4002671" y="4294930"/>
              <a:ext cx="2589748" cy="1077218"/>
            </a:xfrm>
            <a:prstGeom prst="rect">
              <a:avLst/>
            </a:prstGeom>
            <a:solidFill>
              <a:srgbClr val="080807">
                <a:alpha val="46000"/>
              </a:srgbClr>
            </a:solidFill>
            <a:effectLst>
              <a:softEdge rad="63500"/>
            </a:effectLst>
          </p:spPr>
          <p:txBody>
            <a:bodyPr wrap="none" rtlCol="0">
              <a:spAutoFit/>
            </a:bodyPr>
            <a:lstStyle/>
            <a:p>
              <a:pPr algn="ctr"/>
              <a:r>
                <a:rPr lang="en-US" sz="3200" b="1" dirty="0"/>
                <a:t>Human </a:t>
              </a:r>
            </a:p>
            <a:p>
              <a:pPr algn="ctr"/>
              <a:r>
                <a:rPr lang="en-US" sz="3200" b="1" dirty="0"/>
                <a:t>(hours - days)</a:t>
              </a:r>
            </a:p>
          </p:txBody>
        </p:sp>
        <p:sp>
          <p:nvSpPr>
            <p:cNvPr id="52" name="Rectangle 51">
              <a:extLst>
                <a:ext uri="{FF2B5EF4-FFF2-40B4-BE49-F238E27FC236}">
                  <a16:creationId xmlns:a16="http://schemas.microsoft.com/office/drawing/2014/main" id="{03695AB2-7891-49D4-A530-FD78D209B902}"/>
                </a:ext>
              </a:extLst>
            </p:cNvPr>
            <p:cNvSpPr/>
            <p:nvPr/>
          </p:nvSpPr>
          <p:spPr>
            <a:xfrm>
              <a:off x="6951072" y="4316553"/>
              <a:ext cx="2558794" cy="1107996"/>
            </a:xfrm>
            <a:prstGeom prst="rect">
              <a:avLst/>
            </a:prstGeom>
            <a:solidFill>
              <a:srgbClr val="080807">
                <a:alpha val="60000"/>
              </a:srgbClr>
            </a:solidFill>
            <a:effectLst>
              <a:softEdge rad="63500"/>
            </a:effectLst>
          </p:spPr>
          <p:txBody>
            <a:bodyPr wrap="square" rtlCol="0">
              <a:spAutoFit/>
            </a:bodyPr>
            <a:lstStyle/>
            <a:p>
              <a:r>
                <a:rPr lang="en-US" sz="2200" b="1" dirty="0"/>
                <a:t>Quality rating</a:t>
              </a:r>
            </a:p>
            <a:p>
              <a:r>
                <a:rPr lang="en-US" sz="2200" b="1" dirty="0"/>
                <a:t>Fact-checking for more subtle errors</a:t>
              </a:r>
            </a:p>
          </p:txBody>
        </p:sp>
      </p:grpSp>
      <p:pic>
        <p:nvPicPr>
          <p:cNvPr id="1026" name="Picture 2">
            <a:extLst>
              <a:ext uri="{FF2B5EF4-FFF2-40B4-BE49-F238E27FC236}">
                <a16:creationId xmlns:a16="http://schemas.microsoft.com/office/drawing/2014/main" id="{C95BD27D-533F-4FCE-A91A-B1971057BF91}"/>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artisticPencilGrayscale trans="50000" pencilSize="31"/>
                    </a14:imgEffect>
                  </a14:imgLayer>
                </a14:imgProps>
              </a:ext>
              <a:ext uri="{28A0092B-C50C-407E-A947-70E740481C1C}">
                <a14:useLocalDpi xmlns:a14="http://schemas.microsoft.com/office/drawing/2010/main" val="0"/>
              </a:ext>
            </a:extLst>
          </a:blip>
          <a:srcRect/>
          <a:stretch>
            <a:fillRect/>
          </a:stretch>
        </p:blipFill>
        <p:spPr bwMode="auto">
          <a:xfrm>
            <a:off x="9678361" y="3650575"/>
            <a:ext cx="2512532" cy="2512532"/>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1AD9007C-1C81-478C-B4E8-2E01E1BA3A00}"/>
              </a:ext>
            </a:extLst>
          </p:cNvPr>
          <p:cNvSpPr/>
          <p:nvPr/>
        </p:nvSpPr>
        <p:spPr>
          <a:xfrm>
            <a:off x="10280450" y="6226252"/>
            <a:ext cx="1911550" cy="338554"/>
          </a:xfrm>
          <a:prstGeom prst="rect">
            <a:avLst/>
          </a:prstGeom>
        </p:spPr>
        <p:txBody>
          <a:bodyPr wrap="none">
            <a:spAutoFit/>
          </a:bodyPr>
          <a:lstStyle/>
          <a:p>
            <a:pPr algn="r"/>
            <a:r>
              <a:rPr lang="en-AU" sz="1600" dirty="0"/>
              <a:t>Wyatt915 [CC BY-SA]</a:t>
            </a:r>
          </a:p>
        </p:txBody>
      </p:sp>
    </p:spTree>
    <p:extLst>
      <p:ext uri="{BB962C8B-B14F-4D97-AF65-F5344CB8AC3E}">
        <p14:creationId xmlns:p14="http://schemas.microsoft.com/office/powerpoint/2010/main" val="183385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left)">
                                      <p:cBhvr>
                                        <p:cTn id="7" dur="500"/>
                                        <p:tgtEl>
                                          <p:spTgt spid="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500"/>
                                        <p:tgtEl>
                                          <p:spTgt spid="5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Isosceles Triangle 44">
            <a:extLst>
              <a:ext uri="{FF2B5EF4-FFF2-40B4-BE49-F238E27FC236}">
                <a16:creationId xmlns:a16="http://schemas.microsoft.com/office/drawing/2014/main" id="{02852C52-FF6A-4885-BB81-604C96368A7A}"/>
              </a:ext>
            </a:extLst>
          </p:cNvPr>
          <p:cNvSpPr/>
          <p:nvPr/>
        </p:nvSpPr>
        <p:spPr>
          <a:xfrm rot="5400000">
            <a:off x="12916191" y="4953334"/>
            <a:ext cx="578582" cy="31376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Rectangle: Rounded Corners 46">
            <a:extLst>
              <a:ext uri="{FF2B5EF4-FFF2-40B4-BE49-F238E27FC236}">
                <a16:creationId xmlns:a16="http://schemas.microsoft.com/office/drawing/2014/main" id="{33CBF8C4-85AC-4434-A98E-EC4FF9AB50D8}"/>
              </a:ext>
            </a:extLst>
          </p:cNvPr>
          <p:cNvSpPr/>
          <p:nvPr/>
        </p:nvSpPr>
        <p:spPr>
          <a:xfrm rot="16200000">
            <a:off x="11623590" y="3729742"/>
            <a:ext cx="2588419" cy="339107"/>
          </a:xfrm>
          <a:prstGeom prst="roundRect">
            <a:avLst>
              <a:gd name="adj" fmla="val 5000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Rectangle: Rounded Corners 47">
            <a:extLst>
              <a:ext uri="{FF2B5EF4-FFF2-40B4-BE49-F238E27FC236}">
                <a16:creationId xmlns:a16="http://schemas.microsoft.com/office/drawing/2014/main" id="{6C5A5CBE-5DB4-43B7-AAED-7BC3EF10BFDA}"/>
              </a:ext>
            </a:extLst>
          </p:cNvPr>
          <p:cNvSpPr/>
          <p:nvPr/>
        </p:nvSpPr>
        <p:spPr>
          <a:xfrm rot="16200000">
            <a:off x="12998734" y="2448209"/>
            <a:ext cx="282006" cy="523875"/>
          </a:xfrm>
          <a:prstGeom prst="roundRect">
            <a:avLst>
              <a:gd name="adj" fmla="val 2635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Rectangle: Rounded Corners 48">
            <a:extLst>
              <a:ext uri="{FF2B5EF4-FFF2-40B4-BE49-F238E27FC236}">
                <a16:creationId xmlns:a16="http://schemas.microsoft.com/office/drawing/2014/main" id="{653DCC3D-A408-4EB0-9D35-507CCDEF38F4}"/>
              </a:ext>
            </a:extLst>
          </p:cNvPr>
          <p:cNvSpPr/>
          <p:nvPr/>
        </p:nvSpPr>
        <p:spPr>
          <a:xfrm rot="16200000">
            <a:off x="12858273" y="4958226"/>
            <a:ext cx="282006" cy="333440"/>
          </a:xfrm>
          <a:prstGeom prst="roundRect">
            <a:avLst>
              <a:gd name="adj" fmla="val 5000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descr="A store front at night&#10;&#10;Description automatically generated">
            <a:extLst>
              <a:ext uri="{FF2B5EF4-FFF2-40B4-BE49-F238E27FC236}">
                <a16:creationId xmlns:a16="http://schemas.microsoft.com/office/drawing/2014/main" id="{D7A66FE9-0838-4C3A-BF55-A4EE06C32E1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2928"/>
          <a:stretch/>
        </p:blipFill>
        <p:spPr>
          <a:xfrm>
            <a:off x="0" y="987425"/>
            <a:ext cx="7013576" cy="5262480"/>
          </a:xfrm>
          <a:prstGeom prst="rect">
            <a:avLst/>
          </a:prstGeom>
        </p:spPr>
      </p:pic>
      <p:sp>
        <p:nvSpPr>
          <p:cNvPr id="8" name="Picture Placeholder 7">
            <a:extLst>
              <a:ext uri="{FF2B5EF4-FFF2-40B4-BE49-F238E27FC236}">
                <a16:creationId xmlns:a16="http://schemas.microsoft.com/office/drawing/2014/main" id="{425DF94F-9D6B-4B4C-A0A7-40A93B49E322}"/>
              </a:ext>
            </a:extLst>
          </p:cNvPr>
          <p:cNvSpPr>
            <a:spLocks noGrp="1"/>
          </p:cNvSpPr>
          <p:nvPr>
            <p:ph type="pic" idx="1"/>
          </p:nvPr>
        </p:nvSpPr>
        <p:spPr/>
      </p:sp>
      <p:sp>
        <p:nvSpPr>
          <p:cNvPr id="4" name="Rectangle 3" descr="Brush stroke mask">
            <a:extLst>
              <a:ext uri="{FF2B5EF4-FFF2-40B4-BE49-F238E27FC236}">
                <a16:creationId xmlns:a16="http://schemas.microsoft.com/office/drawing/2014/main" id="{89EEA3E1-AEC1-4062-97E8-AE988C3D1067}"/>
              </a:ext>
            </a:extLst>
          </p:cNvPr>
          <p:cNvSpPr/>
          <p:nvPr/>
        </p:nvSpPr>
        <p:spPr>
          <a:xfrm>
            <a:off x="-88900" y="0"/>
            <a:ext cx="12192000" cy="6858000"/>
          </a:xfrm>
          <a:prstGeom prst="rect">
            <a:avLst/>
          </a:prstGeom>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Title 6">
            <a:extLst>
              <a:ext uri="{FF2B5EF4-FFF2-40B4-BE49-F238E27FC236}">
                <a16:creationId xmlns:a16="http://schemas.microsoft.com/office/drawing/2014/main" id="{97108B15-4661-4778-AC9E-9884FABAB3A4}"/>
              </a:ext>
            </a:extLst>
          </p:cNvPr>
          <p:cNvSpPr>
            <a:spLocks noGrp="1"/>
          </p:cNvSpPr>
          <p:nvPr>
            <p:ph type="title"/>
          </p:nvPr>
        </p:nvSpPr>
        <p:spPr>
          <a:xfrm>
            <a:off x="7363619" y="457200"/>
            <a:ext cx="4683125" cy="992105"/>
          </a:xfrm>
        </p:spPr>
        <p:txBody>
          <a:bodyPr>
            <a:normAutofit/>
          </a:bodyPr>
          <a:lstStyle/>
          <a:p>
            <a:r>
              <a:rPr lang="en-AU" sz="6000" dirty="0"/>
              <a:t>Quality control</a:t>
            </a:r>
          </a:p>
        </p:txBody>
      </p:sp>
      <p:sp>
        <p:nvSpPr>
          <p:cNvPr id="11" name="Rectangle 10">
            <a:extLst>
              <a:ext uri="{FF2B5EF4-FFF2-40B4-BE49-F238E27FC236}">
                <a16:creationId xmlns:a16="http://schemas.microsoft.com/office/drawing/2014/main" id="{483E9686-F2BC-4695-8CA7-1A923E5615CB}"/>
              </a:ext>
            </a:extLst>
          </p:cNvPr>
          <p:cNvSpPr/>
          <p:nvPr/>
        </p:nvSpPr>
        <p:spPr>
          <a:xfrm>
            <a:off x="0" y="6488668"/>
            <a:ext cx="1869423" cy="369332"/>
          </a:xfrm>
          <a:prstGeom prst="rect">
            <a:avLst/>
          </a:prstGeom>
        </p:spPr>
        <p:txBody>
          <a:bodyPr wrap="none">
            <a:spAutoFit/>
          </a:bodyPr>
          <a:lstStyle/>
          <a:p>
            <a:r>
              <a:rPr lang="en-AU" dirty="0"/>
              <a:t>ben </a:t>
            </a:r>
            <a:r>
              <a:rPr lang="en-AU" dirty="0" err="1"/>
              <a:t>britten</a:t>
            </a:r>
            <a:r>
              <a:rPr lang="en-AU" dirty="0"/>
              <a:t> CC BY</a:t>
            </a:r>
          </a:p>
        </p:txBody>
      </p:sp>
      <p:pic>
        <p:nvPicPr>
          <p:cNvPr id="14" name="Picture 13">
            <a:extLst>
              <a:ext uri="{FF2B5EF4-FFF2-40B4-BE49-F238E27FC236}">
                <a16:creationId xmlns:a16="http://schemas.microsoft.com/office/drawing/2014/main" id="{0820558E-566C-454B-AE0A-F3150C19BED6}"/>
              </a:ext>
            </a:extLst>
          </p:cNvPr>
          <p:cNvPicPr>
            <a:picLocks noChangeAspect="1"/>
          </p:cNvPicPr>
          <p:nvPr/>
        </p:nvPicPr>
        <p:blipFill rotWithShape="1">
          <a:blip r:embed="rId7">
            <a:alphaModFix amt="20000"/>
            <a:extLst>
              <a:ext uri="{BEBA8EAE-BF5A-486C-A8C5-ECC9F3942E4B}">
                <a14:imgProps xmlns:a14="http://schemas.microsoft.com/office/drawing/2010/main">
                  <a14:imgLayer r:embed="rId8">
                    <a14:imgEffect>
                      <a14:artisticPencilGrayscale trans="75000" pencilSize="5"/>
                    </a14:imgEffect>
                  </a14:imgLayer>
                </a14:imgProps>
              </a:ext>
            </a:extLst>
          </a:blip>
          <a:srcRect l="58483"/>
          <a:stretch/>
        </p:blipFill>
        <p:spPr>
          <a:xfrm>
            <a:off x="7130332" y="1697836"/>
            <a:ext cx="5061668" cy="5176423"/>
          </a:xfrm>
          <a:prstGeom prst="rect">
            <a:avLst/>
          </a:prstGeom>
          <a:effectLst>
            <a:softEdge rad="63500"/>
          </a:effectLst>
        </p:spPr>
      </p:pic>
      <p:grpSp>
        <p:nvGrpSpPr>
          <p:cNvPr id="2049" name="Group 2048">
            <a:extLst>
              <a:ext uri="{FF2B5EF4-FFF2-40B4-BE49-F238E27FC236}">
                <a16:creationId xmlns:a16="http://schemas.microsoft.com/office/drawing/2014/main" id="{7E23AB0D-4D6B-4FD4-BB2F-28DBC7379A62}"/>
              </a:ext>
            </a:extLst>
          </p:cNvPr>
          <p:cNvGrpSpPr/>
          <p:nvPr/>
        </p:nvGrpSpPr>
        <p:grpSpPr>
          <a:xfrm>
            <a:off x="7680568" y="3253079"/>
            <a:ext cx="4269264" cy="1407000"/>
            <a:chOff x="7680568" y="3216503"/>
            <a:chExt cx="4269264" cy="1407000"/>
          </a:xfrm>
        </p:grpSpPr>
        <p:pic>
          <p:nvPicPr>
            <p:cNvPr id="2054" name="Picture 6">
              <a:extLst>
                <a:ext uri="{FF2B5EF4-FFF2-40B4-BE49-F238E27FC236}">
                  <a16:creationId xmlns:a16="http://schemas.microsoft.com/office/drawing/2014/main" id="{1EA26280-EF14-4FDC-869E-9DE10957AF8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artisticPencilGrayscale trans="50000"/>
                      </a14:imgEffect>
                    </a14:imgLayer>
                  </a14:imgProps>
                </a:ext>
                <a:ext uri="{28A0092B-C50C-407E-A947-70E740481C1C}">
                  <a14:useLocalDpi xmlns:a14="http://schemas.microsoft.com/office/drawing/2010/main" val="0"/>
                </a:ext>
              </a:extLst>
            </a:blip>
            <a:srcRect/>
            <a:stretch>
              <a:fillRect/>
            </a:stretch>
          </p:blipFill>
          <p:spPr bwMode="auto">
            <a:xfrm>
              <a:off x="7680568" y="3216503"/>
              <a:ext cx="1371678" cy="1407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41BBB70-4C21-4240-ACAB-8107CA5B0AAC}"/>
                </a:ext>
              </a:extLst>
            </p:cNvPr>
            <p:cNvSpPr txBox="1"/>
            <p:nvPr/>
          </p:nvSpPr>
          <p:spPr>
            <a:xfrm>
              <a:off x="9114119" y="3321976"/>
              <a:ext cx="2835713" cy="1200329"/>
            </a:xfrm>
            <a:prstGeom prst="rect">
              <a:avLst/>
            </a:prstGeom>
            <a:noFill/>
          </p:spPr>
          <p:txBody>
            <a:bodyPr wrap="none" rtlCol="0">
              <a:spAutoFit/>
            </a:bodyPr>
            <a:lstStyle/>
            <a:p>
              <a:r>
                <a:rPr lang="en-AU" sz="2400" dirty="0">
                  <a:latin typeface="Corbel" panose="020B0503020204020204" pitchFamily="34" charset="0"/>
                </a:rPr>
                <a:t>Internal review by</a:t>
              </a:r>
            </a:p>
            <a:p>
              <a:r>
                <a:rPr lang="en-AU" sz="2400" dirty="0">
                  <a:latin typeface="Corbel" panose="020B0503020204020204" pitchFamily="34" charset="0"/>
                </a:rPr>
                <a:t>1 other editor</a:t>
              </a:r>
            </a:p>
            <a:p>
              <a:r>
                <a:rPr lang="en-AU" sz="2400" dirty="0">
                  <a:latin typeface="Corbel" panose="020B0503020204020204" pitchFamily="34" charset="0"/>
                </a:rPr>
                <a:t>Top 0.06% of articles</a:t>
              </a:r>
            </a:p>
          </p:txBody>
        </p:sp>
      </p:grpSp>
      <p:sp>
        <p:nvSpPr>
          <p:cNvPr id="39" name="Arrow: U-Turn 38">
            <a:extLst>
              <a:ext uri="{FF2B5EF4-FFF2-40B4-BE49-F238E27FC236}">
                <a16:creationId xmlns:a16="http://schemas.microsoft.com/office/drawing/2014/main" id="{3DA3F524-334D-4146-9838-DACDA90159B3}"/>
              </a:ext>
            </a:extLst>
          </p:cNvPr>
          <p:cNvSpPr/>
          <p:nvPr/>
        </p:nvSpPr>
        <p:spPr>
          <a:xfrm rot="16200000" flipH="1">
            <a:off x="11765890" y="3648346"/>
            <a:ext cx="2651763" cy="567151"/>
          </a:xfrm>
          <a:prstGeom prst="uturnArrow">
            <a:avLst>
              <a:gd name="adj1" fmla="val 37908"/>
              <a:gd name="adj2" fmla="val 25000"/>
              <a:gd name="adj3" fmla="val 29220"/>
              <a:gd name="adj4" fmla="val 38355"/>
              <a:gd name="adj5" fmla="val 83251"/>
            </a:avLst>
          </a:prstGeom>
          <a:solidFill>
            <a:schemeClr val="bg1"/>
          </a:solidFill>
          <a:ln w="38100">
            <a:gradFill flip="none" rotWithShape="1">
              <a:gsLst>
                <a:gs pos="8000">
                  <a:schemeClr val="tx1">
                    <a:alpha val="0"/>
                  </a:schemeClr>
                </a:gs>
                <a:gs pos="19000">
                  <a:schemeClr val="tx1"/>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24" name="Group 23">
            <a:extLst>
              <a:ext uri="{FF2B5EF4-FFF2-40B4-BE49-F238E27FC236}">
                <a16:creationId xmlns:a16="http://schemas.microsoft.com/office/drawing/2014/main" id="{12349CC6-6762-43F3-9A3F-D15AE29ED77E}"/>
              </a:ext>
            </a:extLst>
          </p:cNvPr>
          <p:cNvGrpSpPr/>
          <p:nvPr/>
        </p:nvGrpSpPr>
        <p:grpSpPr>
          <a:xfrm rot="16200000">
            <a:off x="13379588" y="4783883"/>
            <a:ext cx="578582" cy="645328"/>
            <a:chOff x="11068957" y="7016855"/>
            <a:chExt cx="1611086" cy="1796946"/>
          </a:xfrm>
        </p:grpSpPr>
        <p:sp>
          <p:nvSpPr>
            <p:cNvPr id="41" name="Rectangle: Rounded Corners 40">
              <a:extLst>
                <a:ext uri="{FF2B5EF4-FFF2-40B4-BE49-F238E27FC236}">
                  <a16:creationId xmlns:a16="http://schemas.microsoft.com/office/drawing/2014/main" id="{3BD6F6EB-A854-4A7F-8D21-3B860CA9CE7F}"/>
                </a:ext>
              </a:extLst>
            </p:cNvPr>
            <p:cNvSpPr/>
            <p:nvPr/>
          </p:nvSpPr>
          <p:spPr>
            <a:xfrm>
              <a:off x="11506200" y="7810519"/>
              <a:ext cx="740228" cy="1003282"/>
            </a:xfrm>
            <a:prstGeom prst="roundRect">
              <a:avLst>
                <a:gd name="adj" fmla="val 1715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Isosceles Triangle 41">
              <a:extLst>
                <a:ext uri="{FF2B5EF4-FFF2-40B4-BE49-F238E27FC236}">
                  <a16:creationId xmlns:a16="http://schemas.microsoft.com/office/drawing/2014/main" id="{D2AEB302-1CA9-4E8A-BE95-C7D62566F398}"/>
                </a:ext>
              </a:extLst>
            </p:cNvPr>
            <p:cNvSpPr/>
            <p:nvPr/>
          </p:nvSpPr>
          <p:spPr>
            <a:xfrm>
              <a:off x="11068957" y="7016855"/>
              <a:ext cx="1611086" cy="8737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Arrow: Right 42">
              <a:extLst>
                <a:ext uri="{FF2B5EF4-FFF2-40B4-BE49-F238E27FC236}">
                  <a16:creationId xmlns:a16="http://schemas.microsoft.com/office/drawing/2014/main" id="{99DD0F90-FEFA-4B70-90A2-F9619CFEB859}"/>
                </a:ext>
              </a:extLst>
            </p:cNvPr>
            <p:cNvSpPr/>
            <p:nvPr/>
          </p:nvSpPr>
          <p:spPr>
            <a:xfrm rot="5400000" flipH="1">
              <a:off x="11090029" y="7553279"/>
              <a:ext cx="1562392" cy="958651"/>
            </a:xfrm>
            <a:prstGeom prst="rightArrow">
              <a:avLst/>
            </a:prstGeom>
            <a:solidFill>
              <a:schemeClr val="bg1"/>
            </a:solidFill>
            <a:ln w="38100">
              <a:gradFill flip="none" rotWithShape="1">
                <a:gsLst>
                  <a:gs pos="8000">
                    <a:schemeClr val="tx1">
                      <a:alpha val="0"/>
                    </a:schemeClr>
                  </a:gs>
                  <a:gs pos="19000">
                    <a:schemeClr val="tx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grpSp>
        <p:nvGrpSpPr>
          <p:cNvPr id="2051" name="Group 2050">
            <a:extLst>
              <a:ext uri="{FF2B5EF4-FFF2-40B4-BE49-F238E27FC236}">
                <a16:creationId xmlns:a16="http://schemas.microsoft.com/office/drawing/2014/main" id="{561BED72-701C-4B7E-8A00-587122EAC4FC}"/>
              </a:ext>
            </a:extLst>
          </p:cNvPr>
          <p:cNvGrpSpPr/>
          <p:nvPr/>
        </p:nvGrpSpPr>
        <p:grpSpPr>
          <a:xfrm>
            <a:off x="-165857" y="39992"/>
            <a:ext cx="7960712" cy="6778016"/>
            <a:chOff x="-165857" y="39992"/>
            <a:chExt cx="7960712" cy="6778016"/>
          </a:xfrm>
        </p:grpSpPr>
        <p:pic>
          <p:nvPicPr>
            <p:cNvPr id="21" name="Picture 20">
              <a:extLst>
                <a:ext uri="{FF2B5EF4-FFF2-40B4-BE49-F238E27FC236}">
                  <a16:creationId xmlns:a16="http://schemas.microsoft.com/office/drawing/2014/main" id="{D3C9ED6B-4612-425F-86D7-2C22B87059D5}"/>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65857" y="39992"/>
              <a:ext cx="7529476" cy="6778016"/>
            </a:xfrm>
            <a:prstGeom prst="rect">
              <a:avLst/>
            </a:prstGeom>
            <a:effectLst>
              <a:softEdge rad="50800"/>
            </a:effectLst>
          </p:spPr>
        </p:pic>
        <p:pic>
          <p:nvPicPr>
            <p:cNvPr id="2048" name="Picture 2047">
              <a:extLst>
                <a:ext uri="{FF2B5EF4-FFF2-40B4-BE49-F238E27FC236}">
                  <a16:creationId xmlns:a16="http://schemas.microsoft.com/office/drawing/2014/main" id="{C9DC8F40-3EF0-4BF4-BD87-47624417B6FD}"/>
                </a:ext>
              </a:extLst>
            </p:cNvPr>
            <p:cNvPicPr>
              <a:picLocks noChangeAspect="1"/>
            </p:cNvPicPr>
            <p:nvPr/>
          </p:nvPicPr>
          <p:blipFill>
            <a:blip r:embed="rId12">
              <a:extLst>
                <a:ext uri="{BEBA8EAE-BF5A-486C-A8C5-ECC9F3942E4B}">
                  <a14:imgProps xmlns:a14="http://schemas.microsoft.com/office/drawing/2010/main">
                    <a14:imgLayer r:embed="rId13">
                      <a14:imgEffect>
                        <a14:artisticPencilGrayscale pencilSize="30"/>
                      </a14:imgEffect>
                    </a14:imgLayer>
                  </a14:imgProps>
                </a:ext>
              </a:extLst>
            </a:blip>
            <a:stretch>
              <a:fillRect/>
            </a:stretch>
          </p:blipFill>
          <p:spPr>
            <a:xfrm>
              <a:off x="7130333" y="5608792"/>
              <a:ext cx="664522" cy="579170"/>
            </a:xfrm>
            <a:prstGeom prst="rect">
              <a:avLst/>
            </a:prstGeom>
            <a:effectLst>
              <a:softEdge rad="38100"/>
            </a:effectLst>
          </p:spPr>
        </p:pic>
        <p:pic>
          <p:nvPicPr>
            <p:cNvPr id="52" name="Picture 51">
              <a:extLst>
                <a:ext uri="{FF2B5EF4-FFF2-40B4-BE49-F238E27FC236}">
                  <a16:creationId xmlns:a16="http://schemas.microsoft.com/office/drawing/2014/main" id="{FB2BF35B-D1E2-4C9E-B423-19CDB6DD1B3B}"/>
                </a:ext>
              </a:extLst>
            </p:cNvPr>
            <p:cNvPicPr>
              <a:picLocks noChangeAspect="1"/>
            </p:cNvPicPr>
            <p:nvPr/>
          </p:nvPicPr>
          <p:blipFill>
            <a:blip r:embed="rId12">
              <a:extLst>
                <a:ext uri="{BEBA8EAE-BF5A-486C-A8C5-ECC9F3942E4B}">
                  <a14:imgProps xmlns:a14="http://schemas.microsoft.com/office/drawing/2010/main">
                    <a14:imgLayer r:embed="rId13">
                      <a14:imgEffect>
                        <a14:artisticPencilGrayscale pencilSize="30"/>
                      </a14:imgEffect>
                    </a14:imgLayer>
                  </a14:imgProps>
                </a:ext>
              </a:extLst>
            </a:blip>
            <a:stretch>
              <a:fillRect/>
            </a:stretch>
          </p:blipFill>
          <p:spPr>
            <a:xfrm>
              <a:off x="7130333" y="1979530"/>
              <a:ext cx="664522" cy="579170"/>
            </a:xfrm>
            <a:prstGeom prst="rect">
              <a:avLst/>
            </a:prstGeom>
            <a:effectLst>
              <a:softEdge rad="38100"/>
            </a:effectLst>
          </p:spPr>
        </p:pic>
      </p:grpSp>
      <p:grpSp>
        <p:nvGrpSpPr>
          <p:cNvPr id="2058" name="Group 2057">
            <a:extLst>
              <a:ext uri="{FF2B5EF4-FFF2-40B4-BE49-F238E27FC236}">
                <a16:creationId xmlns:a16="http://schemas.microsoft.com/office/drawing/2014/main" id="{14F741D5-DD9B-46ED-83A2-1B4509D4BB8F}"/>
              </a:ext>
            </a:extLst>
          </p:cNvPr>
          <p:cNvGrpSpPr/>
          <p:nvPr/>
        </p:nvGrpSpPr>
        <p:grpSpPr>
          <a:xfrm>
            <a:off x="7338716" y="2568225"/>
            <a:ext cx="4640290" cy="4298207"/>
            <a:chOff x="7338716" y="2568225"/>
            <a:chExt cx="4640290" cy="4298207"/>
          </a:xfrm>
        </p:grpSpPr>
        <p:sp>
          <p:nvSpPr>
            <p:cNvPr id="28" name="TextBox 27">
              <a:extLst>
                <a:ext uri="{FF2B5EF4-FFF2-40B4-BE49-F238E27FC236}">
                  <a16:creationId xmlns:a16="http://schemas.microsoft.com/office/drawing/2014/main" id="{70C1A39B-2B76-43D3-9B0D-9D830D2E214A}"/>
                </a:ext>
              </a:extLst>
            </p:cNvPr>
            <p:cNvSpPr txBox="1"/>
            <p:nvPr/>
          </p:nvSpPr>
          <p:spPr>
            <a:xfrm>
              <a:off x="9114119" y="5425881"/>
              <a:ext cx="2864887" cy="830997"/>
            </a:xfrm>
            <a:prstGeom prst="rect">
              <a:avLst/>
            </a:prstGeom>
            <a:noFill/>
          </p:spPr>
          <p:txBody>
            <a:bodyPr wrap="none" rtlCol="0">
              <a:spAutoFit/>
            </a:bodyPr>
            <a:lstStyle/>
            <a:p>
              <a:r>
                <a:rPr lang="en-AU" sz="2400" dirty="0">
                  <a:latin typeface="Corbel" panose="020B0503020204020204" pitchFamily="34" charset="0"/>
                </a:rPr>
                <a:t>Internal review by</a:t>
              </a:r>
            </a:p>
            <a:p>
              <a:r>
                <a:rPr lang="en-AU" sz="2400" dirty="0">
                  <a:latin typeface="Corbel" panose="020B0503020204020204" pitchFamily="34" charset="0"/>
                </a:rPr>
                <a:t>1-5 additional editors</a:t>
              </a:r>
            </a:p>
          </p:txBody>
        </p:sp>
        <p:pic>
          <p:nvPicPr>
            <p:cNvPr id="2056" name="Picture 8">
              <a:extLst>
                <a:ext uri="{FF2B5EF4-FFF2-40B4-BE49-F238E27FC236}">
                  <a16:creationId xmlns:a16="http://schemas.microsoft.com/office/drawing/2014/main" id="{4B06924D-8A37-41A2-AA58-24E281DD12A1}"/>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artisticPencilGrayscale trans="50000"/>
                      </a14:imgEffect>
                    </a14:imgLayer>
                  </a14:imgProps>
                </a:ext>
                <a:ext uri="{28A0092B-C50C-407E-A947-70E740481C1C}">
                  <a14:useLocalDpi xmlns:a14="http://schemas.microsoft.com/office/drawing/2010/main" val="0"/>
                </a:ext>
              </a:extLst>
            </a:blip>
            <a:srcRect/>
            <a:stretch>
              <a:fillRect/>
            </a:stretch>
          </p:blipFill>
          <p:spPr bwMode="auto">
            <a:xfrm>
              <a:off x="7705628" y="5152508"/>
              <a:ext cx="1392804" cy="143458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A3B30A40-3742-4841-8ADF-FB3E616EEB15}"/>
                </a:ext>
              </a:extLst>
            </p:cNvPr>
            <p:cNvPicPr>
              <a:picLocks noChangeAspect="1"/>
            </p:cNvPicPr>
            <p:nvPr/>
          </p:nvPicPr>
          <p:blipFill>
            <a:blip r:embed="rId16">
              <a:extLst>
                <a:ext uri="{BEBA8EAE-BF5A-486C-A8C5-ECC9F3942E4B}">
                  <a14:imgProps xmlns:a14="http://schemas.microsoft.com/office/drawing/2010/main">
                    <a14:imgLayer r:embed="rId17">
                      <a14:imgEffect>
                        <a14:artisticPencilGrayscale pencilSize="30"/>
                      </a14:imgEffect>
                    </a14:imgLayer>
                  </a14:imgProps>
                </a:ext>
              </a:extLst>
            </a:blip>
            <a:stretch>
              <a:fillRect/>
            </a:stretch>
          </p:blipFill>
          <p:spPr>
            <a:xfrm>
              <a:off x="7338716" y="2568225"/>
              <a:ext cx="652329" cy="2941521"/>
            </a:xfrm>
            <a:prstGeom prst="rect">
              <a:avLst/>
            </a:prstGeom>
            <a:effectLst>
              <a:softEdge rad="38100"/>
            </a:effectLst>
          </p:spPr>
        </p:pic>
        <p:pic>
          <p:nvPicPr>
            <p:cNvPr id="53" name="Picture 52">
              <a:extLst>
                <a:ext uri="{FF2B5EF4-FFF2-40B4-BE49-F238E27FC236}">
                  <a16:creationId xmlns:a16="http://schemas.microsoft.com/office/drawing/2014/main" id="{CEA8E243-1FE3-4947-BB9F-B2FE76A001BC}"/>
                </a:ext>
              </a:extLst>
            </p:cNvPr>
            <p:cNvPicPr>
              <a:picLocks noChangeAspect="1"/>
            </p:cNvPicPr>
            <p:nvPr/>
          </p:nvPicPr>
          <p:blipFill>
            <a:blip r:embed="rId12">
              <a:extLst>
                <a:ext uri="{BEBA8EAE-BF5A-486C-A8C5-ECC9F3942E4B}">
                  <a14:imgProps xmlns:a14="http://schemas.microsoft.com/office/drawing/2010/main">
                    <a14:imgLayer r:embed="rId13">
                      <a14:imgEffect>
                        <a14:artisticPencilGrayscale pencilSize="30"/>
                      </a14:imgEffect>
                    </a14:imgLayer>
                  </a14:imgProps>
                </a:ext>
              </a:extLst>
            </a:blip>
            <a:stretch>
              <a:fillRect/>
            </a:stretch>
          </p:blipFill>
          <p:spPr>
            <a:xfrm rot="16200000">
              <a:off x="8087878" y="4603520"/>
              <a:ext cx="664522" cy="579170"/>
            </a:xfrm>
            <a:prstGeom prst="rect">
              <a:avLst/>
            </a:prstGeom>
            <a:effectLst>
              <a:softEdge rad="38100"/>
            </a:effectLst>
          </p:spPr>
        </p:pic>
        <p:pic>
          <p:nvPicPr>
            <p:cNvPr id="56" name="Picture 55">
              <a:extLst>
                <a:ext uri="{FF2B5EF4-FFF2-40B4-BE49-F238E27FC236}">
                  <a16:creationId xmlns:a16="http://schemas.microsoft.com/office/drawing/2014/main" id="{8CF9448E-8CBF-412C-9319-619C265A3B72}"/>
                </a:ext>
              </a:extLst>
            </p:cNvPr>
            <p:cNvPicPr>
              <a:picLocks noChangeAspect="1"/>
            </p:cNvPicPr>
            <p:nvPr/>
          </p:nvPicPr>
          <p:blipFill>
            <a:blip r:embed="rId12">
              <a:extLst>
                <a:ext uri="{BEBA8EAE-BF5A-486C-A8C5-ECC9F3942E4B}">
                  <a14:imgProps xmlns:a14="http://schemas.microsoft.com/office/drawing/2010/main">
                    <a14:imgLayer r:embed="rId13">
                      <a14:imgEffect>
                        <a14:artisticPencilGrayscale pencilSize="30"/>
                      </a14:imgEffect>
                    </a14:imgLayer>
                  </a14:imgProps>
                </a:ext>
              </a:extLst>
            </a:blip>
            <a:stretch>
              <a:fillRect/>
            </a:stretch>
          </p:blipFill>
          <p:spPr>
            <a:xfrm rot="2700000">
              <a:off x="8796818" y="6244586"/>
              <a:ext cx="664522" cy="579170"/>
            </a:xfrm>
            <a:prstGeom prst="rect">
              <a:avLst/>
            </a:prstGeom>
            <a:effectLst>
              <a:softEdge rad="38100"/>
            </a:effectLst>
          </p:spPr>
        </p:pic>
      </p:grpSp>
      <p:grpSp>
        <p:nvGrpSpPr>
          <p:cNvPr id="2059" name="Group 2058">
            <a:extLst>
              <a:ext uri="{FF2B5EF4-FFF2-40B4-BE49-F238E27FC236}">
                <a16:creationId xmlns:a16="http://schemas.microsoft.com/office/drawing/2014/main" id="{D6FA0DEF-E9ED-4BC8-890A-DDAF03C13EC0}"/>
              </a:ext>
            </a:extLst>
          </p:cNvPr>
          <p:cNvGrpSpPr/>
          <p:nvPr/>
        </p:nvGrpSpPr>
        <p:grpSpPr>
          <a:xfrm>
            <a:off x="7653693" y="1536490"/>
            <a:ext cx="4272093" cy="1797242"/>
            <a:chOff x="7653693" y="1536490"/>
            <a:chExt cx="4272093" cy="1797242"/>
          </a:xfrm>
        </p:grpSpPr>
        <p:pic>
          <p:nvPicPr>
            <p:cNvPr id="2052" name="Picture 4">
              <a:extLst>
                <a:ext uri="{FF2B5EF4-FFF2-40B4-BE49-F238E27FC236}">
                  <a16:creationId xmlns:a16="http://schemas.microsoft.com/office/drawing/2014/main" id="{0F5A9CEF-DF9B-4A2A-A807-582B8B83C33F}"/>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artisticPencilGrayscale trans="50000" pencilSize="25"/>
                      </a14:imgEffect>
                    </a14:imgLayer>
                  </a14:imgProps>
                </a:ext>
                <a:ext uri="{28A0092B-C50C-407E-A947-70E740481C1C}">
                  <a14:useLocalDpi xmlns:a14="http://schemas.microsoft.com/office/drawing/2010/main" val="0"/>
                </a:ext>
              </a:extLst>
            </a:blip>
            <a:srcRect/>
            <a:stretch>
              <a:fillRect/>
            </a:stretch>
          </p:blipFill>
          <p:spPr bwMode="auto">
            <a:xfrm>
              <a:off x="7653693" y="1536490"/>
              <a:ext cx="1549173" cy="150279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11D0B52-E23C-4E5E-8989-DB9AC43411DB}"/>
                </a:ext>
              </a:extLst>
            </p:cNvPr>
            <p:cNvSpPr txBox="1"/>
            <p:nvPr/>
          </p:nvSpPr>
          <p:spPr>
            <a:xfrm>
              <a:off x="9114119" y="1737703"/>
              <a:ext cx="2811667" cy="1200329"/>
            </a:xfrm>
            <a:prstGeom prst="rect">
              <a:avLst/>
            </a:prstGeom>
            <a:noFill/>
          </p:spPr>
          <p:txBody>
            <a:bodyPr wrap="none" rtlCol="0">
              <a:spAutoFit/>
            </a:bodyPr>
            <a:lstStyle/>
            <a:p>
              <a:r>
                <a:rPr lang="en-AU" sz="2400" dirty="0">
                  <a:latin typeface="Corbel" panose="020B0503020204020204" pitchFamily="34" charset="0"/>
                </a:rPr>
                <a:t>Internal review by</a:t>
              </a:r>
            </a:p>
            <a:p>
              <a:r>
                <a:rPr lang="en-AU" sz="2400" dirty="0">
                  <a:latin typeface="Corbel" panose="020B0503020204020204" pitchFamily="34" charset="0"/>
                </a:rPr>
                <a:t>5-15 other editors</a:t>
              </a:r>
            </a:p>
            <a:p>
              <a:r>
                <a:rPr lang="en-AU" sz="2400" dirty="0">
                  <a:latin typeface="Corbel" panose="020B0503020204020204" pitchFamily="34" charset="0"/>
                </a:rPr>
                <a:t>Top 0.01% of articles</a:t>
              </a:r>
            </a:p>
          </p:txBody>
        </p:sp>
        <p:pic>
          <p:nvPicPr>
            <p:cNvPr id="61" name="Picture 60">
              <a:extLst>
                <a:ext uri="{FF2B5EF4-FFF2-40B4-BE49-F238E27FC236}">
                  <a16:creationId xmlns:a16="http://schemas.microsoft.com/office/drawing/2014/main" id="{C2324D05-E280-4781-8017-22287B1212BE}"/>
                </a:ext>
              </a:extLst>
            </p:cNvPr>
            <p:cNvPicPr>
              <a:picLocks noChangeAspect="1"/>
            </p:cNvPicPr>
            <p:nvPr/>
          </p:nvPicPr>
          <p:blipFill>
            <a:blip r:embed="rId12">
              <a:extLst>
                <a:ext uri="{BEBA8EAE-BF5A-486C-A8C5-ECC9F3942E4B}">
                  <a14:imgProps xmlns:a14="http://schemas.microsoft.com/office/drawing/2010/main">
                    <a14:imgLayer r:embed="rId13">
                      <a14:imgEffect>
                        <a14:artisticPencilGrayscale pencilSize="30"/>
                      </a14:imgEffect>
                    </a14:imgLayer>
                  </a14:imgProps>
                </a:ext>
              </a:extLst>
            </a:blip>
            <a:stretch>
              <a:fillRect/>
            </a:stretch>
          </p:blipFill>
          <p:spPr>
            <a:xfrm rot="5400000">
              <a:off x="8087878" y="2711886"/>
              <a:ext cx="664522" cy="579170"/>
            </a:xfrm>
            <a:prstGeom prst="rect">
              <a:avLst/>
            </a:prstGeom>
            <a:effectLst>
              <a:softEdge rad="38100"/>
            </a:effectLst>
          </p:spPr>
        </p:pic>
      </p:grpSp>
    </p:spTree>
    <p:extLst>
      <p:ext uri="{BB962C8B-B14F-4D97-AF65-F5344CB8AC3E}">
        <p14:creationId xmlns:p14="http://schemas.microsoft.com/office/powerpoint/2010/main" val="222754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9"/>
                                        </p:tgtEl>
                                        <p:attrNameLst>
                                          <p:attrName>style.visibility</p:attrName>
                                        </p:attrNameLst>
                                      </p:cBhvr>
                                      <p:to>
                                        <p:strVal val="visible"/>
                                      </p:to>
                                    </p:set>
                                    <p:animEffect transition="in" filter="fade">
                                      <p:cBhvr>
                                        <p:cTn id="7" dur="500"/>
                                        <p:tgtEl>
                                          <p:spTgt spid="20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8"/>
                                        </p:tgtEl>
                                        <p:attrNameLst>
                                          <p:attrName>style.visibility</p:attrName>
                                        </p:attrNameLst>
                                      </p:cBhvr>
                                      <p:to>
                                        <p:strVal val="visible"/>
                                      </p:to>
                                    </p:set>
                                    <p:animEffect transition="in" filter="fade">
                                      <p:cBhvr>
                                        <p:cTn id="12" dur="500"/>
                                        <p:tgtEl>
                                          <p:spTgt spid="20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Oval 65">
            <a:extLst>
              <a:ext uri="{FF2B5EF4-FFF2-40B4-BE49-F238E27FC236}">
                <a16:creationId xmlns:a16="http://schemas.microsoft.com/office/drawing/2014/main" id="{088CE5F5-CAF1-4486-A004-B9A64C42FD31}"/>
              </a:ext>
            </a:extLst>
          </p:cNvPr>
          <p:cNvSpPr/>
          <p:nvPr/>
        </p:nvSpPr>
        <p:spPr>
          <a:xfrm>
            <a:off x="14393634" y="4229983"/>
            <a:ext cx="2331710" cy="2331710"/>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Oval 64">
            <a:extLst>
              <a:ext uri="{FF2B5EF4-FFF2-40B4-BE49-F238E27FC236}">
                <a16:creationId xmlns:a16="http://schemas.microsoft.com/office/drawing/2014/main" id="{2CC8CEAE-FDA7-496E-B8FB-5E91EC8FB157}"/>
              </a:ext>
            </a:extLst>
          </p:cNvPr>
          <p:cNvSpPr/>
          <p:nvPr/>
        </p:nvSpPr>
        <p:spPr>
          <a:xfrm>
            <a:off x="14252892" y="1539401"/>
            <a:ext cx="2331710" cy="2331710"/>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Isosceles Triangle 44">
            <a:extLst>
              <a:ext uri="{FF2B5EF4-FFF2-40B4-BE49-F238E27FC236}">
                <a16:creationId xmlns:a16="http://schemas.microsoft.com/office/drawing/2014/main" id="{02852C52-FF6A-4885-BB81-604C96368A7A}"/>
              </a:ext>
            </a:extLst>
          </p:cNvPr>
          <p:cNvSpPr/>
          <p:nvPr/>
        </p:nvSpPr>
        <p:spPr>
          <a:xfrm rot="5400000">
            <a:off x="12916191" y="4953334"/>
            <a:ext cx="578582" cy="31376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Rectangle: Rounded Corners 46">
            <a:extLst>
              <a:ext uri="{FF2B5EF4-FFF2-40B4-BE49-F238E27FC236}">
                <a16:creationId xmlns:a16="http://schemas.microsoft.com/office/drawing/2014/main" id="{33CBF8C4-85AC-4434-A98E-EC4FF9AB50D8}"/>
              </a:ext>
            </a:extLst>
          </p:cNvPr>
          <p:cNvSpPr/>
          <p:nvPr/>
        </p:nvSpPr>
        <p:spPr>
          <a:xfrm rot="16200000">
            <a:off x="11623590" y="3729742"/>
            <a:ext cx="2588419" cy="339107"/>
          </a:xfrm>
          <a:prstGeom prst="roundRect">
            <a:avLst>
              <a:gd name="adj" fmla="val 5000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Rectangle: Rounded Corners 47">
            <a:extLst>
              <a:ext uri="{FF2B5EF4-FFF2-40B4-BE49-F238E27FC236}">
                <a16:creationId xmlns:a16="http://schemas.microsoft.com/office/drawing/2014/main" id="{6C5A5CBE-5DB4-43B7-AAED-7BC3EF10BFDA}"/>
              </a:ext>
            </a:extLst>
          </p:cNvPr>
          <p:cNvSpPr/>
          <p:nvPr/>
        </p:nvSpPr>
        <p:spPr>
          <a:xfrm rot="16200000">
            <a:off x="12998734" y="2448209"/>
            <a:ext cx="282006" cy="523875"/>
          </a:xfrm>
          <a:prstGeom prst="roundRect">
            <a:avLst>
              <a:gd name="adj" fmla="val 2635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Rectangle: Rounded Corners 48">
            <a:extLst>
              <a:ext uri="{FF2B5EF4-FFF2-40B4-BE49-F238E27FC236}">
                <a16:creationId xmlns:a16="http://schemas.microsoft.com/office/drawing/2014/main" id="{653DCC3D-A408-4EB0-9D35-507CCDEF38F4}"/>
              </a:ext>
            </a:extLst>
          </p:cNvPr>
          <p:cNvSpPr/>
          <p:nvPr/>
        </p:nvSpPr>
        <p:spPr>
          <a:xfrm rot="16200000">
            <a:off x="12858273" y="4958226"/>
            <a:ext cx="282006" cy="333440"/>
          </a:xfrm>
          <a:prstGeom prst="roundRect">
            <a:avLst>
              <a:gd name="adj" fmla="val 5000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descr="A store front at night&#10;&#10;Description automatically generated">
            <a:extLst>
              <a:ext uri="{FF2B5EF4-FFF2-40B4-BE49-F238E27FC236}">
                <a16:creationId xmlns:a16="http://schemas.microsoft.com/office/drawing/2014/main" id="{D7A66FE9-0838-4C3A-BF55-A4EE06C32E1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2928"/>
          <a:stretch/>
        </p:blipFill>
        <p:spPr>
          <a:xfrm>
            <a:off x="0" y="987425"/>
            <a:ext cx="7013576" cy="5262480"/>
          </a:xfrm>
          <a:prstGeom prst="rect">
            <a:avLst/>
          </a:prstGeom>
        </p:spPr>
      </p:pic>
      <p:sp>
        <p:nvSpPr>
          <p:cNvPr id="8" name="Picture Placeholder 7">
            <a:extLst>
              <a:ext uri="{FF2B5EF4-FFF2-40B4-BE49-F238E27FC236}">
                <a16:creationId xmlns:a16="http://schemas.microsoft.com/office/drawing/2014/main" id="{425DF94F-9D6B-4B4C-A0A7-40A93B49E322}"/>
              </a:ext>
            </a:extLst>
          </p:cNvPr>
          <p:cNvSpPr>
            <a:spLocks noGrp="1"/>
          </p:cNvSpPr>
          <p:nvPr>
            <p:ph type="pic" idx="1"/>
          </p:nvPr>
        </p:nvSpPr>
        <p:spPr/>
      </p:sp>
      <p:sp>
        <p:nvSpPr>
          <p:cNvPr id="4" name="Rectangle 3" descr="Brush stroke mask">
            <a:extLst>
              <a:ext uri="{FF2B5EF4-FFF2-40B4-BE49-F238E27FC236}">
                <a16:creationId xmlns:a16="http://schemas.microsoft.com/office/drawing/2014/main" id="{89EEA3E1-AEC1-4062-97E8-AE988C3D1067}"/>
              </a:ext>
            </a:extLst>
          </p:cNvPr>
          <p:cNvSpPr/>
          <p:nvPr/>
        </p:nvSpPr>
        <p:spPr>
          <a:xfrm>
            <a:off x="-88900" y="0"/>
            <a:ext cx="12192000" cy="6858000"/>
          </a:xfrm>
          <a:prstGeom prst="rect">
            <a:avLst/>
          </a:prstGeom>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Title 6">
            <a:extLst>
              <a:ext uri="{FF2B5EF4-FFF2-40B4-BE49-F238E27FC236}">
                <a16:creationId xmlns:a16="http://schemas.microsoft.com/office/drawing/2014/main" id="{97108B15-4661-4778-AC9E-9884FABAB3A4}"/>
              </a:ext>
            </a:extLst>
          </p:cNvPr>
          <p:cNvSpPr>
            <a:spLocks noGrp="1"/>
          </p:cNvSpPr>
          <p:nvPr>
            <p:ph type="title"/>
          </p:nvPr>
        </p:nvSpPr>
        <p:spPr>
          <a:xfrm>
            <a:off x="7363619" y="457200"/>
            <a:ext cx="4683125" cy="992105"/>
          </a:xfrm>
        </p:spPr>
        <p:txBody>
          <a:bodyPr>
            <a:normAutofit/>
          </a:bodyPr>
          <a:lstStyle/>
          <a:p>
            <a:r>
              <a:rPr lang="en-AU" sz="6000" dirty="0"/>
              <a:t>Quality control</a:t>
            </a:r>
          </a:p>
        </p:txBody>
      </p:sp>
      <p:sp>
        <p:nvSpPr>
          <p:cNvPr id="11" name="Rectangle 10">
            <a:extLst>
              <a:ext uri="{FF2B5EF4-FFF2-40B4-BE49-F238E27FC236}">
                <a16:creationId xmlns:a16="http://schemas.microsoft.com/office/drawing/2014/main" id="{483E9686-F2BC-4695-8CA7-1A923E5615CB}"/>
              </a:ext>
            </a:extLst>
          </p:cNvPr>
          <p:cNvSpPr/>
          <p:nvPr/>
        </p:nvSpPr>
        <p:spPr>
          <a:xfrm>
            <a:off x="0" y="6488668"/>
            <a:ext cx="1869423" cy="369332"/>
          </a:xfrm>
          <a:prstGeom prst="rect">
            <a:avLst/>
          </a:prstGeom>
        </p:spPr>
        <p:txBody>
          <a:bodyPr wrap="none">
            <a:spAutoFit/>
          </a:bodyPr>
          <a:lstStyle/>
          <a:p>
            <a:r>
              <a:rPr lang="en-AU" dirty="0"/>
              <a:t>ben </a:t>
            </a:r>
            <a:r>
              <a:rPr lang="en-AU" dirty="0" err="1"/>
              <a:t>britten</a:t>
            </a:r>
            <a:r>
              <a:rPr lang="en-AU" dirty="0"/>
              <a:t> CC BY</a:t>
            </a:r>
          </a:p>
        </p:txBody>
      </p:sp>
      <p:pic>
        <p:nvPicPr>
          <p:cNvPr id="14" name="Picture 13">
            <a:extLst>
              <a:ext uri="{FF2B5EF4-FFF2-40B4-BE49-F238E27FC236}">
                <a16:creationId xmlns:a16="http://schemas.microsoft.com/office/drawing/2014/main" id="{0820558E-566C-454B-AE0A-F3150C19BED6}"/>
              </a:ext>
            </a:extLst>
          </p:cNvPr>
          <p:cNvPicPr>
            <a:picLocks noChangeAspect="1"/>
          </p:cNvPicPr>
          <p:nvPr/>
        </p:nvPicPr>
        <p:blipFill rotWithShape="1">
          <a:blip r:embed="rId7">
            <a:alphaModFix amt="20000"/>
            <a:extLst>
              <a:ext uri="{BEBA8EAE-BF5A-486C-A8C5-ECC9F3942E4B}">
                <a14:imgProps xmlns:a14="http://schemas.microsoft.com/office/drawing/2010/main">
                  <a14:imgLayer r:embed="rId8">
                    <a14:imgEffect>
                      <a14:artisticPencilGrayscale trans="75000" pencilSize="5"/>
                    </a14:imgEffect>
                  </a14:imgLayer>
                </a14:imgProps>
              </a:ext>
            </a:extLst>
          </a:blip>
          <a:srcRect l="58483"/>
          <a:stretch/>
        </p:blipFill>
        <p:spPr>
          <a:xfrm>
            <a:off x="7130332" y="1697836"/>
            <a:ext cx="5061668" cy="5176423"/>
          </a:xfrm>
          <a:prstGeom prst="rect">
            <a:avLst/>
          </a:prstGeom>
          <a:effectLst>
            <a:softEdge rad="63500"/>
          </a:effectLst>
        </p:spPr>
      </p:pic>
      <p:sp>
        <p:nvSpPr>
          <p:cNvPr id="39" name="Arrow: U-Turn 38">
            <a:extLst>
              <a:ext uri="{FF2B5EF4-FFF2-40B4-BE49-F238E27FC236}">
                <a16:creationId xmlns:a16="http://schemas.microsoft.com/office/drawing/2014/main" id="{3DA3F524-334D-4146-9838-DACDA90159B3}"/>
              </a:ext>
            </a:extLst>
          </p:cNvPr>
          <p:cNvSpPr/>
          <p:nvPr/>
        </p:nvSpPr>
        <p:spPr>
          <a:xfrm rot="16200000" flipH="1">
            <a:off x="11765890" y="3648346"/>
            <a:ext cx="2651763" cy="567151"/>
          </a:xfrm>
          <a:prstGeom prst="uturnArrow">
            <a:avLst>
              <a:gd name="adj1" fmla="val 37908"/>
              <a:gd name="adj2" fmla="val 25000"/>
              <a:gd name="adj3" fmla="val 29220"/>
              <a:gd name="adj4" fmla="val 38355"/>
              <a:gd name="adj5" fmla="val 83251"/>
            </a:avLst>
          </a:prstGeom>
          <a:solidFill>
            <a:schemeClr val="bg1"/>
          </a:solidFill>
          <a:ln w="38100">
            <a:gradFill flip="none" rotWithShape="1">
              <a:gsLst>
                <a:gs pos="8000">
                  <a:schemeClr val="tx1">
                    <a:alpha val="0"/>
                  </a:schemeClr>
                </a:gs>
                <a:gs pos="19000">
                  <a:schemeClr val="tx1"/>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24" name="Group 23">
            <a:extLst>
              <a:ext uri="{FF2B5EF4-FFF2-40B4-BE49-F238E27FC236}">
                <a16:creationId xmlns:a16="http://schemas.microsoft.com/office/drawing/2014/main" id="{12349CC6-6762-43F3-9A3F-D15AE29ED77E}"/>
              </a:ext>
            </a:extLst>
          </p:cNvPr>
          <p:cNvGrpSpPr/>
          <p:nvPr/>
        </p:nvGrpSpPr>
        <p:grpSpPr>
          <a:xfrm rot="16200000">
            <a:off x="13379588" y="4783883"/>
            <a:ext cx="578582" cy="645328"/>
            <a:chOff x="11068957" y="7016855"/>
            <a:chExt cx="1611086" cy="1796946"/>
          </a:xfrm>
        </p:grpSpPr>
        <p:sp>
          <p:nvSpPr>
            <p:cNvPr id="41" name="Rectangle: Rounded Corners 40">
              <a:extLst>
                <a:ext uri="{FF2B5EF4-FFF2-40B4-BE49-F238E27FC236}">
                  <a16:creationId xmlns:a16="http://schemas.microsoft.com/office/drawing/2014/main" id="{3BD6F6EB-A854-4A7F-8D21-3B860CA9CE7F}"/>
                </a:ext>
              </a:extLst>
            </p:cNvPr>
            <p:cNvSpPr/>
            <p:nvPr/>
          </p:nvSpPr>
          <p:spPr>
            <a:xfrm>
              <a:off x="11506200" y="7810519"/>
              <a:ext cx="740228" cy="1003282"/>
            </a:xfrm>
            <a:prstGeom prst="roundRect">
              <a:avLst>
                <a:gd name="adj" fmla="val 1715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Isosceles Triangle 41">
              <a:extLst>
                <a:ext uri="{FF2B5EF4-FFF2-40B4-BE49-F238E27FC236}">
                  <a16:creationId xmlns:a16="http://schemas.microsoft.com/office/drawing/2014/main" id="{D2AEB302-1CA9-4E8A-BE95-C7D62566F398}"/>
                </a:ext>
              </a:extLst>
            </p:cNvPr>
            <p:cNvSpPr/>
            <p:nvPr/>
          </p:nvSpPr>
          <p:spPr>
            <a:xfrm>
              <a:off x="11068957" y="7016855"/>
              <a:ext cx="1611086" cy="8737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Arrow: Right 42">
              <a:extLst>
                <a:ext uri="{FF2B5EF4-FFF2-40B4-BE49-F238E27FC236}">
                  <a16:creationId xmlns:a16="http://schemas.microsoft.com/office/drawing/2014/main" id="{99DD0F90-FEFA-4B70-90A2-F9619CFEB859}"/>
                </a:ext>
              </a:extLst>
            </p:cNvPr>
            <p:cNvSpPr/>
            <p:nvPr/>
          </p:nvSpPr>
          <p:spPr>
            <a:xfrm rot="5400000" flipH="1">
              <a:off x="11090029" y="7553279"/>
              <a:ext cx="1562392" cy="958651"/>
            </a:xfrm>
            <a:prstGeom prst="rightArrow">
              <a:avLst/>
            </a:prstGeom>
            <a:solidFill>
              <a:schemeClr val="bg1"/>
            </a:solidFill>
            <a:ln w="38100">
              <a:gradFill flip="none" rotWithShape="1">
                <a:gsLst>
                  <a:gs pos="8000">
                    <a:schemeClr val="tx1">
                      <a:alpha val="0"/>
                    </a:schemeClr>
                  </a:gs>
                  <a:gs pos="19000">
                    <a:schemeClr val="tx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grpSp>
        <p:nvGrpSpPr>
          <p:cNvPr id="6" name="Group 5">
            <a:extLst>
              <a:ext uri="{FF2B5EF4-FFF2-40B4-BE49-F238E27FC236}">
                <a16:creationId xmlns:a16="http://schemas.microsoft.com/office/drawing/2014/main" id="{C7B5CD66-6E6E-4DEF-B292-D276A3EFD135}"/>
              </a:ext>
            </a:extLst>
          </p:cNvPr>
          <p:cNvGrpSpPr/>
          <p:nvPr/>
        </p:nvGrpSpPr>
        <p:grpSpPr>
          <a:xfrm>
            <a:off x="14554528" y="4390876"/>
            <a:ext cx="2009924" cy="2009924"/>
            <a:chOff x="2447972" y="6668991"/>
            <a:chExt cx="2228266" cy="2228266"/>
          </a:xfrm>
        </p:grpSpPr>
        <p:sp>
          <p:nvSpPr>
            <p:cNvPr id="51" name="Oval 50">
              <a:extLst>
                <a:ext uri="{FF2B5EF4-FFF2-40B4-BE49-F238E27FC236}">
                  <a16:creationId xmlns:a16="http://schemas.microsoft.com/office/drawing/2014/main" id="{2708E0CF-E0DD-426C-AFBC-1AFDB30FA0A8}"/>
                </a:ext>
              </a:extLst>
            </p:cNvPr>
            <p:cNvSpPr/>
            <p:nvPr/>
          </p:nvSpPr>
          <p:spPr>
            <a:xfrm>
              <a:off x="2447972" y="6668991"/>
              <a:ext cx="2228266" cy="2228266"/>
            </a:xfrm>
            <a:prstGeom prst="ellipse">
              <a:avLst/>
            </a:prstGeom>
            <a:solidFill>
              <a:srgbClr val="FF800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5" name="Picture 2" descr="File:U+269B Atom symbol â font Symbola.svg">
              <a:extLst>
                <a:ext uri="{FF2B5EF4-FFF2-40B4-BE49-F238E27FC236}">
                  <a16:creationId xmlns:a16="http://schemas.microsoft.com/office/drawing/2014/main" id="{A3EE40FA-39E2-4E18-93F6-529E597EA3D7}"/>
                </a:ext>
              </a:extLst>
            </p:cNvPr>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2762438" y="6893016"/>
              <a:ext cx="1599334" cy="1788076"/>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62" name="Group 61">
            <a:extLst>
              <a:ext uri="{FF2B5EF4-FFF2-40B4-BE49-F238E27FC236}">
                <a16:creationId xmlns:a16="http://schemas.microsoft.com/office/drawing/2014/main" id="{51AB749E-FDAD-4A3D-AB12-0BC2F7AE4893}"/>
              </a:ext>
            </a:extLst>
          </p:cNvPr>
          <p:cNvGrpSpPr/>
          <p:nvPr/>
        </p:nvGrpSpPr>
        <p:grpSpPr>
          <a:xfrm>
            <a:off x="14400693" y="1705184"/>
            <a:ext cx="2029390" cy="2009924"/>
            <a:chOff x="5889192" y="6668991"/>
            <a:chExt cx="2249846" cy="2228266"/>
          </a:xfrm>
        </p:grpSpPr>
        <p:sp>
          <p:nvSpPr>
            <p:cNvPr id="63" name="Oval 62">
              <a:extLst>
                <a:ext uri="{FF2B5EF4-FFF2-40B4-BE49-F238E27FC236}">
                  <a16:creationId xmlns:a16="http://schemas.microsoft.com/office/drawing/2014/main" id="{BC24E716-3741-4D5B-A28C-A9D36083E70A}"/>
                </a:ext>
              </a:extLst>
            </p:cNvPr>
            <p:cNvSpPr/>
            <p:nvPr/>
          </p:nvSpPr>
          <p:spPr>
            <a:xfrm>
              <a:off x="5889192" y="6668991"/>
              <a:ext cx="2228266" cy="2228266"/>
            </a:xfrm>
            <a:prstGeom prst="ellipse">
              <a:avLst/>
            </a:prstGeom>
            <a:solidFill>
              <a:srgbClr val="1760F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4" name="Picture 2" descr="File:Wikipedia-W-visual-balanced.svg">
              <a:extLst>
                <a:ext uri="{FF2B5EF4-FFF2-40B4-BE49-F238E27FC236}">
                  <a16:creationId xmlns:a16="http://schemas.microsoft.com/office/drawing/2014/main" id="{12313F6A-9152-45FB-860A-6AFC150005E5}"/>
                </a:ext>
              </a:extLst>
            </p:cNvPr>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a:off x="5896641" y="7104862"/>
              <a:ext cx="2242397" cy="1733157"/>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60" name="Picture 59">
            <a:extLst>
              <a:ext uri="{FF2B5EF4-FFF2-40B4-BE49-F238E27FC236}">
                <a16:creationId xmlns:a16="http://schemas.microsoft.com/office/drawing/2014/main" id="{2B4B558D-9735-4ED4-8003-0A84932C5A43}"/>
              </a:ext>
            </a:extLst>
          </p:cNvPr>
          <p:cNvPicPr>
            <a:picLocks noChangeAspect="1"/>
          </p:cNvPicPr>
          <p:nvPr/>
        </p:nvPicPr>
        <p:blipFill>
          <a:blip r:embed="rId11">
            <a:extLst>
              <a:ext uri="{BEBA8EAE-BF5A-486C-A8C5-ECC9F3942E4B}">
                <a14:imgProps xmlns:a14="http://schemas.microsoft.com/office/drawing/2010/main">
                  <a14:imgLayer r:embed="rId12">
                    <a14:imgEffect>
                      <a14:artisticPencilGrayscale pencilSize="30"/>
                    </a14:imgEffect>
                  </a14:imgLayer>
                </a14:imgProps>
              </a:ext>
            </a:extLst>
          </a:blip>
          <a:stretch>
            <a:fillRect/>
          </a:stretch>
        </p:blipFill>
        <p:spPr>
          <a:xfrm rot="10800000">
            <a:off x="10353719" y="2190796"/>
            <a:ext cx="798302" cy="3599751"/>
          </a:xfrm>
          <a:prstGeom prst="rect">
            <a:avLst/>
          </a:prstGeom>
          <a:effectLst>
            <a:softEdge rad="38100"/>
          </a:effectLst>
        </p:spPr>
      </p:pic>
      <p:pic>
        <p:nvPicPr>
          <p:cNvPr id="67" name="Picture 66">
            <a:extLst>
              <a:ext uri="{FF2B5EF4-FFF2-40B4-BE49-F238E27FC236}">
                <a16:creationId xmlns:a16="http://schemas.microsoft.com/office/drawing/2014/main" id="{96C88EA2-4EBC-4F11-8869-AC4165828AF2}"/>
              </a:ext>
            </a:extLst>
          </p:cNvPr>
          <p:cNvPicPr>
            <a:picLocks noChangeAspect="1"/>
          </p:cNvPicPr>
          <p:nvPr/>
        </p:nvPicPr>
        <p:blipFill>
          <a:blip r:embed="rId11">
            <a:extLst>
              <a:ext uri="{BEBA8EAE-BF5A-486C-A8C5-ECC9F3942E4B}">
                <a14:imgProps xmlns:a14="http://schemas.microsoft.com/office/drawing/2010/main">
                  <a14:imgLayer r:embed="rId12">
                    <a14:imgEffect>
                      <a14:artisticPencilGrayscale pencilSize="30"/>
                    </a14:imgEffect>
                  </a14:imgLayer>
                </a14:imgProps>
              </a:ext>
            </a:extLst>
          </a:blip>
          <a:stretch>
            <a:fillRect/>
          </a:stretch>
        </p:blipFill>
        <p:spPr>
          <a:xfrm>
            <a:off x="7319432" y="2515177"/>
            <a:ext cx="798302" cy="3599751"/>
          </a:xfrm>
          <a:prstGeom prst="rect">
            <a:avLst/>
          </a:prstGeom>
          <a:effectLst>
            <a:softEdge rad="38100"/>
          </a:effectLst>
        </p:spPr>
      </p:pic>
      <p:pic>
        <p:nvPicPr>
          <p:cNvPr id="68" name="Picture 67">
            <a:extLst>
              <a:ext uri="{FF2B5EF4-FFF2-40B4-BE49-F238E27FC236}">
                <a16:creationId xmlns:a16="http://schemas.microsoft.com/office/drawing/2014/main" id="{24C591AE-8493-4976-90B8-7636D4BA1422}"/>
              </a:ext>
            </a:extLst>
          </p:cNvPr>
          <p:cNvPicPr>
            <a:picLocks noChangeAspect="1"/>
          </p:cNvPicPr>
          <p:nvPr/>
        </p:nvPicPr>
        <p:blipFill>
          <a:blip r:embed="rId13">
            <a:extLst>
              <a:ext uri="{BEBA8EAE-BF5A-486C-A8C5-ECC9F3942E4B}">
                <a14:imgProps xmlns:a14="http://schemas.microsoft.com/office/drawing/2010/main">
                  <a14:imgLayer r:embed="rId14">
                    <a14:imgEffect>
                      <a14:artisticPencilGrayscale/>
                    </a14:imgEffect>
                  </a14:imgLayer>
                </a14:imgProps>
              </a:ext>
            </a:extLst>
          </a:blip>
          <a:stretch>
            <a:fillRect/>
          </a:stretch>
        </p:blipFill>
        <p:spPr>
          <a:xfrm>
            <a:off x="12936396" y="265619"/>
            <a:ext cx="1054908" cy="1318636"/>
          </a:xfrm>
          <a:prstGeom prst="rect">
            <a:avLst/>
          </a:prstGeom>
          <a:solidFill>
            <a:schemeClr val="bg1"/>
          </a:solidFill>
        </p:spPr>
      </p:pic>
      <p:pic>
        <p:nvPicPr>
          <p:cNvPr id="20" name="Picture 19">
            <a:extLst>
              <a:ext uri="{FF2B5EF4-FFF2-40B4-BE49-F238E27FC236}">
                <a16:creationId xmlns:a16="http://schemas.microsoft.com/office/drawing/2014/main" id="{262C6A7B-3502-4EB0-BFAE-F448A07E871D}"/>
              </a:ext>
            </a:extLst>
          </p:cNvPr>
          <p:cNvPicPr>
            <a:picLocks noChangeAspect="1"/>
          </p:cNvPicPr>
          <p:nvPr/>
        </p:nvPicPr>
        <p:blipFill>
          <a:blip r:embed="rId15">
            <a:extLst>
              <a:ext uri="{BEBA8EAE-BF5A-486C-A8C5-ECC9F3942E4B}">
                <a14:imgProps xmlns:a14="http://schemas.microsoft.com/office/drawing/2010/main">
                  <a14:imgLayer r:embed="rId16">
                    <a14:imgEffect>
                      <a14:artisticPencilGrayscale trans="50000" pencilSize="49"/>
                    </a14:imgEffect>
                  </a14:imgLayer>
                </a14:imgProps>
              </a:ext>
            </a:extLst>
          </a:blip>
          <a:stretch>
            <a:fillRect/>
          </a:stretch>
        </p:blipFill>
        <p:spPr>
          <a:xfrm>
            <a:off x="11123445" y="2709192"/>
            <a:ext cx="1054699" cy="1316850"/>
          </a:xfrm>
          <a:prstGeom prst="rect">
            <a:avLst/>
          </a:prstGeom>
          <a:effectLst>
            <a:softEdge rad="25400"/>
          </a:effectLst>
        </p:spPr>
      </p:pic>
      <p:grpSp>
        <p:nvGrpSpPr>
          <p:cNvPr id="80" name="Group 79">
            <a:extLst>
              <a:ext uri="{FF2B5EF4-FFF2-40B4-BE49-F238E27FC236}">
                <a16:creationId xmlns:a16="http://schemas.microsoft.com/office/drawing/2014/main" id="{332B8F25-6410-4FC2-AAA2-777DA578D614}"/>
              </a:ext>
            </a:extLst>
          </p:cNvPr>
          <p:cNvGrpSpPr/>
          <p:nvPr/>
        </p:nvGrpSpPr>
        <p:grpSpPr>
          <a:xfrm>
            <a:off x="7593147" y="3436013"/>
            <a:ext cx="1333812" cy="1346484"/>
            <a:chOff x="10100336" y="-978102"/>
            <a:chExt cx="813826" cy="821558"/>
          </a:xfrm>
        </p:grpSpPr>
        <p:grpSp>
          <p:nvGrpSpPr>
            <p:cNvPr id="81" name="Group 80">
              <a:extLst>
                <a:ext uri="{FF2B5EF4-FFF2-40B4-BE49-F238E27FC236}">
                  <a16:creationId xmlns:a16="http://schemas.microsoft.com/office/drawing/2014/main" id="{620E827E-4074-4FD0-96B9-9B38EDFE0C05}"/>
                </a:ext>
              </a:extLst>
            </p:cNvPr>
            <p:cNvGrpSpPr/>
            <p:nvPr/>
          </p:nvGrpSpPr>
          <p:grpSpPr>
            <a:xfrm>
              <a:off x="10100336" y="-978102"/>
              <a:ext cx="813826" cy="801722"/>
              <a:chOff x="8330174" y="429336"/>
              <a:chExt cx="813826" cy="801722"/>
            </a:xfrm>
          </p:grpSpPr>
          <p:pic>
            <p:nvPicPr>
              <p:cNvPr id="83" name="Picture 2" descr="WikiJournal logo (flat blue yellow).svg">
                <a:extLst>
                  <a:ext uri="{FF2B5EF4-FFF2-40B4-BE49-F238E27FC236}">
                    <a16:creationId xmlns:a16="http://schemas.microsoft.com/office/drawing/2014/main" id="{78B7CE19-8ED0-4DE2-B190-DE44EFA22AEF}"/>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8443643" y="429336"/>
                <a:ext cx="586889" cy="586889"/>
              </a:xfrm>
              <a:prstGeom prst="rect">
                <a:avLst/>
              </a:prstGeom>
              <a:noFill/>
              <a:extLst>
                <a:ext uri="{909E8E84-426E-40DD-AFC4-6F175D3DCCD1}">
                  <a14:hiddenFill xmlns:a14="http://schemas.microsoft.com/office/drawing/2010/main">
                    <a:solidFill>
                      <a:srgbClr val="FFFFFF"/>
                    </a:solidFill>
                  </a14:hiddenFill>
                </a:ext>
              </a:extLst>
            </p:spPr>
          </p:pic>
          <p:sp>
            <p:nvSpPr>
              <p:cNvPr id="84" name="Title 26">
                <a:extLst>
                  <a:ext uri="{FF2B5EF4-FFF2-40B4-BE49-F238E27FC236}">
                    <a16:creationId xmlns:a16="http://schemas.microsoft.com/office/drawing/2014/main" id="{E794F520-9A3A-4494-9698-E0560D6DDE26}"/>
                  </a:ext>
                </a:extLst>
              </p:cNvPr>
              <p:cNvSpPr txBox="1">
                <a:spLocks/>
              </p:cNvSpPr>
              <p:nvPr/>
            </p:nvSpPr>
            <p:spPr>
              <a:xfrm>
                <a:off x="8330174" y="1095849"/>
                <a:ext cx="813826" cy="135209"/>
              </a:xfrm>
              <a:prstGeom prst="rect">
                <a:avLst/>
              </a:prstGeom>
            </p:spPr>
            <p:txBody>
              <a:bodyPr vert="horz" wrap="square" lIns="0" tIns="0" rIns="0" bIns="0" rtlCol="0" anchor="b">
                <a:spAutoFit/>
              </a:bodyPr>
              <a:lstStyle>
                <a:lvl1pPr marL="0" indent="0" algn="l" defTabSz="914377" rtl="0" eaLnBrk="1" latinLnBrk="0" hangingPunct="1">
                  <a:lnSpc>
                    <a:spcPct val="90000"/>
                  </a:lnSpc>
                  <a:spcBef>
                    <a:spcPct val="0"/>
                  </a:spcBef>
                  <a:buFont typeface="Arial" panose="020B0604020202020204" pitchFamily="34" charset="0"/>
                  <a:buNone/>
                  <a:defRPr sz="3200" b="0" kern="1200" cap="small" spc="-51" baseline="0">
                    <a:solidFill>
                      <a:schemeClr val="tx1"/>
                    </a:solidFill>
                    <a:latin typeface="+mj-lt"/>
                    <a:ea typeface="+mj-ea"/>
                    <a:cs typeface="+mj-cs"/>
                  </a:defRPr>
                </a:lvl1pPr>
              </a:lstStyle>
              <a:p>
                <a:pPr algn="ctr"/>
                <a:r>
                  <a:rPr lang="en-AU" sz="1600" dirty="0">
                    <a:solidFill>
                      <a:srgbClr val="000000"/>
                    </a:solidFill>
                    <a:latin typeface="Century Gothic" panose="020B0502020202020204" pitchFamily="34" charset="0"/>
                  </a:rPr>
                  <a:t>WikiJournal</a:t>
                </a:r>
                <a:endParaRPr lang="en-AU" sz="1600" dirty="0">
                  <a:latin typeface="Sorts Mill Goudy" panose="02000503000000000000" pitchFamily="2" charset="0"/>
                </a:endParaRPr>
              </a:p>
            </p:txBody>
          </p:sp>
        </p:grpSp>
        <p:sp>
          <p:nvSpPr>
            <p:cNvPr id="82" name="TextBox 81">
              <a:extLst>
                <a:ext uri="{FF2B5EF4-FFF2-40B4-BE49-F238E27FC236}">
                  <a16:creationId xmlns:a16="http://schemas.microsoft.com/office/drawing/2014/main" id="{9AFD8AA8-B7E4-4DC1-9C58-9F14529E7DFF}"/>
                </a:ext>
              </a:extLst>
            </p:cNvPr>
            <p:cNvSpPr txBox="1"/>
            <p:nvPr/>
          </p:nvSpPr>
          <p:spPr>
            <a:xfrm>
              <a:off x="10148876" y="-344334"/>
              <a:ext cx="703430" cy="187790"/>
            </a:xfrm>
            <a:prstGeom prst="rect">
              <a:avLst/>
            </a:prstGeom>
            <a:noFill/>
          </p:spPr>
          <p:txBody>
            <a:bodyPr wrap="none" rtlCol="0">
              <a:spAutoFit/>
            </a:bodyPr>
            <a:lstStyle/>
            <a:p>
              <a:pPr algn="ctr"/>
              <a:r>
                <a:rPr lang="en-AU" sz="1400" dirty="0">
                  <a:latin typeface="Century Gothic" panose="020B0502020202020204" pitchFamily="34" charset="0"/>
                </a:rPr>
                <a:t>WikiJournal</a:t>
              </a:r>
            </a:p>
          </p:txBody>
        </p:sp>
      </p:grpSp>
      <p:grpSp>
        <p:nvGrpSpPr>
          <p:cNvPr id="85" name="Group 84">
            <a:extLst>
              <a:ext uri="{FF2B5EF4-FFF2-40B4-BE49-F238E27FC236}">
                <a16:creationId xmlns:a16="http://schemas.microsoft.com/office/drawing/2014/main" id="{935449C3-49E3-4913-8A79-A68FBD2343E2}"/>
              </a:ext>
            </a:extLst>
          </p:cNvPr>
          <p:cNvGrpSpPr/>
          <p:nvPr/>
        </p:nvGrpSpPr>
        <p:grpSpPr>
          <a:xfrm>
            <a:off x="10986648" y="4107410"/>
            <a:ext cx="1333812" cy="1346484"/>
            <a:chOff x="10100336" y="-978102"/>
            <a:chExt cx="813826" cy="821558"/>
          </a:xfrm>
        </p:grpSpPr>
        <p:grpSp>
          <p:nvGrpSpPr>
            <p:cNvPr id="86" name="Group 85">
              <a:extLst>
                <a:ext uri="{FF2B5EF4-FFF2-40B4-BE49-F238E27FC236}">
                  <a16:creationId xmlns:a16="http://schemas.microsoft.com/office/drawing/2014/main" id="{D1D7F95D-6A5D-450C-B50A-ADD471297090}"/>
                </a:ext>
              </a:extLst>
            </p:cNvPr>
            <p:cNvGrpSpPr/>
            <p:nvPr/>
          </p:nvGrpSpPr>
          <p:grpSpPr>
            <a:xfrm>
              <a:off x="10100336" y="-978102"/>
              <a:ext cx="813826" cy="801722"/>
              <a:chOff x="8330174" y="429336"/>
              <a:chExt cx="813826" cy="801722"/>
            </a:xfrm>
          </p:grpSpPr>
          <p:pic>
            <p:nvPicPr>
              <p:cNvPr id="88" name="Picture 2" descr="WikiJournal logo (flat blue yellow).svg">
                <a:extLst>
                  <a:ext uri="{FF2B5EF4-FFF2-40B4-BE49-F238E27FC236}">
                    <a16:creationId xmlns:a16="http://schemas.microsoft.com/office/drawing/2014/main" id="{A071F63D-BD79-494C-8C93-3C005E245B66}"/>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8443643" y="429336"/>
                <a:ext cx="586889" cy="586889"/>
              </a:xfrm>
              <a:prstGeom prst="rect">
                <a:avLst/>
              </a:prstGeom>
              <a:noFill/>
              <a:extLst>
                <a:ext uri="{909E8E84-426E-40DD-AFC4-6F175D3DCCD1}">
                  <a14:hiddenFill xmlns:a14="http://schemas.microsoft.com/office/drawing/2010/main">
                    <a:solidFill>
                      <a:srgbClr val="FFFFFF"/>
                    </a:solidFill>
                  </a14:hiddenFill>
                </a:ext>
              </a:extLst>
            </p:spPr>
          </p:pic>
          <p:sp>
            <p:nvSpPr>
              <p:cNvPr id="89" name="Title 26">
                <a:extLst>
                  <a:ext uri="{FF2B5EF4-FFF2-40B4-BE49-F238E27FC236}">
                    <a16:creationId xmlns:a16="http://schemas.microsoft.com/office/drawing/2014/main" id="{2F2CD6CD-4B62-45C2-8978-C8FC9CABFDC1}"/>
                  </a:ext>
                </a:extLst>
              </p:cNvPr>
              <p:cNvSpPr txBox="1">
                <a:spLocks/>
              </p:cNvSpPr>
              <p:nvPr/>
            </p:nvSpPr>
            <p:spPr>
              <a:xfrm>
                <a:off x="8330174" y="1095849"/>
                <a:ext cx="813826" cy="135209"/>
              </a:xfrm>
              <a:prstGeom prst="rect">
                <a:avLst/>
              </a:prstGeom>
            </p:spPr>
            <p:txBody>
              <a:bodyPr vert="horz" wrap="square" lIns="0" tIns="0" rIns="0" bIns="0" rtlCol="0" anchor="b">
                <a:spAutoFit/>
              </a:bodyPr>
              <a:lstStyle>
                <a:lvl1pPr marL="0" indent="0" algn="l" defTabSz="914377" rtl="0" eaLnBrk="1" latinLnBrk="0" hangingPunct="1">
                  <a:lnSpc>
                    <a:spcPct val="90000"/>
                  </a:lnSpc>
                  <a:spcBef>
                    <a:spcPct val="0"/>
                  </a:spcBef>
                  <a:buFont typeface="Arial" panose="020B0604020202020204" pitchFamily="34" charset="0"/>
                  <a:buNone/>
                  <a:defRPr sz="3200" b="0" kern="1200" cap="small" spc="-51" baseline="0">
                    <a:solidFill>
                      <a:schemeClr val="tx1"/>
                    </a:solidFill>
                    <a:latin typeface="+mj-lt"/>
                    <a:ea typeface="+mj-ea"/>
                    <a:cs typeface="+mj-cs"/>
                  </a:defRPr>
                </a:lvl1pPr>
              </a:lstStyle>
              <a:p>
                <a:pPr algn="ctr"/>
                <a:r>
                  <a:rPr lang="en-AU" sz="1600" dirty="0">
                    <a:solidFill>
                      <a:srgbClr val="000000"/>
                    </a:solidFill>
                    <a:latin typeface="Century Gothic" panose="020B0502020202020204" pitchFamily="34" charset="0"/>
                  </a:rPr>
                  <a:t>WikiJournal</a:t>
                </a:r>
                <a:endParaRPr lang="en-AU" sz="1600" dirty="0">
                  <a:latin typeface="Sorts Mill Goudy" panose="02000503000000000000" pitchFamily="2" charset="0"/>
                </a:endParaRPr>
              </a:p>
            </p:txBody>
          </p:sp>
        </p:grpSp>
        <p:sp>
          <p:nvSpPr>
            <p:cNvPr id="87" name="TextBox 86">
              <a:extLst>
                <a:ext uri="{FF2B5EF4-FFF2-40B4-BE49-F238E27FC236}">
                  <a16:creationId xmlns:a16="http://schemas.microsoft.com/office/drawing/2014/main" id="{84AC05D5-2198-43E4-AC45-F33938EFCA95}"/>
                </a:ext>
              </a:extLst>
            </p:cNvPr>
            <p:cNvSpPr txBox="1"/>
            <p:nvPr/>
          </p:nvSpPr>
          <p:spPr>
            <a:xfrm>
              <a:off x="10148876" y="-344334"/>
              <a:ext cx="703430" cy="187790"/>
            </a:xfrm>
            <a:prstGeom prst="rect">
              <a:avLst/>
            </a:prstGeom>
            <a:noFill/>
          </p:spPr>
          <p:txBody>
            <a:bodyPr wrap="none" rtlCol="0">
              <a:spAutoFit/>
            </a:bodyPr>
            <a:lstStyle/>
            <a:p>
              <a:pPr algn="ctr"/>
              <a:r>
                <a:rPr lang="en-AU" sz="1400" dirty="0">
                  <a:latin typeface="Century Gothic" panose="020B0502020202020204" pitchFamily="34" charset="0"/>
                </a:rPr>
                <a:t>WikiJournal</a:t>
              </a:r>
            </a:p>
          </p:txBody>
        </p:sp>
      </p:grpSp>
      <p:pic>
        <p:nvPicPr>
          <p:cNvPr id="27" name="Picture 26">
            <a:extLst>
              <a:ext uri="{FF2B5EF4-FFF2-40B4-BE49-F238E27FC236}">
                <a16:creationId xmlns:a16="http://schemas.microsoft.com/office/drawing/2014/main" id="{9B10995F-EBCF-4668-8F74-5CA7A9CA94CB}"/>
              </a:ext>
            </a:extLst>
          </p:cNvPr>
          <p:cNvPicPr>
            <a:picLocks noChangeAspect="1"/>
          </p:cNvPicPr>
          <p:nvPr/>
        </p:nvPicPr>
        <p:blipFill>
          <a:blip r:embed="rId19">
            <a:extLst>
              <a:ext uri="{BEBA8EAE-BF5A-486C-A8C5-ECC9F3942E4B}">
                <a14:imgProps xmlns:a14="http://schemas.microsoft.com/office/drawing/2010/main">
                  <a14:imgLayer r:embed="rId20">
                    <a14:imgEffect>
                      <a14:artisticPencilGrayscale trans="50000"/>
                    </a14:imgEffect>
                  </a14:imgLayer>
                </a14:imgProps>
              </a:ext>
            </a:extLst>
          </a:blip>
          <a:stretch>
            <a:fillRect/>
          </a:stretch>
        </p:blipFill>
        <p:spPr>
          <a:xfrm>
            <a:off x="8124453" y="1511229"/>
            <a:ext cx="2334970" cy="2328874"/>
          </a:xfrm>
          <a:prstGeom prst="rect">
            <a:avLst/>
          </a:prstGeom>
          <a:effectLst>
            <a:softEdge rad="63500"/>
          </a:effectLst>
        </p:spPr>
      </p:pic>
      <p:pic>
        <p:nvPicPr>
          <p:cNvPr id="29" name="Picture 28">
            <a:extLst>
              <a:ext uri="{FF2B5EF4-FFF2-40B4-BE49-F238E27FC236}">
                <a16:creationId xmlns:a16="http://schemas.microsoft.com/office/drawing/2014/main" id="{3243E2F6-0A6E-49E5-BAF7-2D3B47B41448}"/>
              </a:ext>
            </a:extLst>
          </p:cNvPr>
          <p:cNvPicPr>
            <a:picLocks noChangeAspect="1"/>
          </p:cNvPicPr>
          <p:nvPr/>
        </p:nvPicPr>
        <p:blipFill>
          <a:blip r:embed="rId21">
            <a:extLst>
              <a:ext uri="{BEBA8EAE-BF5A-486C-A8C5-ECC9F3942E4B}">
                <a14:imgProps xmlns:a14="http://schemas.microsoft.com/office/drawing/2010/main">
                  <a14:imgLayer r:embed="rId22">
                    <a14:imgEffect>
                      <a14:artisticPencilGrayscale trans="50000"/>
                    </a14:imgEffect>
                  </a14:imgLayer>
                </a14:imgProps>
              </a:ext>
            </a:extLst>
          </a:blip>
          <a:stretch>
            <a:fillRect/>
          </a:stretch>
        </p:blipFill>
        <p:spPr>
          <a:xfrm>
            <a:off x="8085417" y="4496465"/>
            <a:ext cx="2334970" cy="2328874"/>
          </a:xfrm>
          <a:prstGeom prst="rect">
            <a:avLst/>
          </a:prstGeom>
          <a:effectLst>
            <a:softEdge rad="63500"/>
          </a:effectLst>
        </p:spPr>
      </p:pic>
      <p:pic>
        <p:nvPicPr>
          <p:cNvPr id="30" name="Picture 29">
            <a:extLst>
              <a:ext uri="{FF2B5EF4-FFF2-40B4-BE49-F238E27FC236}">
                <a16:creationId xmlns:a16="http://schemas.microsoft.com/office/drawing/2014/main" id="{A1B7CEBE-AF7E-4B04-99A8-7E8C23DC6467}"/>
              </a:ext>
            </a:extLst>
          </p:cNvPr>
          <p:cNvPicPr>
            <a:picLocks noChangeAspect="1"/>
          </p:cNvPicPr>
          <p:nvPr/>
        </p:nvPicPr>
        <p:blipFill rotWithShape="1">
          <a:blip r:embed="rId23">
            <a:extLst>
              <a:ext uri="{28A0092B-C50C-407E-A947-70E740481C1C}">
                <a14:useLocalDpi xmlns:a14="http://schemas.microsoft.com/office/drawing/2010/main" val="0"/>
              </a:ext>
            </a:extLst>
          </a:blip>
          <a:srcRect b="6419"/>
          <a:stretch/>
        </p:blipFill>
        <p:spPr>
          <a:xfrm>
            <a:off x="-44275" y="-16259"/>
            <a:ext cx="7398634" cy="6983116"/>
          </a:xfrm>
          <a:prstGeom prst="rect">
            <a:avLst/>
          </a:prstGeom>
          <a:effectLst>
            <a:softEdge rad="38100"/>
          </a:effectLst>
        </p:spPr>
      </p:pic>
      <p:pic>
        <p:nvPicPr>
          <p:cNvPr id="96" name="Picture 4">
            <a:extLst>
              <a:ext uri="{FF2B5EF4-FFF2-40B4-BE49-F238E27FC236}">
                <a16:creationId xmlns:a16="http://schemas.microsoft.com/office/drawing/2014/main" id="{068AA019-F0FD-42E4-8F45-15778AA0F4D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p:blipFill>
        <p:spPr bwMode="auto">
          <a:xfrm>
            <a:off x="-57150" y="3061279"/>
            <a:ext cx="7386863" cy="3812980"/>
          </a:xfrm>
          <a:prstGeom prst="rect">
            <a:avLst/>
          </a:prstGeom>
          <a:noFill/>
          <a:ln w="12700">
            <a:solidFill>
              <a:schemeClr val="tx1"/>
            </a:solidFill>
          </a:ln>
          <a:effectLst>
            <a:outerShdw blurRad="76200" dist="76200" dir="16200000" rotWithShape="0">
              <a:prstClr val="black">
                <a:alpha val="40000"/>
              </a:prstClr>
            </a:outerShdw>
            <a:softEdge rad="38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72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fade">
                                      <p:cBhvr>
                                        <p:cTn id="13" dur="500"/>
                                        <p:tgtEl>
                                          <p:spTgt spid="8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fade">
                                      <p:cBhvr>
                                        <p:cTn id="18" dur="500"/>
                                        <p:tgtEl>
                                          <p:spTgt spid="67"/>
                                        </p:tgtEl>
                                      </p:cBhvr>
                                    </p:animEffect>
                                  </p:childTnLst>
                                </p:cTn>
                              </p:par>
                              <p:par>
                                <p:cTn id="19" presetID="10" presetClass="entr" presetSubtype="0" fill="hold" nodeType="with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fade">
                                      <p:cBhvr>
                                        <p:cTn id="21" dur="500"/>
                                        <p:tgtEl>
                                          <p:spTgt spid="8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6"/>
                                        </p:tgtEl>
                                        <p:attrNameLst>
                                          <p:attrName>style.visibility</p:attrName>
                                        </p:attrNameLst>
                                      </p:cBhvr>
                                      <p:to>
                                        <p:strVal val="visible"/>
                                      </p:to>
                                    </p:set>
                                    <p:animEffect transition="in" filter="fade">
                                      <p:cBhvr>
                                        <p:cTn id="31" dur="500"/>
                                        <p:tgtEl>
                                          <p:spTgt spid="96"/>
                                        </p:tgtEl>
                                      </p:cBhvr>
                                    </p:animEffect>
                                    <p:anim calcmode="lin" valueType="num">
                                      <p:cBhvr>
                                        <p:cTn id="32" dur="500" fill="hold"/>
                                        <p:tgtEl>
                                          <p:spTgt spid="96"/>
                                        </p:tgtEl>
                                        <p:attrNameLst>
                                          <p:attrName>ppt_x</p:attrName>
                                        </p:attrNameLst>
                                      </p:cBhvr>
                                      <p:tavLst>
                                        <p:tav tm="0">
                                          <p:val>
                                            <p:strVal val="#ppt_x"/>
                                          </p:val>
                                        </p:tav>
                                        <p:tav tm="100000">
                                          <p:val>
                                            <p:strVal val="#ppt_x"/>
                                          </p:val>
                                        </p:tav>
                                      </p:tavLst>
                                    </p:anim>
                                    <p:anim calcmode="lin" valueType="num">
                                      <p:cBhvr>
                                        <p:cTn id="33" dur="500" fill="hold"/>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store front at night&#10;&#10;Description automatically generated">
            <a:extLst>
              <a:ext uri="{FF2B5EF4-FFF2-40B4-BE49-F238E27FC236}">
                <a16:creationId xmlns:a16="http://schemas.microsoft.com/office/drawing/2014/main" id="{8FABD530-F0EE-47FE-AA72-4B823ED143AC}"/>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23648" r="24461" b="23648"/>
          <a:stretch/>
        </p:blipFill>
        <p:spPr>
          <a:xfrm>
            <a:off x="6586537" y="666751"/>
            <a:ext cx="5922963" cy="6191250"/>
          </a:xfrm>
        </p:spPr>
      </p:pic>
      <p:sp>
        <p:nvSpPr>
          <p:cNvPr id="4" name="Rectangle 3" descr="Brush stroke mask">
            <a:extLst>
              <a:ext uri="{FF2B5EF4-FFF2-40B4-BE49-F238E27FC236}">
                <a16:creationId xmlns:a16="http://schemas.microsoft.com/office/drawing/2014/main" id="{ABE36FD0-2E32-49E7-93B9-52BB9D765BD2}"/>
              </a:ext>
            </a:extLst>
          </p:cNvPr>
          <p:cNvSpPr/>
          <p:nvPr/>
        </p:nvSpPr>
        <p:spPr>
          <a:xfrm>
            <a:off x="317500" y="0"/>
            <a:ext cx="12192000" cy="6858000"/>
          </a:xfrm>
          <a:prstGeom prst="rect">
            <a:avLst/>
          </a:prstGeom>
          <a: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34F19C8D-D005-4F69-AB97-AEDB339C524E}"/>
              </a:ext>
            </a:extLst>
          </p:cNvPr>
          <p:cNvSpPr/>
          <p:nvPr/>
        </p:nvSpPr>
        <p:spPr>
          <a:xfrm>
            <a:off x="11116158" y="6294381"/>
            <a:ext cx="1409938" cy="584775"/>
          </a:xfrm>
          <a:prstGeom prst="rect">
            <a:avLst/>
          </a:prstGeom>
        </p:spPr>
        <p:txBody>
          <a:bodyPr wrap="none">
            <a:spAutoFit/>
          </a:bodyPr>
          <a:lstStyle/>
          <a:p>
            <a:pPr algn="r"/>
            <a:r>
              <a:rPr lang="en-US" sz="1600" dirty="0"/>
              <a:t>Rob </a:t>
            </a:r>
            <a:r>
              <a:rPr lang="en-US" sz="1600" dirty="0" err="1"/>
              <a:t>Deutscher</a:t>
            </a:r>
            <a:endParaRPr lang="en-US" sz="1600" dirty="0"/>
          </a:p>
          <a:p>
            <a:pPr algn="r"/>
            <a:r>
              <a:rPr lang="en-US" sz="1600" dirty="0"/>
              <a:t>[CC BY]</a:t>
            </a:r>
          </a:p>
        </p:txBody>
      </p:sp>
      <p:grpSp>
        <p:nvGrpSpPr>
          <p:cNvPr id="8" name="Group 7">
            <a:extLst>
              <a:ext uri="{FF2B5EF4-FFF2-40B4-BE49-F238E27FC236}">
                <a16:creationId xmlns:a16="http://schemas.microsoft.com/office/drawing/2014/main" id="{D6081914-A6A3-4136-87F1-061408845102}"/>
              </a:ext>
            </a:extLst>
          </p:cNvPr>
          <p:cNvGrpSpPr/>
          <p:nvPr/>
        </p:nvGrpSpPr>
        <p:grpSpPr>
          <a:xfrm>
            <a:off x="122991" y="3257721"/>
            <a:ext cx="3298765" cy="3493907"/>
            <a:chOff x="6041931" y="1641973"/>
            <a:chExt cx="3298765" cy="3493907"/>
          </a:xfrm>
        </p:grpSpPr>
        <p:pic>
          <p:nvPicPr>
            <p:cNvPr id="9" name="Picture 8">
              <a:extLst>
                <a:ext uri="{FF2B5EF4-FFF2-40B4-BE49-F238E27FC236}">
                  <a16:creationId xmlns:a16="http://schemas.microsoft.com/office/drawing/2014/main" id="{53306A8B-5357-41B7-8371-F767282FE390}"/>
                </a:ext>
              </a:extLst>
            </p:cNvPr>
            <p:cNvPicPr>
              <a:picLocks noChangeAspect="1"/>
            </p:cNvPicPr>
            <p:nvPr/>
          </p:nvPicPr>
          <p:blipFill>
            <a:blip r:embed="rId6"/>
            <a:stretch>
              <a:fillRect/>
            </a:stretch>
          </p:blipFill>
          <p:spPr>
            <a:xfrm>
              <a:off x="6041931" y="2057400"/>
              <a:ext cx="3298765" cy="3078480"/>
            </a:xfrm>
            <a:prstGeom prst="rect">
              <a:avLst/>
            </a:prstGeom>
            <a:effectLst>
              <a:softEdge rad="31750"/>
            </a:effectLst>
          </p:spPr>
        </p:pic>
        <p:pic>
          <p:nvPicPr>
            <p:cNvPr id="10" name="Picture 9">
              <a:extLst>
                <a:ext uri="{FF2B5EF4-FFF2-40B4-BE49-F238E27FC236}">
                  <a16:creationId xmlns:a16="http://schemas.microsoft.com/office/drawing/2014/main" id="{DF65E037-8734-4E3C-AE94-5E2A715FEFE1}"/>
                </a:ext>
              </a:extLst>
            </p:cNvPr>
            <p:cNvPicPr>
              <a:picLocks noChangeAspect="1"/>
            </p:cNvPicPr>
            <p:nvPr/>
          </p:nvPicPr>
          <p:blipFill rotWithShape="1">
            <a:blip r:embed="rId7"/>
            <a:srcRect r="12557"/>
            <a:stretch/>
          </p:blipFill>
          <p:spPr>
            <a:xfrm>
              <a:off x="6041932" y="1641973"/>
              <a:ext cx="3298764" cy="495369"/>
            </a:xfrm>
            <a:prstGeom prst="rect">
              <a:avLst/>
            </a:prstGeom>
            <a:effectLst>
              <a:softEdge rad="31750"/>
            </a:effectLst>
          </p:spPr>
        </p:pic>
      </p:grpSp>
      <p:grpSp>
        <p:nvGrpSpPr>
          <p:cNvPr id="11" name="Group 10">
            <a:extLst>
              <a:ext uri="{FF2B5EF4-FFF2-40B4-BE49-F238E27FC236}">
                <a16:creationId xmlns:a16="http://schemas.microsoft.com/office/drawing/2014/main" id="{3633D3BA-660A-474F-9DDD-FA3001140FCE}"/>
              </a:ext>
            </a:extLst>
          </p:cNvPr>
          <p:cNvGrpSpPr/>
          <p:nvPr/>
        </p:nvGrpSpPr>
        <p:grpSpPr>
          <a:xfrm>
            <a:off x="122991" y="1266859"/>
            <a:ext cx="5973009" cy="2999881"/>
            <a:chOff x="6141201" y="1203359"/>
            <a:chExt cx="5973009" cy="2999881"/>
          </a:xfrm>
        </p:grpSpPr>
        <p:pic>
          <p:nvPicPr>
            <p:cNvPr id="14" name="Picture 13">
              <a:extLst>
                <a:ext uri="{FF2B5EF4-FFF2-40B4-BE49-F238E27FC236}">
                  <a16:creationId xmlns:a16="http://schemas.microsoft.com/office/drawing/2014/main" id="{FC2C12AC-4F54-4387-928F-F53AD8E71700}"/>
                </a:ext>
              </a:extLst>
            </p:cNvPr>
            <p:cNvPicPr>
              <a:picLocks noChangeAspect="1"/>
            </p:cNvPicPr>
            <p:nvPr/>
          </p:nvPicPr>
          <p:blipFill>
            <a:blip r:embed="rId8"/>
            <a:stretch>
              <a:fillRect/>
            </a:stretch>
          </p:blipFill>
          <p:spPr>
            <a:xfrm>
              <a:off x="6141201" y="1203359"/>
              <a:ext cx="5973009" cy="495369"/>
            </a:xfrm>
            <a:prstGeom prst="rect">
              <a:avLst/>
            </a:prstGeom>
            <a:effectLst>
              <a:softEdge rad="31750"/>
            </a:effectLst>
          </p:spPr>
        </p:pic>
        <p:pic>
          <p:nvPicPr>
            <p:cNvPr id="15" name="Picture 14">
              <a:extLst>
                <a:ext uri="{FF2B5EF4-FFF2-40B4-BE49-F238E27FC236}">
                  <a16:creationId xmlns:a16="http://schemas.microsoft.com/office/drawing/2014/main" id="{9CF22A7F-E7F8-4698-87B0-6D71F0134022}"/>
                </a:ext>
              </a:extLst>
            </p:cNvPr>
            <p:cNvPicPr>
              <a:picLocks noChangeAspect="1"/>
            </p:cNvPicPr>
            <p:nvPr/>
          </p:nvPicPr>
          <p:blipFill>
            <a:blip r:embed="rId9"/>
            <a:stretch>
              <a:fillRect/>
            </a:stretch>
          </p:blipFill>
          <p:spPr>
            <a:xfrm>
              <a:off x="6147526" y="1623476"/>
              <a:ext cx="3830770" cy="1428894"/>
            </a:xfrm>
            <a:prstGeom prst="rect">
              <a:avLst/>
            </a:prstGeom>
            <a:effectLst>
              <a:softEdge rad="31750"/>
            </a:effectLst>
          </p:spPr>
        </p:pic>
        <p:sp>
          <p:nvSpPr>
            <p:cNvPr id="16" name="Rectangle 15">
              <a:extLst>
                <a:ext uri="{FF2B5EF4-FFF2-40B4-BE49-F238E27FC236}">
                  <a16:creationId xmlns:a16="http://schemas.microsoft.com/office/drawing/2014/main" id="{FD72D6E9-3A96-4BC8-94D4-B22B73D5C3CD}"/>
                </a:ext>
              </a:extLst>
            </p:cNvPr>
            <p:cNvSpPr/>
            <p:nvPr/>
          </p:nvSpPr>
          <p:spPr>
            <a:xfrm>
              <a:off x="9714606" y="1623476"/>
              <a:ext cx="2399603" cy="2579764"/>
            </a:xfrm>
            <a:prstGeom prst="rect">
              <a:avLst/>
            </a:prstGeom>
            <a:solidFill>
              <a:schemeClr val="tx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7" name="Group 16">
              <a:extLst>
                <a:ext uri="{FF2B5EF4-FFF2-40B4-BE49-F238E27FC236}">
                  <a16:creationId xmlns:a16="http://schemas.microsoft.com/office/drawing/2014/main" id="{3A434F13-E00A-4FDE-BE31-B8BDE5032774}"/>
                </a:ext>
              </a:extLst>
            </p:cNvPr>
            <p:cNvGrpSpPr/>
            <p:nvPr/>
          </p:nvGrpSpPr>
          <p:grpSpPr>
            <a:xfrm>
              <a:off x="9744681" y="1732554"/>
              <a:ext cx="2290619" cy="2470686"/>
              <a:chOff x="8260556" y="3202207"/>
              <a:chExt cx="2407444" cy="2596695"/>
            </a:xfrm>
          </p:grpSpPr>
          <p:pic>
            <p:nvPicPr>
              <p:cNvPr id="18" name="Picture 17">
                <a:extLst>
                  <a:ext uri="{FF2B5EF4-FFF2-40B4-BE49-F238E27FC236}">
                    <a16:creationId xmlns:a16="http://schemas.microsoft.com/office/drawing/2014/main" id="{0B7E62A0-38C0-42E0-8E4A-CCAAD2231752}"/>
                  </a:ext>
                </a:extLst>
              </p:cNvPr>
              <p:cNvPicPr>
                <a:picLocks noChangeAspect="1"/>
              </p:cNvPicPr>
              <p:nvPr/>
            </p:nvPicPr>
            <p:blipFill rotWithShape="1">
              <a:blip r:embed="rId10"/>
              <a:srcRect l="18568" t="41239" r="55692"/>
              <a:stretch/>
            </p:blipFill>
            <p:spPr>
              <a:xfrm>
                <a:off x="8335789" y="3202207"/>
                <a:ext cx="2232160" cy="952750"/>
              </a:xfrm>
              <a:prstGeom prst="rect">
                <a:avLst/>
              </a:prstGeom>
              <a:effectLst>
                <a:softEdge rad="31750"/>
              </a:effectLst>
            </p:spPr>
          </p:pic>
          <p:pic>
            <p:nvPicPr>
              <p:cNvPr id="19" name="Picture 18">
                <a:extLst>
                  <a:ext uri="{FF2B5EF4-FFF2-40B4-BE49-F238E27FC236}">
                    <a16:creationId xmlns:a16="http://schemas.microsoft.com/office/drawing/2014/main" id="{22FE4871-5717-40DC-9F3B-BCC1A644B42E}"/>
                  </a:ext>
                </a:extLst>
              </p:cNvPr>
              <p:cNvPicPr>
                <a:picLocks noChangeAspect="1"/>
              </p:cNvPicPr>
              <p:nvPr/>
            </p:nvPicPr>
            <p:blipFill rotWithShape="1">
              <a:blip r:embed="rId10"/>
              <a:srcRect l="70754" t="41239" r="1485"/>
              <a:stretch/>
            </p:blipFill>
            <p:spPr>
              <a:xfrm>
                <a:off x="8260556" y="4846152"/>
                <a:ext cx="2407444" cy="952750"/>
              </a:xfrm>
              <a:prstGeom prst="rect">
                <a:avLst/>
              </a:prstGeom>
              <a:effectLst>
                <a:softEdge rad="31750"/>
              </a:effectLst>
            </p:spPr>
          </p:pic>
          <p:pic>
            <p:nvPicPr>
              <p:cNvPr id="20" name="Picture 19">
                <a:extLst>
                  <a:ext uri="{FF2B5EF4-FFF2-40B4-BE49-F238E27FC236}">
                    <a16:creationId xmlns:a16="http://schemas.microsoft.com/office/drawing/2014/main" id="{A8B886BB-21B9-4057-911C-C2297AF69587}"/>
                  </a:ext>
                </a:extLst>
              </p:cNvPr>
              <p:cNvPicPr>
                <a:picLocks noChangeAspect="1"/>
              </p:cNvPicPr>
              <p:nvPr/>
            </p:nvPicPr>
            <p:blipFill rotWithShape="1">
              <a:blip r:embed="rId10"/>
              <a:srcRect l="44184" t="41239" r="29309"/>
              <a:stretch/>
            </p:blipFill>
            <p:spPr>
              <a:xfrm>
                <a:off x="8314928" y="4033868"/>
                <a:ext cx="2298700" cy="952750"/>
              </a:xfrm>
              <a:prstGeom prst="rect">
                <a:avLst/>
              </a:prstGeom>
              <a:effectLst>
                <a:softEdge rad="31750"/>
              </a:effectLst>
            </p:spPr>
          </p:pic>
        </p:grpSp>
      </p:grpSp>
      <p:sp>
        <p:nvSpPr>
          <p:cNvPr id="21" name="Title 6">
            <a:extLst>
              <a:ext uri="{FF2B5EF4-FFF2-40B4-BE49-F238E27FC236}">
                <a16:creationId xmlns:a16="http://schemas.microsoft.com/office/drawing/2014/main" id="{287F2A69-94E4-4F98-B90A-473560BF819C}"/>
              </a:ext>
            </a:extLst>
          </p:cNvPr>
          <p:cNvSpPr>
            <a:spLocks noGrp="1"/>
          </p:cNvSpPr>
          <p:nvPr>
            <p:ph type="title"/>
          </p:nvPr>
        </p:nvSpPr>
        <p:spPr>
          <a:xfrm>
            <a:off x="122991" y="86476"/>
            <a:ext cx="8635999" cy="1108255"/>
          </a:xfrm>
        </p:spPr>
        <p:txBody>
          <a:bodyPr>
            <a:noAutofit/>
          </a:bodyPr>
          <a:lstStyle/>
          <a:p>
            <a:r>
              <a:rPr lang="en-US" sz="6000" dirty="0"/>
              <a:t>Good places for newcomers</a:t>
            </a:r>
            <a:endParaRPr lang="en-AU" sz="6000" dirty="0"/>
          </a:p>
        </p:txBody>
      </p:sp>
      <p:grpSp>
        <p:nvGrpSpPr>
          <p:cNvPr id="29" name="Group 28">
            <a:extLst>
              <a:ext uri="{FF2B5EF4-FFF2-40B4-BE49-F238E27FC236}">
                <a16:creationId xmlns:a16="http://schemas.microsoft.com/office/drawing/2014/main" id="{9C83CE14-6D39-4AC8-8E18-F4670CC1094B}"/>
              </a:ext>
            </a:extLst>
          </p:cNvPr>
          <p:cNvGrpSpPr/>
          <p:nvPr/>
        </p:nvGrpSpPr>
        <p:grpSpPr>
          <a:xfrm>
            <a:off x="3696396" y="4529816"/>
            <a:ext cx="5106113" cy="2223220"/>
            <a:chOff x="3696396" y="4529816"/>
            <a:chExt cx="5106113" cy="2223220"/>
          </a:xfrm>
        </p:grpSpPr>
        <p:pic>
          <p:nvPicPr>
            <p:cNvPr id="5" name="Picture 4">
              <a:extLst>
                <a:ext uri="{FF2B5EF4-FFF2-40B4-BE49-F238E27FC236}">
                  <a16:creationId xmlns:a16="http://schemas.microsoft.com/office/drawing/2014/main" id="{E8B8F84C-4BBF-4488-96CD-7F334FDC0B0C}"/>
                </a:ext>
              </a:extLst>
            </p:cNvPr>
            <p:cNvPicPr>
              <a:picLocks noChangeAspect="1"/>
            </p:cNvPicPr>
            <p:nvPr/>
          </p:nvPicPr>
          <p:blipFill>
            <a:blip r:embed="rId11"/>
            <a:stretch>
              <a:fillRect/>
            </a:stretch>
          </p:blipFill>
          <p:spPr>
            <a:xfrm>
              <a:off x="3696396" y="4529816"/>
              <a:ext cx="5106113" cy="562053"/>
            </a:xfrm>
            <a:prstGeom prst="rect">
              <a:avLst/>
            </a:prstGeom>
            <a:effectLst>
              <a:softEdge rad="31750"/>
            </a:effectLst>
          </p:spPr>
        </p:pic>
        <p:grpSp>
          <p:nvGrpSpPr>
            <p:cNvPr id="28" name="Group 27">
              <a:extLst>
                <a:ext uri="{FF2B5EF4-FFF2-40B4-BE49-F238E27FC236}">
                  <a16:creationId xmlns:a16="http://schemas.microsoft.com/office/drawing/2014/main" id="{B19FBDDA-F0C5-4B45-8413-59FB211B28E2}"/>
                </a:ext>
              </a:extLst>
            </p:cNvPr>
            <p:cNvGrpSpPr/>
            <p:nvPr/>
          </p:nvGrpSpPr>
          <p:grpSpPr>
            <a:xfrm>
              <a:off x="3763824" y="5122547"/>
              <a:ext cx="4079904" cy="1630489"/>
              <a:chOff x="3763824" y="5122547"/>
              <a:chExt cx="4079904" cy="1630489"/>
            </a:xfrm>
          </p:grpSpPr>
          <p:grpSp>
            <p:nvGrpSpPr>
              <p:cNvPr id="27" name="Group 26">
                <a:extLst>
                  <a:ext uri="{FF2B5EF4-FFF2-40B4-BE49-F238E27FC236}">
                    <a16:creationId xmlns:a16="http://schemas.microsoft.com/office/drawing/2014/main" id="{F2AD505C-D46D-40E9-B2B5-206C436F41E9}"/>
                  </a:ext>
                </a:extLst>
              </p:cNvPr>
              <p:cNvGrpSpPr/>
              <p:nvPr/>
            </p:nvGrpSpPr>
            <p:grpSpPr>
              <a:xfrm>
                <a:off x="3763824" y="5122547"/>
                <a:ext cx="3211910" cy="1630489"/>
                <a:chOff x="3763824" y="5122547"/>
                <a:chExt cx="3211910" cy="1630489"/>
              </a:xfrm>
            </p:grpSpPr>
            <p:pic>
              <p:nvPicPr>
                <p:cNvPr id="4098" name="Picture 2">
                  <a:extLst>
                    <a:ext uri="{FF2B5EF4-FFF2-40B4-BE49-F238E27FC236}">
                      <a16:creationId xmlns:a16="http://schemas.microsoft.com/office/drawing/2014/main" id="{938EA9F7-AB3E-4921-B037-69EE7F3A4891}"/>
                    </a:ext>
                  </a:extLst>
                </p:cNvPr>
                <p:cNvPicPr>
                  <a:picLocks noChangeAspect="1" noChangeArrowheads="1"/>
                </p:cNvPicPr>
                <p:nvPr/>
              </p:nvPicPr>
              <p:blipFill>
                <a:blip r:embed="rId12">
                  <a:lum bright="70000" contrast="-70000"/>
                  <a:extLst>
                    <a:ext uri="{28A0092B-C50C-407E-A947-70E740481C1C}">
                      <a14:useLocalDpi xmlns:a14="http://schemas.microsoft.com/office/drawing/2010/main" val="0"/>
                    </a:ext>
                  </a:extLst>
                </a:blip>
                <a:srcRect/>
                <a:stretch>
                  <a:fillRect/>
                </a:stretch>
              </p:blipFill>
              <p:spPr bwMode="auto">
                <a:xfrm>
                  <a:off x="3763824" y="5267089"/>
                  <a:ext cx="523179" cy="52317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523BF6FC-77E0-4892-AA6C-36BC3F510A43}"/>
                    </a:ext>
                  </a:extLst>
                </p:cNvPr>
                <p:cNvPicPr>
                  <a:picLocks noChangeAspect="1" noChangeArrowheads="1"/>
                </p:cNvPicPr>
                <p:nvPr/>
              </p:nvPicPr>
              <p:blipFill>
                <a:blip r:embed="rId1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34859" y="5881164"/>
                  <a:ext cx="812262" cy="81226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DA6BACF5-1235-47F7-ADB1-5D5F40355390}"/>
                    </a:ext>
                  </a:extLst>
                </p:cNvPr>
                <p:cNvPicPr>
                  <a:picLocks noChangeAspect="1" noChangeArrowheads="1"/>
                </p:cNvPicPr>
                <p:nvPr/>
              </p:nvPicPr>
              <p:blipFill>
                <a:blip r:embed="rId1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5907950" y="5122547"/>
                  <a:ext cx="812262" cy="81226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E3093F5B-787F-4E0D-994E-B99014C7C67A}"/>
                    </a:ext>
                  </a:extLst>
                </p:cNvPr>
                <p:cNvPicPr>
                  <a:picLocks noChangeAspect="1" noChangeArrowheads="1"/>
                </p:cNvPicPr>
                <p:nvPr/>
              </p:nvPicPr>
              <p:blipFill>
                <a:blip r:embed="rId15">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97340" y="5974642"/>
                  <a:ext cx="778394" cy="77839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AC3FDE1B-B6E3-42DF-925D-ACC52F0D9E56}"/>
                    </a:ext>
                  </a:extLst>
                </p:cNvPr>
                <p:cNvPicPr>
                  <a:picLocks noChangeAspect="1" noChangeArrowheads="1"/>
                </p:cNvPicPr>
                <p:nvPr/>
              </p:nvPicPr>
              <p:blipFill>
                <a:blip r:embed="rId1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38081" y="5130650"/>
                  <a:ext cx="887627" cy="887627"/>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7D9828CA-AB3C-47D3-A407-017DD2FAB3DD}"/>
                    </a:ext>
                  </a:extLst>
                </p:cNvPr>
                <p:cNvPicPr>
                  <a:picLocks noChangeAspect="1" noChangeArrowheads="1"/>
                </p:cNvPicPr>
                <p:nvPr/>
              </p:nvPicPr>
              <p:blipFill>
                <a:blip r:embed="rId1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82740" y="6040017"/>
                  <a:ext cx="546752" cy="546752"/>
                </a:xfrm>
                <a:prstGeom prst="rect">
                  <a:avLst/>
                </a:prstGeom>
                <a:noFill/>
                <a:extLst>
                  <a:ext uri="{909E8E84-426E-40DD-AFC4-6F175D3DCCD1}">
                    <a14:hiddenFill xmlns:a14="http://schemas.microsoft.com/office/drawing/2010/main">
                      <a:solidFill>
                        <a:srgbClr val="FFFFFF"/>
                      </a:solidFill>
                    </a14:hiddenFill>
                  </a:ext>
                </a:extLst>
              </p:spPr>
            </p:pic>
          </p:grpSp>
          <p:pic>
            <p:nvPicPr>
              <p:cNvPr id="4112" name="Picture 16">
                <a:extLst>
                  <a:ext uri="{FF2B5EF4-FFF2-40B4-BE49-F238E27FC236}">
                    <a16:creationId xmlns:a16="http://schemas.microsoft.com/office/drawing/2014/main" id="{74B2DD07-210A-42D5-B8A8-8E89C2982EE1}"/>
                  </a:ext>
                </a:extLst>
              </p:cNvPr>
              <p:cNvPicPr>
                <a:picLocks noChangeAspect="1" noChangeArrowheads="1"/>
              </p:cNvPicPr>
              <p:nvPr/>
            </p:nvPicPr>
            <p:blipFill>
              <a:blip r:embed="rId18">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90373" y="5193657"/>
                <a:ext cx="620449" cy="620449"/>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a:extLst>
                  <a:ext uri="{FF2B5EF4-FFF2-40B4-BE49-F238E27FC236}">
                    <a16:creationId xmlns:a16="http://schemas.microsoft.com/office/drawing/2014/main" id="{ED52B6A9-8BDE-485C-BA59-7EAB7E4B46F3}"/>
                  </a:ext>
                </a:extLst>
              </p:cNvPr>
              <p:cNvPicPr>
                <a:picLocks noChangeAspect="1" noChangeArrowheads="1"/>
              </p:cNvPicPr>
              <p:nvPr/>
            </p:nvPicPr>
            <p:blipFill>
              <a:blip r:embed="rId19">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12521" y="5954998"/>
                <a:ext cx="731207" cy="73120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 name="Picture 1">
            <a:extLst>
              <a:ext uri="{FF2B5EF4-FFF2-40B4-BE49-F238E27FC236}">
                <a16:creationId xmlns:a16="http://schemas.microsoft.com/office/drawing/2014/main" id="{E908B040-C0EA-4B78-864C-33F38B2D7AC9}"/>
              </a:ext>
            </a:extLst>
          </p:cNvPr>
          <p:cNvPicPr>
            <a:picLocks noChangeAspect="1"/>
          </p:cNvPicPr>
          <p:nvPr/>
        </p:nvPicPr>
        <p:blipFill>
          <a:blip r:embed="rId20"/>
          <a:stretch>
            <a:fillRect/>
          </a:stretch>
        </p:blipFill>
        <p:spPr>
          <a:xfrm>
            <a:off x="8947174" y="299256"/>
            <a:ext cx="2010056" cy="895475"/>
          </a:xfrm>
          <a:prstGeom prst="rect">
            <a:avLst/>
          </a:prstGeom>
        </p:spPr>
      </p:pic>
    </p:spTree>
    <p:extLst>
      <p:ext uri="{BB962C8B-B14F-4D97-AF65-F5344CB8AC3E}">
        <p14:creationId xmlns:p14="http://schemas.microsoft.com/office/powerpoint/2010/main" val="184136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874683D-4CF7-4ABB-9EF8-7C5691A8F806}"/>
              </a:ext>
            </a:extLst>
          </p:cNvPr>
          <p:cNvSpPr>
            <a:spLocks noGrp="1"/>
          </p:cNvSpPr>
          <p:nvPr>
            <p:ph idx="1"/>
          </p:nvPr>
        </p:nvSpPr>
        <p:spPr>
          <a:xfrm>
            <a:off x="1" y="899307"/>
            <a:ext cx="6651310" cy="5211421"/>
          </a:xfrm>
        </p:spPr>
        <p:txBody>
          <a:bodyPr anchor="ctr">
            <a:normAutofit/>
          </a:bodyPr>
          <a:lstStyle/>
          <a:p>
            <a:pPr marL="42863" lvl="1" indent="0" algn="ctr" defTabSz="2690813">
              <a:buNone/>
            </a:pPr>
            <a:r>
              <a:rPr lang="en-GB" sz="4800" dirty="0"/>
              <a:t>Find me on Wikipedia</a:t>
            </a:r>
          </a:p>
          <a:p>
            <a:pPr marL="42863" lvl="1" indent="0" algn="ctr" defTabSz="2690813">
              <a:buNone/>
            </a:pPr>
            <a:r>
              <a:rPr lang="en-GB" sz="4800" dirty="0"/>
              <a:t>Search “</a:t>
            </a:r>
            <a:r>
              <a:rPr lang="en-GB" sz="4800" dirty="0" err="1"/>
              <a:t>User:tshafee</a:t>
            </a:r>
            <a:r>
              <a:rPr lang="en-GB" sz="4800" dirty="0"/>
              <a:t>”</a:t>
            </a:r>
          </a:p>
        </p:txBody>
      </p:sp>
      <p:sp>
        <p:nvSpPr>
          <p:cNvPr id="8" name="Content Placeholder 2">
            <a:extLst>
              <a:ext uri="{FF2B5EF4-FFF2-40B4-BE49-F238E27FC236}">
                <a16:creationId xmlns:a16="http://schemas.microsoft.com/office/drawing/2014/main" id="{EF6E4DD8-0A73-4FAD-BD3B-7B839C973F03}"/>
              </a:ext>
            </a:extLst>
          </p:cNvPr>
          <p:cNvSpPr txBox="1">
            <a:spLocks/>
          </p:cNvSpPr>
          <p:nvPr/>
        </p:nvSpPr>
        <p:spPr>
          <a:xfrm>
            <a:off x="7639166" y="187619"/>
            <a:ext cx="3298722" cy="614227"/>
          </a:xfrm>
          <a:prstGeom prst="rect">
            <a:avLst/>
          </a:prstGeom>
        </p:spPr>
        <p:txBody>
          <a:bodyPr vert="horz" lIns="91440" tIns="45720" rIns="91440" bIns="45720" rtlCol="0" anchor="ctr">
            <a:normAutofit/>
          </a:bodyPr>
          <a:lstStyle>
            <a:lvl1pPr marL="185734" indent="-185734" algn="l" defTabSz="914377" rtl="0" eaLnBrk="1" latinLnBrk="0" hangingPunct="1">
              <a:lnSpc>
                <a:spcPct val="95000"/>
              </a:lnSpc>
              <a:spcBef>
                <a:spcPts val="1400"/>
              </a:spcBef>
              <a:spcAft>
                <a:spcPts val="200"/>
              </a:spcAft>
              <a:buClr>
                <a:schemeClr val="accent1"/>
              </a:buClr>
              <a:buSzPct val="80000"/>
              <a:buFont typeface="Calibri Light" panose="020F0302020204030204" pitchFamily="34" charset="0"/>
              <a:buChar char="‐"/>
              <a:defRPr sz="2000" kern="1200" spc="11" baseline="0">
                <a:solidFill>
                  <a:schemeClr val="tx1"/>
                </a:solidFill>
                <a:latin typeface="+mn-lt"/>
                <a:ea typeface="+mn-ea"/>
                <a:cs typeface="+mn-cs"/>
              </a:defRPr>
            </a:lvl1pPr>
            <a:lvl2pPr marL="444500" indent="0" algn="l" defTabSz="914377" rtl="0" eaLnBrk="1" latinLnBrk="0" hangingPunct="1">
              <a:lnSpc>
                <a:spcPct val="90000"/>
              </a:lnSpc>
              <a:spcBef>
                <a:spcPts val="300"/>
              </a:spcBef>
              <a:spcAft>
                <a:spcPts val="300"/>
              </a:spcAft>
              <a:buClr>
                <a:schemeClr val="accent1"/>
              </a:buClr>
              <a:buFont typeface="Wingdings 2" pitchFamily="18" charset="2"/>
              <a:buNone/>
              <a:defRPr sz="1400" kern="1200">
                <a:solidFill>
                  <a:schemeClr val="accent1"/>
                </a:solidFill>
                <a:latin typeface="+mn-lt"/>
                <a:ea typeface="+mn-ea"/>
                <a:cs typeface="+mn-cs"/>
              </a:defRPr>
            </a:lvl2pPr>
            <a:lvl3pPr marL="630238" indent="0" algn="l" defTabSz="914377"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lumMod val="50000"/>
                    <a:lumOff val="50000"/>
                  </a:schemeClr>
                </a:solidFill>
                <a:latin typeface="+mn-lt"/>
                <a:ea typeface="+mn-ea"/>
                <a:cs typeface="+mn-cs"/>
              </a:defRPr>
            </a:lvl3pPr>
            <a:lvl4pPr marL="822939" indent="0" algn="l" defTabSz="914377"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lumMod val="85000"/>
                    <a:lumOff val="15000"/>
                  </a:schemeClr>
                </a:solidFill>
                <a:latin typeface="Calibri Light" panose="020F0302020204030204" pitchFamily="34" charset="0"/>
                <a:ea typeface="+mn-ea"/>
                <a:cs typeface="+mn-cs"/>
              </a:defRPr>
            </a:lvl4pPr>
            <a:lvl5pPr marL="1097253" indent="0" algn="l" defTabSz="914377"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lumMod val="85000"/>
                    <a:lumOff val="15000"/>
                  </a:schemeClr>
                </a:solidFill>
                <a:latin typeface="Calibri Light" panose="020F0302020204030204" pitchFamily="34" charset="0"/>
                <a:ea typeface="+mn-ea"/>
                <a:cs typeface="+mn-cs"/>
              </a:defRPr>
            </a:lvl5pPr>
            <a:lvl6pPr marL="1599960"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899953"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199945"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499938"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0" indent="0" algn="ctr" defTabSz="1974850">
              <a:buFont typeface="Calibri Light" panose="020F0302020204030204" pitchFamily="34" charset="0"/>
              <a:buNone/>
            </a:pPr>
            <a:r>
              <a:rPr lang="en-GB" sz="2800" dirty="0"/>
              <a:t>This presentation</a:t>
            </a:r>
            <a:endParaRPr lang="en-GB" sz="1800" dirty="0"/>
          </a:p>
        </p:txBody>
      </p:sp>
      <p:pic>
        <p:nvPicPr>
          <p:cNvPr id="9" name="Picture 8">
            <a:extLst>
              <a:ext uri="{FF2B5EF4-FFF2-40B4-BE49-F238E27FC236}">
                <a16:creationId xmlns:a16="http://schemas.microsoft.com/office/drawing/2014/main" id="{AC4044D5-CF91-4783-AE49-DFFFB4C5D0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51311" y="867802"/>
            <a:ext cx="5274433" cy="5274433"/>
          </a:xfrm>
          <a:prstGeom prst="rect">
            <a:avLst/>
          </a:prstGeom>
        </p:spPr>
      </p:pic>
      <p:sp>
        <p:nvSpPr>
          <p:cNvPr id="12" name="Content Placeholder 2">
            <a:extLst>
              <a:ext uri="{FF2B5EF4-FFF2-40B4-BE49-F238E27FC236}">
                <a16:creationId xmlns:a16="http://schemas.microsoft.com/office/drawing/2014/main" id="{24AD833F-C088-4307-9E56-FB09350A423F}"/>
              </a:ext>
            </a:extLst>
          </p:cNvPr>
          <p:cNvSpPr txBox="1">
            <a:spLocks/>
          </p:cNvSpPr>
          <p:nvPr/>
        </p:nvSpPr>
        <p:spPr>
          <a:xfrm>
            <a:off x="7110768" y="6271204"/>
            <a:ext cx="4355518" cy="614227"/>
          </a:xfrm>
          <a:prstGeom prst="rect">
            <a:avLst/>
          </a:prstGeom>
        </p:spPr>
        <p:txBody>
          <a:bodyPr vert="horz" lIns="91440" tIns="45720" rIns="91440" bIns="45720" rtlCol="0" anchor="ctr">
            <a:normAutofit/>
          </a:bodyPr>
          <a:lstStyle>
            <a:lvl1pPr marL="185734" indent="-185734" algn="l" defTabSz="914377" rtl="0" eaLnBrk="1" latinLnBrk="0" hangingPunct="1">
              <a:lnSpc>
                <a:spcPct val="95000"/>
              </a:lnSpc>
              <a:spcBef>
                <a:spcPts val="1400"/>
              </a:spcBef>
              <a:spcAft>
                <a:spcPts val="200"/>
              </a:spcAft>
              <a:buClr>
                <a:schemeClr val="accent1"/>
              </a:buClr>
              <a:buSzPct val="80000"/>
              <a:buFont typeface="Calibri Light" panose="020F0302020204030204" pitchFamily="34" charset="0"/>
              <a:buChar char="‐"/>
              <a:defRPr sz="2000" kern="1200" spc="11" baseline="0">
                <a:solidFill>
                  <a:schemeClr val="tx1"/>
                </a:solidFill>
                <a:latin typeface="+mn-lt"/>
                <a:ea typeface="+mn-ea"/>
                <a:cs typeface="+mn-cs"/>
              </a:defRPr>
            </a:lvl1pPr>
            <a:lvl2pPr marL="444500" indent="0" algn="l" defTabSz="914377" rtl="0" eaLnBrk="1" latinLnBrk="0" hangingPunct="1">
              <a:lnSpc>
                <a:spcPct val="90000"/>
              </a:lnSpc>
              <a:spcBef>
                <a:spcPts val="300"/>
              </a:spcBef>
              <a:spcAft>
                <a:spcPts val="300"/>
              </a:spcAft>
              <a:buClr>
                <a:schemeClr val="accent1"/>
              </a:buClr>
              <a:buFont typeface="Wingdings 2" pitchFamily="18" charset="2"/>
              <a:buNone/>
              <a:defRPr sz="1400" kern="1200">
                <a:solidFill>
                  <a:schemeClr val="accent1"/>
                </a:solidFill>
                <a:latin typeface="+mn-lt"/>
                <a:ea typeface="+mn-ea"/>
                <a:cs typeface="+mn-cs"/>
              </a:defRPr>
            </a:lvl2pPr>
            <a:lvl3pPr marL="630238" indent="0" algn="l" defTabSz="914377"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lumMod val="50000"/>
                    <a:lumOff val="50000"/>
                  </a:schemeClr>
                </a:solidFill>
                <a:latin typeface="+mn-lt"/>
                <a:ea typeface="+mn-ea"/>
                <a:cs typeface="+mn-cs"/>
              </a:defRPr>
            </a:lvl3pPr>
            <a:lvl4pPr marL="822939" indent="0" algn="l" defTabSz="914377"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lumMod val="85000"/>
                    <a:lumOff val="15000"/>
                  </a:schemeClr>
                </a:solidFill>
                <a:latin typeface="Calibri Light" panose="020F0302020204030204" pitchFamily="34" charset="0"/>
                <a:ea typeface="+mn-ea"/>
                <a:cs typeface="+mn-cs"/>
              </a:defRPr>
            </a:lvl4pPr>
            <a:lvl5pPr marL="1097253" indent="0" algn="l" defTabSz="914377"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lumMod val="85000"/>
                    <a:lumOff val="15000"/>
                  </a:schemeClr>
                </a:solidFill>
                <a:latin typeface="Calibri Light" panose="020F0302020204030204" pitchFamily="34" charset="0"/>
                <a:ea typeface="+mn-ea"/>
                <a:cs typeface="+mn-cs"/>
              </a:defRPr>
            </a:lvl5pPr>
            <a:lvl6pPr marL="1599960"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899953"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199945"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499938"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0" indent="0" algn="ctr" defTabSz="1974850">
              <a:buFont typeface="Calibri Light" panose="020F0302020204030204" pitchFamily="34" charset="0"/>
              <a:buNone/>
            </a:pPr>
            <a:r>
              <a:rPr lang="en-GB" sz="2800" dirty="0"/>
              <a:t>Thomas Shafee [CC BY 4.0]</a:t>
            </a:r>
            <a:endParaRPr lang="en-GB" sz="1800" dirty="0"/>
          </a:p>
        </p:txBody>
      </p:sp>
      <p:sp>
        <p:nvSpPr>
          <p:cNvPr id="2" name="Rectangle 1">
            <a:extLst>
              <a:ext uri="{FF2B5EF4-FFF2-40B4-BE49-F238E27FC236}">
                <a16:creationId xmlns:a16="http://schemas.microsoft.com/office/drawing/2014/main" id="{14C6A250-3813-4A66-8872-42B3EC18B577}"/>
              </a:ext>
            </a:extLst>
          </p:cNvPr>
          <p:cNvSpPr/>
          <p:nvPr/>
        </p:nvSpPr>
        <p:spPr>
          <a:xfrm>
            <a:off x="889412" y="6393651"/>
            <a:ext cx="4872488" cy="369332"/>
          </a:xfrm>
          <a:prstGeom prst="rect">
            <a:avLst/>
          </a:prstGeom>
        </p:spPr>
        <p:txBody>
          <a:bodyPr wrap="none">
            <a:spAutoFit/>
          </a:bodyPr>
          <a:lstStyle/>
          <a:p>
            <a:r>
              <a:rPr lang="en-AU" dirty="0"/>
              <a:t>Sounds of the city: </a:t>
            </a:r>
            <a:r>
              <a:rPr lang="en-AU" dirty="0">
                <a:hlinkClick r:id="rId4"/>
              </a:rPr>
              <a:t>http://listen.hatnote.com/#en</a:t>
            </a:r>
            <a:endParaRPr lang="en-AU" dirty="0"/>
          </a:p>
        </p:txBody>
      </p:sp>
    </p:spTree>
    <p:extLst>
      <p:ext uri="{BB962C8B-B14F-4D97-AF65-F5344CB8AC3E}">
        <p14:creationId xmlns:p14="http://schemas.microsoft.com/office/powerpoint/2010/main" val="1172360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63AF29C-45C3-4F5B-B4BC-9714D9AB788E}"/>
              </a:ext>
            </a:extLst>
          </p:cNvPr>
          <p:cNvPicPr>
            <a:picLocks noChangeAspect="1"/>
          </p:cNvPicPr>
          <p:nvPr/>
        </p:nvPicPr>
        <p:blipFill>
          <a:blip r:embed="rId3">
            <a:extLst>
              <a:ext uri="{BEBA8EAE-BF5A-486C-A8C5-ECC9F3942E4B}">
                <a14:imgProps xmlns:a14="http://schemas.microsoft.com/office/drawing/2010/main">
                  <a14:imgLayer r:embed="rId4">
                    <a14:imgEffect>
                      <a14:artisticPencilGrayscale trans="90000" pencilSize="8"/>
                    </a14:imgEffect>
                  </a14:imgLayer>
                </a14:imgProps>
              </a:ext>
            </a:extLst>
          </a:blip>
          <a:stretch>
            <a:fillRect/>
          </a:stretch>
        </p:blipFill>
        <p:spPr>
          <a:xfrm>
            <a:off x="0" y="0"/>
            <a:ext cx="12192000" cy="6857999"/>
          </a:xfrm>
          <a:prstGeom prst="rect">
            <a:avLst/>
          </a:prstGeom>
        </p:spPr>
      </p:pic>
      <p:sp>
        <p:nvSpPr>
          <p:cNvPr id="399" name="Rectangle 398">
            <a:extLst>
              <a:ext uri="{FF2B5EF4-FFF2-40B4-BE49-F238E27FC236}">
                <a16:creationId xmlns:a16="http://schemas.microsoft.com/office/drawing/2014/main" id="{9F5C46D6-A04F-43B7-92A7-80518960F15F}"/>
              </a:ext>
            </a:extLst>
          </p:cNvPr>
          <p:cNvSpPr/>
          <p:nvPr/>
        </p:nvSpPr>
        <p:spPr>
          <a:xfrm>
            <a:off x="716620" y="5804820"/>
            <a:ext cx="314509" cy="400110"/>
          </a:xfrm>
          <a:prstGeom prst="rect">
            <a:avLst/>
          </a:prstGeom>
        </p:spPr>
        <p:txBody>
          <a:bodyPr wrap="none">
            <a:spAutoFit/>
          </a:bodyPr>
          <a:lstStyle/>
          <a:p>
            <a:pPr algn="r"/>
            <a:r>
              <a:rPr lang="en-AU" sz="2000" dirty="0">
                <a:solidFill>
                  <a:schemeClr val="tx1">
                    <a:alpha val="5000"/>
                  </a:schemeClr>
                </a:solidFill>
              </a:rPr>
              <a:t>0</a:t>
            </a:r>
          </a:p>
        </p:txBody>
      </p:sp>
      <p:sp>
        <p:nvSpPr>
          <p:cNvPr id="400" name="Rectangle 399">
            <a:extLst>
              <a:ext uri="{FF2B5EF4-FFF2-40B4-BE49-F238E27FC236}">
                <a16:creationId xmlns:a16="http://schemas.microsoft.com/office/drawing/2014/main" id="{CF282E8B-9559-404D-B12D-88F4913CDB40}"/>
              </a:ext>
            </a:extLst>
          </p:cNvPr>
          <p:cNvSpPr/>
          <p:nvPr/>
        </p:nvSpPr>
        <p:spPr>
          <a:xfrm>
            <a:off x="453727" y="149453"/>
            <a:ext cx="577402" cy="400110"/>
          </a:xfrm>
          <a:prstGeom prst="rect">
            <a:avLst/>
          </a:prstGeom>
        </p:spPr>
        <p:txBody>
          <a:bodyPr wrap="none">
            <a:spAutoFit/>
          </a:bodyPr>
          <a:lstStyle/>
          <a:p>
            <a:pPr algn="r"/>
            <a:r>
              <a:rPr lang="en-AU" sz="2000" dirty="0">
                <a:solidFill>
                  <a:schemeClr val="tx1">
                    <a:alpha val="5000"/>
                  </a:schemeClr>
                </a:solidFill>
              </a:rPr>
              <a:t>60K</a:t>
            </a:r>
          </a:p>
        </p:txBody>
      </p:sp>
      <p:sp>
        <p:nvSpPr>
          <p:cNvPr id="401" name="Rectangle 400">
            <a:extLst>
              <a:ext uri="{FF2B5EF4-FFF2-40B4-BE49-F238E27FC236}">
                <a16:creationId xmlns:a16="http://schemas.microsoft.com/office/drawing/2014/main" id="{C663F801-B1C2-4C51-8E76-8D722B33F274}"/>
              </a:ext>
            </a:extLst>
          </p:cNvPr>
          <p:cNvSpPr/>
          <p:nvPr/>
        </p:nvSpPr>
        <p:spPr>
          <a:xfrm>
            <a:off x="453727" y="2034575"/>
            <a:ext cx="577402" cy="400110"/>
          </a:xfrm>
          <a:prstGeom prst="rect">
            <a:avLst/>
          </a:prstGeom>
        </p:spPr>
        <p:txBody>
          <a:bodyPr wrap="none">
            <a:spAutoFit/>
          </a:bodyPr>
          <a:lstStyle/>
          <a:p>
            <a:pPr algn="r"/>
            <a:r>
              <a:rPr lang="en-AU" sz="2000" dirty="0">
                <a:solidFill>
                  <a:schemeClr val="tx1">
                    <a:alpha val="5000"/>
                  </a:schemeClr>
                </a:solidFill>
              </a:rPr>
              <a:t>40K</a:t>
            </a:r>
          </a:p>
        </p:txBody>
      </p:sp>
      <p:sp>
        <p:nvSpPr>
          <p:cNvPr id="402" name="Rectangle 401">
            <a:extLst>
              <a:ext uri="{FF2B5EF4-FFF2-40B4-BE49-F238E27FC236}">
                <a16:creationId xmlns:a16="http://schemas.microsoft.com/office/drawing/2014/main" id="{854DEC59-10D8-4857-AD8D-09B0768F800F}"/>
              </a:ext>
            </a:extLst>
          </p:cNvPr>
          <p:cNvSpPr/>
          <p:nvPr/>
        </p:nvSpPr>
        <p:spPr>
          <a:xfrm>
            <a:off x="453727" y="3919697"/>
            <a:ext cx="577402" cy="400110"/>
          </a:xfrm>
          <a:prstGeom prst="rect">
            <a:avLst/>
          </a:prstGeom>
        </p:spPr>
        <p:txBody>
          <a:bodyPr wrap="none">
            <a:spAutoFit/>
          </a:bodyPr>
          <a:lstStyle/>
          <a:p>
            <a:pPr algn="r"/>
            <a:r>
              <a:rPr lang="en-AU" sz="2000" dirty="0">
                <a:solidFill>
                  <a:schemeClr val="tx1">
                    <a:alpha val="5000"/>
                  </a:schemeClr>
                </a:solidFill>
              </a:rPr>
              <a:t>20K</a:t>
            </a:r>
          </a:p>
        </p:txBody>
      </p:sp>
      <p:grpSp>
        <p:nvGrpSpPr>
          <p:cNvPr id="38" name="Group 37">
            <a:extLst>
              <a:ext uri="{FF2B5EF4-FFF2-40B4-BE49-F238E27FC236}">
                <a16:creationId xmlns:a16="http://schemas.microsoft.com/office/drawing/2014/main" id="{BE2A93F5-DCE0-4700-85C9-542B5D21FD14}"/>
              </a:ext>
            </a:extLst>
          </p:cNvPr>
          <p:cNvGrpSpPr/>
          <p:nvPr/>
        </p:nvGrpSpPr>
        <p:grpSpPr>
          <a:xfrm>
            <a:off x="1095253" y="815009"/>
            <a:ext cx="10493773" cy="5200875"/>
            <a:chOff x="1095253" y="815009"/>
            <a:chExt cx="10493773" cy="5200875"/>
          </a:xfrm>
        </p:grpSpPr>
        <p:sp>
          <p:nvSpPr>
            <p:cNvPr id="15" name="Freeform: Shape 14">
              <a:extLst>
                <a:ext uri="{FF2B5EF4-FFF2-40B4-BE49-F238E27FC236}">
                  <a16:creationId xmlns:a16="http://schemas.microsoft.com/office/drawing/2014/main" id="{17C89284-810F-4351-A0D8-1C0910FB850D}"/>
                </a:ext>
              </a:extLst>
            </p:cNvPr>
            <p:cNvSpPr/>
            <p:nvPr/>
          </p:nvSpPr>
          <p:spPr>
            <a:xfrm>
              <a:off x="1095253" y="4165600"/>
              <a:ext cx="3781542" cy="1850284"/>
            </a:xfrm>
            <a:custGeom>
              <a:avLst/>
              <a:gdLst>
                <a:gd name="connsiteX0" fmla="*/ 0 w 2755900"/>
                <a:gd name="connsiteY0" fmla="*/ 1244600 h 1244600"/>
                <a:gd name="connsiteX1" fmla="*/ 2755900 w 2755900"/>
                <a:gd name="connsiteY1" fmla="*/ 0 h 1244600"/>
                <a:gd name="connsiteX0" fmla="*/ 0 w 3841750"/>
                <a:gd name="connsiteY0" fmla="*/ 1692275 h 1692275"/>
                <a:gd name="connsiteX1" fmla="*/ 3841750 w 3841750"/>
                <a:gd name="connsiteY1" fmla="*/ 0 h 1692275"/>
                <a:gd name="connsiteX0" fmla="*/ 0 w 3841750"/>
                <a:gd name="connsiteY0" fmla="*/ 1692275 h 1692275"/>
                <a:gd name="connsiteX1" fmla="*/ 3841750 w 3841750"/>
                <a:gd name="connsiteY1" fmla="*/ 0 h 1692275"/>
                <a:gd name="connsiteX0" fmla="*/ 0 w 3841750"/>
                <a:gd name="connsiteY0" fmla="*/ 1692275 h 1692275"/>
                <a:gd name="connsiteX1" fmla="*/ 3841750 w 3841750"/>
                <a:gd name="connsiteY1" fmla="*/ 0 h 1692275"/>
                <a:gd name="connsiteX0" fmla="*/ 0 w 3841750"/>
                <a:gd name="connsiteY0" fmla="*/ 2349500 h 2349500"/>
                <a:gd name="connsiteX1" fmla="*/ 3841750 w 3841750"/>
                <a:gd name="connsiteY1" fmla="*/ 0 h 2349500"/>
                <a:gd name="connsiteX0" fmla="*/ 0 w 3841750"/>
                <a:gd name="connsiteY0" fmla="*/ 2349500 h 2349500"/>
                <a:gd name="connsiteX1" fmla="*/ 3841750 w 3841750"/>
                <a:gd name="connsiteY1" fmla="*/ 0 h 2349500"/>
                <a:gd name="connsiteX0" fmla="*/ 0 w 3832225"/>
                <a:gd name="connsiteY0" fmla="*/ 1939925 h 1939925"/>
                <a:gd name="connsiteX1" fmla="*/ 3832225 w 3832225"/>
                <a:gd name="connsiteY1" fmla="*/ 0 h 1939925"/>
                <a:gd name="connsiteX0" fmla="*/ 0 w 3832225"/>
                <a:gd name="connsiteY0" fmla="*/ 1939925 h 1939925"/>
                <a:gd name="connsiteX1" fmla="*/ 3832225 w 3832225"/>
                <a:gd name="connsiteY1" fmla="*/ 0 h 1939925"/>
                <a:gd name="connsiteX0" fmla="*/ 0 w 3841750"/>
                <a:gd name="connsiteY0" fmla="*/ 1816100 h 1816100"/>
                <a:gd name="connsiteX1" fmla="*/ 3841750 w 3841750"/>
                <a:gd name="connsiteY1" fmla="*/ 0 h 1816100"/>
                <a:gd name="connsiteX0" fmla="*/ 0 w 3841750"/>
                <a:gd name="connsiteY0" fmla="*/ 1816100 h 1816100"/>
                <a:gd name="connsiteX1" fmla="*/ 3841750 w 3841750"/>
                <a:gd name="connsiteY1" fmla="*/ 0 h 1816100"/>
              </a:gdLst>
              <a:ahLst/>
              <a:cxnLst>
                <a:cxn ang="0">
                  <a:pos x="connsiteX0" y="connsiteY0"/>
                </a:cxn>
                <a:cxn ang="0">
                  <a:pos x="connsiteX1" y="connsiteY1"/>
                </a:cxn>
              </a:cxnLst>
              <a:rect l="l" t="t" r="r" b="b"/>
              <a:pathLst>
                <a:path w="3841750" h="1816100">
                  <a:moveTo>
                    <a:pt x="0" y="1816100"/>
                  </a:moveTo>
                  <a:cubicBezTo>
                    <a:pt x="1556808" y="1633008"/>
                    <a:pt x="3532717" y="1392767"/>
                    <a:pt x="3841750" y="0"/>
                  </a:cubicBezTo>
                </a:path>
              </a:pathLst>
            </a:custGeom>
            <a:ln w="63500" cap="rnd">
              <a:solidFill>
                <a:srgbClr val="A49FFF">
                  <a:alpha val="5000"/>
                </a:srgbClr>
              </a:solidFill>
              <a:prstDash val="sysDot"/>
              <a:round/>
              <a:tailEnd type="none"/>
            </a:ln>
            <a:effectLst>
              <a:glow rad="88900">
                <a:schemeClr val="accent1">
                  <a:satMod val="175000"/>
                  <a:alpha val="5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18" name="Freeform: Shape 17">
              <a:extLst>
                <a:ext uri="{FF2B5EF4-FFF2-40B4-BE49-F238E27FC236}">
                  <a16:creationId xmlns:a16="http://schemas.microsoft.com/office/drawing/2014/main" id="{56099725-DBB6-440C-9E79-B7AFFEB27A44}"/>
                </a:ext>
              </a:extLst>
            </p:cNvPr>
            <p:cNvSpPr/>
            <p:nvPr/>
          </p:nvSpPr>
          <p:spPr>
            <a:xfrm>
              <a:off x="4899991" y="815009"/>
              <a:ext cx="6689035" cy="3260034"/>
            </a:xfrm>
            <a:custGeom>
              <a:avLst/>
              <a:gdLst>
                <a:gd name="connsiteX0" fmla="*/ 0 w 6689035"/>
                <a:gd name="connsiteY0" fmla="*/ 3260034 h 3260034"/>
                <a:gd name="connsiteX1" fmla="*/ 59635 w 6689035"/>
                <a:gd name="connsiteY1" fmla="*/ 2842591 h 3260034"/>
                <a:gd name="connsiteX2" fmla="*/ 278296 w 6689035"/>
                <a:gd name="connsiteY2" fmla="*/ 2474843 h 3260034"/>
                <a:gd name="connsiteX3" fmla="*/ 377687 w 6689035"/>
                <a:gd name="connsiteY3" fmla="*/ 2703443 h 3260034"/>
                <a:gd name="connsiteX4" fmla="*/ 596348 w 6689035"/>
                <a:gd name="connsiteY4" fmla="*/ 2464904 h 3260034"/>
                <a:gd name="connsiteX5" fmla="*/ 745435 w 6689035"/>
                <a:gd name="connsiteY5" fmla="*/ 2196548 h 3260034"/>
                <a:gd name="connsiteX6" fmla="*/ 894522 w 6689035"/>
                <a:gd name="connsiteY6" fmla="*/ 3130826 h 3260034"/>
                <a:gd name="connsiteX7" fmla="*/ 1123122 w 6689035"/>
                <a:gd name="connsiteY7" fmla="*/ 2464904 h 3260034"/>
                <a:gd name="connsiteX8" fmla="*/ 1222513 w 6689035"/>
                <a:gd name="connsiteY8" fmla="*/ 2007704 h 3260034"/>
                <a:gd name="connsiteX9" fmla="*/ 1331844 w 6689035"/>
                <a:gd name="connsiteY9" fmla="*/ 2802834 h 3260034"/>
                <a:gd name="connsiteX10" fmla="*/ 1411357 w 6689035"/>
                <a:gd name="connsiteY10" fmla="*/ 1749287 h 3260034"/>
                <a:gd name="connsiteX11" fmla="*/ 1490870 w 6689035"/>
                <a:gd name="connsiteY11" fmla="*/ 298174 h 3260034"/>
                <a:gd name="connsiteX12" fmla="*/ 1590261 w 6689035"/>
                <a:gd name="connsiteY12" fmla="*/ 1818861 h 3260034"/>
                <a:gd name="connsiteX13" fmla="*/ 1729409 w 6689035"/>
                <a:gd name="connsiteY13" fmla="*/ 1699591 h 3260034"/>
                <a:gd name="connsiteX14" fmla="*/ 1987826 w 6689035"/>
                <a:gd name="connsiteY14" fmla="*/ 2305878 h 3260034"/>
                <a:gd name="connsiteX15" fmla="*/ 2136913 w 6689035"/>
                <a:gd name="connsiteY15" fmla="*/ 1649895 h 3260034"/>
                <a:gd name="connsiteX16" fmla="*/ 2415209 w 6689035"/>
                <a:gd name="connsiteY16" fmla="*/ 1540565 h 3260034"/>
                <a:gd name="connsiteX17" fmla="*/ 2584174 w 6689035"/>
                <a:gd name="connsiteY17" fmla="*/ 1212574 h 3260034"/>
                <a:gd name="connsiteX18" fmla="*/ 2743200 w 6689035"/>
                <a:gd name="connsiteY18" fmla="*/ 834887 h 3260034"/>
                <a:gd name="connsiteX19" fmla="*/ 2951922 w 6689035"/>
                <a:gd name="connsiteY19" fmla="*/ 1451113 h 3260034"/>
                <a:gd name="connsiteX20" fmla="*/ 3110948 w 6689035"/>
                <a:gd name="connsiteY20" fmla="*/ 0 h 3260034"/>
                <a:gd name="connsiteX21" fmla="*/ 3190461 w 6689035"/>
                <a:gd name="connsiteY21" fmla="*/ 318052 h 3260034"/>
                <a:gd name="connsiteX22" fmla="*/ 3260035 w 6689035"/>
                <a:gd name="connsiteY22" fmla="*/ 1918252 h 3260034"/>
                <a:gd name="connsiteX23" fmla="*/ 3389244 w 6689035"/>
                <a:gd name="connsiteY23" fmla="*/ 1600200 h 3260034"/>
                <a:gd name="connsiteX24" fmla="*/ 3508513 w 6689035"/>
                <a:gd name="connsiteY24" fmla="*/ 2047461 h 3260034"/>
                <a:gd name="connsiteX25" fmla="*/ 3647661 w 6689035"/>
                <a:gd name="connsiteY25" fmla="*/ 646043 h 3260034"/>
                <a:gd name="connsiteX26" fmla="*/ 3995531 w 6689035"/>
                <a:gd name="connsiteY26" fmla="*/ 596348 h 3260034"/>
                <a:gd name="connsiteX27" fmla="*/ 4015409 w 6689035"/>
                <a:gd name="connsiteY27" fmla="*/ 1232452 h 3260034"/>
                <a:gd name="connsiteX28" fmla="*/ 4363279 w 6689035"/>
                <a:gd name="connsiteY28" fmla="*/ 805069 h 3260034"/>
                <a:gd name="connsiteX29" fmla="*/ 4572000 w 6689035"/>
                <a:gd name="connsiteY29" fmla="*/ 1103243 h 3260034"/>
                <a:gd name="connsiteX30" fmla="*/ 4760844 w 6689035"/>
                <a:gd name="connsiteY30" fmla="*/ 1013791 h 3260034"/>
                <a:gd name="connsiteX31" fmla="*/ 4860235 w 6689035"/>
                <a:gd name="connsiteY31" fmla="*/ 705678 h 3260034"/>
                <a:gd name="connsiteX32" fmla="*/ 5068957 w 6689035"/>
                <a:gd name="connsiteY32" fmla="*/ 457200 h 3260034"/>
                <a:gd name="connsiteX33" fmla="*/ 5208105 w 6689035"/>
                <a:gd name="connsiteY33" fmla="*/ 616226 h 3260034"/>
                <a:gd name="connsiteX34" fmla="*/ 5297557 w 6689035"/>
                <a:gd name="connsiteY34" fmla="*/ 1192695 h 3260034"/>
                <a:gd name="connsiteX35" fmla="*/ 5416826 w 6689035"/>
                <a:gd name="connsiteY35" fmla="*/ 1232452 h 3260034"/>
                <a:gd name="connsiteX36" fmla="*/ 5605670 w 6689035"/>
                <a:gd name="connsiteY36" fmla="*/ 437321 h 3260034"/>
                <a:gd name="connsiteX37" fmla="*/ 5834270 w 6689035"/>
                <a:gd name="connsiteY37" fmla="*/ 1023730 h 3260034"/>
                <a:gd name="connsiteX38" fmla="*/ 6082748 w 6689035"/>
                <a:gd name="connsiteY38" fmla="*/ 974034 h 3260034"/>
                <a:gd name="connsiteX39" fmla="*/ 6172200 w 6689035"/>
                <a:gd name="connsiteY39" fmla="*/ 546652 h 3260034"/>
                <a:gd name="connsiteX40" fmla="*/ 6380922 w 6689035"/>
                <a:gd name="connsiteY40" fmla="*/ 1093304 h 3260034"/>
                <a:gd name="connsiteX41" fmla="*/ 6689035 w 6689035"/>
                <a:gd name="connsiteY41" fmla="*/ 556591 h 326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689035" h="3260034">
                  <a:moveTo>
                    <a:pt x="0" y="3260034"/>
                  </a:moveTo>
                  <a:lnTo>
                    <a:pt x="59635" y="2842591"/>
                  </a:lnTo>
                  <a:lnTo>
                    <a:pt x="278296" y="2474843"/>
                  </a:lnTo>
                  <a:lnTo>
                    <a:pt x="377687" y="2703443"/>
                  </a:lnTo>
                  <a:lnTo>
                    <a:pt x="596348" y="2464904"/>
                  </a:lnTo>
                  <a:lnTo>
                    <a:pt x="745435" y="2196548"/>
                  </a:lnTo>
                  <a:lnTo>
                    <a:pt x="894522" y="3130826"/>
                  </a:lnTo>
                  <a:lnTo>
                    <a:pt x="1123122" y="2464904"/>
                  </a:lnTo>
                  <a:lnTo>
                    <a:pt x="1222513" y="2007704"/>
                  </a:lnTo>
                  <a:lnTo>
                    <a:pt x="1331844" y="2802834"/>
                  </a:lnTo>
                  <a:lnTo>
                    <a:pt x="1411357" y="1749287"/>
                  </a:lnTo>
                  <a:lnTo>
                    <a:pt x="1490870" y="298174"/>
                  </a:lnTo>
                  <a:lnTo>
                    <a:pt x="1590261" y="1818861"/>
                  </a:lnTo>
                  <a:lnTo>
                    <a:pt x="1729409" y="1699591"/>
                  </a:lnTo>
                  <a:lnTo>
                    <a:pt x="1987826" y="2305878"/>
                  </a:lnTo>
                  <a:lnTo>
                    <a:pt x="2136913" y="1649895"/>
                  </a:lnTo>
                  <a:lnTo>
                    <a:pt x="2415209" y="1540565"/>
                  </a:lnTo>
                  <a:lnTo>
                    <a:pt x="2584174" y="1212574"/>
                  </a:lnTo>
                  <a:lnTo>
                    <a:pt x="2743200" y="834887"/>
                  </a:lnTo>
                  <a:lnTo>
                    <a:pt x="2951922" y="1451113"/>
                  </a:lnTo>
                  <a:lnTo>
                    <a:pt x="3110948" y="0"/>
                  </a:lnTo>
                  <a:lnTo>
                    <a:pt x="3190461" y="318052"/>
                  </a:lnTo>
                  <a:lnTo>
                    <a:pt x="3260035" y="1918252"/>
                  </a:lnTo>
                  <a:lnTo>
                    <a:pt x="3389244" y="1600200"/>
                  </a:lnTo>
                  <a:lnTo>
                    <a:pt x="3508513" y="2047461"/>
                  </a:lnTo>
                  <a:lnTo>
                    <a:pt x="3647661" y="646043"/>
                  </a:lnTo>
                  <a:lnTo>
                    <a:pt x="3995531" y="596348"/>
                  </a:lnTo>
                  <a:lnTo>
                    <a:pt x="4015409" y="1232452"/>
                  </a:lnTo>
                  <a:lnTo>
                    <a:pt x="4363279" y="805069"/>
                  </a:lnTo>
                  <a:lnTo>
                    <a:pt x="4572000" y="1103243"/>
                  </a:lnTo>
                  <a:lnTo>
                    <a:pt x="4760844" y="1013791"/>
                  </a:lnTo>
                  <a:lnTo>
                    <a:pt x="4860235" y="705678"/>
                  </a:lnTo>
                  <a:lnTo>
                    <a:pt x="5068957" y="457200"/>
                  </a:lnTo>
                  <a:lnTo>
                    <a:pt x="5208105" y="616226"/>
                  </a:lnTo>
                  <a:lnTo>
                    <a:pt x="5297557" y="1192695"/>
                  </a:lnTo>
                  <a:lnTo>
                    <a:pt x="5416826" y="1232452"/>
                  </a:lnTo>
                  <a:lnTo>
                    <a:pt x="5605670" y="437321"/>
                  </a:lnTo>
                  <a:lnTo>
                    <a:pt x="5834270" y="1023730"/>
                  </a:lnTo>
                  <a:lnTo>
                    <a:pt x="6082748" y="974034"/>
                  </a:lnTo>
                  <a:lnTo>
                    <a:pt x="6172200" y="546652"/>
                  </a:lnTo>
                  <a:lnTo>
                    <a:pt x="6380922" y="1093304"/>
                  </a:lnTo>
                  <a:lnTo>
                    <a:pt x="6689035" y="556591"/>
                  </a:lnTo>
                </a:path>
              </a:pathLst>
            </a:custGeom>
            <a:ln w="63500" cap="rnd">
              <a:solidFill>
                <a:srgbClr val="A49FFF">
                  <a:alpha val="5000"/>
                </a:srgbClr>
              </a:solidFill>
              <a:prstDash val="solid"/>
              <a:round/>
              <a:tailEnd type="none"/>
            </a:ln>
            <a:effectLst>
              <a:glow rad="88900">
                <a:schemeClr val="accent1">
                  <a:satMod val="175000"/>
                  <a:alpha val="5000"/>
                </a:schemeClr>
              </a:glo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solidFill>
                  <a:schemeClr val="tx1"/>
                </a:solidFill>
              </a:endParaRPr>
            </a:p>
          </p:txBody>
        </p:sp>
      </p:grpSp>
      <p:cxnSp>
        <p:nvCxnSpPr>
          <p:cNvPr id="20" name="Straight Connector 19">
            <a:extLst>
              <a:ext uri="{FF2B5EF4-FFF2-40B4-BE49-F238E27FC236}">
                <a16:creationId xmlns:a16="http://schemas.microsoft.com/office/drawing/2014/main" id="{9E452D1A-4E06-4EAC-916E-3D74A5D10D50}"/>
              </a:ext>
            </a:extLst>
          </p:cNvPr>
          <p:cNvCxnSpPr>
            <a:cxnSpLocks/>
          </p:cNvCxnSpPr>
          <p:nvPr/>
        </p:nvCxnSpPr>
        <p:spPr>
          <a:xfrm flipV="1">
            <a:off x="1085436" y="285750"/>
            <a:ext cx="0" cy="5724525"/>
          </a:xfrm>
          <a:prstGeom prst="line">
            <a:avLst/>
          </a:prstGeom>
          <a:ln w="50800" cap="rnd">
            <a:solidFill>
              <a:schemeClr val="tx1">
                <a:alpha val="20000"/>
              </a:schemeClr>
            </a:solidFill>
            <a:round/>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57DA7826-3687-4A51-933A-621D712F4B1A}"/>
              </a:ext>
            </a:extLst>
          </p:cNvPr>
          <p:cNvSpPr/>
          <p:nvPr/>
        </p:nvSpPr>
        <p:spPr>
          <a:xfrm rot="16200000">
            <a:off x="11220855" y="6180887"/>
            <a:ext cx="704040" cy="400110"/>
          </a:xfrm>
          <a:prstGeom prst="rect">
            <a:avLst/>
          </a:prstGeom>
        </p:spPr>
        <p:txBody>
          <a:bodyPr wrap="none">
            <a:spAutoFit/>
          </a:bodyPr>
          <a:lstStyle/>
          <a:p>
            <a:pPr algn="r"/>
            <a:r>
              <a:rPr lang="en-AU" sz="2000" dirty="0">
                <a:solidFill>
                  <a:schemeClr val="tx1">
                    <a:alpha val="5000"/>
                  </a:schemeClr>
                </a:solidFill>
              </a:rPr>
              <a:t>2020</a:t>
            </a:r>
          </a:p>
        </p:txBody>
      </p:sp>
      <p:sp>
        <p:nvSpPr>
          <p:cNvPr id="22" name="Rectangle 21">
            <a:extLst>
              <a:ext uri="{FF2B5EF4-FFF2-40B4-BE49-F238E27FC236}">
                <a16:creationId xmlns:a16="http://schemas.microsoft.com/office/drawing/2014/main" id="{42755EEA-CB7C-4255-B73F-063B82ADC0C5}"/>
              </a:ext>
            </a:extLst>
          </p:cNvPr>
          <p:cNvSpPr/>
          <p:nvPr/>
        </p:nvSpPr>
        <p:spPr>
          <a:xfrm rot="16200000">
            <a:off x="10110990" y="6180887"/>
            <a:ext cx="704039" cy="400110"/>
          </a:xfrm>
          <a:prstGeom prst="rect">
            <a:avLst/>
          </a:prstGeom>
        </p:spPr>
        <p:txBody>
          <a:bodyPr wrap="none">
            <a:spAutoFit/>
          </a:bodyPr>
          <a:lstStyle/>
          <a:p>
            <a:pPr algn="r"/>
            <a:r>
              <a:rPr lang="en-AU" sz="2000" dirty="0">
                <a:solidFill>
                  <a:schemeClr val="tx1">
                    <a:alpha val="5000"/>
                  </a:schemeClr>
                </a:solidFill>
              </a:rPr>
              <a:t>2018</a:t>
            </a:r>
          </a:p>
        </p:txBody>
      </p:sp>
      <p:sp>
        <p:nvSpPr>
          <p:cNvPr id="23" name="Rectangle 22">
            <a:extLst>
              <a:ext uri="{FF2B5EF4-FFF2-40B4-BE49-F238E27FC236}">
                <a16:creationId xmlns:a16="http://schemas.microsoft.com/office/drawing/2014/main" id="{CD093F10-7BC8-4CE3-9747-90393F5039B3}"/>
              </a:ext>
            </a:extLst>
          </p:cNvPr>
          <p:cNvSpPr/>
          <p:nvPr/>
        </p:nvSpPr>
        <p:spPr>
          <a:xfrm rot="16200000">
            <a:off x="9001125" y="6180887"/>
            <a:ext cx="704039" cy="400110"/>
          </a:xfrm>
          <a:prstGeom prst="rect">
            <a:avLst/>
          </a:prstGeom>
        </p:spPr>
        <p:txBody>
          <a:bodyPr wrap="none">
            <a:spAutoFit/>
          </a:bodyPr>
          <a:lstStyle/>
          <a:p>
            <a:pPr algn="r"/>
            <a:r>
              <a:rPr lang="en-AU" sz="2000" dirty="0">
                <a:solidFill>
                  <a:schemeClr val="tx1">
                    <a:alpha val="5000"/>
                  </a:schemeClr>
                </a:solidFill>
              </a:rPr>
              <a:t>2016</a:t>
            </a:r>
          </a:p>
        </p:txBody>
      </p:sp>
      <p:sp>
        <p:nvSpPr>
          <p:cNvPr id="24" name="Rectangle 23">
            <a:extLst>
              <a:ext uri="{FF2B5EF4-FFF2-40B4-BE49-F238E27FC236}">
                <a16:creationId xmlns:a16="http://schemas.microsoft.com/office/drawing/2014/main" id="{CA588E8D-5994-4261-B86F-B51546D15ABB}"/>
              </a:ext>
            </a:extLst>
          </p:cNvPr>
          <p:cNvSpPr/>
          <p:nvPr/>
        </p:nvSpPr>
        <p:spPr>
          <a:xfrm rot="16200000">
            <a:off x="7891260" y="6180887"/>
            <a:ext cx="704039" cy="400110"/>
          </a:xfrm>
          <a:prstGeom prst="rect">
            <a:avLst/>
          </a:prstGeom>
        </p:spPr>
        <p:txBody>
          <a:bodyPr wrap="none">
            <a:spAutoFit/>
          </a:bodyPr>
          <a:lstStyle/>
          <a:p>
            <a:pPr algn="r"/>
            <a:r>
              <a:rPr lang="en-AU" sz="2000" dirty="0">
                <a:solidFill>
                  <a:schemeClr val="tx1">
                    <a:alpha val="5000"/>
                  </a:schemeClr>
                </a:solidFill>
              </a:rPr>
              <a:t>2014</a:t>
            </a:r>
          </a:p>
        </p:txBody>
      </p:sp>
      <p:sp>
        <p:nvSpPr>
          <p:cNvPr id="25" name="Rectangle 24">
            <a:extLst>
              <a:ext uri="{FF2B5EF4-FFF2-40B4-BE49-F238E27FC236}">
                <a16:creationId xmlns:a16="http://schemas.microsoft.com/office/drawing/2014/main" id="{B144CDD2-5134-4D26-83CA-A2A8423C4C64}"/>
              </a:ext>
            </a:extLst>
          </p:cNvPr>
          <p:cNvSpPr/>
          <p:nvPr/>
        </p:nvSpPr>
        <p:spPr>
          <a:xfrm rot="16200000">
            <a:off x="6781395" y="6180887"/>
            <a:ext cx="704039" cy="400110"/>
          </a:xfrm>
          <a:prstGeom prst="rect">
            <a:avLst/>
          </a:prstGeom>
        </p:spPr>
        <p:txBody>
          <a:bodyPr wrap="none">
            <a:spAutoFit/>
          </a:bodyPr>
          <a:lstStyle/>
          <a:p>
            <a:pPr algn="r"/>
            <a:r>
              <a:rPr lang="en-AU" sz="2000" dirty="0">
                <a:solidFill>
                  <a:schemeClr val="tx1">
                    <a:alpha val="5000"/>
                  </a:schemeClr>
                </a:solidFill>
              </a:rPr>
              <a:t>2012</a:t>
            </a:r>
          </a:p>
        </p:txBody>
      </p:sp>
      <p:sp>
        <p:nvSpPr>
          <p:cNvPr id="26" name="Rectangle 25">
            <a:extLst>
              <a:ext uri="{FF2B5EF4-FFF2-40B4-BE49-F238E27FC236}">
                <a16:creationId xmlns:a16="http://schemas.microsoft.com/office/drawing/2014/main" id="{9E66D59B-A38B-48EF-B30E-01BA76D84824}"/>
              </a:ext>
            </a:extLst>
          </p:cNvPr>
          <p:cNvSpPr/>
          <p:nvPr/>
        </p:nvSpPr>
        <p:spPr>
          <a:xfrm rot="16200000">
            <a:off x="5671530" y="6180887"/>
            <a:ext cx="704039" cy="400110"/>
          </a:xfrm>
          <a:prstGeom prst="rect">
            <a:avLst/>
          </a:prstGeom>
        </p:spPr>
        <p:txBody>
          <a:bodyPr wrap="none">
            <a:spAutoFit/>
          </a:bodyPr>
          <a:lstStyle/>
          <a:p>
            <a:pPr algn="r"/>
            <a:r>
              <a:rPr lang="en-AU" sz="2000" dirty="0">
                <a:solidFill>
                  <a:schemeClr val="tx1">
                    <a:alpha val="5000"/>
                  </a:schemeClr>
                </a:solidFill>
              </a:rPr>
              <a:t>2010</a:t>
            </a:r>
          </a:p>
        </p:txBody>
      </p:sp>
      <p:sp>
        <p:nvSpPr>
          <p:cNvPr id="27" name="Rectangle 26">
            <a:extLst>
              <a:ext uri="{FF2B5EF4-FFF2-40B4-BE49-F238E27FC236}">
                <a16:creationId xmlns:a16="http://schemas.microsoft.com/office/drawing/2014/main" id="{5E9BA4E0-526E-437C-88A3-B4F4C1DC1BFC}"/>
              </a:ext>
            </a:extLst>
          </p:cNvPr>
          <p:cNvSpPr/>
          <p:nvPr/>
        </p:nvSpPr>
        <p:spPr>
          <a:xfrm rot="16200000">
            <a:off x="4561665" y="6180887"/>
            <a:ext cx="704040" cy="400110"/>
          </a:xfrm>
          <a:prstGeom prst="rect">
            <a:avLst/>
          </a:prstGeom>
        </p:spPr>
        <p:txBody>
          <a:bodyPr wrap="none">
            <a:spAutoFit/>
          </a:bodyPr>
          <a:lstStyle/>
          <a:p>
            <a:pPr algn="r"/>
            <a:r>
              <a:rPr lang="en-AU" sz="2000" dirty="0">
                <a:solidFill>
                  <a:schemeClr val="tx1">
                    <a:alpha val="5000"/>
                  </a:schemeClr>
                </a:solidFill>
              </a:rPr>
              <a:t>2008</a:t>
            </a:r>
          </a:p>
        </p:txBody>
      </p:sp>
      <p:sp>
        <p:nvSpPr>
          <p:cNvPr id="28" name="Rectangle 27">
            <a:extLst>
              <a:ext uri="{FF2B5EF4-FFF2-40B4-BE49-F238E27FC236}">
                <a16:creationId xmlns:a16="http://schemas.microsoft.com/office/drawing/2014/main" id="{1CB34B64-F083-416F-A6B8-97A08FD62CD4}"/>
              </a:ext>
            </a:extLst>
          </p:cNvPr>
          <p:cNvSpPr/>
          <p:nvPr/>
        </p:nvSpPr>
        <p:spPr>
          <a:xfrm rot="16200000">
            <a:off x="3451800" y="6180887"/>
            <a:ext cx="704039" cy="400110"/>
          </a:xfrm>
          <a:prstGeom prst="rect">
            <a:avLst/>
          </a:prstGeom>
        </p:spPr>
        <p:txBody>
          <a:bodyPr wrap="none">
            <a:spAutoFit/>
          </a:bodyPr>
          <a:lstStyle/>
          <a:p>
            <a:pPr algn="r"/>
            <a:r>
              <a:rPr lang="en-AU" sz="2000" dirty="0">
                <a:solidFill>
                  <a:schemeClr val="tx1">
                    <a:alpha val="5000"/>
                  </a:schemeClr>
                </a:solidFill>
              </a:rPr>
              <a:t>2006</a:t>
            </a:r>
          </a:p>
        </p:txBody>
      </p:sp>
      <p:sp>
        <p:nvSpPr>
          <p:cNvPr id="29" name="Rectangle 28">
            <a:extLst>
              <a:ext uri="{FF2B5EF4-FFF2-40B4-BE49-F238E27FC236}">
                <a16:creationId xmlns:a16="http://schemas.microsoft.com/office/drawing/2014/main" id="{7A421ED3-BA3B-4278-86DB-2C3B73724E75}"/>
              </a:ext>
            </a:extLst>
          </p:cNvPr>
          <p:cNvSpPr/>
          <p:nvPr/>
        </p:nvSpPr>
        <p:spPr>
          <a:xfrm rot="16200000">
            <a:off x="2341935" y="6180887"/>
            <a:ext cx="704039" cy="400110"/>
          </a:xfrm>
          <a:prstGeom prst="rect">
            <a:avLst/>
          </a:prstGeom>
        </p:spPr>
        <p:txBody>
          <a:bodyPr wrap="none">
            <a:spAutoFit/>
          </a:bodyPr>
          <a:lstStyle/>
          <a:p>
            <a:pPr algn="r"/>
            <a:r>
              <a:rPr lang="en-AU" sz="2000" dirty="0">
                <a:solidFill>
                  <a:schemeClr val="tx1">
                    <a:alpha val="5000"/>
                  </a:schemeClr>
                </a:solidFill>
              </a:rPr>
              <a:t>2004</a:t>
            </a:r>
          </a:p>
        </p:txBody>
      </p:sp>
      <p:sp>
        <p:nvSpPr>
          <p:cNvPr id="30" name="Rectangle 29">
            <a:extLst>
              <a:ext uri="{FF2B5EF4-FFF2-40B4-BE49-F238E27FC236}">
                <a16:creationId xmlns:a16="http://schemas.microsoft.com/office/drawing/2014/main" id="{594D7265-9584-4878-A3D1-51ED157AF0D5}"/>
              </a:ext>
            </a:extLst>
          </p:cNvPr>
          <p:cNvSpPr/>
          <p:nvPr/>
        </p:nvSpPr>
        <p:spPr>
          <a:xfrm rot="16200000">
            <a:off x="1232070" y="6180887"/>
            <a:ext cx="704039" cy="400110"/>
          </a:xfrm>
          <a:prstGeom prst="rect">
            <a:avLst/>
          </a:prstGeom>
        </p:spPr>
        <p:txBody>
          <a:bodyPr wrap="none">
            <a:spAutoFit/>
          </a:bodyPr>
          <a:lstStyle/>
          <a:p>
            <a:pPr algn="r"/>
            <a:r>
              <a:rPr lang="en-AU" sz="2000" dirty="0">
                <a:solidFill>
                  <a:schemeClr val="tx1">
                    <a:alpha val="5000"/>
                  </a:schemeClr>
                </a:solidFill>
              </a:rPr>
              <a:t>2002</a:t>
            </a:r>
          </a:p>
        </p:txBody>
      </p:sp>
      <p:cxnSp>
        <p:nvCxnSpPr>
          <p:cNvPr id="31" name="Straight Connector 30">
            <a:extLst>
              <a:ext uri="{FF2B5EF4-FFF2-40B4-BE49-F238E27FC236}">
                <a16:creationId xmlns:a16="http://schemas.microsoft.com/office/drawing/2014/main" id="{B898A035-858C-4D36-B360-0614FD0FB42B}"/>
              </a:ext>
            </a:extLst>
          </p:cNvPr>
          <p:cNvCxnSpPr/>
          <p:nvPr/>
        </p:nvCxnSpPr>
        <p:spPr>
          <a:xfrm>
            <a:off x="1095375" y="6010275"/>
            <a:ext cx="10477500" cy="0"/>
          </a:xfrm>
          <a:prstGeom prst="line">
            <a:avLst/>
          </a:prstGeom>
          <a:ln w="50800" cap="rnd">
            <a:solidFill>
              <a:schemeClr val="tx1">
                <a:alpha val="20000"/>
              </a:schemeClr>
            </a:solidFill>
            <a:round/>
          </a:ln>
        </p:spPr>
        <p:style>
          <a:lnRef idx="1">
            <a:schemeClr val="accent1"/>
          </a:lnRef>
          <a:fillRef idx="0">
            <a:schemeClr val="accent1"/>
          </a:fillRef>
          <a:effectRef idx="0">
            <a:schemeClr val="accent1"/>
          </a:effectRef>
          <a:fontRef idx="minor">
            <a:schemeClr val="tx1"/>
          </a:fontRef>
        </p:style>
      </p:cxnSp>
      <p:grpSp>
        <p:nvGrpSpPr>
          <p:cNvPr id="299" name="Group 298">
            <a:extLst>
              <a:ext uri="{FF2B5EF4-FFF2-40B4-BE49-F238E27FC236}">
                <a16:creationId xmlns:a16="http://schemas.microsoft.com/office/drawing/2014/main" id="{A7FC5227-9B94-4D90-9FDA-BF00974B36A8}"/>
              </a:ext>
            </a:extLst>
          </p:cNvPr>
          <p:cNvGrpSpPr/>
          <p:nvPr/>
        </p:nvGrpSpPr>
        <p:grpSpPr>
          <a:xfrm>
            <a:off x="1411658" y="3746959"/>
            <a:ext cx="9057311" cy="951484"/>
            <a:chOff x="1411658" y="3746959"/>
            <a:chExt cx="9057311" cy="951484"/>
          </a:xfrm>
          <a:solidFill>
            <a:srgbClr val="7030A0">
              <a:alpha val="30000"/>
            </a:srgbClr>
          </a:solidFill>
        </p:grpSpPr>
        <p:pic>
          <p:nvPicPr>
            <p:cNvPr id="300" name="Graphic 299" descr="Flask">
              <a:extLst>
                <a:ext uri="{FF2B5EF4-FFF2-40B4-BE49-F238E27FC236}">
                  <a16:creationId xmlns:a16="http://schemas.microsoft.com/office/drawing/2014/main" id="{DE36517C-75D8-47A0-9068-DBA542055C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11658" y="3754321"/>
              <a:ext cx="944123" cy="944122"/>
            </a:xfrm>
            <a:prstGeom prst="rect">
              <a:avLst/>
            </a:prstGeom>
          </p:spPr>
        </p:pic>
        <p:pic>
          <p:nvPicPr>
            <p:cNvPr id="301" name="Graphic 300" descr="Flask">
              <a:extLst>
                <a:ext uri="{FF2B5EF4-FFF2-40B4-BE49-F238E27FC236}">
                  <a16:creationId xmlns:a16="http://schemas.microsoft.com/office/drawing/2014/main" id="{9B491F0A-E1BC-499C-93AA-668645CF8E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13123" y="3754321"/>
              <a:ext cx="944123" cy="944122"/>
            </a:xfrm>
            <a:prstGeom prst="rect">
              <a:avLst/>
            </a:prstGeom>
          </p:spPr>
        </p:pic>
        <p:pic>
          <p:nvPicPr>
            <p:cNvPr id="302" name="Graphic 301" descr="Flask">
              <a:extLst>
                <a:ext uri="{FF2B5EF4-FFF2-40B4-BE49-F238E27FC236}">
                  <a16:creationId xmlns:a16="http://schemas.microsoft.com/office/drawing/2014/main" id="{62A3A2FD-45D2-4F9E-9766-A050B905FD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14588" y="3754321"/>
              <a:ext cx="944123" cy="944122"/>
            </a:xfrm>
            <a:prstGeom prst="rect">
              <a:avLst/>
            </a:prstGeom>
          </p:spPr>
        </p:pic>
        <p:pic>
          <p:nvPicPr>
            <p:cNvPr id="303" name="Graphic 302" descr="Flask">
              <a:extLst>
                <a:ext uri="{FF2B5EF4-FFF2-40B4-BE49-F238E27FC236}">
                  <a16:creationId xmlns:a16="http://schemas.microsoft.com/office/drawing/2014/main" id="{AEAAA2B3-C4C5-4AE5-A02C-A844E56E75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16054" y="3754321"/>
              <a:ext cx="944123" cy="944122"/>
            </a:xfrm>
            <a:prstGeom prst="rect">
              <a:avLst/>
            </a:prstGeom>
          </p:spPr>
        </p:pic>
        <p:pic>
          <p:nvPicPr>
            <p:cNvPr id="304" name="Graphic 303" descr="Flask">
              <a:extLst>
                <a:ext uri="{FF2B5EF4-FFF2-40B4-BE49-F238E27FC236}">
                  <a16:creationId xmlns:a16="http://schemas.microsoft.com/office/drawing/2014/main" id="{BA3232B8-0E12-4AAA-9702-3967AE6791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17519" y="3754321"/>
              <a:ext cx="944123" cy="944122"/>
            </a:xfrm>
            <a:prstGeom prst="rect">
              <a:avLst/>
            </a:prstGeom>
          </p:spPr>
        </p:pic>
        <p:pic>
          <p:nvPicPr>
            <p:cNvPr id="305" name="Graphic 304" descr="Flask">
              <a:extLst>
                <a:ext uri="{FF2B5EF4-FFF2-40B4-BE49-F238E27FC236}">
                  <a16:creationId xmlns:a16="http://schemas.microsoft.com/office/drawing/2014/main" id="{C2609691-BC33-4CFF-92B9-34DFF16290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18984" y="3754321"/>
              <a:ext cx="944123" cy="944122"/>
            </a:xfrm>
            <a:prstGeom prst="rect">
              <a:avLst/>
            </a:prstGeom>
          </p:spPr>
        </p:pic>
        <p:pic>
          <p:nvPicPr>
            <p:cNvPr id="306" name="Graphic 305" descr="Flask">
              <a:extLst>
                <a:ext uri="{FF2B5EF4-FFF2-40B4-BE49-F238E27FC236}">
                  <a16:creationId xmlns:a16="http://schemas.microsoft.com/office/drawing/2014/main" id="{46C2272B-9B28-4C04-91FA-EA165A9BA1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20449" y="3754321"/>
              <a:ext cx="944123" cy="944122"/>
            </a:xfrm>
            <a:prstGeom prst="rect">
              <a:avLst/>
            </a:prstGeom>
          </p:spPr>
        </p:pic>
        <p:pic>
          <p:nvPicPr>
            <p:cNvPr id="307" name="Graphic 306" descr="Flask">
              <a:extLst>
                <a:ext uri="{FF2B5EF4-FFF2-40B4-BE49-F238E27FC236}">
                  <a16:creationId xmlns:a16="http://schemas.microsoft.com/office/drawing/2014/main" id="{D58F9D2A-9589-446F-B7FF-0851EAE3CC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21915" y="3754321"/>
              <a:ext cx="944123" cy="944122"/>
            </a:xfrm>
            <a:prstGeom prst="rect">
              <a:avLst/>
            </a:prstGeom>
          </p:spPr>
        </p:pic>
        <p:pic>
          <p:nvPicPr>
            <p:cNvPr id="308" name="Graphic 307" descr="Flask">
              <a:extLst>
                <a:ext uri="{FF2B5EF4-FFF2-40B4-BE49-F238E27FC236}">
                  <a16:creationId xmlns:a16="http://schemas.microsoft.com/office/drawing/2014/main" id="{B0AB0D3C-8B81-4E97-A02E-00BEAE95A1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23380" y="3754321"/>
              <a:ext cx="944123" cy="944122"/>
            </a:xfrm>
            <a:prstGeom prst="rect">
              <a:avLst/>
            </a:prstGeom>
          </p:spPr>
        </p:pic>
        <p:pic>
          <p:nvPicPr>
            <p:cNvPr id="309" name="Graphic 308" descr="Flask">
              <a:extLst>
                <a:ext uri="{FF2B5EF4-FFF2-40B4-BE49-F238E27FC236}">
                  <a16:creationId xmlns:a16="http://schemas.microsoft.com/office/drawing/2014/main" id="{A53BE536-E15E-4106-BEAE-74BBEF95FA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24846" y="3746959"/>
              <a:ext cx="944123" cy="944122"/>
            </a:xfrm>
            <a:prstGeom prst="rect">
              <a:avLst/>
            </a:prstGeom>
          </p:spPr>
        </p:pic>
      </p:grpSp>
      <p:grpSp>
        <p:nvGrpSpPr>
          <p:cNvPr id="310" name="Group 309">
            <a:extLst>
              <a:ext uri="{FF2B5EF4-FFF2-40B4-BE49-F238E27FC236}">
                <a16:creationId xmlns:a16="http://schemas.microsoft.com/office/drawing/2014/main" id="{8C149168-F59F-4AAC-9D41-C93A77ACB4EC}"/>
              </a:ext>
            </a:extLst>
          </p:cNvPr>
          <p:cNvGrpSpPr/>
          <p:nvPr/>
        </p:nvGrpSpPr>
        <p:grpSpPr>
          <a:xfrm>
            <a:off x="1482967" y="2571264"/>
            <a:ext cx="8958342" cy="908262"/>
            <a:chOff x="1482967" y="2571264"/>
            <a:chExt cx="8958342" cy="908262"/>
          </a:xfrm>
          <a:solidFill>
            <a:srgbClr val="FF0000">
              <a:alpha val="25000"/>
            </a:srgbClr>
          </a:solidFill>
        </p:grpSpPr>
        <p:grpSp>
          <p:nvGrpSpPr>
            <p:cNvPr id="311" name="Group 310">
              <a:extLst>
                <a:ext uri="{FF2B5EF4-FFF2-40B4-BE49-F238E27FC236}">
                  <a16:creationId xmlns:a16="http://schemas.microsoft.com/office/drawing/2014/main" id="{B17FF645-5507-40A6-B2EF-7CAB5B882D78}"/>
                </a:ext>
              </a:extLst>
            </p:cNvPr>
            <p:cNvGrpSpPr/>
            <p:nvPr/>
          </p:nvGrpSpPr>
          <p:grpSpPr>
            <a:xfrm>
              <a:off x="7744143" y="2571265"/>
              <a:ext cx="2697166" cy="908261"/>
              <a:chOff x="7744143" y="2571265"/>
              <a:chExt cx="2697166" cy="908261"/>
            </a:xfrm>
            <a:grpFill/>
          </p:grpSpPr>
          <p:pic>
            <p:nvPicPr>
              <p:cNvPr id="320" name="Graphic 319" descr="Stethoscope">
                <a:extLst>
                  <a:ext uri="{FF2B5EF4-FFF2-40B4-BE49-F238E27FC236}">
                    <a16:creationId xmlns:a16="http://schemas.microsoft.com/office/drawing/2014/main" id="{511BFE3A-D7F0-4590-BE3C-143B85793B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44143" y="2571265"/>
                <a:ext cx="908262" cy="908261"/>
              </a:xfrm>
              <a:prstGeom prst="rect">
                <a:avLst/>
              </a:prstGeom>
            </p:spPr>
          </p:pic>
          <p:pic>
            <p:nvPicPr>
              <p:cNvPr id="321" name="Graphic 320" descr="Stethoscope">
                <a:extLst>
                  <a:ext uri="{FF2B5EF4-FFF2-40B4-BE49-F238E27FC236}">
                    <a16:creationId xmlns:a16="http://schemas.microsoft.com/office/drawing/2014/main" id="{DAF06482-BF95-4790-8272-F18FC0DBA8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38594" y="2571265"/>
                <a:ext cx="908262" cy="908261"/>
              </a:xfrm>
              <a:prstGeom prst="rect">
                <a:avLst/>
              </a:prstGeom>
            </p:spPr>
          </p:pic>
          <p:pic>
            <p:nvPicPr>
              <p:cNvPr id="322" name="Graphic 321" descr="Stethoscope">
                <a:extLst>
                  <a:ext uri="{FF2B5EF4-FFF2-40B4-BE49-F238E27FC236}">
                    <a16:creationId xmlns:a16="http://schemas.microsoft.com/office/drawing/2014/main" id="{0A43C259-30C8-4213-8883-C22ABE31EC5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33047" y="2571265"/>
                <a:ext cx="908262" cy="908261"/>
              </a:xfrm>
              <a:prstGeom prst="rect">
                <a:avLst/>
              </a:prstGeom>
            </p:spPr>
          </p:pic>
        </p:grpSp>
        <p:grpSp>
          <p:nvGrpSpPr>
            <p:cNvPr id="312" name="Group 311">
              <a:extLst>
                <a:ext uri="{FF2B5EF4-FFF2-40B4-BE49-F238E27FC236}">
                  <a16:creationId xmlns:a16="http://schemas.microsoft.com/office/drawing/2014/main" id="{3C8CA2B7-B566-4FED-AD39-C80F431BB1C0}"/>
                </a:ext>
              </a:extLst>
            </p:cNvPr>
            <p:cNvGrpSpPr/>
            <p:nvPr/>
          </p:nvGrpSpPr>
          <p:grpSpPr>
            <a:xfrm>
              <a:off x="1482967" y="2571264"/>
              <a:ext cx="6274984" cy="908261"/>
              <a:chOff x="1482967" y="2571265"/>
              <a:chExt cx="6274984" cy="908261"/>
            </a:xfrm>
            <a:grpFill/>
          </p:grpSpPr>
          <p:pic>
            <p:nvPicPr>
              <p:cNvPr id="313" name="Graphic 312" descr="Stethoscope">
                <a:extLst>
                  <a:ext uri="{FF2B5EF4-FFF2-40B4-BE49-F238E27FC236}">
                    <a16:creationId xmlns:a16="http://schemas.microsoft.com/office/drawing/2014/main" id="{4D22CC93-D026-49FA-B6FC-6A0B63B9692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82967" y="2571265"/>
                <a:ext cx="908262" cy="908261"/>
              </a:xfrm>
              <a:prstGeom prst="rect">
                <a:avLst/>
              </a:prstGeom>
            </p:spPr>
          </p:pic>
          <p:pic>
            <p:nvPicPr>
              <p:cNvPr id="314" name="Graphic 313" descr="Stethoscope">
                <a:extLst>
                  <a:ext uri="{FF2B5EF4-FFF2-40B4-BE49-F238E27FC236}">
                    <a16:creationId xmlns:a16="http://schemas.microsoft.com/office/drawing/2014/main" id="{0C1C4675-2C84-47FF-98CD-2E5C59AD9D6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77420" y="2571265"/>
                <a:ext cx="908262" cy="908261"/>
              </a:xfrm>
              <a:prstGeom prst="rect">
                <a:avLst/>
              </a:prstGeom>
            </p:spPr>
          </p:pic>
          <p:pic>
            <p:nvPicPr>
              <p:cNvPr id="315" name="Graphic 314" descr="Stethoscope">
                <a:extLst>
                  <a:ext uri="{FF2B5EF4-FFF2-40B4-BE49-F238E27FC236}">
                    <a16:creationId xmlns:a16="http://schemas.microsoft.com/office/drawing/2014/main" id="{F10747C4-601D-43C6-A18E-17D4B721116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71875" y="2571265"/>
                <a:ext cx="908262" cy="908261"/>
              </a:xfrm>
              <a:prstGeom prst="rect">
                <a:avLst/>
              </a:prstGeom>
            </p:spPr>
          </p:pic>
          <p:pic>
            <p:nvPicPr>
              <p:cNvPr id="316" name="Graphic 315" descr="Stethoscope">
                <a:extLst>
                  <a:ext uri="{FF2B5EF4-FFF2-40B4-BE49-F238E27FC236}">
                    <a16:creationId xmlns:a16="http://schemas.microsoft.com/office/drawing/2014/main" id="{45AE5609-89A9-436E-A766-0252D4449C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66327" y="2571265"/>
                <a:ext cx="908262" cy="908261"/>
              </a:xfrm>
              <a:prstGeom prst="rect">
                <a:avLst/>
              </a:prstGeom>
            </p:spPr>
          </p:pic>
          <p:pic>
            <p:nvPicPr>
              <p:cNvPr id="317" name="Graphic 316" descr="Stethoscope">
                <a:extLst>
                  <a:ext uri="{FF2B5EF4-FFF2-40B4-BE49-F238E27FC236}">
                    <a16:creationId xmlns:a16="http://schemas.microsoft.com/office/drawing/2014/main" id="{DC661C37-E3BE-4CE3-AE94-B6FA04E534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60781" y="2571265"/>
                <a:ext cx="908262" cy="908261"/>
              </a:xfrm>
              <a:prstGeom prst="rect">
                <a:avLst/>
              </a:prstGeom>
            </p:spPr>
          </p:pic>
          <p:pic>
            <p:nvPicPr>
              <p:cNvPr id="318" name="Graphic 317" descr="Stethoscope">
                <a:extLst>
                  <a:ext uri="{FF2B5EF4-FFF2-40B4-BE49-F238E27FC236}">
                    <a16:creationId xmlns:a16="http://schemas.microsoft.com/office/drawing/2014/main" id="{22A0371B-AF35-46CA-994A-7025739019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55235" y="2571265"/>
                <a:ext cx="908262" cy="908261"/>
              </a:xfrm>
              <a:prstGeom prst="rect">
                <a:avLst/>
              </a:prstGeom>
            </p:spPr>
          </p:pic>
          <p:pic>
            <p:nvPicPr>
              <p:cNvPr id="319" name="Graphic 318" descr="Stethoscope">
                <a:extLst>
                  <a:ext uri="{FF2B5EF4-FFF2-40B4-BE49-F238E27FC236}">
                    <a16:creationId xmlns:a16="http://schemas.microsoft.com/office/drawing/2014/main" id="{3CA069C8-10D1-42EC-9C29-B3805C67A7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49689" y="2571265"/>
                <a:ext cx="908262" cy="908261"/>
              </a:xfrm>
              <a:prstGeom prst="rect">
                <a:avLst/>
              </a:prstGeom>
            </p:spPr>
          </p:pic>
        </p:grpSp>
      </p:grpSp>
      <p:grpSp>
        <p:nvGrpSpPr>
          <p:cNvPr id="323" name="Group 322">
            <a:extLst>
              <a:ext uri="{FF2B5EF4-FFF2-40B4-BE49-F238E27FC236}">
                <a16:creationId xmlns:a16="http://schemas.microsoft.com/office/drawing/2014/main" id="{5D487CC7-13D4-4D1E-8945-D404795A9E3B}"/>
              </a:ext>
            </a:extLst>
          </p:cNvPr>
          <p:cNvGrpSpPr/>
          <p:nvPr/>
        </p:nvGrpSpPr>
        <p:grpSpPr>
          <a:xfrm>
            <a:off x="1396208" y="1278668"/>
            <a:ext cx="9081925" cy="1005438"/>
            <a:chOff x="1396208" y="1228475"/>
            <a:chExt cx="9081925" cy="1005438"/>
          </a:xfrm>
          <a:solidFill>
            <a:schemeClr val="accent1">
              <a:lumMod val="75000"/>
              <a:alpha val="20000"/>
            </a:schemeClr>
          </a:solidFill>
        </p:grpSpPr>
        <p:pic>
          <p:nvPicPr>
            <p:cNvPr id="324" name="Graphic 323">
              <a:extLst>
                <a:ext uri="{FF2B5EF4-FFF2-40B4-BE49-F238E27FC236}">
                  <a16:creationId xmlns:a16="http://schemas.microsoft.com/office/drawing/2014/main" id="{B01E91A8-6B65-4D01-93DA-505EF0CA2E1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96208" y="1228475"/>
              <a:ext cx="1005438" cy="1005438"/>
            </a:xfrm>
            <a:prstGeom prst="rect">
              <a:avLst/>
            </a:prstGeom>
          </p:spPr>
        </p:pic>
        <p:pic>
          <p:nvPicPr>
            <p:cNvPr id="325" name="Graphic 324">
              <a:extLst>
                <a:ext uri="{FF2B5EF4-FFF2-40B4-BE49-F238E27FC236}">
                  <a16:creationId xmlns:a16="http://schemas.microsoft.com/office/drawing/2014/main" id="{AC8E5300-748C-4AD8-B0D4-1BA98EF7999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90983" y="1228475"/>
              <a:ext cx="1005438" cy="1005438"/>
            </a:xfrm>
            <a:prstGeom prst="rect">
              <a:avLst/>
            </a:prstGeom>
          </p:spPr>
        </p:pic>
        <p:pic>
          <p:nvPicPr>
            <p:cNvPr id="326" name="Graphic 325">
              <a:extLst>
                <a:ext uri="{FF2B5EF4-FFF2-40B4-BE49-F238E27FC236}">
                  <a16:creationId xmlns:a16="http://schemas.microsoft.com/office/drawing/2014/main" id="{6B35E99E-3531-4A20-91B1-B935D010379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88371" y="1228475"/>
              <a:ext cx="1005438" cy="1005438"/>
            </a:xfrm>
            <a:prstGeom prst="rect">
              <a:avLst/>
            </a:prstGeom>
          </p:spPr>
        </p:pic>
        <p:pic>
          <p:nvPicPr>
            <p:cNvPr id="327" name="Graphic 326">
              <a:extLst>
                <a:ext uri="{FF2B5EF4-FFF2-40B4-BE49-F238E27FC236}">
                  <a16:creationId xmlns:a16="http://schemas.microsoft.com/office/drawing/2014/main" id="{6DAE06DA-B2DC-4CDC-B809-C601296A639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85760" y="1228475"/>
              <a:ext cx="1005438" cy="1005438"/>
            </a:xfrm>
            <a:prstGeom prst="rect">
              <a:avLst/>
            </a:prstGeom>
          </p:spPr>
        </p:pic>
        <p:pic>
          <p:nvPicPr>
            <p:cNvPr id="328" name="Graphic 327">
              <a:extLst>
                <a:ext uri="{FF2B5EF4-FFF2-40B4-BE49-F238E27FC236}">
                  <a16:creationId xmlns:a16="http://schemas.microsoft.com/office/drawing/2014/main" id="{B3A56EEE-AC3A-44E6-BB1C-959E72DB04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83148" y="1228475"/>
              <a:ext cx="1005438" cy="1005438"/>
            </a:xfrm>
            <a:prstGeom prst="rect">
              <a:avLst/>
            </a:prstGeom>
          </p:spPr>
        </p:pic>
        <p:pic>
          <p:nvPicPr>
            <p:cNvPr id="329" name="Graphic 328">
              <a:extLst>
                <a:ext uri="{FF2B5EF4-FFF2-40B4-BE49-F238E27FC236}">
                  <a16:creationId xmlns:a16="http://schemas.microsoft.com/office/drawing/2014/main" id="{AE2E2BB2-6160-4F13-B5D8-719F5BFA88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80536" y="1228475"/>
              <a:ext cx="1005438" cy="1005438"/>
            </a:xfrm>
            <a:prstGeom prst="rect">
              <a:avLst/>
            </a:prstGeom>
          </p:spPr>
        </p:pic>
        <p:pic>
          <p:nvPicPr>
            <p:cNvPr id="330" name="Graphic 329">
              <a:extLst>
                <a:ext uri="{FF2B5EF4-FFF2-40B4-BE49-F238E27FC236}">
                  <a16:creationId xmlns:a16="http://schemas.microsoft.com/office/drawing/2014/main" id="{A85C664F-F94E-46AB-B4FF-D4CE83C53F7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77923" y="1228475"/>
              <a:ext cx="1005438" cy="1005438"/>
            </a:xfrm>
            <a:prstGeom prst="rect">
              <a:avLst/>
            </a:prstGeom>
          </p:spPr>
        </p:pic>
        <p:pic>
          <p:nvPicPr>
            <p:cNvPr id="331" name="Graphic 330">
              <a:extLst>
                <a:ext uri="{FF2B5EF4-FFF2-40B4-BE49-F238E27FC236}">
                  <a16:creationId xmlns:a16="http://schemas.microsoft.com/office/drawing/2014/main" id="{1173287E-B4C9-4C27-8EEC-B2761D32DD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75312" y="1228475"/>
              <a:ext cx="1005438" cy="1005438"/>
            </a:xfrm>
            <a:prstGeom prst="rect">
              <a:avLst/>
            </a:prstGeom>
          </p:spPr>
        </p:pic>
        <p:pic>
          <p:nvPicPr>
            <p:cNvPr id="332" name="Graphic 331">
              <a:extLst>
                <a:ext uri="{FF2B5EF4-FFF2-40B4-BE49-F238E27FC236}">
                  <a16:creationId xmlns:a16="http://schemas.microsoft.com/office/drawing/2014/main" id="{0606476A-BEFF-4812-BFDD-658CC041E7D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72695" y="1228475"/>
              <a:ext cx="1005438" cy="1005438"/>
            </a:xfrm>
            <a:prstGeom prst="rect">
              <a:avLst/>
            </a:prstGeom>
          </p:spPr>
        </p:pic>
        <p:pic>
          <p:nvPicPr>
            <p:cNvPr id="333" name="Graphic 332">
              <a:extLst>
                <a:ext uri="{FF2B5EF4-FFF2-40B4-BE49-F238E27FC236}">
                  <a16:creationId xmlns:a16="http://schemas.microsoft.com/office/drawing/2014/main" id="{E060EB7B-2058-4F42-A80D-2D9B8150FC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293596" y="1228475"/>
              <a:ext cx="1005438" cy="1005438"/>
            </a:xfrm>
            <a:prstGeom prst="rect">
              <a:avLst/>
            </a:prstGeom>
          </p:spPr>
        </p:pic>
      </p:grpSp>
      <p:sp>
        <p:nvSpPr>
          <p:cNvPr id="334" name="Text Placeholder 4">
            <a:extLst>
              <a:ext uri="{FF2B5EF4-FFF2-40B4-BE49-F238E27FC236}">
                <a16:creationId xmlns:a16="http://schemas.microsoft.com/office/drawing/2014/main" id="{4582F551-99D6-4E78-8AFE-2D22FCC0F14A}"/>
              </a:ext>
            </a:extLst>
          </p:cNvPr>
          <p:cNvSpPr txBox="1">
            <a:spLocks/>
          </p:cNvSpPr>
          <p:nvPr/>
        </p:nvSpPr>
        <p:spPr>
          <a:xfrm>
            <a:off x="0" y="6356350"/>
            <a:ext cx="12158663" cy="50165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600"/>
              <a:t>Fox S, Jones S. Pew Internet. 2009 | Hughes B, Joshi I, Lemonde H, Wareham J. Int J Med Inform 2009 Oct;78(10):645-655 | Allahwala UK, Nadkarni A, Sebaratnam DF. Med Teach 2013 Apr;35(4):337 | </a:t>
            </a:r>
            <a:r>
              <a:rPr lang="de-DE" sz="1600"/>
              <a:t>Nutzung von Social-Media-Diensten in der Wissenschaft 2017 Goportis – Leibniz-Bibliotheksverbund</a:t>
            </a:r>
            <a:endParaRPr lang="en-AU" sz="1600" dirty="0"/>
          </a:p>
        </p:txBody>
      </p:sp>
      <p:grpSp>
        <p:nvGrpSpPr>
          <p:cNvPr id="336" name="Group 335">
            <a:extLst>
              <a:ext uri="{FF2B5EF4-FFF2-40B4-BE49-F238E27FC236}">
                <a16:creationId xmlns:a16="http://schemas.microsoft.com/office/drawing/2014/main" id="{812B0E1B-D84F-41F7-903E-A123BCF1DDB5}"/>
              </a:ext>
            </a:extLst>
          </p:cNvPr>
          <p:cNvGrpSpPr/>
          <p:nvPr/>
        </p:nvGrpSpPr>
        <p:grpSpPr>
          <a:xfrm>
            <a:off x="1411658" y="3756898"/>
            <a:ext cx="7689592" cy="944122"/>
            <a:chOff x="1411658" y="3746959"/>
            <a:chExt cx="7689592" cy="944122"/>
          </a:xfrm>
          <a:solidFill>
            <a:srgbClr val="7030A0">
              <a:alpha val="95000"/>
            </a:srgbClr>
          </a:solidFill>
        </p:grpSpPr>
        <p:pic>
          <p:nvPicPr>
            <p:cNvPr id="337" name="Graphic 336" descr="Flask">
              <a:extLst>
                <a:ext uri="{FF2B5EF4-FFF2-40B4-BE49-F238E27FC236}">
                  <a16:creationId xmlns:a16="http://schemas.microsoft.com/office/drawing/2014/main" id="{5C9F0985-FA48-44AA-B895-D063F5ABDA6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11658" y="3746959"/>
              <a:ext cx="944123" cy="944122"/>
            </a:xfrm>
            <a:prstGeom prst="rect">
              <a:avLst/>
            </a:prstGeom>
          </p:spPr>
        </p:pic>
        <p:pic>
          <p:nvPicPr>
            <p:cNvPr id="338" name="Graphic 337" descr="Flask">
              <a:extLst>
                <a:ext uri="{FF2B5EF4-FFF2-40B4-BE49-F238E27FC236}">
                  <a16:creationId xmlns:a16="http://schemas.microsoft.com/office/drawing/2014/main" id="{5CB495E2-0DFF-463C-9ECE-BB7C1FA501B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13123" y="3746959"/>
              <a:ext cx="944123" cy="944122"/>
            </a:xfrm>
            <a:prstGeom prst="rect">
              <a:avLst/>
            </a:prstGeom>
          </p:spPr>
        </p:pic>
        <p:pic>
          <p:nvPicPr>
            <p:cNvPr id="339" name="Graphic 338" descr="Flask">
              <a:extLst>
                <a:ext uri="{FF2B5EF4-FFF2-40B4-BE49-F238E27FC236}">
                  <a16:creationId xmlns:a16="http://schemas.microsoft.com/office/drawing/2014/main" id="{54923BDD-2F04-410E-BC9D-60F3FD88D81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14588" y="3746959"/>
              <a:ext cx="944123" cy="944122"/>
            </a:xfrm>
            <a:prstGeom prst="rect">
              <a:avLst/>
            </a:prstGeom>
          </p:spPr>
        </p:pic>
        <p:pic>
          <p:nvPicPr>
            <p:cNvPr id="340" name="Graphic 339" descr="Flask">
              <a:extLst>
                <a:ext uri="{FF2B5EF4-FFF2-40B4-BE49-F238E27FC236}">
                  <a16:creationId xmlns:a16="http://schemas.microsoft.com/office/drawing/2014/main" id="{89E30F6A-A8DC-4026-B36B-A0C829411C7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16054" y="3746959"/>
              <a:ext cx="944123" cy="944122"/>
            </a:xfrm>
            <a:prstGeom prst="rect">
              <a:avLst/>
            </a:prstGeom>
          </p:spPr>
        </p:pic>
        <p:pic>
          <p:nvPicPr>
            <p:cNvPr id="341" name="Graphic 340" descr="Flask">
              <a:extLst>
                <a:ext uri="{FF2B5EF4-FFF2-40B4-BE49-F238E27FC236}">
                  <a16:creationId xmlns:a16="http://schemas.microsoft.com/office/drawing/2014/main" id="{9814161B-0F11-4DA2-A1F9-725343D3857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017519" y="3746959"/>
              <a:ext cx="944123" cy="944122"/>
            </a:xfrm>
            <a:prstGeom prst="rect">
              <a:avLst/>
            </a:prstGeom>
          </p:spPr>
        </p:pic>
        <p:pic>
          <p:nvPicPr>
            <p:cNvPr id="342" name="Graphic 341" descr="Flask">
              <a:extLst>
                <a:ext uri="{FF2B5EF4-FFF2-40B4-BE49-F238E27FC236}">
                  <a16:creationId xmlns:a16="http://schemas.microsoft.com/office/drawing/2014/main" id="{2BEFF0E2-4405-43BD-AA5B-A638E4FB6E1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18984" y="3746959"/>
              <a:ext cx="944123" cy="944122"/>
            </a:xfrm>
            <a:prstGeom prst="rect">
              <a:avLst/>
            </a:prstGeom>
          </p:spPr>
        </p:pic>
        <p:pic>
          <p:nvPicPr>
            <p:cNvPr id="343" name="Graphic 342" descr="Flask">
              <a:extLst>
                <a:ext uri="{FF2B5EF4-FFF2-40B4-BE49-F238E27FC236}">
                  <a16:creationId xmlns:a16="http://schemas.microsoft.com/office/drawing/2014/main" id="{A86ACB95-6C66-4726-A546-E06EE625458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820449" y="3746959"/>
              <a:ext cx="944123" cy="944122"/>
            </a:xfrm>
            <a:prstGeom prst="rect">
              <a:avLst/>
            </a:prstGeom>
          </p:spPr>
        </p:pic>
        <p:pic>
          <p:nvPicPr>
            <p:cNvPr id="344" name="Graphic 343" descr="Flask">
              <a:extLst>
                <a:ext uri="{FF2B5EF4-FFF2-40B4-BE49-F238E27FC236}">
                  <a16:creationId xmlns:a16="http://schemas.microsoft.com/office/drawing/2014/main" id="{01E1D51A-4501-406A-BE07-3EEC29AA32D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721915" y="3746959"/>
              <a:ext cx="944123" cy="944122"/>
            </a:xfrm>
            <a:prstGeom prst="rect">
              <a:avLst/>
            </a:prstGeom>
          </p:spPr>
        </p:pic>
        <p:pic>
          <p:nvPicPr>
            <p:cNvPr id="345" name="Graphic 344" descr="Flask">
              <a:extLst>
                <a:ext uri="{FF2B5EF4-FFF2-40B4-BE49-F238E27FC236}">
                  <a16:creationId xmlns:a16="http://schemas.microsoft.com/office/drawing/2014/main" id="{2E8AC1CC-553F-42F7-A51E-CE52BC30B0E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49385"/>
            <a:stretch>
              <a:fillRect/>
            </a:stretch>
          </p:blipFill>
          <p:spPr>
            <a:xfrm>
              <a:off x="8623380" y="3746959"/>
              <a:ext cx="477870" cy="944122"/>
            </a:xfrm>
            <a:custGeom>
              <a:avLst/>
              <a:gdLst>
                <a:gd name="connsiteX0" fmla="*/ 0 w 477870"/>
                <a:gd name="connsiteY0" fmla="*/ 0 h 944122"/>
                <a:gd name="connsiteX1" fmla="*/ 477870 w 477870"/>
                <a:gd name="connsiteY1" fmla="*/ 0 h 944122"/>
                <a:gd name="connsiteX2" fmla="*/ 477870 w 477870"/>
                <a:gd name="connsiteY2" fmla="*/ 944122 h 944122"/>
                <a:gd name="connsiteX3" fmla="*/ 0 w 477870"/>
                <a:gd name="connsiteY3" fmla="*/ 944122 h 944122"/>
              </a:gdLst>
              <a:ahLst/>
              <a:cxnLst>
                <a:cxn ang="0">
                  <a:pos x="connsiteX0" y="connsiteY0"/>
                </a:cxn>
                <a:cxn ang="0">
                  <a:pos x="connsiteX1" y="connsiteY1"/>
                </a:cxn>
                <a:cxn ang="0">
                  <a:pos x="connsiteX2" y="connsiteY2"/>
                </a:cxn>
                <a:cxn ang="0">
                  <a:pos x="connsiteX3" y="connsiteY3"/>
                </a:cxn>
              </a:cxnLst>
              <a:rect l="l" t="t" r="r" b="b"/>
              <a:pathLst>
                <a:path w="477870" h="944122">
                  <a:moveTo>
                    <a:pt x="0" y="0"/>
                  </a:moveTo>
                  <a:lnTo>
                    <a:pt x="477870" y="0"/>
                  </a:lnTo>
                  <a:lnTo>
                    <a:pt x="477870" y="944122"/>
                  </a:lnTo>
                  <a:lnTo>
                    <a:pt x="0" y="944122"/>
                  </a:lnTo>
                  <a:close/>
                </a:path>
              </a:pathLst>
            </a:custGeom>
          </p:spPr>
        </p:pic>
      </p:grpSp>
      <p:sp>
        <p:nvSpPr>
          <p:cNvPr id="346" name="TextBox 345">
            <a:extLst>
              <a:ext uri="{FF2B5EF4-FFF2-40B4-BE49-F238E27FC236}">
                <a16:creationId xmlns:a16="http://schemas.microsoft.com/office/drawing/2014/main" id="{A549DED8-096B-4D35-80F8-7692EB7E784B}"/>
              </a:ext>
            </a:extLst>
          </p:cNvPr>
          <p:cNvSpPr txBox="1"/>
          <p:nvPr/>
        </p:nvSpPr>
        <p:spPr>
          <a:xfrm>
            <a:off x="10471808" y="4943492"/>
            <a:ext cx="2093254" cy="830997"/>
          </a:xfrm>
          <a:prstGeom prst="rect">
            <a:avLst/>
          </a:prstGeom>
          <a:noFill/>
        </p:spPr>
        <p:txBody>
          <a:bodyPr wrap="square" rtlCol="0">
            <a:spAutoFit/>
          </a:bodyPr>
          <a:lstStyle/>
          <a:p>
            <a:r>
              <a:rPr lang="en-AU" sz="2400" b="1" dirty="0"/>
              <a:t>General</a:t>
            </a:r>
          </a:p>
          <a:p>
            <a:r>
              <a:rPr lang="en-AU" sz="2400" b="1" dirty="0"/>
              <a:t>public</a:t>
            </a:r>
          </a:p>
        </p:txBody>
      </p:sp>
      <p:sp>
        <p:nvSpPr>
          <p:cNvPr id="347" name="TextBox 346">
            <a:extLst>
              <a:ext uri="{FF2B5EF4-FFF2-40B4-BE49-F238E27FC236}">
                <a16:creationId xmlns:a16="http://schemas.microsoft.com/office/drawing/2014/main" id="{E005AD48-51F4-4BC6-851F-4D7DA1BD20EA}"/>
              </a:ext>
            </a:extLst>
          </p:cNvPr>
          <p:cNvSpPr txBox="1"/>
          <p:nvPr/>
        </p:nvSpPr>
        <p:spPr>
          <a:xfrm>
            <a:off x="10461391" y="2492883"/>
            <a:ext cx="2102447" cy="830997"/>
          </a:xfrm>
          <a:prstGeom prst="rect">
            <a:avLst/>
          </a:prstGeom>
          <a:noFill/>
        </p:spPr>
        <p:txBody>
          <a:bodyPr wrap="square" rtlCol="0">
            <a:spAutoFit/>
          </a:bodyPr>
          <a:lstStyle/>
          <a:p>
            <a:r>
              <a:rPr lang="en-AU" sz="2400" b="1" dirty="0"/>
              <a:t>Practicing doctors</a:t>
            </a:r>
          </a:p>
        </p:txBody>
      </p:sp>
      <p:sp>
        <p:nvSpPr>
          <p:cNvPr id="348" name="TextBox 347">
            <a:extLst>
              <a:ext uri="{FF2B5EF4-FFF2-40B4-BE49-F238E27FC236}">
                <a16:creationId xmlns:a16="http://schemas.microsoft.com/office/drawing/2014/main" id="{60D2F541-F6A7-48F9-BF39-7DC207FBFB08}"/>
              </a:ext>
            </a:extLst>
          </p:cNvPr>
          <p:cNvSpPr txBox="1"/>
          <p:nvPr/>
        </p:nvSpPr>
        <p:spPr>
          <a:xfrm>
            <a:off x="10471809" y="1239982"/>
            <a:ext cx="2013402" cy="830997"/>
          </a:xfrm>
          <a:prstGeom prst="rect">
            <a:avLst/>
          </a:prstGeom>
          <a:noFill/>
        </p:spPr>
        <p:txBody>
          <a:bodyPr wrap="square" rtlCol="0">
            <a:spAutoFit/>
          </a:bodyPr>
          <a:lstStyle/>
          <a:p>
            <a:r>
              <a:rPr lang="en-AU" sz="2400" b="1" dirty="0"/>
              <a:t>Medical students</a:t>
            </a:r>
          </a:p>
        </p:txBody>
      </p:sp>
      <p:grpSp>
        <p:nvGrpSpPr>
          <p:cNvPr id="349" name="Group 348">
            <a:extLst>
              <a:ext uri="{FF2B5EF4-FFF2-40B4-BE49-F238E27FC236}">
                <a16:creationId xmlns:a16="http://schemas.microsoft.com/office/drawing/2014/main" id="{D791F1F1-1FC9-4275-9223-E86006D6E3EA}"/>
              </a:ext>
            </a:extLst>
          </p:cNvPr>
          <p:cNvGrpSpPr/>
          <p:nvPr/>
        </p:nvGrpSpPr>
        <p:grpSpPr>
          <a:xfrm>
            <a:off x="1396209" y="4982180"/>
            <a:ext cx="9093683" cy="1005438"/>
            <a:chOff x="1396209" y="4982180"/>
            <a:chExt cx="9093683" cy="1005438"/>
          </a:xfrm>
          <a:solidFill>
            <a:srgbClr val="FFC000">
              <a:alpha val="20000"/>
            </a:srgbClr>
          </a:solidFill>
        </p:grpSpPr>
        <p:pic>
          <p:nvPicPr>
            <p:cNvPr id="350" name="Graphic 349" descr="User">
              <a:extLst>
                <a:ext uri="{FF2B5EF4-FFF2-40B4-BE49-F238E27FC236}">
                  <a16:creationId xmlns:a16="http://schemas.microsoft.com/office/drawing/2014/main" id="{A83F1325-436D-4327-B45F-A3D9C4167B9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96209" y="4982180"/>
              <a:ext cx="1005438" cy="1005438"/>
            </a:xfrm>
            <a:prstGeom prst="rect">
              <a:avLst/>
            </a:prstGeom>
          </p:spPr>
        </p:pic>
        <p:pic>
          <p:nvPicPr>
            <p:cNvPr id="351" name="Graphic 350" descr="User">
              <a:extLst>
                <a:ext uri="{FF2B5EF4-FFF2-40B4-BE49-F238E27FC236}">
                  <a16:creationId xmlns:a16="http://schemas.microsoft.com/office/drawing/2014/main" id="{32745DF5-4E38-44D3-998D-75B0F6BD11F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294903" y="4982180"/>
              <a:ext cx="1005438" cy="1005438"/>
            </a:xfrm>
            <a:prstGeom prst="rect">
              <a:avLst/>
            </a:prstGeom>
          </p:spPr>
        </p:pic>
        <p:pic>
          <p:nvPicPr>
            <p:cNvPr id="352" name="Graphic 351" descr="User">
              <a:extLst>
                <a:ext uri="{FF2B5EF4-FFF2-40B4-BE49-F238E27FC236}">
                  <a16:creationId xmlns:a16="http://schemas.microsoft.com/office/drawing/2014/main" id="{86E6EB6C-CD62-4986-B0DD-E9AE92538AA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193596" y="4982180"/>
              <a:ext cx="1005438" cy="1005438"/>
            </a:xfrm>
            <a:prstGeom prst="rect">
              <a:avLst/>
            </a:prstGeom>
          </p:spPr>
        </p:pic>
        <p:pic>
          <p:nvPicPr>
            <p:cNvPr id="353" name="Graphic 352" descr="User">
              <a:extLst>
                <a:ext uri="{FF2B5EF4-FFF2-40B4-BE49-F238E27FC236}">
                  <a16:creationId xmlns:a16="http://schemas.microsoft.com/office/drawing/2014/main" id="{482F3E1F-C5B6-440C-856C-2E4B7FDE937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92290" y="4982180"/>
              <a:ext cx="1005438" cy="1005438"/>
            </a:xfrm>
            <a:prstGeom prst="rect">
              <a:avLst/>
            </a:prstGeom>
          </p:spPr>
        </p:pic>
        <p:pic>
          <p:nvPicPr>
            <p:cNvPr id="354" name="Graphic 353" descr="User">
              <a:extLst>
                <a:ext uri="{FF2B5EF4-FFF2-40B4-BE49-F238E27FC236}">
                  <a16:creationId xmlns:a16="http://schemas.microsoft.com/office/drawing/2014/main" id="{8E223C91-1D2C-4DC3-A772-16EA189AA92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990983" y="4982180"/>
              <a:ext cx="1005438" cy="1005438"/>
            </a:xfrm>
            <a:prstGeom prst="rect">
              <a:avLst/>
            </a:prstGeom>
          </p:spPr>
        </p:pic>
        <p:pic>
          <p:nvPicPr>
            <p:cNvPr id="355" name="Graphic 354" descr="User">
              <a:extLst>
                <a:ext uri="{FF2B5EF4-FFF2-40B4-BE49-F238E27FC236}">
                  <a16:creationId xmlns:a16="http://schemas.microsoft.com/office/drawing/2014/main" id="{E19DBD9D-B186-482E-8EC7-31016257D0E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889677" y="4982180"/>
              <a:ext cx="1005438" cy="1005438"/>
            </a:xfrm>
            <a:prstGeom prst="rect">
              <a:avLst/>
            </a:prstGeom>
          </p:spPr>
        </p:pic>
        <p:pic>
          <p:nvPicPr>
            <p:cNvPr id="356" name="Graphic 355" descr="User">
              <a:extLst>
                <a:ext uri="{FF2B5EF4-FFF2-40B4-BE49-F238E27FC236}">
                  <a16:creationId xmlns:a16="http://schemas.microsoft.com/office/drawing/2014/main" id="{F179505C-8BD8-4D2A-99BC-BFF35F475A1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88370" y="4982180"/>
              <a:ext cx="1005438" cy="1005438"/>
            </a:xfrm>
            <a:prstGeom prst="rect">
              <a:avLst/>
            </a:prstGeom>
          </p:spPr>
        </p:pic>
        <p:pic>
          <p:nvPicPr>
            <p:cNvPr id="357" name="Graphic 356" descr="User">
              <a:extLst>
                <a:ext uri="{FF2B5EF4-FFF2-40B4-BE49-F238E27FC236}">
                  <a16:creationId xmlns:a16="http://schemas.microsoft.com/office/drawing/2014/main" id="{970E3376-8665-4F86-821F-F7DB44CD73D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687064" y="4982180"/>
              <a:ext cx="1005438" cy="1005438"/>
            </a:xfrm>
            <a:prstGeom prst="rect">
              <a:avLst/>
            </a:prstGeom>
          </p:spPr>
        </p:pic>
        <p:pic>
          <p:nvPicPr>
            <p:cNvPr id="358" name="Graphic 357" descr="User">
              <a:extLst>
                <a:ext uri="{FF2B5EF4-FFF2-40B4-BE49-F238E27FC236}">
                  <a16:creationId xmlns:a16="http://schemas.microsoft.com/office/drawing/2014/main" id="{8665058B-8BD6-4156-8F9C-F20B36E09C4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585758" y="4982180"/>
              <a:ext cx="1005438" cy="1005438"/>
            </a:xfrm>
            <a:prstGeom prst="rect">
              <a:avLst/>
            </a:prstGeom>
          </p:spPr>
        </p:pic>
        <p:pic>
          <p:nvPicPr>
            <p:cNvPr id="359" name="Graphic 358" descr="User">
              <a:extLst>
                <a:ext uri="{FF2B5EF4-FFF2-40B4-BE49-F238E27FC236}">
                  <a16:creationId xmlns:a16="http://schemas.microsoft.com/office/drawing/2014/main" id="{DB9E4F44-2955-451C-AA0B-59F4E2DA253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484454" y="4982180"/>
              <a:ext cx="1005438" cy="1005438"/>
            </a:xfrm>
            <a:prstGeom prst="rect">
              <a:avLst/>
            </a:prstGeom>
          </p:spPr>
        </p:pic>
      </p:grpSp>
      <p:grpSp>
        <p:nvGrpSpPr>
          <p:cNvPr id="360" name="Group 359">
            <a:extLst>
              <a:ext uri="{FF2B5EF4-FFF2-40B4-BE49-F238E27FC236}">
                <a16:creationId xmlns:a16="http://schemas.microsoft.com/office/drawing/2014/main" id="{7C845286-9E29-45F0-8BFE-96F33601AD30}"/>
              </a:ext>
            </a:extLst>
          </p:cNvPr>
          <p:cNvGrpSpPr/>
          <p:nvPr/>
        </p:nvGrpSpPr>
        <p:grpSpPr>
          <a:xfrm>
            <a:off x="1396208" y="1278668"/>
            <a:ext cx="8515701" cy="1005438"/>
            <a:chOff x="1396208" y="1278668"/>
            <a:chExt cx="8515701" cy="1005438"/>
          </a:xfrm>
          <a:solidFill>
            <a:srgbClr val="2363CB">
              <a:alpha val="95000"/>
            </a:srgbClr>
          </a:solidFill>
        </p:grpSpPr>
        <p:pic>
          <p:nvPicPr>
            <p:cNvPr id="361" name="Graphic 360">
              <a:extLst>
                <a:ext uri="{FF2B5EF4-FFF2-40B4-BE49-F238E27FC236}">
                  <a16:creationId xmlns:a16="http://schemas.microsoft.com/office/drawing/2014/main" id="{2E7926BF-59B6-4727-870C-6249DEFA884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396208" y="1278668"/>
              <a:ext cx="1005438" cy="1005438"/>
            </a:xfrm>
            <a:prstGeom prst="rect">
              <a:avLst/>
            </a:prstGeom>
          </p:spPr>
        </p:pic>
        <p:pic>
          <p:nvPicPr>
            <p:cNvPr id="362" name="Graphic 361">
              <a:extLst>
                <a:ext uri="{FF2B5EF4-FFF2-40B4-BE49-F238E27FC236}">
                  <a16:creationId xmlns:a16="http://schemas.microsoft.com/office/drawing/2014/main" id="{12B9ECF3-BB84-467D-AA1F-ACB88F866AE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190983" y="1278668"/>
              <a:ext cx="1005438" cy="1005438"/>
            </a:xfrm>
            <a:prstGeom prst="rect">
              <a:avLst/>
            </a:prstGeom>
          </p:spPr>
        </p:pic>
        <p:pic>
          <p:nvPicPr>
            <p:cNvPr id="363" name="Graphic 362">
              <a:extLst>
                <a:ext uri="{FF2B5EF4-FFF2-40B4-BE49-F238E27FC236}">
                  <a16:creationId xmlns:a16="http://schemas.microsoft.com/office/drawing/2014/main" id="{AF4117F3-0CDE-40DF-B544-DF68D5C612D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088371" y="1278668"/>
              <a:ext cx="1005438" cy="1005438"/>
            </a:xfrm>
            <a:prstGeom prst="rect">
              <a:avLst/>
            </a:prstGeom>
          </p:spPr>
        </p:pic>
        <p:pic>
          <p:nvPicPr>
            <p:cNvPr id="364" name="Graphic 363">
              <a:extLst>
                <a:ext uri="{FF2B5EF4-FFF2-40B4-BE49-F238E27FC236}">
                  <a16:creationId xmlns:a16="http://schemas.microsoft.com/office/drawing/2014/main" id="{391E7060-7640-4EDE-92CC-4F5FAB9F11C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985760" y="1278668"/>
              <a:ext cx="1005438" cy="1005438"/>
            </a:xfrm>
            <a:prstGeom prst="rect">
              <a:avLst/>
            </a:prstGeom>
          </p:spPr>
        </p:pic>
        <p:pic>
          <p:nvPicPr>
            <p:cNvPr id="365" name="Graphic 364">
              <a:extLst>
                <a:ext uri="{FF2B5EF4-FFF2-40B4-BE49-F238E27FC236}">
                  <a16:creationId xmlns:a16="http://schemas.microsoft.com/office/drawing/2014/main" id="{13350A36-BC0A-4C4F-A741-A43E25BCCC1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883148" y="1278668"/>
              <a:ext cx="1005438" cy="1005438"/>
            </a:xfrm>
            <a:prstGeom prst="rect">
              <a:avLst/>
            </a:prstGeom>
          </p:spPr>
        </p:pic>
        <p:pic>
          <p:nvPicPr>
            <p:cNvPr id="366" name="Graphic 365">
              <a:extLst>
                <a:ext uri="{FF2B5EF4-FFF2-40B4-BE49-F238E27FC236}">
                  <a16:creationId xmlns:a16="http://schemas.microsoft.com/office/drawing/2014/main" id="{431633F3-F937-45E4-A474-BC486F11EE2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780536" y="1278668"/>
              <a:ext cx="1005438" cy="1005438"/>
            </a:xfrm>
            <a:prstGeom prst="rect">
              <a:avLst/>
            </a:prstGeom>
          </p:spPr>
        </p:pic>
        <p:pic>
          <p:nvPicPr>
            <p:cNvPr id="367" name="Graphic 366">
              <a:extLst>
                <a:ext uri="{FF2B5EF4-FFF2-40B4-BE49-F238E27FC236}">
                  <a16:creationId xmlns:a16="http://schemas.microsoft.com/office/drawing/2014/main" id="{679C3580-1286-45BE-835F-3102D5C785F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677923" y="1278668"/>
              <a:ext cx="1005438" cy="1005438"/>
            </a:xfrm>
            <a:prstGeom prst="rect">
              <a:avLst/>
            </a:prstGeom>
          </p:spPr>
        </p:pic>
        <p:pic>
          <p:nvPicPr>
            <p:cNvPr id="368" name="Graphic 367">
              <a:extLst>
                <a:ext uri="{FF2B5EF4-FFF2-40B4-BE49-F238E27FC236}">
                  <a16:creationId xmlns:a16="http://schemas.microsoft.com/office/drawing/2014/main" id="{0EEF6ED3-9F00-434A-8598-4A8C9CCD084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575312" y="1278668"/>
              <a:ext cx="1005438" cy="1005438"/>
            </a:xfrm>
            <a:prstGeom prst="rect">
              <a:avLst/>
            </a:prstGeom>
          </p:spPr>
        </p:pic>
        <p:pic>
          <p:nvPicPr>
            <p:cNvPr id="369" name="Graphic 368">
              <a:extLst>
                <a:ext uri="{FF2B5EF4-FFF2-40B4-BE49-F238E27FC236}">
                  <a16:creationId xmlns:a16="http://schemas.microsoft.com/office/drawing/2014/main" id="{4BBF540D-0452-4262-965D-7F8F9997F00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r="56316"/>
            <a:stretch>
              <a:fillRect/>
            </a:stretch>
          </p:blipFill>
          <p:spPr>
            <a:xfrm>
              <a:off x="9472696" y="1278668"/>
              <a:ext cx="439213" cy="1005438"/>
            </a:xfrm>
            <a:custGeom>
              <a:avLst/>
              <a:gdLst>
                <a:gd name="connsiteX0" fmla="*/ 0 w 439213"/>
                <a:gd name="connsiteY0" fmla="*/ 0 h 1005438"/>
                <a:gd name="connsiteX1" fmla="*/ 439213 w 439213"/>
                <a:gd name="connsiteY1" fmla="*/ 0 h 1005438"/>
                <a:gd name="connsiteX2" fmla="*/ 439213 w 439213"/>
                <a:gd name="connsiteY2" fmla="*/ 1005438 h 1005438"/>
                <a:gd name="connsiteX3" fmla="*/ 0 w 439213"/>
                <a:gd name="connsiteY3" fmla="*/ 1005438 h 1005438"/>
              </a:gdLst>
              <a:ahLst/>
              <a:cxnLst>
                <a:cxn ang="0">
                  <a:pos x="connsiteX0" y="connsiteY0"/>
                </a:cxn>
                <a:cxn ang="0">
                  <a:pos x="connsiteX1" y="connsiteY1"/>
                </a:cxn>
                <a:cxn ang="0">
                  <a:pos x="connsiteX2" y="connsiteY2"/>
                </a:cxn>
                <a:cxn ang="0">
                  <a:pos x="connsiteX3" y="connsiteY3"/>
                </a:cxn>
              </a:cxnLst>
              <a:rect l="l" t="t" r="r" b="b"/>
              <a:pathLst>
                <a:path w="439213" h="1005438">
                  <a:moveTo>
                    <a:pt x="0" y="0"/>
                  </a:moveTo>
                  <a:lnTo>
                    <a:pt x="439213" y="0"/>
                  </a:lnTo>
                  <a:lnTo>
                    <a:pt x="439213" y="1005438"/>
                  </a:lnTo>
                  <a:lnTo>
                    <a:pt x="0" y="1005438"/>
                  </a:lnTo>
                  <a:close/>
                </a:path>
              </a:pathLst>
            </a:custGeom>
          </p:spPr>
        </p:pic>
        <p:pic>
          <p:nvPicPr>
            <p:cNvPr id="370" name="Graphic 369">
              <a:extLst>
                <a:ext uri="{FF2B5EF4-FFF2-40B4-BE49-F238E27FC236}">
                  <a16:creationId xmlns:a16="http://schemas.microsoft.com/office/drawing/2014/main" id="{7D993E24-81AC-4E98-85CE-1BEB96BF65B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293596" y="1278668"/>
              <a:ext cx="1005438" cy="1005438"/>
            </a:xfrm>
            <a:prstGeom prst="rect">
              <a:avLst/>
            </a:prstGeom>
          </p:spPr>
        </p:pic>
      </p:grpSp>
      <p:grpSp>
        <p:nvGrpSpPr>
          <p:cNvPr id="371" name="Group 370">
            <a:extLst>
              <a:ext uri="{FF2B5EF4-FFF2-40B4-BE49-F238E27FC236}">
                <a16:creationId xmlns:a16="http://schemas.microsoft.com/office/drawing/2014/main" id="{4CFB35C1-D09E-49AA-B267-DF89ACB0E62F}"/>
              </a:ext>
            </a:extLst>
          </p:cNvPr>
          <p:cNvGrpSpPr/>
          <p:nvPr/>
        </p:nvGrpSpPr>
        <p:grpSpPr>
          <a:xfrm>
            <a:off x="1482967" y="2571265"/>
            <a:ext cx="6274984" cy="908261"/>
            <a:chOff x="1482967" y="2571265"/>
            <a:chExt cx="6274984" cy="908261"/>
          </a:xfrm>
          <a:solidFill>
            <a:srgbClr val="FF0000">
              <a:alpha val="95000"/>
            </a:srgbClr>
          </a:solidFill>
        </p:grpSpPr>
        <p:pic>
          <p:nvPicPr>
            <p:cNvPr id="372" name="Graphic 371" descr="Stethoscope">
              <a:extLst>
                <a:ext uri="{FF2B5EF4-FFF2-40B4-BE49-F238E27FC236}">
                  <a16:creationId xmlns:a16="http://schemas.microsoft.com/office/drawing/2014/main" id="{D273AF23-D681-4F60-AA58-9A03C6F0B9A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482967" y="2571265"/>
              <a:ext cx="908262" cy="908261"/>
            </a:xfrm>
            <a:prstGeom prst="rect">
              <a:avLst/>
            </a:prstGeom>
          </p:spPr>
        </p:pic>
        <p:pic>
          <p:nvPicPr>
            <p:cNvPr id="373" name="Graphic 372" descr="Stethoscope">
              <a:extLst>
                <a:ext uri="{FF2B5EF4-FFF2-40B4-BE49-F238E27FC236}">
                  <a16:creationId xmlns:a16="http://schemas.microsoft.com/office/drawing/2014/main" id="{4F54FB88-0822-4040-BB6D-29FE6F61421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377420" y="2571265"/>
              <a:ext cx="908262" cy="908261"/>
            </a:xfrm>
            <a:prstGeom prst="rect">
              <a:avLst/>
            </a:prstGeom>
          </p:spPr>
        </p:pic>
        <p:pic>
          <p:nvPicPr>
            <p:cNvPr id="374" name="Graphic 373" descr="Stethoscope">
              <a:extLst>
                <a:ext uri="{FF2B5EF4-FFF2-40B4-BE49-F238E27FC236}">
                  <a16:creationId xmlns:a16="http://schemas.microsoft.com/office/drawing/2014/main" id="{5FC97854-ADF9-4AA4-B894-9E5ED31D6C3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271875" y="2571265"/>
              <a:ext cx="908262" cy="908261"/>
            </a:xfrm>
            <a:prstGeom prst="rect">
              <a:avLst/>
            </a:prstGeom>
          </p:spPr>
        </p:pic>
        <p:pic>
          <p:nvPicPr>
            <p:cNvPr id="375" name="Graphic 374" descr="Stethoscope">
              <a:extLst>
                <a:ext uri="{FF2B5EF4-FFF2-40B4-BE49-F238E27FC236}">
                  <a16:creationId xmlns:a16="http://schemas.microsoft.com/office/drawing/2014/main" id="{8D920052-C7E9-4DD2-9827-F6987F02E3E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166327" y="2571265"/>
              <a:ext cx="908262" cy="908261"/>
            </a:xfrm>
            <a:prstGeom prst="rect">
              <a:avLst/>
            </a:prstGeom>
          </p:spPr>
        </p:pic>
        <p:pic>
          <p:nvPicPr>
            <p:cNvPr id="376" name="Graphic 375" descr="Stethoscope">
              <a:extLst>
                <a:ext uri="{FF2B5EF4-FFF2-40B4-BE49-F238E27FC236}">
                  <a16:creationId xmlns:a16="http://schemas.microsoft.com/office/drawing/2014/main" id="{FACA1497-8B92-4519-8C64-8804E704158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060781" y="2571265"/>
              <a:ext cx="908262" cy="908261"/>
            </a:xfrm>
            <a:prstGeom prst="rect">
              <a:avLst/>
            </a:prstGeom>
          </p:spPr>
        </p:pic>
        <p:pic>
          <p:nvPicPr>
            <p:cNvPr id="377" name="Graphic 376" descr="Stethoscope">
              <a:extLst>
                <a:ext uri="{FF2B5EF4-FFF2-40B4-BE49-F238E27FC236}">
                  <a16:creationId xmlns:a16="http://schemas.microsoft.com/office/drawing/2014/main" id="{DDEA0F88-B581-4F34-B42A-0887607397B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955235" y="2571265"/>
              <a:ext cx="908262" cy="908261"/>
            </a:xfrm>
            <a:prstGeom prst="rect">
              <a:avLst/>
            </a:prstGeom>
          </p:spPr>
        </p:pic>
        <p:pic>
          <p:nvPicPr>
            <p:cNvPr id="378" name="Graphic 377" descr="Stethoscope">
              <a:extLst>
                <a:ext uri="{FF2B5EF4-FFF2-40B4-BE49-F238E27FC236}">
                  <a16:creationId xmlns:a16="http://schemas.microsoft.com/office/drawing/2014/main" id="{C3C78981-961D-4717-9DA2-1DF6EC9DDB2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849689" y="2571265"/>
              <a:ext cx="908262" cy="908261"/>
            </a:xfrm>
            <a:prstGeom prst="rect">
              <a:avLst/>
            </a:prstGeom>
          </p:spPr>
        </p:pic>
      </p:grpSp>
      <p:sp>
        <p:nvSpPr>
          <p:cNvPr id="379" name="TextBox 378">
            <a:extLst>
              <a:ext uri="{FF2B5EF4-FFF2-40B4-BE49-F238E27FC236}">
                <a16:creationId xmlns:a16="http://schemas.microsoft.com/office/drawing/2014/main" id="{0B8BD706-B75F-400A-95BA-9F6992A0458D}"/>
              </a:ext>
            </a:extLst>
          </p:cNvPr>
          <p:cNvSpPr txBox="1"/>
          <p:nvPr/>
        </p:nvSpPr>
        <p:spPr>
          <a:xfrm>
            <a:off x="10461391" y="3702495"/>
            <a:ext cx="2102447" cy="830997"/>
          </a:xfrm>
          <a:prstGeom prst="rect">
            <a:avLst/>
          </a:prstGeom>
          <a:noFill/>
        </p:spPr>
        <p:txBody>
          <a:bodyPr wrap="square" rtlCol="0">
            <a:spAutoFit/>
          </a:bodyPr>
          <a:lstStyle/>
          <a:p>
            <a:r>
              <a:rPr lang="en-AU" sz="2400" b="1" dirty="0"/>
              <a:t>Research scientists</a:t>
            </a:r>
          </a:p>
        </p:txBody>
      </p:sp>
      <p:grpSp>
        <p:nvGrpSpPr>
          <p:cNvPr id="380" name="Group 379">
            <a:extLst>
              <a:ext uri="{FF2B5EF4-FFF2-40B4-BE49-F238E27FC236}">
                <a16:creationId xmlns:a16="http://schemas.microsoft.com/office/drawing/2014/main" id="{47964B66-5672-4F58-B031-FEF1E1B74192}"/>
              </a:ext>
            </a:extLst>
          </p:cNvPr>
          <p:cNvGrpSpPr/>
          <p:nvPr/>
        </p:nvGrpSpPr>
        <p:grpSpPr>
          <a:xfrm>
            <a:off x="1396209" y="4982181"/>
            <a:ext cx="5498906" cy="1005438"/>
            <a:chOff x="1396209" y="4982181"/>
            <a:chExt cx="5498906" cy="1005438"/>
          </a:xfrm>
          <a:solidFill>
            <a:srgbClr val="FFC000">
              <a:alpha val="95000"/>
            </a:srgbClr>
          </a:solidFill>
        </p:grpSpPr>
        <p:pic>
          <p:nvPicPr>
            <p:cNvPr id="381" name="Graphic 380" descr="User">
              <a:extLst>
                <a:ext uri="{FF2B5EF4-FFF2-40B4-BE49-F238E27FC236}">
                  <a16:creationId xmlns:a16="http://schemas.microsoft.com/office/drawing/2014/main" id="{9DF8F65D-BE2A-4DB9-B39D-55C0CA74937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396209" y="4982181"/>
              <a:ext cx="1005438" cy="1005438"/>
            </a:xfrm>
            <a:prstGeom prst="rect">
              <a:avLst/>
            </a:prstGeom>
          </p:spPr>
        </p:pic>
        <p:pic>
          <p:nvPicPr>
            <p:cNvPr id="382" name="Graphic 381" descr="User">
              <a:extLst>
                <a:ext uri="{FF2B5EF4-FFF2-40B4-BE49-F238E27FC236}">
                  <a16:creationId xmlns:a16="http://schemas.microsoft.com/office/drawing/2014/main" id="{5FF8106F-4C84-4313-A64A-EB0F1A555F3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294903" y="4982181"/>
              <a:ext cx="1005438" cy="1005438"/>
            </a:xfrm>
            <a:prstGeom prst="rect">
              <a:avLst/>
            </a:prstGeom>
          </p:spPr>
        </p:pic>
        <p:pic>
          <p:nvPicPr>
            <p:cNvPr id="383" name="Graphic 382" descr="User">
              <a:extLst>
                <a:ext uri="{FF2B5EF4-FFF2-40B4-BE49-F238E27FC236}">
                  <a16:creationId xmlns:a16="http://schemas.microsoft.com/office/drawing/2014/main" id="{8D668AD9-0C85-4C5B-B470-5546AE57ED5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193596" y="4982181"/>
              <a:ext cx="1005438" cy="1005438"/>
            </a:xfrm>
            <a:prstGeom prst="rect">
              <a:avLst/>
            </a:prstGeom>
          </p:spPr>
        </p:pic>
        <p:pic>
          <p:nvPicPr>
            <p:cNvPr id="384" name="Graphic 383" descr="User">
              <a:extLst>
                <a:ext uri="{FF2B5EF4-FFF2-40B4-BE49-F238E27FC236}">
                  <a16:creationId xmlns:a16="http://schemas.microsoft.com/office/drawing/2014/main" id="{1E758850-BC7B-4700-BF7E-44E3EEA483D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092290" y="4982181"/>
              <a:ext cx="1005438" cy="1005438"/>
            </a:xfrm>
            <a:prstGeom prst="rect">
              <a:avLst/>
            </a:prstGeom>
          </p:spPr>
        </p:pic>
        <p:pic>
          <p:nvPicPr>
            <p:cNvPr id="385" name="Graphic 384" descr="User">
              <a:extLst>
                <a:ext uri="{FF2B5EF4-FFF2-40B4-BE49-F238E27FC236}">
                  <a16:creationId xmlns:a16="http://schemas.microsoft.com/office/drawing/2014/main" id="{0E2E905D-4141-45A9-97D6-8E257B219E2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990983" y="4982181"/>
              <a:ext cx="1005438" cy="1005438"/>
            </a:xfrm>
            <a:prstGeom prst="rect">
              <a:avLst/>
            </a:prstGeom>
          </p:spPr>
        </p:pic>
        <p:pic>
          <p:nvPicPr>
            <p:cNvPr id="386" name="Graphic 385" descr="User">
              <a:extLst>
                <a:ext uri="{FF2B5EF4-FFF2-40B4-BE49-F238E27FC236}">
                  <a16:creationId xmlns:a16="http://schemas.microsoft.com/office/drawing/2014/main" id="{4D0093F5-5577-48E8-86AD-56ADDEEAFDD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5889677" y="4982181"/>
              <a:ext cx="1005438" cy="1005438"/>
            </a:xfrm>
            <a:custGeom>
              <a:avLst/>
              <a:gdLst>
                <a:gd name="connsiteX0" fmla="*/ 0 w 1005438"/>
                <a:gd name="connsiteY0" fmla="*/ 0 h 1005438"/>
                <a:gd name="connsiteX1" fmla="*/ 519687 w 1005438"/>
                <a:gd name="connsiteY1" fmla="*/ 0 h 1005438"/>
                <a:gd name="connsiteX2" fmla="*/ 519687 w 1005438"/>
                <a:gd name="connsiteY2" fmla="*/ 998946 h 1005438"/>
                <a:gd name="connsiteX3" fmla="*/ 1005438 w 1005438"/>
                <a:gd name="connsiteY3" fmla="*/ 998946 h 1005438"/>
                <a:gd name="connsiteX4" fmla="*/ 1005438 w 1005438"/>
                <a:gd name="connsiteY4" fmla="*/ 1005438 h 1005438"/>
                <a:gd name="connsiteX5" fmla="*/ 0 w 1005438"/>
                <a:gd name="connsiteY5" fmla="*/ 1005438 h 100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438" h="1005438">
                  <a:moveTo>
                    <a:pt x="0" y="0"/>
                  </a:moveTo>
                  <a:lnTo>
                    <a:pt x="519687" y="0"/>
                  </a:lnTo>
                  <a:lnTo>
                    <a:pt x="519687" y="998946"/>
                  </a:lnTo>
                  <a:lnTo>
                    <a:pt x="1005438" y="998946"/>
                  </a:lnTo>
                  <a:lnTo>
                    <a:pt x="1005438" y="1005438"/>
                  </a:lnTo>
                  <a:lnTo>
                    <a:pt x="0" y="1005438"/>
                  </a:lnTo>
                  <a:close/>
                </a:path>
              </a:pathLst>
            </a:custGeom>
          </p:spPr>
        </p:pic>
      </p:grpSp>
      <p:sp>
        <p:nvSpPr>
          <p:cNvPr id="387" name="Title 1">
            <a:extLst>
              <a:ext uri="{FF2B5EF4-FFF2-40B4-BE49-F238E27FC236}">
                <a16:creationId xmlns:a16="http://schemas.microsoft.com/office/drawing/2014/main" id="{FE381319-4F30-43C4-B03A-C359391CD468}"/>
              </a:ext>
            </a:extLst>
          </p:cNvPr>
          <p:cNvSpPr txBox="1">
            <a:spLocks/>
          </p:cNvSpPr>
          <p:nvPr/>
        </p:nvSpPr>
        <p:spPr>
          <a:xfrm>
            <a:off x="248486" y="125038"/>
            <a:ext cx="11772110" cy="765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AU" sz="6000" dirty="0"/>
              <a:t>Who uses Wikipedia’s medical pages?</a:t>
            </a:r>
          </a:p>
        </p:txBody>
      </p:sp>
    </p:spTree>
    <p:extLst>
      <p:ext uri="{BB962C8B-B14F-4D97-AF65-F5344CB8AC3E}">
        <p14:creationId xmlns:p14="http://schemas.microsoft.com/office/powerpoint/2010/main" val="266238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animEffect transition="in" filter="wipe(left)">
                                      <p:cBhvr>
                                        <p:cTn id="7" dur="500"/>
                                        <p:tgtEl>
                                          <p:spTgt spid="3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71"/>
                                        </p:tgtEl>
                                        <p:attrNameLst>
                                          <p:attrName>style.visibility</p:attrName>
                                        </p:attrNameLst>
                                      </p:cBhvr>
                                      <p:to>
                                        <p:strVal val="visible"/>
                                      </p:to>
                                    </p:set>
                                    <p:animEffect transition="in" filter="wipe(left)">
                                      <p:cBhvr>
                                        <p:cTn id="12" dur="500"/>
                                        <p:tgtEl>
                                          <p:spTgt spid="37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6"/>
                                        </p:tgtEl>
                                        <p:attrNameLst>
                                          <p:attrName>style.visibility</p:attrName>
                                        </p:attrNameLst>
                                      </p:cBhvr>
                                      <p:to>
                                        <p:strVal val="visible"/>
                                      </p:to>
                                    </p:set>
                                    <p:animEffect transition="in" filter="wipe(left)">
                                      <p:cBhvr>
                                        <p:cTn id="17" dur="500"/>
                                        <p:tgtEl>
                                          <p:spTgt spid="3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80"/>
                                        </p:tgtEl>
                                        <p:attrNameLst>
                                          <p:attrName>style.visibility</p:attrName>
                                        </p:attrNameLst>
                                      </p:cBhvr>
                                      <p:to>
                                        <p:strVal val="visible"/>
                                      </p:to>
                                    </p:set>
                                    <p:animEffect transition="in" filter="wipe(left)">
                                      <p:cBhvr>
                                        <p:cTn id="22" dur="500"/>
                                        <p:tgtEl>
                                          <p:spTgt spid="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63AF29C-45C3-4F5B-B4BC-9714D9AB788E}"/>
              </a:ext>
            </a:extLst>
          </p:cNvPr>
          <p:cNvPicPr>
            <a:picLocks noChangeAspect="1"/>
          </p:cNvPicPr>
          <p:nvPr/>
        </p:nvPicPr>
        <p:blipFill>
          <a:blip r:embed="rId3">
            <a:extLst>
              <a:ext uri="{BEBA8EAE-BF5A-486C-A8C5-ECC9F3942E4B}">
                <a14:imgProps xmlns:a14="http://schemas.microsoft.com/office/drawing/2010/main">
                  <a14:imgLayer r:embed="rId4">
                    <a14:imgEffect>
                      <a14:artisticPencilGrayscale trans="90000" pencilSize="8"/>
                    </a14:imgEffect>
                  </a14:imgLayer>
                </a14:imgProps>
              </a:ext>
            </a:extLst>
          </a:blip>
          <a:stretch>
            <a:fillRect/>
          </a:stretch>
        </p:blipFill>
        <p:spPr>
          <a:xfrm>
            <a:off x="0" y="0"/>
            <a:ext cx="12192000" cy="6857999"/>
          </a:xfrm>
          <a:prstGeom prst="rect">
            <a:avLst/>
          </a:prstGeom>
        </p:spPr>
      </p:pic>
      <p:sp>
        <p:nvSpPr>
          <p:cNvPr id="2" name="Title 1"/>
          <p:cNvSpPr>
            <a:spLocks noGrp="1"/>
          </p:cNvSpPr>
          <p:nvPr>
            <p:ph type="title" idx="4294967295"/>
          </p:nvPr>
        </p:nvSpPr>
        <p:spPr>
          <a:xfrm>
            <a:off x="4572000" y="125038"/>
            <a:ext cx="7448595" cy="765175"/>
          </a:xfrm>
        </p:spPr>
        <p:txBody>
          <a:bodyPr>
            <a:noAutofit/>
          </a:bodyPr>
          <a:lstStyle/>
          <a:p>
            <a:pPr algn="r"/>
            <a:r>
              <a:rPr lang="en-AU" sz="6000" dirty="0"/>
              <a:t>Who builds Wikipedia?</a:t>
            </a:r>
          </a:p>
        </p:txBody>
      </p:sp>
      <p:sp>
        <p:nvSpPr>
          <p:cNvPr id="10" name="Freeform: Shape 9">
            <a:extLst>
              <a:ext uri="{FF2B5EF4-FFF2-40B4-BE49-F238E27FC236}">
                <a16:creationId xmlns:a16="http://schemas.microsoft.com/office/drawing/2014/main" id="{10E6E603-1A9C-4DA4-A3C7-B17EB5797060}"/>
              </a:ext>
            </a:extLst>
          </p:cNvPr>
          <p:cNvSpPr/>
          <p:nvPr/>
        </p:nvSpPr>
        <p:spPr>
          <a:xfrm>
            <a:off x="1095375" y="285750"/>
            <a:ext cx="10477500" cy="5724525"/>
          </a:xfrm>
          <a:custGeom>
            <a:avLst/>
            <a:gdLst>
              <a:gd name="connsiteX0" fmla="*/ 0 w 10477500"/>
              <a:gd name="connsiteY0" fmla="*/ 5724525 h 5724525"/>
              <a:gd name="connsiteX1" fmla="*/ 628650 w 10477500"/>
              <a:gd name="connsiteY1" fmla="*/ 5724525 h 5724525"/>
              <a:gd name="connsiteX2" fmla="*/ 1200150 w 10477500"/>
              <a:gd name="connsiteY2" fmla="*/ 5695950 h 5724525"/>
              <a:gd name="connsiteX3" fmla="*/ 1647825 w 10477500"/>
              <a:gd name="connsiteY3" fmla="*/ 5619750 h 5724525"/>
              <a:gd name="connsiteX4" fmla="*/ 1743075 w 10477500"/>
              <a:gd name="connsiteY4" fmla="*/ 5495925 h 5724525"/>
              <a:gd name="connsiteX5" fmla="*/ 1866900 w 10477500"/>
              <a:gd name="connsiteY5" fmla="*/ 5486400 h 5724525"/>
              <a:gd name="connsiteX6" fmla="*/ 2019300 w 10477500"/>
              <a:gd name="connsiteY6" fmla="*/ 5362575 h 5724525"/>
              <a:gd name="connsiteX7" fmla="*/ 2162175 w 10477500"/>
              <a:gd name="connsiteY7" fmla="*/ 5153025 h 5724525"/>
              <a:gd name="connsiteX8" fmla="*/ 2266950 w 10477500"/>
              <a:gd name="connsiteY8" fmla="*/ 5124450 h 5724525"/>
              <a:gd name="connsiteX9" fmla="*/ 2533650 w 10477500"/>
              <a:gd name="connsiteY9" fmla="*/ 4276725 h 5724525"/>
              <a:gd name="connsiteX10" fmla="*/ 2581275 w 10477500"/>
              <a:gd name="connsiteY10" fmla="*/ 4343400 h 5724525"/>
              <a:gd name="connsiteX11" fmla="*/ 2762250 w 10477500"/>
              <a:gd name="connsiteY11" fmla="*/ 2990850 h 5724525"/>
              <a:gd name="connsiteX12" fmla="*/ 2838450 w 10477500"/>
              <a:gd name="connsiteY12" fmla="*/ 2419350 h 5724525"/>
              <a:gd name="connsiteX13" fmla="*/ 2914650 w 10477500"/>
              <a:gd name="connsiteY13" fmla="*/ 1943100 h 5724525"/>
              <a:gd name="connsiteX14" fmla="*/ 3067050 w 10477500"/>
              <a:gd name="connsiteY14" fmla="*/ 1171575 h 5724525"/>
              <a:gd name="connsiteX15" fmla="*/ 3190875 w 10477500"/>
              <a:gd name="connsiteY15" fmla="*/ 752475 h 5724525"/>
              <a:gd name="connsiteX16" fmla="*/ 3324225 w 10477500"/>
              <a:gd name="connsiteY16" fmla="*/ 257175 h 5724525"/>
              <a:gd name="connsiteX17" fmla="*/ 3400425 w 10477500"/>
              <a:gd name="connsiteY17" fmla="*/ 0 h 5724525"/>
              <a:gd name="connsiteX18" fmla="*/ 3486150 w 10477500"/>
              <a:gd name="connsiteY18" fmla="*/ 152400 h 5724525"/>
              <a:gd name="connsiteX19" fmla="*/ 3552825 w 10477500"/>
              <a:gd name="connsiteY19" fmla="*/ 657225 h 5724525"/>
              <a:gd name="connsiteX20" fmla="*/ 3667125 w 10477500"/>
              <a:gd name="connsiteY20" fmla="*/ 942975 h 5724525"/>
              <a:gd name="connsiteX21" fmla="*/ 3857625 w 10477500"/>
              <a:gd name="connsiteY21" fmla="*/ 1114425 h 5724525"/>
              <a:gd name="connsiteX22" fmla="*/ 4029075 w 10477500"/>
              <a:gd name="connsiteY22" fmla="*/ 933450 h 5724525"/>
              <a:gd name="connsiteX23" fmla="*/ 4133850 w 10477500"/>
              <a:gd name="connsiteY23" fmla="*/ 1295400 h 5724525"/>
              <a:gd name="connsiteX24" fmla="*/ 4314825 w 10477500"/>
              <a:gd name="connsiteY24" fmla="*/ 1438275 h 5724525"/>
              <a:gd name="connsiteX25" fmla="*/ 4495800 w 10477500"/>
              <a:gd name="connsiteY25" fmla="*/ 1257300 h 5724525"/>
              <a:gd name="connsiteX26" fmla="*/ 4752975 w 10477500"/>
              <a:gd name="connsiteY26" fmla="*/ 1581150 h 5724525"/>
              <a:gd name="connsiteX27" fmla="*/ 4886325 w 10477500"/>
              <a:gd name="connsiteY27" fmla="*/ 1619250 h 5724525"/>
              <a:gd name="connsiteX28" fmla="*/ 5143500 w 10477500"/>
              <a:gd name="connsiteY28" fmla="*/ 1666875 h 5724525"/>
              <a:gd name="connsiteX29" fmla="*/ 5229225 w 10477500"/>
              <a:gd name="connsiteY29" fmla="*/ 1952625 h 5724525"/>
              <a:gd name="connsiteX30" fmla="*/ 5448300 w 10477500"/>
              <a:gd name="connsiteY30" fmla="*/ 2181225 h 5724525"/>
              <a:gd name="connsiteX31" fmla="*/ 5553075 w 10477500"/>
              <a:gd name="connsiteY31" fmla="*/ 1876425 h 5724525"/>
              <a:gd name="connsiteX32" fmla="*/ 5915025 w 10477500"/>
              <a:gd name="connsiteY32" fmla="*/ 2038350 h 5724525"/>
              <a:gd name="connsiteX33" fmla="*/ 6057900 w 10477500"/>
              <a:gd name="connsiteY33" fmla="*/ 2181225 h 5724525"/>
              <a:gd name="connsiteX34" fmla="*/ 6172200 w 10477500"/>
              <a:gd name="connsiteY34" fmla="*/ 2019300 h 5724525"/>
              <a:gd name="connsiteX35" fmla="*/ 6286500 w 10477500"/>
              <a:gd name="connsiteY35" fmla="*/ 2181225 h 5724525"/>
              <a:gd name="connsiteX36" fmla="*/ 6448425 w 10477500"/>
              <a:gd name="connsiteY36" fmla="*/ 2419350 h 5724525"/>
              <a:gd name="connsiteX37" fmla="*/ 6772275 w 10477500"/>
              <a:gd name="connsiteY37" fmla="*/ 2238375 h 5724525"/>
              <a:gd name="connsiteX38" fmla="*/ 6991350 w 10477500"/>
              <a:gd name="connsiteY38" fmla="*/ 2628900 h 5724525"/>
              <a:gd name="connsiteX39" fmla="*/ 7315200 w 10477500"/>
              <a:gd name="connsiteY39" fmla="*/ 2381250 h 5724525"/>
              <a:gd name="connsiteX40" fmla="*/ 7591425 w 10477500"/>
              <a:gd name="connsiteY40" fmla="*/ 2514600 h 5724525"/>
              <a:gd name="connsiteX41" fmla="*/ 7848600 w 10477500"/>
              <a:gd name="connsiteY41" fmla="*/ 2181225 h 5724525"/>
              <a:gd name="connsiteX42" fmla="*/ 7991475 w 10477500"/>
              <a:gd name="connsiteY42" fmla="*/ 2466975 h 5724525"/>
              <a:gd name="connsiteX43" fmla="*/ 8353425 w 10477500"/>
              <a:gd name="connsiteY43" fmla="*/ 2400300 h 5724525"/>
              <a:gd name="connsiteX44" fmla="*/ 8496300 w 10477500"/>
              <a:gd name="connsiteY44" fmla="*/ 2657475 h 5724525"/>
              <a:gd name="connsiteX45" fmla="*/ 8886825 w 10477500"/>
              <a:gd name="connsiteY45" fmla="*/ 2200275 h 5724525"/>
              <a:gd name="connsiteX46" fmla="*/ 9077325 w 10477500"/>
              <a:gd name="connsiteY46" fmla="*/ 2647950 h 5724525"/>
              <a:gd name="connsiteX47" fmla="*/ 9467850 w 10477500"/>
              <a:gd name="connsiteY47" fmla="*/ 2047875 h 5724525"/>
              <a:gd name="connsiteX48" fmla="*/ 9620250 w 10477500"/>
              <a:gd name="connsiteY48" fmla="*/ 2638425 h 5724525"/>
              <a:gd name="connsiteX49" fmla="*/ 10029825 w 10477500"/>
              <a:gd name="connsiteY49" fmla="*/ 2076450 h 5724525"/>
              <a:gd name="connsiteX50" fmla="*/ 10191750 w 10477500"/>
              <a:gd name="connsiteY50" fmla="*/ 2524125 h 5724525"/>
              <a:gd name="connsiteX51" fmla="*/ 10477500 w 10477500"/>
              <a:gd name="connsiteY51" fmla="*/ 2076450 h 5724525"/>
              <a:gd name="connsiteX0" fmla="*/ 0 w 10477500"/>
              <a:gd name="connsiteY0" fmla="*/ 5724525 h 5724525"/>
              <a:gd name="connsiteX1" fmla="*/ 628650 w 10477500"/>
              <a:gd name="connsiteY1" fmla="*/ 5724525 h 5724525"/>
              <a:gd name="connsiteX2" fmla="*/ 1200150 w 10477500"/>
              <a:gd name="connsiteY2" fmla="*/ 5695950 h 5724525"/>
              <a:gd name="connsiteX3" fmla="*/ 1647825 w 10477500"/>
              <a:gd name="connsiteY3" fmla="*/ 5619750 h 5724525"/>
              <a:gd name="connsiteX4" fmla="*/ 1743075 w 10477500"/>
              <a:gd name="connsiteY4" fmla="*/ 5495925 h 5724525"/>
              <a:gd name="connsiteX5" fmla="*/ 1866900 w 10477500"/>
              <a:gd name="connsiteY5" fmla="*/ 5486400 h 5724525"/>
              <a:gd name="connsiteX6" fmla="*/ 2019300 w 10477500"/>
              <a:gd name="connsiteY6" fmla="*/ 5362575 h 5724525"/>
              <a:gd name="connsiteX7" fmla="*/ 2162175 w 10477500"/>
              <a:gd name="connsiteY7" fmla="*/ 5153025 h 5724525"/>
              <a:gd name="connsiteX8" fmla="*/ 2266950 w 10477500"/>
              <a:gd name="connsiteY8" fmla="*/ 5124450 h 5724525"/>
              <a:gd name="connsiteX9" fmla="*/ 2533650 w 10477500"/>
              <a:gd name="connsiteY9" fmla="*/ 4276725 h 5724525"/>
              <a:gd name="connsiteX10" fmla="*/ 2581275 w 10477500"/>
              <a:gd name="connsiteY10" fmla="*/ 4343400 h 5724525"/>
              <a:gd name="connsiteX11" fmla="*/ 2762250 w 10477500"/>
              <a:gd name="connsiteY11" fmla="*/ 2990850 h 5724525"/>
              <a:gd name="connsiteX12" fmla="*/ 2838450 w 10477500"/>
              <a:gd name="connsiteY12" fmla="*/ 2419350 h 5724525"/>
              <a:gd name="connsiteX13" fmla="*/ 2914650 w 10477500"/>
              <a:gd name="connsiteY13" fmla="*/ 1943100 h 5724525"/>
              <a:gd name="connsiteX14" fmla="*/ 3067050 w 10477500"/>
              <a:gd name="connsiteY14" fmla="*/ 1171575 h 5724525"/>
              <a:gd name="connsiteX15" fmla="*/ 3190875 w 10477500"/>
              <a:gd name="connsiteY15" fmla="*/ 752475 h 5724525"/>
              <a:gd name="connsiteX16" fmla="*/ 3324225 w 10477500"/>
              <a:gd name="connsiteY16" fmla="*/ 257175 h 5724525"/>
              <a:gd name="connsiteX17" fmla="*/ 3400425 w 10477500"/>
              <a:gd name="connsiteY17" fmla="*/ 0 h 5724525"/>
              <a:gd name="connsiteX18" fmla="*/ 3486150 w 10477500"/>
              <a:gd name="connsiteY18" fmla="*/ 152400 h 5724525"/>
              <a:gd name="connsiteX19" fmla="*/ 3552825 w 10477500"/>
              <a:gd name="connsiteY19" fmla="*/ 657225 h 5724525"/>
              <a:gd name="connsiteX20" fmla="*/ 3667125 w 10477500"/>
              <a:gd name="connsiteY20" fmla="*/ 942975 h 5724525"/>
              <a:gd name="connsiteX21" fmla="*/ 3857625 w 10477500"/>
              <a:gd name="connsiteY21" fmla="*/ 1114425 h 5724525"/>
              <a:gd name="connsiteX22" fmla="*/ 4029075 w 10477500"/>
              <a:gd name="connsiteY22" fmla="*/ 933450 h 5724525"/>
              <a:gd name="connsiteX23" fmla="*/ 4133850 w 10477500"/>
              <a:gd name="connsiteY23" fmla="*/ 1295400 h 5724525"/>
              <a:gd name="connsiteX24" fmla="*/ 4314825 w 10477500"/>
              <a:gd name="connsiteY24" fmla="*/ 1438275 h 5724525"/>
              <a:gd name="connsiteX25" fmla="*/ 4495800 w 10477500"/>
              <a:gd name="connsiteY25" fmla="*/ 1257300 h 5724525"/>
              <a:gd name="connsiteX26" fmla="*/ 4752975 w 10477500"/>
              <a:gd name="connsiteY26" fmla="*/ 1581150 h 5724525"/>
              <a:gd name="connsiteX27" fmla="*/ 4886325 w 10477500"/>
              <a:gd name="connsiteY27" fmla="*/ 1619250 h 5724525"/>
              <a:gd name="connsiteX28" fmla="*/ 5143500 w 10477500"/>
              <a:gd name="connsiteY28" fmla="*/ 1666875 h 5724525"/>
              <a:gd name="connsiteX29" fmla="*/ 5229225 w 10477500"/>
              <a:gd name="connsiteY29" fmla="*/ 1952625 h 5724525"/>
              <a:gd name="connsiteX30" fmla="*/ 5448300 w 10477500"/>
              <a:gd name="connsiteY30" fmla="*/ 2181225 h 5724525"/>
              <a:gd name="connsiteX31" fmla="*/ 5553075 w 10477500"/>
              <a:gd name="connsiteY31" fmla="*/ 1876425 h 5724525"/>
              <a:gd name="connsiteX32" fmla="*/ 5915025 w 10477500"/>
              <a:gd name="connsiteY32" fmla="*/ 2038350 h 5724525"/>
              <a:gd name="connsiteX33" fmla="*/ 6057900 w 10477500"/>
              <a:gd name="connsiteY33" fmla="*/ 2181225 h 5724525"/>
              <a:gd name="connsiteX34" fmla="*/ 6172200 w 10477500"/>
              <a:gd name="connsiteY34" fmla="*/ 2019300 h 5724525"/>
              <a:gd name="connsiteX35" fmla="*/ 6286500 w 10477500"/>
              <a:gd name="connsiteY35" fmla="*/ 2181225 h 5724525"/>
              <a:gd name="connsiteX36" fmla="*/ 6448425 w 10477500"/>
              <a:gd name="connsiteY36" fmla="*/ 2419350 h 5724525"/>
              <a:gd name="connsiteX37" fmla="*/ 6772275 w 10477500"/>
              <a:gd name="connsiteY37" fmla="*/ 2238375 h 5724525"/>
              <a:gd name="connsiteX38" fmla="*/ 6991350 w 10477500"/>
              <a:gd name="connsiteY38" fmla="*/ 2628900 h 5724525"/>
              <a:gd name="connsiteX39" fmla="*/ 7315200 w 10477500"/>
              <a:gd name="connsiteY39" fmla="*/ 2381250 h 5724525"/>
              <a:gd name="connsiteX40" fmla="*/ 7591425 w 10477500"/>
              <a:gd name="connsiteY40" fmla="*/ 2514600 h 5724525"/>
              <a:gd name="connsiteX41" fmla="*/ 7848600 w 10477500"/>
              <a:gd name="connsiteY41" fmla="*/ 2181225 h 5724525"/>
              <a:gd name="connsiteX42" fmla="*/ 7991475 w 10477500"/>
              <a:gd name="connsiteY42" fmla="*/ 2466975 h 5724525"/>
              <a:gd name="connsiteX43" fmla="*/ 8353425 w 10477500"/>
              <a:gd name="connsiteY43" fmla="*/ 2400300 h 5724525"/>
              <a:gd name="connsiteX44" fmla="*/ 8496300 w 10477500"/>
              <a:gd name="connsiteY44" fmla="*/ 2657475 h 5724525"/>
              <a:gd name="connsiteX45" fmla="*/ 8886825 w 10477500"/>
              <a:gd name="connsiteY45" fmla="*/ 2200275 h 5724525"/>
              <a:gd name="connsiteX46" fmla="*/ 9077325 w 10477500"/>
              <a:gd name="connsiteY46" fmla="*/ 2647950 h 5724525"/>
              <a:gd name="connsiteX47" fmla="*/ 9191625 w 10477500"/>
              <a:gd name="connsiteY47" fmla="*/ 2314575 h 5724525"/>
              <a:gd name="connsiteX48" fmla="*/ 9467850 w 10477500"/>
              <a:gd name="connsiteY48" fmla="*/ 2047875 h 5724525"/>
              <a:gd name="connsiteX49" fmla="*/ 9620250 w 10477500"/>
              <a:gd name="connsiteY49" fmla="*/ 2638425 h 5724525"/>
              <a:gd name="connsiteX50" fmla="*/ 10029825 w 10477500"/>
              <a:gd name="connsiteY50" fmla="*/ 2076450 h 5724525"/>
              <a:gd name="connsiteX51" fmla="*/ 10191750 w 10477500"/>
              <a:gd name="connsiteY51" fmla="*/ 2524125 h 5724525"/>
              <a:gd name="connsiteX52" fmla="*/ 10477500 w 10477500"/>
              <a:gd name="connsiteY52" fmla="*/ 2076450 h 5724525"/>
              <a:gd name="connsiteX0" fmla="*/ 0 w 10477500"/>
              <a:gd name="connsiteY0" fmla="*/ 5724525 h 5724525"/>
              <a:gd name="connsiteX1" fmla="*/ 628650 w 10477500"/>
              <a:gd name="connsiteY1" fmla="*/ 5724525 h 5724525"/>
              <a:gd name="connsiteX2" fmla="*/ 1200150 w 10477500"/>
              <a:gd name="connsiteY2" fmla="*/ 5695950 h 5724525"/>
              <a:gd name="connsiteX3" fmla="*/ 1647825 w 10477500"/>
              <a:gd name="connsiteY3" fmla="*/ 5619750 h 5724525"/>
              <a:gd name="connsiteX4" fmla="*/ 1743075 w 10477500"/>
              <a:gd name="connsiteY4" fmla="*/ 5495925 h 5724525"/>
              <a:gd name="connsiteX5" fmla="*/ 1866900 w 10477500"/>
              <a:gd name="connsiteY5" fmla="*/ 5486400 h 5724525"/>
              <a:gd name="connsiteX6" fmla="*/ 2019300 w 10477500"/>
              <a:gd name="connsiteY6" fmla="*/ 5362575 h 5724525"/>
              <a:gd name="connsiteX7" fmla="*/ 2162175 w 10477500"/>
              <a:gd name="connsiteY7" fmla="*/ 5153025 h 5724525"/>
              <a:gd name="connsiteX8" fmla="*/ 2266950 w 10477500"/>
              <a:gd name="connsiteY8" fmla="*/ 5124450 h 5724525"/>
              <a:gd name="connsiteX9" fmla="*/ 2533650 w 10477500"/>
              <a:gd name="connsiteY9" fmla="*/ 4276725 h 5724525"/>
              <a:gd name="connsiteX10" fmla="*/ 2581275 w 10477500"/>
              <a:gd name="connsiteY10" fmla="*/ 4343400 h 5724525"/>
              <a:gd name="connsiteX11" fmla="*/ 2762250 w 10477500"/>
              <a:gd name="connsiteY11" fmla="*/ 2990850 h 5724525"/>
              <a:gd name="connsiteX12" fmla="*/ 2838450 w 10477500"/>
              <a:gd name="connsiteY12" fmla="*/ 2419350 h 5724525"/>
              <a:gd name="connsiteX13" fmla="*/ 2914650 w 10477500"/>
              <a:gd name="connsiteY13" fmla="*/ 1943100 h 5724525"/>
              <a:gd name="connsiteX14" fmla="*/ 3067050 w 10477500"/>
              <a:gd name="connsiteY14" fmla="*/ 1171575 h 5724525"/>
              <a:gd name="connsiteX15" fmla="*/ 3190875 w 10477500"/>
              <a:gd name="connsiteY15" fmla="*/ 752475 h 5724525"/>
              <a:gd name="connsiteX16" fmla="*/ 3324225 w 10477500"/>
              <a:gd name="connsiteY16" fmla="*/ 257175 h 5724525"/>
              <a:gd name="connsiteX17" fmla="*/ 3400425 w 10477500"/>
              <a:gd name="connsiteY17" fmla="*/ 0 h 5724525"/>
              <a:gd name="connsiteX18" fmla="*/ 3486150 w 10477500"/>
              <a:gd name="connsiteY18" fmla="*/ 152400 h 5724525"/>
              <a:gd name="connsiteX19" fmla="*/ 3552825 w 10477500"/>
              <a:gd name="connsiteY19" fmla="*/ 657225 h 5724525"/>
              <a:gd name="connsiteX20" fmla="*/ 3667125 w 10477500"/>
              <a:gd name="connsiteY20" fmla="*/ 942975 h 5724525"/>
              <a:gd name="connsiteX21" fmla="*/ 3857625 w 10477500"/>
              <a:gd name="connsiteY21" fmla="*/ 1114425 h 5724525"/>
              <a:gd name="connsiteX22" fmla="*/ 4029075 w 10477500"/>
              <a:gd name="connsiteY22" fmla="*/ 933450 h 5724525"/>
              <a:gd name="connsiteX23" fmla="*/ 4133850 w 10477500"/>
              <a:gd name="connsiteY23" fmla="*/ 1295400 h 5724525"/>
              <a:gd name="connsiteX24" fmla="*/ 4314825 w 10477500"/>
              <a:gd name="connsiteY24" fmla="*/ 1438275 h 5724525"/>
              <a:gd name="connsiteX25" fmla="*/ 4495800 w 10477500"/>
              <a:gd name="connsiteY25" fmla="*/ 1257300 h 5724525"/>
              <a:gd name="connsiteX26" fmla="*/ 4752975 w 10477500"/>
              <a:gd name="connsiteY26" fmla="*/ 1581150 h 5724525"/>
              <a:gd name="connsiteX27" fmla="*/ 4886325 w 10477500"/>
              <a:gd name="connsiteY27" fmla="*/ 1619250 h 5724525"/>
              <a:gd name="connsiteX28" fmla="*/ 5143500 w 10477500"/>
              <a:gd name="connsiteY28" fmla="*/ 1666875 h 5724525"/>
              <a:gd name="connsiteX29" fmla="*/ 5229225 w 10477500"/>
              <a:gd name="connsiteY29" fmla="*/ 1952625 h 5724525"/>
              <a:gd name="connsiteX30" fmla="*/ 5448300 w 10477500"/>
              <a:gd name="connsiteY30" fmla="*/ 2181225 h 5724525"/>
              <a:gd name="connsiteX31" fmla="*/ 5553075 w 10477500"/>
              <a:gd name="connsiteY31" fmla="*/ 1876425 h 5724525"/>
              <a:gd name="connsiteX32" fmla="*/ 5915025 w 10477500"/>
              <a:gd name="connsiteY32" fmla="*/ 2038350 h 5724525"/>
              <a:gd name="connsiteX33" fmla="*/ 6057900 w 10477500"/>
              <a:gd name="connsiteY33" fmla="*/ 2181225 h 5724525"/>
              <a:gd name="connsiteX34" fmla="*/ 6172200 w 10477500"/>
              <a:gd name="connsiteY34" fmla="*/ 2019300 h 5724525"/>
              <a:gd name="connsiteX35" fmla="*/ 6286500 w 10477500"/>
              <a:gd name="connsiteY35" fmla="*/ 2181225 h 5724525"/>
              <a:gd name="connsiteX36" fmla="*/ 6448425 w 10477500"/>
              <a:gd name="connsiteY36" fmla="*/ 2419350 h 5724525"/>
              <a:gd name="connsiteX37" fmla="*/ 6772275 w 10477500"/>
              <a:gd name="connsiteY37" fmla="*/ 2238375 h 5724525"/>
              <a:gd name="connsiteX38" fmla="*/ 6991350 w 10477500"/>
              <a:gd name="connsiteY38" fmla="*/ 2628900 h 5724525"/>
              <a:gd name="connsiteX39" fmla="*/ 7315200 w 10477500"/>
              <a:gd name="connsiteY39" fmla="*/ 2381250 h 5724525"/>
              <a:gd name="connsiteX40" fmla="*/ 7591425 w 10477500"/>
              <a:gd name="connsiteY40" fmla="*/ 2514600 h 5724525"/>
              <a:gd name="connsiteX41" fmla="*/ 7848600 w 10477500"/>
              <a:gd name="connsiteY41" fmla="*/ 2181225 h 5724525"/>
              <a:gd name="connsiteX42" fmla="*/ 7991475 w 10477500"/>
              <a:gd name="connsiteY42" fmla="*/ 2466975 h 5724525"/>
              <a:gd name="connsiteX43" fmla="*/ 8353425 w 10477500"/>
              <a:gd name="connsiteY43" fmla="*/ 2400300 h 5724525"/>
              <a:gd name="connsiteX44" fmla="*/ 8496300 w 10477500"/>
              <a:gd name="connsiteY44" fmla="*/ 2657475 h 5724525"/>
              <a:gd name="connsiteX45" fmla="*/ 8886825 w 10477500"/>
              <a:gd name="connsiteY45" fmla="*/ 2200275 h 5724525"/>
              <a:gd name="connsiteX46" fmla="*/ 9077325 w 10477500"/>
              <a:gd name="connsiteY46" fmla="*/ 2647950 h 5724525"/>
              <a:gd name="connsiteX47" fmla="*/ 9191625 w 10477500"/>
              <a:gd name="connsiteY47" fmla="*/ 2314575 h 5724525"/>
              <a:gd name="connsiteX48" fmla="*/ 9467850 w 10477500"/>
              <a:gd name="connsiteY48" fmla="*/ 2047875 h 5724525"/>
              <a:gd name="connsiteX49" fmla="*/ 9620250 w 10477500"/>
              <a:gd name="connsiteY49" fmla="*/ 2638425 h 5724525"/>
              <a:gd name="connsiteX50" fmla="*/ 10029825 w 10477500"/>
              <a:gd name="connsiteY50" fmla="*/ 2076450 h 5724525"/>
              <a:gd name="connsiteX51" fmla="*/ 10191750 w 10477500"/>
              <a:gd name="connsiteY51" fmla="*/ 2524125 h 5724525"/>
              <a:gd name="connsiteX52" fmla="*/ 10477500 w 10477500"/>
              <a:gd name="connsiteY52" fmla="*/ 2076450 h 5724525"/>
              <a:gd name="connsiteX0" fmla="*/ 0 w 10477500"/>
              <a:gd name="connsiteY0" fmla="*/ 5724525 h 5724525"/>
              <a:gd name="connsiteX1" fmla="*/ 628650 w 10477500"/>
              <a:gd name="connsiteY1" fmla="*/ 5724525 h 5724525"/>
              <a:gd name="connsiteX2" fmla="*/ 1200150 w 10477500"/>
              <a:gd name="connsiteY2" fmla="*/ 5695950 h 5724525"/>
              <a:gd name="connsiteX3" fmla="*/ 1647825 w 10477500"/>
              <a:gd name="connsiteY3" fmla="*/ 5619750 h 5724525"/>
              <a:gd name="connsiteX4" fmla="*/ 1743075 w 10477500"/>
              <a:gd name="connsiteY4" fmla="*/ 5495925 h 5724525"/>
              <a:gd name="connsiteX5" fmla="*/ 1866900 w 10477500"/>
              <a:gd name="connsiteY5" fmla="*/ 5486400 h 5724525"/>
              <a:gd name="connsiteX6" fmla="*/ 2019300 w 10477500"/>
              <a:gd name="connsiteY6" fmla="*/ 5362575 h 5724525"/>
              <a:gd name="connsiteX7" fmla="*/ 2162175 w 10477500"/>
              <a:gd name="connsiteY7" fmla="*/ 5153025 h 5724525"/>
              <a:gd name="connsiteX8" fmla="*/ 2266950 w 10477500"/>
              <a:gd name="connsiteY8" fmla="*/ 5124450 h 5724525"/>
              <a:gd name="connsiteX9" fmla="*/ 2533650 w 10477500"/>
              <a:gd name="connsiteY9" fmla="*/ 4276725 h 5724525"/>
              <a:gd name="connsiteX10" fmla="*/ 2581275 w 10477500"/>
              <a:gd name="connsiteY10" fmla="*/ 4343400 h 5724525"/>
              <a:gd name="connsiteX11" fmla="*/ 2762250 w 10477500"/>
              <a:gd name="connsiteY11" fmla="*/ 2990850 h 5724525"/>
              <a:gd name="connsiteX12" fmla="*/ 2838450 w 10477500"/>
              <a:gd name="connsiteY12" fmla="*/ 2419350 h 5724525"/>
              <a:gd name="connsiteX13" fmla="*/ 2914650 w 10477500"/>
              <a:gd name="connsiteY13" fmla="*/ 1943100 h 5724525"/>
              <a:gd name="connsiteX14" fmla="*/ 3067050 w 10477500"/>
              <a:gd name="connsiteY14" fmla="*/ 1171575 h 5724525"/>
              <a:gd name="connsiteX15" fmla="*/ 3190875 w 10477500"/>
              <a:gd name="connsiteY15" fmla="*/ 752475 h 5724525"/>
              <a:gd name="connsiteX16" fmla="*/ 3324225 w 10477500"/>
              <a:gd name="connsiteY16" fmla="*/ 257175 h 5724525"/>
              <a:gd name="connsiteX17" fmla="*/ 3400425 w 10477500"/>
              <a:gd name="connsiteY17" fmla="*/ 0 h 5724525"/>
              <a:gd name="connsiteX18" fmla="*/ 3486150 w 10477500"/>
              <a:gd name="connsiteY18" fmla="*/ 152400 h 5724525"/>
              <a:gd name="connsiteX19" fmla="*/ 3552825 w 10477500"/>
              <a:gd name="connsiteY19" fmla="*/ 657225 h 5724525"/>
              <a:gd name="connsiteX20" fmla="*/ 3667125 w 10477500"/>
              <a:gd name="connsiteY20" fmla="*/ 942975 h 5724525"/>
              <a:gd name="connsiteX21" fmla="*/ 3857625 w 10477500"/>
              <a:gd name="connsiteY21" fmla="*/ 1114425 h 5724525"/>
              <a:gd name="connsiteX22" fmla="*/ 4029075 w 10477500"/>
              <a:gd name="connsiteY22" fmla="*/ 933450 h 5724525"/>
              <a:gd name="connsiteX23" fmla="*/ 4133850 w 10477500"/>
              <a:gd name="connsiteY23" fmla="*/ 1295400 h 5724525"/>
              <a:gd name="connsiteX24" fmla="*/ 4314825 w 10477500"/>
              <a:gd name="connsiteY24" fmla="*/ 1438275 h 5724525"/>
              <a:gd name="connsiteX25" fmla="*/ 4495800 w 10477500"/>
              <a:gd name="connsiteY25" fmla="*/ 1257300 h 5724525"/>
              <a:gd name="connsiteX26" fmla="*/ 4752975 w 10477500"/>
              <a:gd name="connsiteY26" fmla="*/ 1581150 h 5724525"/>
              <a:gd name="connsiteX27" fmla="*/ 4886325 w 10477500"/>
              <a:gd name="connsiteY27" fmla="*/ 1619250 h 5724525"/>
              <a:gd name="connsiteX28" fmla="*/ 5143500 w 10477500"/>
              <a:gd name="connsiteY28" fmla="*/ 1666875 h 5724525"/>
              <a:gd name="connsiteX29" fmla="*/ 5229225 w 10477500"/>
              <a:gd name="connsiteY29" fmla="*/ 1952625 h 5724525"/>
              <a:gd name="connsiteX30" fmla="*/ 5448300 w 10477500"/>
              <a:gd name="connsiteY30" fmla="*/ 2181225 h 5724525"/>
              <a:gd name="connsiteX31" fmla="*/ 5553075 w 10477500"/>
              <a:gd name="connsiteY31" fmla="*/ 1876425 h 5724525"/>
              <a:gd name="connsiteX32" fmla="*/ 5915025 w 10477500"/>
              <a:gd name="connsiteY32" fmla="*/ 2038350 h 5724525"/>
              <a:gd name="connsiteX33" fmla="*/ 6057900 w 10477500"/>
              <a:gd name="connsiteY33" fmla="*/ 2181225 h 5724525"/>
              <a:gd name="connsiteX34" fmla="*/ 6172200 w 10477500"/>
              <a:gd name="connsiteY34" fmla="*/ 2019300 h 5724525"/>
              <a:gd name="connsiteX35" fmla="*/ 6286500 w 10477500"/>
              <a:gd name="connsiteY35" fmla="*/ 2181225 h 5724525"/>
              <a:gd name="connsiteX36" fmla="*/ 6448425 w 10477500"/>
              <a:gd name="connsiteY36" fmla="*/ 2419350 h 5724525"/>
              <a:gd name="connsiteX37" fmla="*/ 6772275 w 10477500"/>
              <a:gd name="connsiteY37" fmla="*/ 2238375 h 5724525"/>
              <a:gd name="connsiteX38" fmla="*/ 6991350 w 10477500"/>
              <a:gd name="connsiteY38" fmla="*/ 2628900 h 5724525"/>
              <a:gd name="connsiteX39" fmla="*/ 7315200 w 10477500"/>
              <a:gd name="connsiteY39" fmla="*/ 2381250 h 5724525"/>
              <a:gd name="connsiteX40" fmla="*/ 7591425 w 10477500"/>
              <a:gd name="connsiteY40" fmla="*/ 2514600 h 5724525"/>
              <a:gd name="connsiteX41" fmla="*/ 7848600 w 10477500"/>
              <a:gd name="connsiteY41" fmla="*/ 2181225 h 5724525"/>
              <a:gd name="connsiteX42" fmla="*/ 7991475 w 10477500"/>
              <a:gd name="connsiteY42" fmla="*/ 2466975 h 5724525"/>
              <a:gd name="connsiteX43" fmla="*/ 8353425 w 10477500"/>
              <a:gd name="connsiteY43" fmla="*/ 2400300 h 5724525"/>
              <a:gd name="connsiteX44" fmla="*/ 8496300 w 10477500"/>
              <a:gd name="connsiteY44" fmla="*/ 2657475 h 5724525"/>
              <a:gd name="connsiteX45" fmla="*/ 8886825 w 10477500"/>
              <a:gd name="connsiteY45" fmla="*/ 2200275 h 5724525"/>
              <a:gd name="connsiteX46" fmla="*/ 9077325 w 10477500"/>
              <a:gd name="connsiteY46" fmla="*/ 2647950 h 5724525"/>
              <a:gd name="connsiteX47" fmla="*/ 9191625 w 10477500"/>
              <a:gd name="connsiteY47" fmla="*/ 2314575 h 5724525"/>
              <a:gd name="connsiteX48" fmla="*/ 9467850 w 10477500"/>
              <a:gd name="connsiteY48" fmla="*/ 2047875 h 5724525"/>
              <a:gd name="connsiteX49" fmla="*/ 9620250 w 10477500"/>
              <a:gd name="connsiteY49" fmla="*/ 2638425 h 5724525"/>
              <a:gd name="connsiteX50" fmla="*/ 10029825 w 10477500"/>
              <a:gd name="connsiteY50" fmla="*/ 2076450 h 5724525"/>
              <a:gd name="connsiteX51" fmla="*/ 10191750 w 10477500"/>
              <a:gd name="connsiteY51" fmla="*/ 2524125 h 5724525"/>
              <a:gd name="connsiteX52" fmla="*/ 10477500 w 10477500"/>
              <a:gd name="connsiteY52" fmla="*/ 2076450 h 5724525"/>
              <a:gd name="connsiteX0" fmla="*/ 0 w 10477500"/>
              <a:gd name="connsiteY0" fmla="*/ 5724525 h 5724525"/>
              <a:gd name="connsiteX1" fmla="*/ 628650 w 10477500"/>
              <a:gd name="connsiteY1" fmla="*/ 5724525 h 5724525"/>
              <a:gd name="connsiteX2" fmla="*/ 1200150 w 10477500"/>
              <a:gd name="connsiteY2" fmla="*/ 5695950 h 5724525"/>
              <a:gd name="connsiteX3" fmla="*/ 1647825 w 10477500"/>
              <a:gd name="connsiteY3" fmla="*/ 5619750 h 5724525"/>
              <a:gd name="connsiteX4" fmla="*/ 1743075 w 10477500"/>
              <a:gd name="connsiteY4" fmla="*/ 5495925 h 5724525"/>
              <a:gd name="connsiteX5" fmla="*/ 1866900 w 10477500"/>
              <a:gd name="connsiteY5" fmla="*/ 5486400 h 5724525"/>
              <a:gd name="connsiteX6" fmla="*/ 2019300 w 10477500"/>
              <a:gd name="connsiteY6" fmla="*/ 5362575 h 5724525"/>
              <a:gd name="connsiteX7" fmla="*/ 2162175 w 10477500"/>
              <a:gd name="connsiteY7" fmla="*/ 5153025 h 5724525"/>
              <a:gd name="connsiteX8" fmla="*/ 2266950 w 10477500"/>
              <a:gd name="connsiteY8" fmla="*/ 5124450 h 5724525"/>
              <a:gd name="connsiteX9" fmla="*/ 2533650 w 10477500"/>
              <a:gd name="connsiteY9" fmla="*/ 4276725 h 5724525"/>
              <a:gd name="connsiteX10" fmla="*/ 2581275 w 10477500"/>
              <a:gd name="connsiteY10" fmla="*/ 4343400 h 5724525"/>
              <a:gd name="connsiteX11" fmla="*/ 2762250 w 10477500"/>
              <a:gd name="connsiteY11" fmla="*/ 2990850 h 5724525"/>
              <a:gd name="connsiteX12" fmla="*/ 2838450 w 10477500"/>
              <a:gd name="connsiteY12" fmla="*/ 2419350 h 5724525"/>
              <a:gd name="connsiteX13" fmla="*/ 2914650 w 10477500"/>
              <a:gd name="connsiteY13" fmla="*/ 1943100 h 5724525"/>
              <a:gd name="connsiteX14" fmla="*/ 3067050 w 10477500"/>
              <a:gd name="connsiteY14" fmla="*/ 1171575 h 5724525"/>
              <a:gd name="connsiteX15" fmla="*/ 3190875 w 10477500"/>
              <a:gd name="connsiteY15" fmla="*/ 752475 h 5724525"/>
              <a:gd name="connsiteX16" fmla="*/ 3324225 w 10477500"/>
              <a:gd name="connsiteY16" fmla="*/ 257175 h 5724525"/>
              <a:gd name="connsiteX17" fmla="*/ 3400425 w 10477500"/>
              <a:gd name="connsiteY17" fmla="*/ 0 h 5724525"/>
              <a:gd name="connsiteX18" fmla="*/ 3486150 w 10477500"/>
              <a:gd name="connsiteY18" fmla="*/ 152400 h 5724525"/>
              <a:gd name="connsiteX19" fmla="*/ 3552825 w 10477500"/>
              <a:gd name="connsiteY19" fmla="*/ 657225 h 5724525"/>
              <a:gd name="connsiteX20" fmla="*/ 3667125 w 10477500"/>
              <a:gd name="connsiteY20" fmla="*/ 942975 h 5724525"/>
              <a:gd name="connsiteX21" fmla="*/ 3857625 w 10477500"/>
              <a:gd name="connsiteY21" fmla="*/ 1114425 h 5724525"/>
              <a:gd name="connsiteX22" fmla="*/ 4029075 w 10477500"/>
              <a:gd name="connsiteY22" fmla="*/ 933450 h 5724525"/>
              <a:gd name="connsiteX23" fmla="*/ 4133850 w 10477500"/>
              <a:gd name="connsiteY23" fmla="*/ 1295400 h 5724525"/>
              <a:gd name="connsiteX24" fmla="*/ 4314825 w 10477500"/>
              <a:gd name="connsiteY24" fmla="*/ 1438275 h 5724525"/>
              <a:gd name="connsiteX25" fmla="*/ 4495800 w 10477500"/>
              <a:gd name="connsiteY25" fmla="*/ 1257300 h 5724525"/>
              <a:gd name="connsiteX26" fmla="*/ 4752975 w 10477500"/>
              <a:gd name="connsiteY26" fmla="*/ 1581150 h 5724525"/>
              <a:gd name="connsiteX27" fmla="*/ 4886325 w 10477500"/>
              <a:gd name="connsiteY27" fmla="*/ 1619250 h 5724525"/>
              <a:gd name="connsiteX28" fmla="*/ 5143500 w 10477500"/>
              <a:gd name="connsiteY28" fmla="*/ 1666875 h 5724525"/>
              <a:gd name="connsiteX29" fmla="*/ 5229225 w 10477500"/>
              <a:gd name="connsiteY29" fmla="*/ 1952625 h 5724525"/>
              <a:gd name="connsiteX30" fmla="*/ 5448300 w 10477500"/>
              <a:gd name="connsiteY30" fmla="*/ 2181225 h 5724525"/>
              <a:gd name="connsiteX31" fmla="*/ 5553075 w 10477500"/>
              <a:gd name="connsiteY31" fmla="*/ 1876425 h 5724525"/>
              <a:gd name="connsiteX32" fmla="*/ 5915025 w 10477500"/>
              <a:gd name="connsiteY32" fmla="*/ 2038350 h 5724525"/>
              <a:gd name="connsiteX33" fmla="*/ 6057900 w 10477500"/>
              <a:gd name="connsiteY33" fmla="*/ 2181225 h 5724525"/>
              <a:gd name="connsiteX34" fmla="*/ 6172200 w 10477500"/>
              <a:gd name="connsiteY34" fmla="*/ 2019300 h 5724525"/>
              <a:gd name="connsiteX35" fmla="*/ 6286500 w 10477500"/>
              <a:gd name="connsiteY35" fmla="*/ 2181225 h 5724525"/>
              <a:gd name="connsiteX36" fmla="*/ 6448425 w 10477500"/>
              <a:gd name="connsiteY36" fmla="*/ 2419350 h 5724525"/>
              <a:gd name="connsiteX37" fmla="*/ 6772275 w 10477500"/>
              <a:gd name="connsiteY37" fmla="*/ 2238375 h 5724525"/>
              <a:gd name="connsiteX38" fmla="*/ 6991350 w 10477500"/>
              <a:gd name="connsiteY38" fmla="*/ 2628900 h 5724525"/>
              <a:gd name="connsiteX39" fmla="*/ 7315200 w 10477500"/>
              <a:gd name="connsiteY39" fmla="*/ 2381250 h 5724525"/>
              <a:gd name="connsiteX40" fmla="*/ 7591425 w 10477500"/>
              <a:gd name="connsiteY40" fmla="*/ 2514600 h 5724525"/>
              <a:gd name="connsiteX41" fmla="*/ 7848600 w 10477500"/>
              <a:gd name="connsiteY41" fmla="*/ 2181225 h 5724525"/>
              <a:gd name="connsiteX42" fmla="*/ 7991475 w 10477500"/>
              <a:gd name="connsiteY42" fmla="*/ 2466975 h 5724525"/>
              <a:gd name="connsiteX43" fmla="*/ 8353425 w 10477500"/>
              <a:gd name="connsiteY43" fmla="*/ 2400300 h 5724525"/>
              <a:gd name="connsiteX44" fmla="*/ 8496300 w 10477500"/>
              <a:gd name="connsiteY44" fmla="*/ 2657475 h 5724525"/>
              <a:gd name="connsiteX45" fmla="*/ 8886825 w 10477500"/>
              <a:gd name="connsiteY45" fmla="*/ 2200275 h 5724525"/>
              <a:gd name="connsiteX46" fmla="*/ 9077325 w 10477500"/>
              <a:gd name="connsiteY46" fmla="*/ 2647950 h 5724525"/>
              <a:gd name="connsiteX47" fmla="*/ 9191625 w 10477500"/>
              <a:gd name="connsiteY47" fmla="*/ 2314575 h 5724525"/>
              <a:gd name="connsiteX48" fmla="*/ 9467850 w 10477500"/>
              <a:gd name="connsiteY48" fmla="*/ 2047875 h 5724525"/>
              <a:gd name="connsiteX49" fmla="*/ 9620250 w 10477500"/>
              <a:gd name="connsiteY49" fmla="*/ 2638425 h 5724525"/>
              <a:gd name="connsiteX50" fmla="*/ 10029825 w 10477500"/>
              <a:gd name="connsiteY50" fmla="*/ 2076450 h 5724525"/>
              <a:gd name="connsiteX51" fmla="*/ 10191750 w 10477500"/>
              <a:gd name="connsiteY51" fmla="*/ 2524125 h 5724525"/>
              <a:gd name="connsiteX52" fmla="*/ 10477500 w 10477500"/>
              <a:gd name="connsiteY52" fmla="*/ 2076450 h 5724525"/>
              <a:gd name="connsiteX0" fmla="*/ 0 w 10477500"/>
              <a:gd name="connsiteY0" fmla="*/ 5724525 h 5724525"/>
              <a:gd name="connsiteX1" fmla="*/ 628650 w 10477500"/>
              <a:gd name="connsiteY1" fmla="*/ 5724525 h 5724525"/>
              <a:gd name="connsiteX2" fmla="*/ 1200150 w 10477500"/>
              <a:gd name="connsiteY2" fmla="*/ 5695950 h 5724525"/>
              <a:gd name="connsiteX3" fmla="*/ 1647825 w 10477500"/>
              <a:gd name="connsiteY3" fmla="*/ 5619750 h 5724525"/>
              <a:gd name="connsiteX4" fmla="*/ 1743075 w 10477500"/>
              <a:gd name="connsiteY4" fmla="*/ 5495925 h 5724525"/>
              <a:gd name="connsiteX5" fmla="*/ 1866900 w 10477500"/>
              <a:gd name="connsiteY5" fmla="*/ 5486400 h 5724525"/>
              <a:gd name="connsiteX6" fmla="*/ 2019300 w 10477500"/>
              <a:gd name="connsiteY6" fmla="*/ 5362575 h 5724525"/>
              <a:gd name="connsiteX7" fmla="*/ 2162175 w 10477500"/>
              <a:gd name="connsiteY7" fmla="*/ 5153025 h 5724525"/>
              <a:gd name="connsiteX8" fmla="*/ 2266950 w 10477500"/>
              <a:gd name="connsiteY8" fmla="*/ 5124450 h 5724525"/>
              <a:gd name="connsiteX9" fmla="*/ 2533650 w 10477500"/>
              <a:gd name="connsiteY9" fmla="*/ 4276725 h 5724525"/>
              <a:gd name="connsiteX10" fmla="*/ 2581275 w 10477500"/>
              <a:gd name="connsiteY10" fmla="*/ 4343400 h 5724525"/>
              <a:gd name="connsiteX11" fmla="*/ 2762250 w 10477500"/>
              <a:gd name="connsiteY11" fmla="*/ 2990850 h 5724525"/>
              <a:gd name="connsiteX12" fmla="*/ 2838450 w 10477500"/>
              <a:gd name="connsiteY12" fmla="*/ 2419350 h 5724525"/>
              <a:gd name="connsiteX13" fmla="*/ 2914650 w 10477500"/>
              <a:gd name="connsiteY13" fmla="*/ 1943100 h 5724525"/>
              <a:gd name="connsiteX14" fmla="*/ 3067050 w 10477500"/>
              <a:gd name="connsiteY14" fmla="*/ 1171575 h 5724525"/>
              <a:gd name="connsiteX15" fmla="*/ 3190875 w 10477500"/>
              <a:gd name="connsiteY15" fmla="*/ 752475 h 5724525"/>
              <a:gd name="connsiteX16" fmla="*/ 3324225 w 10477500"/>
              <a:gd name="connsiteY16" fmla="*/ 257175 h 5724525"/>
              <a:gd name="connsiteX17" fmla="*/ 3400425 w 10477500"/>
              <a:gd name="connsiteY17" fmla="*/ 0 h 5724525"/>
              <a:gd name="connsiteX18" fmla="*/ 3486150 w 10477500"/>
              <a:gd name="connsiteY18" fmla="*/ 152400 h 5724525"/>
              <a:gd name="connsiteX19" fmla="*/ 3552825 w 10477500"/>
              <a:gd name="connsiteY19" fmla="*/ 657225 h 5724525"/>
              <a:gd name="connsiteX20" fmla="*/ 3667125 w 10477500"/>
              <a:gd name="connsiteY20" fmla="*/ 942975 h 5724525"/>
              <a:gd name="connsiteX21" fmla="*/ 3857625 w 10477500"/>
              <a:gd name="connsiteY21" fmla="*/ 1114425 h 5724525"/>
              <a:gd name="connsiteX22" fmla="*/ 4029075 w 10477500"/>
              <a:gd name="connsiteY22" fmla="*/ 933450 h 5724525"/>
              <a:gd name="connsiteX23" fmla="*/ 4133850 w 10477500"/>
              <a:gd name="connsiteY23" fmla="*/ 1295400 h 5724525"/>
              <a:gd name="connsiteX24" fmla="*/ 4314825 w 10477500"/>
              <a:gd name="connsiteY24" fmla="*/ 1438275 h 5724525"/>
              <a:gd name="connsiteX25" fmla="*/ 4495800 w 10477500"/>
              <a:gd name="connsiteY25" fmla="*/ 1257300 h 5724525"/>
              <a:gd name="connsiteX26" fmla="*/ 4752975 w 10477500"/>
              <a:gd name="connsiteY26" fmla="*/ 1581150 h 5724525"/>
              <a:gd name="connsiteX27" fmla="*/ 4886325 w 10477500"/>
              <a:gd name="connsiteY27" fmla="*/ 1619250 h 5724525"/>
              <a:gd name="connsiteX28" fmla="*/ 5143500 w 10477500"/>
              <a:gd name="connsiteY28" fmla="*/ 1666875 h 5724525"/>
              <a:gd name="connsiteX29" fmla="*/ 5229225 w 10477500"/>
              <a:gd name="connsiteY29" fmla="*/ 1952625 h 5724525"/>
              <a:gd name="connsiteX30" fmla="*/ 5448300 w 10477500"/>
              <a:gd name="connsiteY30" fmla="*/ 2181225 h 5724525"/>
              <a:gd name="connsiteX31" fmla="*/ 5553075 w 10477500"/>
              <a:gd name="connsiteY31" fmla="*/ 1876425 h 5724525"/>
              <a:gd name="connsiteX32" fmla="*/ 5915025 w 10477500"/>
              <a:gd name="connsiteY32" fmla="*/ 2038350 h 5724525"/>
              <a:gd name="connsiteX33" fmla="*/ 6057900 w 10477500"/>
              <a:gd name="connsiteY33" fmla="*/ 2181225 h 5724525"/>
              <a:gd name="connsiteX34" fmla="*/ 6172200 w 10477500"/>
              <a:gd name="connsiteY34" fmla="*/ 2019300 h 5724525"/>
              <a:gd name="connsiteX35" fmla="*/ 6286500 w 10477500"/>
              <a:gd name="connsiteY35" fmla="*/ 2181225 h 5724525"/>
              <a:gd name="connsiteX36" fmla="*/ 6448425 w 10477500"/>
              <a:gd name="connsiteY36" fmla="*/ 2419350 h 5724525"/>
              <a:gd name="connsiteX37" fmla="*/ 6772275 w 10477500"/>
              <a:gd name="connsiteY37" fmla="*/ 2238375 h 5724525"/>
              <a:gd name="connsiteX38" fmla="*/ 6991350 w 10477500"/>
              <a:gd name="connsiteY38" fmla="*/ 2628900 h 5724525"/>
              <a:gd name="connsiteX39" fmla="*/ 7315200 w 10477500"/>
              <a:gd name="connsiteY39" fmla="*/ 2381250 h 5724525"/>
              <a:gd name="connsiteX40" fmla="*/ 7591425 w 10477500"/>
              <a:gd name="connsiteY40" fmla="*/ 2514600 h 5724525"/>
              <a:gd name="connsiteX41" fmla="*/ 7848600 w 10477500"/>
              <a:gd name="connsiteY41" fmla="*/ 2181225 h 5724525"/>
              <a:gd name="connsiteX42" fmla="*/ 7991475 w 10477500"/>
              <a:gd name="connsiteY42" fmla="*/ 2466975 h 5724525"/>
              <a:gd name="connsiteX43" fmla="*/ 8353425 w 10477500"/>
              <a:gd name="connsiteY43" fmla="*/ 2400300 h 5724525"/>
              <a:gd name="connsiteX44" fmla="*/ 8496300 w 10477500"/>
              <a:gd name="connsiteY44" fmla="*/ 2657475 h 5724525"/>
              <a:gd name="connsiteX45" fmla="*/ 8886825 w 10477500"/>
              <a:gd name="connsiteY45" fmla="*/ 2200275 h 5724525"/>
              <a:gd name="connsiteX46" fmla="*/ 9077325 w 10477500"/>
              <a:gd name="connsiteY46" fmla="*/ 2647950 h 5724525"/>
              <a:gd name="connsiteX47" fmla="*/ 9191625 w 10477500"/>
              <a:gd name="connsiteY47" fmla="*/ 2314575 h 5724525"/>
              <a:gd name="connsiteX48" fmla="*/ 9467850 w 10477500"/>
              <a:gd name="connsiteY48" fmla="*/ 2047875 h 5724525"/>
              <a:gd name="connsiteX49" fmla="*/ 9620250 w 10477500"/>
              <a:gd name="connsiteY49" fmla="*/ 2638425 h 5724525"/>
              <a:gd name="connsiteX50" fmla="*/ 10029825 w 10477500"/>
              <a:gd name="connsiteY50" fmla="*/ 2076450 h 5724525"/>
              <a:gd name="connsiteX51" fmla="*/ 10191750 w 10477500"/>
              <a:gd name="connsiteY51" fmla="*/ 2524125 h 5724525"/>
              <a:gd name="connsiteX52" fmla="*/ 10477500 w 10477500"/>
              <a:gd name="connsiteY52" fmla="*/ 2076450 h 5724525"/>
              <a:gd name="connsiteX0" fmla="*/ 0 w 10477500"/>
              <a:gd name="connsiteY0" fmla="*/ 5724525 h 5724525"/>
              <a:gd name="connsiteX1" fmla="*/ 628650 w 10477500"/>
              <a:gd name="connsiteY1" fmla="*/ 5724525 h 5724525"/>
              <a:gd name="connsiteX2" fmla="*/ 1200150 w 10477500"/>
              <a:gd name="connsiteY2" fmla="*/ 5695950 h 5724525"/>
              <a:gd name="connsiteX3" fmla="*/ 1647825 w 10477500"/>
              <a:gd name="connsiteY3" fmla="*/ 5619750 h 5724525"/>
              <a:gd name="connsiteX4" fmla="*/ 1743075 w 10477500"/>
              <a:gd name="connsiteY4" fmla="*/ 5495925 h 5724525"/>
              <a:gd name="connsiteX5" fmla="*/ 1866900 w 10477500"/>
              <a:gd name="connsiteY5" fmla="*/ 5486400 h 5724525"/>
              <a:gd name="connsiteX6" fmla="*/ 2019300 w 10477500"/>
              <a:gd name="connsiteY6" fmla="*/ 5362575 h 5724525"/>
              <a:gd name="connsiteX7" fmla="*/ 2162175 w 10477500"/>
              <a:gd name="connsiteY7" fmla="*/ 5153025 h 5724525"/>
              <a:gd name="connsiteX8" fmla="*/ 2266950 w 10477500"/>
              <a:gd name="connsiteY8" fmla="*/ 5124450 h 5724525"/>
              <a:gd name="connsiteX9" fmla="*/ 2533650 w 10477500"/>
              <a:gd name="connsiteY9" fmla="*/ 4276725 h 5724525"/>
              <a:gd name="connsiteX10" fmla="*/ 2581275 w 10477500"/>
              <a:gd name="connsiteY10" fmla="*/ 4343400 h 5724525"/>
              <a:gd name="connsiteX11" fmla="*/ 2762250 w 10477500"/>
              <a:gd name="connsiteY11" fmla="*/ 2990850 h 5724525"/>
              <a:gd name="connsiteX12" fmla="*/ 2838450 w 10477500"/>
              <a:gd name="connsiteY12" fmla="*/ 2419350 h 5724525"/>
              <a:gd name="connsiteX13" fmla="*/ 2914650 w 10477500"/>
              <a:gd name="connsiteY13" fmla="*/ 1943100 h 5724525"/>
              <a:gd name="connsiteX14" fmla="*/ 3067050 w 10477500"/>
              <a:gd name="connsiteY14" fmla="*/ 1171575 h 5724525"/>
              <a:gd name="connsiteX15" fmla="*/ 3190875 w 10477500"/>
              <a:gd name="connsiteY15" fmla="*/ 752475 h 5724525"/>
              <a:gd name="connsiteX16" fmla="*/ 3324225 w 10477500"/>
              <a:gd name="connsiteY16" fmla="*/ 257175 h 5724525"/>
              <a:gd name="connsiteX17" fmla="*/ 3400425 w 10477500"/>
              <a:gd name="connsiteY17" fmla="*/ 0 h 5724525"/>
              <a:gd name="connsiteX18" fmla="*/ 3486150 w 10477500"/>
              <a:gd name="connsiteY18" fmla="*/ 152400 h 5724525"/>
              <a:gd name="connsiteX19" fmla="*/ 3552825 w 10477500"/>
              <a:gd name="connsiteY19" fmla="*/ 657225 h 5724525"/>
              <a:gd name="connsiteX20" fmla="*/ 3667125 w 10477500"/>
              <a:gd name="connsiteY20" fmla="*/ 942975 h 5724525"/>
              <a:gd name="connsiteX21" fmla="*/ 3857625 w 10477500"/>
              <a:gd name="connsiteY21" fmla="*/ 1114425 h 5724525"/>
              <a:gd name="connsiteX22" fmla="*/ 4029075 w 10477500"/>
              <a:gd name="connsiteY22" fmla="*/ 933450 h 5724525"/>
              <a:gd name="connsiteX23" fmla="*/ 4133850 w 10477500"/>
              <a:gd name="connsiteY23" fmla="*/ 1295400 h 5724525"/>
              <a:gd name="connsiteX24" fmla="*/ 4314825 w 10477500"/>
              <a:gd name="connsiteY24" fmla="*/ 1438275 h 5724525"/>
              <a:gd name="connsiteX25" fmla="*/ 4495800 w 10477500"/>
              <a:gd name="connsiteY25" fmla="*/ 1257300 h 5724525"/>
              <a:gd name="connsiteX26" fmla="*/ 4752975 w 10477500"/>
              <a:gd name="connsiteY26" fmla="*/ 1581150 h 5724525"/>
              <a:gd name="connsiteX27" fmla="*/ 4886325 w 10477500"/>
              <a:gd name="connsiteY27" fmla="*/ 1619250 h 5724525"/>
              <a:gd name="connsiteX28" fmla="*/ 5143500 w 10477500"/>
              <a:gd name="connsiteY28" fmla="*/ 1666875 h 5724525"/>
              <a:gd name="connsiteX29" fmla="*/ 5229225 w 10477500"/>
              <a:gd name="connsiteY29" fmla="*/ 1952625 h 5724525"/>
              <a:gd name="connsiteX30" fmla="*/ 5448300 w 10477500"/>
              <a:gd name="connsiteY30" fmla="*/ 2181225 h 5724525"/>
              <a:gd name="connsiteX31" fmla="*/ 5553075 w 10477500"/>
              <a:gd name="connsiteY31" fmla="*/ 1876425 h 5724525"/>
              <a:gd name="connsiteX32" fmla="*/ 5915025 w 10477500"/>
              <a:gd name="connsiteY32" fmla="*/ 2038350 h 5724525"/>
              <a:gd name="connsiteX33" fmla="*/ 6057900 w 10477500"/>
              <a:gd name="connsiteY33" fmla="*/ 2181225 h 5724525"/>
              <a:gd name="connsiteX34" fmla="*/ 6172200 w 10477500"/>
              <a:gd name="connsiteY34" fmla="*/ 2019300 h 5724525"/>
              <a:gd name="connsiteX35" fmla="*/ 6286500 w 10477500"/>
              <a:gd name="connsiteY35" fmla="*/ 2181225 h 5724525"/>
              <a:gd name="connsiteX36" fmla="*/ 6448425 w 10477500"/>
              <a:gd name="connsiteY36" fmla="*/ 2419350 h 5724525"/>
              <a:gd name="connsiteX37" fmla="*/ 6772275 w 10477500"/>
              <a:gd name="connsiteY37" fmla="*/ 2238375 h 5724525"/>
              <a:gd name="connsiteX38" fmla="*/ 6991350 w 10477500"/>
              <a:gd name="connsiteY38" fmla="*/ 2628900 h 5724525"/>
              <a:gd name="connsiteX39" fmla="*/ 7315200 w 10477500"/>
              <a:gd name="connsiteY39" fmla="*/ 2381250 h 5724525"/>
              <a:gd name="connsiteX40" fmla="*/ 7591425 w 10477500"/>
              <a:gd name="connsiteY40" fmla="*/ 2514600 h 5724525"/>
              <a:gd name="connsiteX41" fmla="*/ 7848600 w 10477500"/>
              <a:gd name="connsiteY41" fmla="*/ 2181225 h 5724525"/>
              <a:gd name="connsiteX42" fmla="*/ 7991475 w 10477500"/>
              <a:gd name="connsiteY42" fmla="*/ 2466975 h 5724525"/>
              <a:gd name="connsiteX43" fmla="*/ 8353425 w 10477500"/>
              <a:gd name="connsiteY43" fmla="*/ 2400300 h 5724525"/>
              <a:gd name="connsiteX44" fmla="*/ 8496300 w 10477500"/>
              <a:gd name="connsiteY44" fmla="*/ 2657475 h 5724525"/>
              <a:gd name="connsiteX45" fmla="*/ 8886825 w 10477500"/>
              <a:gd name="connsiteY45" fmla="*/ 2200275 h 5724525"/>
              <a:gd name="connsiteX46" fmla="*/ 9077325 w 10477500"/>
              <a:gd name="connsiteY46" fmla="*/ 2647950 h 5724525"/>
              <a:gd name="connsiteX47" fmla="*/ 9191625 w 10477500"/>
              <a:gd name="connsiteY47" fmla="*/ 2314575 h 5724525"/>
              <a:gd name="connsiteX48" fmla="*/ 9467850 w 10477500"/>
              <a:gd name="connsiteY48" fmla="*/ 2047875 h 5724525"/>
              <a:gd name="connsiteX49" fmla="*/ 9620250 w 10477500"/>
              <a:gd name="connsiteY49" fmla="*/ 2638425 h 5724525"/>
              <a:gd name="connsiteX50" fmla="*/ 10029825 w 10477500"/>
              <a:gd name="connsiteY50" fmla="*/ 2076450 h 5724525"/>
              <a:gd name="connsiteX51" fmla="*/ 10191750 w 10477500"/>
              <a:gd name="connsiteY51" fmla="*/ 2524125 h 5724525"/>
              <a:gd name="connsiteX52" fmla="*/ 10477500 w 10477500"/>
              <a:gd name="connsiteY52" fmla="*/ 2076450 h 5724525"/>
              <a:gd name="connsiteX0" fmla="*/ 0 w 10477500"/>
              <a:gd name="connsiteY0" fmla="*/ 5724525 h 5724525"/>
              <a:gd name="connsiteX1" fmla="*/ 628650 w 10477500"/>
              <a:gd name="connsiteY1" fmla="*/ 5724525 h 5724525"/>
              <a:gd name="connsiteX2" fmla="*/ 1200150 w 10477500"/>
              <a:gd name="connsiteY2" fmla="*/ 5695950 h 5724525"/>
              <a:gd name="connsiteX3" fmla="*/ 1647825 w 10477500"/>
              <a:gd name="connsiteY3" fmla="*/ 5619750 h 5724525"/>
              <a:gd name="connsiteX4" fmla="*/ 1743075 w 10477500"/>
              <a:gd name="connsiteY4" fmla="*/ 5495925 h 5724525"/>
              <a:gd name="connsiteX5" fmla="*/ 1866900 w 10477500"/>
              <a:gd name="connsiteY5" fmla="*/ 5486400 h 5724525"/>
              <a:gd name="connsiteX6" fmla="*/ 2019300 w 10477500"/>
              <a:gd name="connsiteY6" fmla="*/ 5362575 h 5724525"/>
              <a:gd name="connsiteX7" fmla="*/ 2162175 w 10477500"/>
              <a:gd name="connsiteY7" fmla="*/ 5153025 h 5724525"/>
              <a:gd name="connsiteX8" fmla="*/ 2266950 w 10477500"/>
              <a:gd name="connsiteY8" fmla="*/ 5124450 h 5724525"/>
              <a:gd name="connsiteX9" fmla="*/ 2533650 w 10477500"/>
              <a:gd name="connsiteY9" fmla="*/ 4276725 h 5724525"/>
              <a:gd name="connsiteX10" fmla="*/ 2581275 w 10477500"/>
              <a:gd name="connsiteY10" fmla="*/ 4343400 h 5724525"/>
              <a:gd name="connsiteX11" fmla="*/ 2762250 w 10477500"/>
              <a:gd name="connsiteY11" fmla="*/ 2990850 h 5724525"/>
              <a:gd name="connsiteX12" fmla="*/ 2838450 w 10477500"/>
              <a:gd name="connsiteY12" fmla="*/ 2419350 h 5724525"/>
              <a:gd name="connsiteX13" fmla="*/ 2914650 w 10477500"/>
              <a:gd name="connsiteY13" fmla="*/ 1943100 h 5724525"/>
              <a:gd name="connsiteX14" fmla="*/ 3067050 w 10477500"/>
              <a:gd name="connsiteY14" fmla="*/ 1171575 h 5724525"/>
              <a:gd name="connsiteX15" fmla="*/ 3190875 w 10477500"/>
              <a:gd name="connsiteY15" fmla="*/ 752475 h 5724525"/>
              <a:gd name="connsiteX16" fmla="*/ 3324225 w 10477500"/>
              <a:gd name="connsiteY16" fmla="*/ 257175 h 5724525"/>
              <a:gd name="connsiteX17" fmla="*/ 3400425 w 10477500"/>
              <a:gd name="connsiteY17" fmla="*/ 0 h 5724525"/>
              <a:gd name="connsiteX18" fmla="*/ 3486150 w 10477500"/>
              <a:gd name="connsiteY18" fmla="*/ 152400 h 5724525"/>
              <a:gd name="connsiteX19" fmla="*/ 3552825 w 10477500"/>
              <a:gd name="connsiteY19" fmla="*/ 657225 h 5724525"/>
              <a:gd name="connsiteX20" fmla="*/ 3667125 w 10477500"/>
              <a:gd name="connsiteY20" fmla="*/ 942975 h 5724525"/>
              <a:gd name="connsiteX21" fmla="*/ 3857625 w 10477500"/>
              <a:gd name="connsiteY21" fmla="*/ 1114425 h 5724525"/>
              <a:gd name="connsiteX22" fmla="*/ 4029075 w 10477500"/>
              <a:gd name="connsiteY22" fmla="*/ 933450 h 5724525"/>
              <a:gd name="connsiteX23" fmla="*/ 4133850 w 10477500"/>
              <a:gd name="connsiteY23" fmla="*/ 1295400 h 5724525"/>
              <a:gd name="connsiteX24" fmla="*/ 4314825 w 10477500"/>
              <a:gd name="connsiteY24" fmla="*/ 1438275 h 5724525"/>
              <a:gd name="connsiteX25" fmla="*/ 4495800 w 10477500"/>
              <a:gd name="connsiteY25" fmla="*/ 1257300 h 5724525"/>
              <a:gd name="connsiteX26" fmla="*/ 4752975 w 10477500"/>
              <a:gd name="connsiteY26" fmla="*/ 1581150 h 5724525"/>
              <a:gd name="connsiteX27" fmla="*/ 4886325 w 10477500"/>
              <a:gd name="connsiteY27" fmla="*/ 1619250 h 5724525"/>
              <a:gd name="connsiteX28" fmla="*/ 5143500 w 10477500"/>
              <a:gd name="connsiteY28" fmla="*/ 1666875 h 5724525"/>
              <a:gd name="connsiteX29" fmla="*/ 5229225 w 10477500"/>
              <a:gd name="connsiteY29" fmla="*/ 1952625 h 5724525"/>
              <a:gd name="connsiteX30" fmla="*/ 5448300 w 10477500"/>
              <a:gd name="connsiteY30" fmla="*/ 2181225 h 5724525"/>
              <a:gd name="connsiteX31" fmla="*/ 5553075 w 10477500"/>
              <a:gd name="connsiteY31" fmla="*/ 1876425 h 5724525"/>
              <a:gd name="connsiteX32" fmla="*/ 5915025 w 10477500"/>
              <a:gd name="connsiteY32" fmla="*/ 2038350 h 5724525"/>
              <a:gd name="connsiteX33" fmla="*/ 6057900 w 10477500"/>
              <a:gd name="connsiteY33" fmla="*/ 2181225 h 5724525"/>
              <a:gd name="connsiteX34" fmla="*/ 6172200 w 10477500"/>
              <a:gd name="connsiteY34" fmla="*/ 2019300 h 5724525"/>
              <a:gd name="connsiteX35" fmla="*/ 6286500 w 10477500"/>
              <a:gd name="connsiteY35" fmla="*/ 2181225 h 5724525"/>
              <a:gd name="connsiteX36" fmla="*/ 6448425 w 10477500"/>
              <a:gd name="connsiteY36" fmla="*/ 2419350 h 5724525"/>
              <a:gd name="connsiteX37" fmla="*/ 6772275 w 10477500"/>
              <a:gd name="connsiteY37" fmla="*/ 2238375 h 5724525"/>
              <a:gd name="connsiteX38" fmla="*/ 6991350 w 10477500"/>
              <a:gd name="connsiteY38" fmla="*/ 2628900 h 5724525"/>
              <a:gd name="connsiteX39" fmla="*/ 7315200 w 10477500"/>
              <a:gd name="connsiteY39" fmla="*/ 2381250 h 5724525"/>
              <a:gd name="connsiteX40" fmla="*/ 7591425 w 10477500"/>
              <a:gd name="connsiteY40" fmla="*/ 2514600 h 5724525"/>
              <a:gd name="connsiteX41" fmla="*/ 7848600 w 10477500"/>
              <a:gd name="connsiteY41" fmla="*/ 2181225 h 5724525"/>
              <a:gd name="connsiteX42" fmla="*/ 7991475 w 10477500"/>
              <a:gd name="connsiteY42" fmla="*/ 2466975 h 5724525"/>
              <a:gd name="connsiteX43" fmla="*/ 8353425 w 10477500"/>
              <a:gd name="connsiteY43" fmla="*/ 2400300 h 5724525"/>
              <a:gd name="connsiteX44" fmla="*/ 8496300 w 10477500"/>
              <a:gd name="connsiteY44" fmla="*/ 2657475 h 5724525"/>
              <a:gd name="connsiteX45" fmla="*/ 8886825 w 10477500"/>
              <a:gd name="connsiteY45" fmla="*/ 2200275 h 5724525"/>
              <a:gd name="connsiteX46" fmla="*/ 9077325 w 10477500"/>
              <a:gd name="connsiteY46" fmla="*/ 2647950 h 5724525"/>
              <a:gd name="connsiteX47" fmla="*/ 9191625 w 10477500"/>
              <a:gd name="connsiteY47" fmla="*/ 2314575 h 5724525"/>
              <a:gd name="connsiteX48" fmla="*/ 9467850 w 10477500"/>
              <a:gd name="connsiteY48" fmla="*/ 2047875 h 5724525"/>
              <a:gd name="connsiteX49" fmla="*/ 9620250 w 10477500"/>
              <a:gd name="connsiteY49" fmla="*/ 2638425 h 5724525"/>
              <a:gd name="connsiteX50" fmla="*/ 9791700 w 10477500"/>
              <a:gd name="connsiteY50" fmla="*/ 2228850 h 5724525"/>
              <a:gd name="connsiteX51" fmla="*/ 10029825 w 10477500"/>
              <a:gd name="connsiteY51" fmla="*/ 2076450 h 5724525"/>
              <a:gd name="connsiteX52" fmla="*/ 10191750 w 10477500"/>
              <a:gd name="connsiteY52" fmla="*/ 2524125 h 5724525"/>
              <a:gd name="connsiteX53" fmla="*/ 10477500 w 10477500"/>
              <a:gd name="connsiteY53" fmla="*/ 2076450 h 5724525"/>
              <a:gd name="connsiteX0" fmla="*/ 0 w 10477500"/>
              <a:gd name="connsiteY0" fmla="*/ 5724525 h 5724525"/>
              <a:gd name="connsiteX1" fmla="*/ 628650 w 10477500"/>
              <a:gd name="connsiteY1" fmla="*/ 5724525 h 5724525"/>
              <a:gd name="connsiteX2" fmla="*/ 1200150 w 10477500"/>
              <a:gd name="connsiteY2" fmla="*/ 5695950 h 5724525"/>
              <a:gd name="connsiteX3" fmla="*/ 1647825 w 10477500"/>
              <a:gd name="connsiteY3" fmla="*/ 5619750 h 5724525"/>
              <a:gd name="connsiteX4" fmla="*/ 1743075 w 10477500"/>
              <a:gd name="connsiteY4" fmla="*/ 5495925 h 5724525"/>
              <a:gd name="connsiteX5" fmla="*/ 1866900 w 10477500"/>
              <a:gd name="connsiteY5" fmla="*/ 5486400 h 5724525"/>
              <a:gd name="connsiteX6" fmla="*/ 2019300 w 10477500"/>
              <a:gd name="connsiteY6" fmla="*/ 5362575 h 5724525"/>
              <a:gd name="connsiteX7" fmla="*/ 2162175 w 10477500"/>
              <a:gd name="connsiteY7" fmla="*/ 5153025 h 5724525"/>
              <a:gd name="connsiteX8" fmla="*/ 2266950 w 10477500"/>
              <a:gd name="connsiteY8" fmla="*/ 5124450 h 5724525"/>
              <a:gd name="connsiteX9" fmla="*/ 2533650 w 10477500"/>
              <a:gd name="connsiteY9" fmla="*/ 4276725 h 5724525"/>
              <a:gd name="connsiteX10" fmla="*/ 2581275 w 10477500"/>
              <a:gd name="connsiteY10" fmla="*/ 4343400 h 5724525"/>
              <a:gd name="connsiteX11" fmla="*/ 2762250 w 10477500"/>
              <a:gd name="connsiteY11" fmla="*/ 2990850 h 5724525"/>
              <a:gd name="connsiteX12" fmla="*/ 2838450 w 10477500"/>
              <a:gd name="connsiteY12" fmla="*/ 2419350 h 5724525"/>
              <a:gd name="connsiteX13" fmla="*/ 2914650 w 10477500"/>
              <a:gd name="connsiteY13" fmla="*/ 1943100 h 5724525"/>
              <a:gd name="connsiteX14" fmla="*/ 3067050 w 10477500"/>
              <a:gd name="connsiteY14" fmla="*/ 1171575 h 5724525"/>
              <a:gd name="connsiteX15" fmla="*/ 3190875 w 10477500"/>
              <a:gd name="connsiteY15" fmla="*/ 752475 h 5724525"/>
              <a:gd name="connsiteX16" fmla="*/ 3324225 w 10477500"/>
              <a:gd name="connsiteY16" fmla="*/ 257175 h 5724525"/>
              <a:gd name="connsiteX17" fmla="*/ 3400425 w 10477500"/>
              <a:gd name="connsiteY17" fmla="*/ 0 h 5724525"/>
              <a:gd name="connsiteX18" fmla="*/ 3486150 w 10477500"/>
              <a:gd name="connsiteY18" fmla="*/ 152400 h 5724525"/>
              <a:gd name="connsiteX19" fmla="*/ 3552825 w 10477500"/>
              <a:gd name="connsiteY19" fmla="*/ 657225 h 5724525"/>
              <a:gd name="connsiteX20" fmla="*/ 3667125 w 10477500"/>
              <a:gd name="connsiteY20" fmla="*/ 942975 h 5724525"/>
              <a:gd name="connsiteX21" fmla="*/ 3857625 w 10477500"/>
              <a:gd name="connsiteY21" fmla="*/ 1114425 h 5724525"/>
              <a:gd name="connsiteX22" fmla="*/ 4029075 w 10477500"/>
              <a:gd name="connsiteY22" fmla="*/ 933450 h 5724525"/>
              <a:gd name="connsiteX23" fmla="*/ 4133850 w 10477500"/>
              <a:gd name="connsiteY23" fmla="*/ 1295400 h 5724525"/>
              <a:gd name="connsiteX24" fmla="*/ 4314825 w 10477500"/>
              <a:gd name="connsiteY24" fmla="*/ 1438275 h 5724525"/>
              <a:gd name="connsiteX25" fmla="*/ 4495800 w 10477500"/>
              <a:gd name="connsiteY25" fmla="*/ 1257300 h 5724525"/>
              <a:gd name="connsiteX26" fmla="*/ 4752975 w 10477500"/>
              <a:gd name="connsiteY26" fmla="*/ 1581150 h 5724525"/>
              <a:gd name="connsiteX27" fmla="*/ 4886325 w 10477500"/>
              <a:gd name="connsiteY27" fmla="*/ 1619250 h 5724525"/>
              <a:gd name="connsiteX28" fmla="*/ 5143500 w 10477500"/>
              <a:gd name="connsiteY28" fmla="*/ 1666875 h 5724525"/>
              <a:gd name="connsiteX29" fmla="*/ 5229225 w 10477500"/>
              <a:gd name="connsiteY29" fmla="*/ 1952625 h 5724525"/>
              <a:gd name="connsiteX30" fmla="*/ 5448300 w 10477500"/>
              <a:gd name="connsiteY30" fmla="*/ 2181225 h 5724525"/>
              <a:gd name="connsiteX31" fmla="*/ 5553075 w 10477500"/>
              <a:gd name="connsiteY31" fmla="*/ 1876425 h 5724525"/>
              <a:gd name="connsiteX32" fmla="*/ 5915025 w 10477500"/>
              <a:gd name="connsiteY32" fmla="*/ 2038350 h 5724525"/>
              <a:gd name="connsiteX33" fmla="*/ 6057900 w 10477500"/>
              <a:gd name="connsiteY33" fmla="*/ 2181225 h 5724525"/>
              <a:gd name="connsiteX34" fmla="*/ 6172200 w 10477500"/>
              <a:gd name="connsiteY34" fmla="*/ 2019300 h 5724525"/>
              <a:gd name="connsiteX35" fmla="*/ 6286500 w 10477500"/>
              <a:gd name="connsiteY35" fmla="*/ 2181225 h 5724525"/>
              <a:gd name="connsiteX36" fmla="*/ 6448425 w 10477500"/>
              <a:gd name="connsiteY36" fmla="*/ 2419350 h 5724525"/>
              <a:gd name="connsiteX37" fmla="*/ 6772275 w 10477500"/>
              <a:gd name="connsiteY37" fmla="*/ 2238375 h 5724525"/>
              <a:gd name="connsiteX38" fmla="*/ 6991350 w 10477500"/>
              <a:gd name="connsiteY38" fmla="*/ 2628900 h 5724525"/>
              <a:gd name="connsiteX39" fmla="*/ 7315200 w 10477500"/>
              <a:gd name="connsiteY39" fmla="*/ 2381250 h 5724525"/>
              <a:gd name="connsiteX40" fmla="*/ 7591425 w 10477500"/>
              <a:gd name="connsiteY40" fmla="*/ 2514600 h 5724525"/>
              <a:gd name="connsiteX41" fmla="*/ 7848600 w 10477500"/>
              <a:gd name="connsiteY41" fmla="*/ 2181225 h 5724525"/>
              <a:gd name="connsiteX42" fmla="*/ 7991475 w 10477500"/>
              <a:gd name="connsiteY42" fmla="*/ 2466975 h 5724525"/>
              <a:gd name="connsiteX43" fmla="*/ 8353425 w 10477500"/>
              <a:gd name="connsiteY43" fmla="*/ 2400300 h 5724525"/>
              <a:gd name="connsiteX44" fmla="*/ 8496300 w 10477500"/>
              <a:gd name="connsiteY44" fmla="*/ 2657475 h 5724525"/>
              <a:gd name="connsiteX45" fmla="*/ 8886825 w 10477500"/>
              <a:gd name="connsiteY45" fmla="*/ 2200275 h 5724525"/>
              <a:gd name="connsiteX46" fmla="*/ 9077325 w 10477500"/>
              <a:gd name="connsiteY46" fmla="*/ 2647950 h 5724525"/>
              <a:gd name="connsiteX47" fmla="*/ 9191625 w 10477500"/>
              <a:gd name="connsiteY47" fmla="*/ 2314575 h 5724525"/>
              <a:gd name="connsiteX48" fmla="*/ 9467850 w 10477500"/>
              <a:gd name="connsiteY48" fmla="*/ 2047875 h 5724525"/>
              <a:gd name="connsiteX49" fmla="*/ 9620250 w 10477500"/>
              <a:gd name="connsiteY49" fmla="*/ 2638425 h 5724525"/>
              <a:gd name="connsiteX50" fmla="*/ 9791700 w 10477500"/>
              <a:gd name="connsiteY50" fmla="*/ 2228850 h 5724525"/>
              <a:gd name="connsiteX51" fmla="*/ 10029825 w 10477500"/>
              <a:gd name="connsiteY51" fmla="*/ 2076450 h 5724525"/>
              <a:gd name="connsiteX52" fmla="*/ 10191750 w 10477500"/>
              <a:gd name="connsiteY52" fmla="*/ 2524125 h 5724525"/>
              <a:gd name="connsiteX53" fmla="*/ 10477500 w 10477500"/>
              <a:gd name="connsiteY53" fmla="*/ 2076450 h 5724525"/>
              <a:gd name="connsiteX0" fmla="*/ 0 w 10477500"/>
              <a:gd name="connsiteY0" fmla="*/ 5724525 h 5724525"/>
              <a:gd name="connsiteX1" fmla="*/ 628650 w 10477500"/>
              <a:gd name="connsiteY1" fmla="*/ 5724525 h 5724525"/>
              <a:gd name="connsiteX2" fmla="*/ 1200150 w 10477500"/>
              <a:gd name="connsiteY2" fmla="*/ 5695950 h 5724525"/>
              <a:gd name="connsiteX3" fmla="*/ 1647825 w 10477500"/>
              <a:gd name="connsiteY3" fmla="*/ 5619750 h 5724525"/>
              <a:gd name="connsiteX4" fmla="*/ 1743075 w 10477500"/>
              <a:gd name="connsiteY4" fmla="*/ 5495925 h 5724525"/>
              <a:gd name="connsiteX5" fmla="*/ 1866900 w 10477500"/>
              <a:gd name="connsiteY5" fmla="*/ 5486400 h 5724525"/>
              <a:gd name="connsiteX6" fmla="*/ 2019300 w 10477500"/>
              <a:gd name="connsiteY6" fmla="*/ 5362575 h 5724525"/>
              <a:gd name="connsiteX7" fmla="*/ 2162175 w 10477500"/>
              <a:gd name="connsiteY7" fmla="*/ 5153025 h 5724525"/>
              <a:gd name="connsiteX8" fmla="*/ 2266950 w 10477500"/>
              <a:gd name="connsiteY8" fmla="*/ 5124450 h 5724525"/>
              <a:gd name="connsiteX9" fmla="*/ 2533650 w 10477500"/>
              <a:gd name="connsiteY9" fmla="*/ 4276725 h 5724525"/>
              <a:gd name="connsiteX10" fmla="*/ 2581275 w 10477500"/>
              <a:gd name="connsiteY10" fmla="*/ 4343400 h 5724525"/>
              <a:gd name="connsiteX11" fmla="*/ 2762250 w 10477500"/>
              <a:gd name="connsiteY11" fmla="*/ 2990850 h 5724525"/>
              <a:gd name="connsiteX12" fmla="*/ 2838450 w 10477500"/>
              <a:gd name="connsiteY12" fmla="*/ 2419350 h 5724525"/>
              <a:gd name="connsiteX13" fmla="*/ 2914650 w 10477500"/>
              <a:gd name="connsiteY13" fmla="*/ 1943100 h 5724525"/>
              <a:gd name="connsiteX14" fmla="*/ 3067050 w 10477500"/>
              <a:gd name="connsiteY14" fmla="*/ 1171575 h 5724525"/>
              <a:gd name="connsiteX15" fmla="*/ 3190875 w 10477500"/>
              <a:gd name="connsiteY15" fmla="*/ 752475 h 5724525"/>
              <a:gd name="connsiteX16" fmla="*/ 3324225 w 10477500"/>
              <a:gd name="connsiteY16" fmla="*/ 257175 h 5724525"/>
              <a:gd name="connsiteX17" fmla="*/ 3400425 w 10477500"/>
              <a:gd name="connsiteY17" fmla="*/ 0 h 5724525"/>
              <a:gd name="connsiteX18" fmla="*/ 3486150 w 10477500"/>
              <a:gd name="connsiteY18" fmla="*/ 152400 h 5724525"/>
              <a:gd name="connsiteX19" fmla="*/ 3552825 w 10477500"/>
              <a:gd name="connsiteY19" fmla="*/ 657225 h 5724525"/>
              <a:gd name="connsiteX20" fmla="*/ 3667125 w 10477500"/>
              <a:gd name="connsiteY20" fmla="*/ 942975 h 5724525"/>
              <a:gd name="connsiteX21" fmla="*/ 3857625 w 10477500"/>
              <a:gd name="connsiteY21" fmla="*/ 1114425 h 5724525"/>
              <a:gd name="connsiteX22" fmla="*/ 4029075 w 10477500"/>
              <a:gd name="connsiteY22" fmla="*/ 933450 h 5724525"/>
              <a:gd name="connsiteX23" fmla="*/ 4133850 w 10477500"/>
              <a:gd name="connsiteY23" fmla="*/ 1295400 h 5724525"/>
              <a:gd name="connsiteX24" fmla="*/ 4314825 w 10477500"/>
              <a:gd name="connsiteY24" fmla="*/ 1438275 h 5724525"/>
              <a:gd name="connsiteX25" fmla="*/ 4495800 w 10477500"/>
              <a:gd name="connsiteY25" fmla="*/ 1257300 h 5724525"/>
              <a:gd name="connsiteX26" fmla="*/ 4752975 w 10477500"/>
              <a:gd name="connsiteY26" fmla="*/ 1581150 h 5724525"/>
              <a:gd name="connsiteX27" fmla="*/ 4886325 w 10477500"/>
              <a:gd name="connsiteY27" fmla="*/ 1619250 h 5724525"/>
              <a:gd name="connsiteX28" fmla="*/ 5143500 w 10477500"/>
              <a:gd name="connsiteY28" fmla="*/ 1666875 h 5724525"/>
              <a:gd name="connsiteX29" fmla="*/ 5229225 w 10477500"/>
              <a:gd name="connsiteY29" fmla="*/ 1952625 h 5724525"/>
              <a:gd name="connsiteX30" fmla="*/ 5448300 w 10477500"/>
              <a:gd name="connsiteY30" fmla="*/ 2181225 h 5724525"/>
              <a:gd name="connsiteX31" fmla="*/ 5553075 w 10477500"/>
              <a:gd name="connsiteY31" fmla="*/ 1876425 h 5724525"/>
              <a:gd name="connsiteX32" fmla="*/ 5915025 w 10477500"/>
              <a:gd name="connsiteY32" fmla="*/ 2038350 h 5724525"/>
              <a:gd name="connsiteX33" fmla="*/ 6057900 w 10477500"/>
              <a:gd name="connsiteY33" fmla="*/ 2181225 h 5724525"/>
              <a:gd name="connsiteX34" fmla="*/ 6172200 w 10477500"/>
              <a:gd name="connsiteY34" fmla="*/ 2019300 h 5724525"/>
              <a:gd name="connsiteX35" fmla="*/ 6286500 w 10477500"/>
              <a:gd name="connsiteY35" fmla="*/ 2181225 h 5724525"/>
              <a:gd name="connsiteX36" fmla="*/ 6448425 w 10477500"/>
              <a:gd name="connsiteY36" fmla="*/ 2419350 h 5724525"/>
              <a:gd name="connsiteX37" fmla="*/ 6772275 w 10477500"/>
              <a:gd name="connsiteY37" fmla="*/ 2238375 h 5724525"/>
              <a:gd name="connsiteX38" fmla="*/ 6991350 w 10477500"/>
              <a:gd name="connsiteY38" fmla="*/ 2628900 h 5724525"/>
              <a:gd name="connsiteX39" fmla="*/ 7315200 w 10477500"/>
              <a:gd name="connsiteY39" fmla="*/ 2381250 h 5724525"/>
              <a:gd name="connsiteX40" fmla="*/ 7591425 w 10477500"/>
              <a:gd name="connsiteY40" fmla="*/ 2514600 h 5724525"/>
              <a:gd name="connsiteX41" fmla="*/ 7848600 w 10477500"/>
              <a:gd name="connsiteY41" fmla="*/ 2181225 h 5724525"/>
              <a:gd name="connsiteX42" fmla="*/ 7991475 w 10477500"/>
              <a:gd name="connsiteY42" fmla="*/ 2466975 h 5724525"/>
              <a:gd name="connsiteX43" fmla="*/ 8353425 w 10477500"/>
              <a:gd name="connsiteY43" fmla="*/ 2400300 h 5724525"/>
              <a:gd name="connsiteX44" fmla="*/ 8496300 w 10477500"/>
              <a:gd name="connsiteY44" fmla="*/ 2657475 h 5724525"/>
              <a:gd name="connsiteX45" fmla="*/ 8886825 w 10477500"/>
              <a:gd name="connsiteY45" fmla="*/ 2200275 h 5724525"/>
              <a:gd name="connsiteX46" fmla="*/ 9077325 w 10477500"/>
              <a:gd name="connsiteY46" fmla="*/ 2647950 h 5724525"/>
              <a:gd name="connsiteX47" fmla="*/ 9191625 w 10477500"/>
              <a:gd name="connsiteY47" fmla="*/ 2314575 h 5724525"/>
              <a:gd name="connsiteX48" fmla="*/ 9467850 w 10477500"/>
              <a:gd name="connsiteY48" fmla="*/ 2047875 h 5724525"/>
              <a:gd name="connsiteX49" fmla="*/ 9620250 w 10477500"/>
              <a:gd name="connsiteY49" fmla="*/ 2638425 h 5724525"/>
              <a:gd name="connsiteX50" fmla="*/ 9791700 w 10477500"/>
              <a:gd name="connsiteY50" fmla="*/ 2228850 h 5724525"/>
              <a:gd name="connsiteX51" fmla="*/ 10029825 w 10477500"/>
              <a:gd name="connsiteY51" fmla="*/ 2076450 h 5724525"/>
              <a:gd name="connsiteX52" fmla="*/ 10191750 w 10477500"/>
              <a:gd name="connsiteY52" fmla="*/ 2524125 h 5724525"/>
              <a:gd name="connsiteX53" fmla="*/ 10477500 w 10477500"/>
              <a:gd name="connsiteY53" fmla="*/ 2076450 h 5724525"/>
              <a:gd name="connsiteX0" fmla="*/ 0 w 10477500"/>
              <a:gd name="connsiteY0" fmla="*/ 5724525 h 5724525"/>
              <a:gd name="connsiteX1" fmla="*/ 628650 w 10477500"/>
              <a:gd name="connsiteY1" fmla="*/ 5724525 h 5724525"/>
              <a:gd name="connsiteX2" fmla="*/ 1200150 w 10477500"/>
              <a:gd name="connsiteY2" fmla="*/ 5695950 h 5724525"/>
              <a:gd name="connsiteX3" fmla="*/ 1647825 w 10477500"/>
              <a:gd name="connsiteY3" fmla="*/ 5619750 h 5724525"/>
              <a:gd name="connsiteX4" fmla="*/ 1743075 w 10477500"/>
              <a:gd name="connsiteY4" fmla="*/ 5495925 h 5724525"/>
              <a:gd name="connsiteX5" fmla="*/ 1866900 w 10477500"/>
              <a:gd name="connsiteY5" fmla="*/ 5486400 h 5724525"/>
              <a:gd name="connsiteX6" fmla="*/ 2019300 w 10477500"/>
              <a:gd name="connsiteY6" fmla="*/ 5362575 h 5724525"/>
              <a:gd name="connsiteX7" fmla="*/ 2162175 w 10477500"/>
              <a:gd name="connsiteY7" fmla="*/ 5153025 h 5724525"/>
              <a:gd name="connsiteX8" fmla="*/ 2266950 w 10477500"/>
              <a:gd name="connsiteY8" fmla="*/ 5124450 h 5724525"/>
              <a:gd name="connsiteX9" fmla="*/ 2533650 w 10477500"/>
              <a:gd name="connsiteY9" fmla="*/ 4276725 h 5724525"/>
              <a:gd name="connsiteX10" fmla="*/ 2581275 w 10477500"/>
              <a:gd name="connsiteY10" fmla="*/ 4343400 h 5724525"/>
              <a:gd name="connsiteX11" fmla="*/ 2762250 w 10477500"/>
              <a:gd name="connsiteY11" fmla="*/ 2990850 h 5724525"/>
              <a:gd name="connsiteX12" fmla="*/ 2838450 w 10477500"/>
              <a:gd name="connsiteY12" fmla="*/ 2419350 h 5724525"/>
              <a:gd name="connsiteX13" fmla="*/ 2914650 w 10477500"/>
              <a:gd name="connsiteY13" fmla="*/ 1943100 h 5724525"/>
              <a:gd name="connsiteX14" fmla="*/ 3067050 w 10477500"/>
              <a:gd name="connsiteY14" fmla="*/ 1171575 h 5724525"/>
              <a:gd name="connsiteX15" fmla="*/ 3190875 w 10477500"/>
              <a:gd name="connsiteY15" fmla="*/ 752475 h 5724525"/>
              <a:gd name="connsiteX16" fmla="*/ 3324225 w 10477500"/>
              <a:gd name="connsiteY16" fmla="*/ 257175 h 5724525"/>
              <a:gd name="connsiteX17" fmla="*/ 3400425 w 10477500"/>
              <a:gd name="connsiteY17" fmla="*/ 0 h 5724525"/>
              <a:gd name="connsiteX18" fmla="*/ 3486150 w 10477500"/>
              <a:gd name="connsiteY18" fmla="*/ 152400 h 5724525"/>
              <a:gd name="connsiteX19" fmla="*/ 3552825 w 10477500"/>
              <a:gd name="connsiteY19" fmla="*/ 657225 h 5724525"/>
              <a:gd name="connsiteX20" fmla="*/ 3667125 w 10477500"/>
              <a:gd name="connsiteY20" fmla="*/ 942975 h 5724525"/>
              <a:gd name="connsiteX21" fmla="*/ 3857625 w 10477500"/>
              <a:gd name="connsiteY21" fmla="*/ 1114425 h 5724525"/>
              <a:gd name="connsiteX22" fmla="*/ 4029075 w 10477500"/>
              <a:gd name="connsiteY22" fmla="*/ 933450 h 5724525"/>
              <a:gd name="connsiteX23" fmla="*/ 4133850 w 10477500"/>
              <a:gd name="connsiteY23" fmla="*/ 1295400 h 5724525"/>
              <a:gd name="connsiteX24" fmla="*/ 4314825 w 10477500"/>
              <a:gd name="connsiteY24" fmla="*/ 1438275 h 5724525"/>
              <a:gd name="connsiteX25" fmla="*/ 4495800 w 10477500"/>
              <a:gd name="connsiteY25" fmla="*/ 1257300 h 5724525"/>
              <a:gd name="connsiteX26" fmla="*/ 4752975 w 10477500"/>
              <a:gd name="connsiteY26" fmla="*/ 1581150 h 5724525"/>
              <a:gd name="connsiteX27" fmla="*/ 4886325 w 10477500"/>
              <a:gd name="connsiteY27" fmla="*/ 1619250 h 5724525"/>
              <a:gd name="connsiteX28" fmla="*/ 5143500 w 10477500"/>
              <a:gd name="connsiteY28" fmla="*/ 1666875 h 5724525"/>
              <a:gd name="connsiteX29" fmla="*/ 5229225 w 10477500"/>
              <a:gd name="connsiteY29" fmla="*/ 1952625 h 5724525"/>
              <a:gd name="connsiteX30" fmla="*/ 5448300 w 10477500"/>
              <a:gd name="connsiteY30" fmla="*/ 2181225 h 5724525"/>
              <a:gd name="connsiteX31" fmla="*/ 5553075 w 10477500"/>
              <a:gd name="connsiteY31" fmla="*/ 1876425 h 5724525"/>
              <a:gd name="connsiteX32" fmla="*/ 5915025 w 10477500"/>
              <a:gd name="connsiteY32" fmla="*/ 2038350 h 5724525"/>
              <a:gd name="connsiteX33" fmla="*/ 6057900 w 10477500"/>
              <a:gd name="connsiteY33" fmla="*/ 2181225 h 5724525"/>
              <a:gd name="connsiteX34" fmla="*/ 6172200 w 10477500"/>
              <a:gd name="connsiteY34" fmla="*/ 2019300 h 5724525"/>
              <a:gd name="connsiteX35" fmla="*/ 6286500 w 10477500"/>
              <a:gd name="connsiteY35" fmla="*/ 2181225 h 5724525"/>
              <a:gd name="connsiteX36" fmla="*/ 6448425 w 10477500"/>
              <a:gd name="connsiteY36" fmla="*/ 2419350 h 5724525"/>
              <a:gd name="connsiteX37" fmla="*/ 6772275 w 10477500"/>
              <a:gd name="connsiteY37" fmla="*/ 2238375 h 5724525"/>
              <a:gd name="connsiteX38" fmla="*/ 6991350 w 10477500"/>
              <a:gd name="connsiteY38" fmla="*/ 2628900 h 5724525"/>
              <a:gd name="connsiteX39" fmla="*/ 7315200 w 10477500"/>
              <a:gd name="connsiteY39" fmla="*/ 2381250 h 5724525"/>
              <a:gd name="connsiteX40" fmla="*/ 7591425 w 10477500"/>
              <a:gd name="connsiteY40" fmla="*/ 2514600 h 5724525"/>
              <a:gd name="connsiteX41" fmla="*/ 7848600 w 10477500"/>
              <a:gd name="connsiteY41" fmla="*/ 2181225 h 5724525"/>
              <a:gd name="connsiteX42" fmla="*/ 7991475 w 10477500"/>
              <a:gd name="connsiteY42" fmla="*/ 2466975 h 5724525"/>
              <a:gd name="connsiteX43" fmla="*/ 8353425 w 10477500"/>
              <a:gd name="connsiteY43" fmla="*/ 2400300 h 5724525"/>
              <a:gd name="connsiteX44" fmla="*/ 8496300 w 10477500"/>
              <a:gd name="connsiteY44" fmla="*/ 2657475 h 5724525"/>
              <a:gd name="connsiteX45" fmla="*/ 8886825 w 10477500"/>
              <a:gd name="connsiteY45" fmla="*/ 2200275 h 5724525"/>
              <a:gd name="connsiteX46" fmla="*/ 9077325 w 10477500"/>
              <a:gd name="connsiteY46" fmla="*/ 2647950 h 5724525"/>
              <a:gd name="connsiteX47" fmla="*/ 9191625 w 10477500"/>
              <a:gd name="connsiteY47" fmla="*/ 2314575 h 5724525"/>
              <a:gd name="connsiteX48" fmla="*/ 9467850 w 10477500"/>
              <a:gd name="connsiteY48" fmla="*/ 2047875 h 5724525"/>
              <a:gd name="connsiteX49" fmla="*/ 9620250 w 10477500"/>
              <a:gd name="connsiteY49" fmla="*/ 2638425 h 5724525"/>
              <a:gd name="connsiteX50" fmla="*/ 9791700 w 10477500"/>
              <a:gd name="connsiteY50" fmla="*/ 2228850 h 5724525"/>
              <a:gd name="connsiteX51" fmla="*/ 10029825 w 10477500"/>
              <a:gd name="connsiteY51" fmla="*/ 2076450 h 5724525"/>
              <a:gd name="connsiteX52" fmla="*/ 10191750 w 10477500"/>
              <a:gd name="connsiteY52" fmla="*/ 2524125 h 5724525"/>
              <a:gd name="connsiteX53" fmla="*/ 10477500 w 10477500"/>
              <a:gd name="connsiteY53" fmla="*/ 2076450 h 5724525"/>
              <a:gd name="connsiteX0" fmla="*/ 0 w 10477500"/>
              <a:gd name="connsiteY0" fmla="*/ 5724525 h 5724525"/>
              <a:gd name="connsiteX1" fmla="*/ 628650 w 10477500"/>
              <a:gd name="connsiteY1" fmla="*/ 5724525 h 5724525"/>
              <a:gd name="connsiteX2" fmla="*/ 1200150 w 10477500"/>
              <a:gd name="connsiteY2" fmla="*/ 5695950 h 5724525"/>
              <a:gd name="connsiteX3" fmla="*/ 1647825 w 10477500"/>
              <a:gd name="connsiteY3" fmla="*/ 5619750 h 5724525"/>
              <a:gd name="connsiteX4" fmla="*/ 1743075 w 10477500"/>
              <a:gd name="connsiteY4" fmla="*/ 5495925 h 5724525"/>
              <a:gd name="connsiteX5" fmla="*/ 1866900 w 10477500"/>
              <a:gd name="connsiteY5" fmla="*/ 5486400 h 5724525"/>
              <a:gd name="connsiteX6" fmla="*/ 2019300 w 10477500"/>
              <a:gd name="connsiteY6" fmla="*/ 5362575 h 5724525"/>
              <a:gd name="connsiteX7" fmla="*/ 2162175 w 10477500"/>
              <a:gd name="connsiteY7" fmla="*/ 5153025 h 5724525"/>
              <a:gd name="connsiteX8" fmla="*/ 2266950 w 10477500"/>
              <a:gd name="connsiteY8" fmla="*/ 5124450 h 5724525"/>
              <a:gd name="connsiteX9" fmla="*/ 2533650 w 10477500"/>
              <a:gd name="connsiteY9" fmla="*/ 4276725 h 5724525"/>
              <a:gd name="connsiteX10" fmla="*/ 2581275 w 10477500"/>
              <a:gd name="connsiteY10" fmla="*/ 4343400 h 5724525"/>
              <a:gd name="connsiteX11" fmla="*/ 2762250 w 10477500"/>
              <a:gd name="connsiteY11" fmla="*/ 2990850 h 5724525"/>
              <a:gd name="connsiteX12" fmla="*/ 2838450 w 10477500"/>
              <a:gd name="connsiteY12" fmla="*/ 2419350 h 5724525"/>
              <a:gd name="connsiteX13" fmla="*/ 2914650 w 10477500"/>
              <a:gd name="connsiteY13" fmla="*/ 1943100 h 5724525"/>
              <a:gd name="connsiteX14" fmla="*/ 3067050 w 10477500"/>
              <a:gd name="connsiteY14" fmla="*/ 1171575 h 5724525"/>
              <a:gd name="connsiteX15" fmla="*/ 3190875 w 10477500"/>
              <a:gd name="connsiteY15" fmla="*/ 752475 h 5724525"/>
              <a:gd name="connsiteX16" fmla="*/ 3324225 w 10477500"/>
              <a:gd name="connsiteY16" fmla="*/ 257175 h 5724525"/>
              <a:gd name="connsiteX17" fmla="*/ 3400425 w 10477500"/>
              <a:gd name="connsiteY17" fmla="*/ 0 h 5724525"/>
              <a:gd name="connsiteX18" fmla="*/ 3486150 w 10477500"/>
              <a:gd name="connsiteY18" fmla="*/ 152400 h 5724525"/>
              <a:gd name="connsiteX19" fmla="*/ 3552825 w 10477500"/>
              <a:gd name="connsiteY19" fmla="*/ 657225 h 5724525"/>
              <a:gd name="connsiteX20" fmla="*/ 3667125 w 10477500"/>
              <a:gd name="connsiteY20" fmla="*/ 942975 h 5724525"/>
              <a:gd name="connsiteX21" fmla="*/ 3790950 w 10477500"/>
              <a:gd name="connsiteY21" fmla="*/ 1285875 h 5724525"/>
              <a:gd name="connsiteX22" fmla="*/ 4029075 w 10477500"/>
              <a:gd name="connsiteY22" fmla="*/ 933450 h 5724525"/>
              <a:gd name="connsiteX23" fmla="*/ 4133850 w 10477500"/>
              <a:gd name="connsiteY23" fmla="*/ 1295400 h 5724525"/>
              <a:gd name="connsiteX24" fmla="*/ 4314825 w 10477500"/>
              <a:gd name="connsiteY24" fmla="*/ 1438275 h 5724525"/>
              <a:gd name="connsiteX25" fmla="*/ 4495800 w 10477500"/>
              <a:gd name="connsiteY25" fmla="*/ 1257300 h 5724525"/>
              <a:gd name="connsiteX26" fmla="*/ 4752975 w 10477500"/>
              <a:gd name="connsiteY26" fmla="*/ 1581150 h 5724525"/>
              <a:gd name="connsiteX27" fmla="*/ 4886325 w 10477500"/>
              <a:gd name="connsiteY27" fmla="*/ 1619250 h 5724525"/>
              <a:gd name="connsiteX28" fmla="*/ 5143500 w 10477500"/>
              <a:gd name="connsiteY28" fmla="*/ 1666875 h 5724525"/>
              <a:gd name="connsiteX29" fmla="*/ 5229225 w 10477500"/>
              <a:gd name="connsiteY29" fmla="*/ 1952625 h 5724525"/>
              <a:gd name="connsiteX30" fmla="*/ 5448300 w 10477500"/>
              <a:gd name="connsiteY30" fmla="*/ 2181225 h 5724525"/>
              <a:gd name="connsiteX31" fmla="*/ 5553075 w 10477500"/>
              <a:gd name="connsiteY31" fmla="*/ 1876425 h 5724525"/>
              <a:gd name="connsiteX32" fmla="*/ 5915025 w 10477500"/>
              <a:gd name="connsiteY32" fmla="*/ 2038350 h 5724525"/>
              <a:gd name="connsiteX33" fmla="*/ 6057900 w 10477500"/>
              <a:gd name="connsiteY33" fmla="*/ 2181225 h 5724525"/>
              <a:gd name="connsiteX34" fmla="*/ 6172200 w 10477500"/>
              <a:gd name="connsiteY34" fmla="*/ 2019300 h 5724525"/>
              <a:gd name="connsiteX35" fmla="*/ 6286500 w 10477500"/>
              <a:gd name="connsiteY35" fmla="*/ 2181225 h 5724525"/>
              <a:gd name="connsiteX36" fmla="*/ 6448425 w 10477500"/>
              <a:gd name="connsiteY36" fmla="*/ 2419350 h 5724525"/>
              <a:gd name="connsiteX37" fmla="*/ 6772275 w 10477500"/>
              <a:gd name="connsiteY37" fmla="*/ 2238375 h 5724525"/>
              <a:gd name="connsiteX38" fmla="*/ 6991350 w 10477500"/>
              <a:gd name="connsiteY38" fmla="*/ 2628900 h 5724525"/>
              <a:gd name="connsiteX39" fmla="*/ 7315200 w 10477500"/>
              <a:gd name="connsiteY39" fmla="*/ 2381250 h 5724525"/>
              <a:gd name="connsiteX40" fmla="*/ 7591425 w 10477500"/>
              <a:gd name="connsiteY40" fmla="*/ 2514600 h 5724525"/>
              <a:gd name="connsiteX41" fmla="*/ 7848600 w 10477500"/>
              <a:gd name="connsiteY41" fmla="*/ 2181225 h 5724525"/>
              <a:gd name="connsiteX42" fmla="*/ 7991475 w 10477500"/>
              <a:gd name="connsiteY42" fmla="*/ 2466975 h 5724525"/>
              <a:gd name="connsiteX43" fmla="*/ 8353425 w 10477500"/>
              <a:gd name="connsiteY43" fmla="*/ 2400300 h 5724525"/>
              <a:gd name="connsiteX44" fmla="*/ 8496300 w 10477500"/>
              <a:gd name="connsiteY44" fmla="*/ 2657475 h 5724525"/>
              <a:gd name="connsiteX45" fmla="*/ 8886825 w 10477500"/>
              <a:gd name="connsiteY45" fmla="*/ 2200275 h 5724525"/>
              <a:gd name="connsiteX46" fmla="*/ 9077325 w 10477500"/>
              <a:gd name="connsiteY46" fmla="*/ 2647950 h 5724525"/>
              <a:gd name="connsiteX47" fmla="*/ 9191625 w 10477500"/>
              <a:gd name="connsiteY47" fmla="*/ 2314575 h 5724525"/>
              <a:gd name="connsiteX48" fmla="*/ 9467850 w 10477500"/>
              <a:gd name="connsiteY48" fmla="*/ 2047875 h 5724525"/>
              <a:gd name="connsiteX49" fmla="*/ 9620250 w 10477500"/>
              <a:gd name="connsiteY49" fmla="*/ 2638425 h 5724525"/>
              <a:gd name="connsiteX50" fmla="*/ 9791700 w 10477500"/>
              <a:gd name="connsiteY50" fmla="*/ 2228850 h 5724525"/>
              <a:gd name="connsiteX51" fmla="*/ 10029825 w 10477500"/>
              <a:gd name="connsiteY51" fmla="*/ 2076450 h 5724525"/>
              <a:gd name="connsiteX52" fmla="*/ 10191750 w 10477500"/>
              <a:gd name="connsiteY52" fmla="*/ 2524125 h 5724525"/>
              <a:gd name="connsiteX53" fmla="*/ 10477500 w 10477500"/>
              <a:gd name="connsiteY53" fmla="*/ 2076450 h 5724525"/>
              <a:gd name="connsiteX0" fmla="*/ 0 w 10477500"/>
              <a:gd name="connsiteY0" fmla="*/ 5724525 h 5724525"/>
              <a:gd name="connsiteX1" fmla="*/ 628650 w 10477500"/>
              <a:gd name="connsiteY1" fmla="*/ 5724525 h 5724525"/>
              <a:gd name="connsiteX2" fmla="*/ 1200150 w 10477500"/>
              <a:gd name="connsiteY2" fmla="*/ 5695950 h 5724525"/>
              <a:gd name="connsiteX3" fmla="*/ 1647825 w 10477500"/>
              <a:gd name="connsiteY3" fmla="*/ 5619750 h 5724525"/>
              <a:gd name="connsiteX4" fmla="*/ 1743075 w 10477500"/>
              <a:gd name="connsiteY4" fmla="*/ 5495925 h 5724525"/>
              <a:gd name="connsiteX5" fmla="*/ 1866900 w 10477500"/>
              <a:gd name="connsiteY5" fmla="*/ 5486400 h 5724525"/>
              <a:gd name="connsiteX6" fmla="*/ 2019300 w 10477500"/>
              <a:gd name="connsiteY6" fmla="*/ 5362575 h 5724525"/>
              <a:gd name="connsiteX7" fmla="*/ 2162175 w 10477500"/>
              <a:gd name="connsiteY7" fmla="*/ 5153025 h 5724525"/>
              <a:gd name="connsiteX8" fmla="*/ 2266950 w 10477500"/>
              <a:gd name="connsiteY8" fmla="*/ 5124450 h 5724525"/>
              <a:gd name="connsiteX9" fmla="*/ 2533650 w 10477500"/>
              <a:gd name="connsiteY9" fmla="*/ 4276725 h 5724525"/>
              <a:gd name="connsiteX10" fmla="*/ 2581275 w 10477500"/>
              <a:gd name="connsiteY10" fmla="*/ 4343400 h 5724525"/>
              <a:gd name="connsiteX11" fmla="*/ 2762250 w 10477500"/>
              <a:gd name="connsiteY11" fmla="*/ 2990850 h 5724525"/>
              <a:gd name="connsiteX12" fmla="*/ 2838450 w 10477500"/>
              <a:gd name="connsiteY12" fmla="*/ 2419350 h 5724525"/>
              <a:gd name="connsiteX13" fmla="*/ 2914650 w 10477500"/>
              <a:gd name="connsiteY13" fmla="*/ 1943100 h 5724525"/>
              <a:gd name="connsiteX14" fmla="*/ 3067050 w 10477500"/>
              <a:gd name="connsiteY14" fmla="*/ 1171575 h 5724525"/>
              <a:gd name="connsiteX15" fmla="*/ 3190875 w 10477500"/>
              <a:gd name="connsiteY15" fmla="*/ 752475 h 5724525"/>
              <a:gd name="connsiteX16" fmla="*/ 3324225 w 10477500"/>
              <a:gd name="connsiteY16" fmla="*/ 257175 h 5724525"/>
              <a:gd name="connsiteX17" fmla="*/ 3400425 w 10477500"/>
              <a:gd name="connsiteY17" fmla="*/ 0 h 5724525"/>
              <a:gd name="connsiteX18" fmla="*/ 3486150 w 10477500"/>
              <a:gd name="connsiteY18" fmla="*/ 152400 h 5724525"/>
              <a:gd name="connsiteX19" fmla="*/ 3552825 w 10477500"/>
              <a:gd name="connsiteY19" fmla="*/ 657225 h 5724525"/>
              <a:gd name="connsiteX20" fmla="*/ 3667125 w 10477500"/>
              <a:gd name="connsiteY20" fmla="*/ 942975 h 5724525"/>
              <a:gd name="connsiteX21" fmla="*/ 3790950 w 10477500"/>
              <a:gd name="connsiteY21" fmla="*/ 1285875 h 5724525"/>
              <a:gd name="connsiteX22" fmla="*/ 3962400 w 10477500"/>
              <a:gd name="connsiteY22" fmla="*/ 790575 h 5724525"/>
              <a:gd name="connsiteX23" fmla="*/ 4133850 w 10477500"/>
              <a:gd name="connsiteY23" fmla="*/ 1295400 h 5724525"/>
              <a:gd name="connsiteX24" fmla="*/ 4314825 w 10477500"/>
              <a:gd name="connsiteY24" fmla="*/ 1438275 h 5724525"/>
              <a:gd name="connsiteX25" fmla="*/ 4495800 w 10477500"/>
              <a:gd name="connsiteY25" fmla="*/ 1257300 h 5724525"/>
              <a:gd name="connsiteX26" fmla="*/ 4752975 w 10477500"/>
              <a:gd name="connsiteY26" fmla="*/ 1581150 h 5724525"/>
              <a:gd name="connsiteX27" fmla="*/ 4886325 w 10477500"/>
              <a:gd name="connsiteY27" fmla="*/ 1619250 h 5724525"/>
              <a:gd name="connsiteX28" fmla="*/ 5143500 w 10477500"/>
              <a:gd name="connsiteY28" fmla="*/ 1666875 h 5724525"/>
              <a:gd name="connsiteX29" fmla="*/ 5229225 w 10477500"/>
              <a:gd name="connsiteY29" fmla="*/ 1952625 h 5724525"/>
              <a:gd name="connsiteX30" fmla="*/ 5448300 w 10477500"/>
              <a:gd name="connsiteY30" fmla="*/ 2181225 h 5724525"/>
              <a:gd name="connsiteX31" fmla="*/ 5553075 w 10477500"/>
              <a:gd name="connsiteY31" fmla="*/ 1876425 h 5724525"/>
              <a:gd name="connsiteX32" fmla="*/ 5915025 w 10477500"/>
              <a:gd name="connsiteY32" fmla="*/ 2038350 h 5724525"/>
              <a:gd name="connsiteX33" fmla="*/ 6057900 w 10477500"/>
              <a:gd name="connsiteY33" fmla="*/ 2181225 h 5724525"/>
              <a:gd name="connsiteX34" fmla="*/ 6172200 w 10477500"/>
              <a:gd name="connsiteY34" fmla="*/ 2019300 h 5724525"/>
              <a:gd name="connsiteX35" fmla="*/ 6286500 w 10477500"/>
              <a:gd name="connsiteY35" fmla="*/ 2181225 h 5724525"/>
              <a:gd name="connsiteX36" fmla="*/ 6448425 w 10477500"/>
              <a:gd name="connsiteY36" fmla="*/ 2419350 h 5724525"/>
              <a:gd name="connsiteX37" fmla="*/ 6772275 w 10477500"/>
              <a:gd name="connsiteY37" fmla="*/ 2238375 h 5724525"/>
              <a:gd name="connsiteX38" fmla="*/ 6991350 w 10477500"/>
              <a:gd name="connsiteY38" fmla="*/ 2628900 h 5724525"/>
              <a:gd name="connsiteX39" fmla="*/ 7315200 w 10477500"/>
              <a:gd name="connsiteY39" fmla="*/ 2381250 h 5724525"/>
              <a:gd name="connsiteX40" fmla="*/ 7591425 w 10477500"/>
              <a:gd name="connsiteY40" fmla="*/ 2514600 h 5724525"/>
              <a:gd name="connsiteX41" fmla="*/ 7848600 w 10477500"/>
              <a:gd name="connsiteY41" fmla="*/ 2181225 h 5724525"/>
              <a:gd name="connsiteX42" fmla="*/ 7991475 w 10477500"/>
              <a:gd name="connsiteY42" fmla="*/ 2466975 h 5724525"/>
              <a:gd name="connsiteX43" fmla="*/ 8353425 w 10477500"/>
              <a:gd name="connsiteY43" fmla="*/ 2400300 h 5724525"/>
              <a:gd name="connsiteX44" fmla="*/ 8496300 w 10477500"/>
              <a:gd name="connsiteY44" fmla="*/ 2657475 h 5724525"/>
              <a:gd name="connsiteX45" fmla="*/ 8886825 w 10477500"/>
              <a:gd name="connsiteY45" fmla="*/ 2200275 h 5724525"/>
              <a:gd name="connsiteX46" fmla="*/ 9077325 w 10477500"/>
              <a:gd name="connsiteY46" fmla="*/ 2647950 h 5724525"/>
              <a:gd name="connsiteX47" fmla="*/ 9191625 w 10477500"/>
              <a:gd name="connsiteY47" fmla="*/ 2314575 h 5724525"/>
              <a:gd name="connsiteX48" fmla="*/ 9467850 w 10477500"/>
              <a:gd name="connsiteY48" fmla="*/ 2047875 h 5724525"/>
              <a:gd name="connsiteX49" fmla="*/ 9620250 w 10477500"/>
              <a:gd name="connsiteY49" fmla="*/ 2638425 h 5724525"/>
              <a:gd name="connsiteX50" fmla="*/ 9791700 w 10477500"/>
              <a:gd name="connsiteY50" fmla="*/ 2228850 h 5724525"/>
              <a:gd name="connsiteX51" fmla="*/ 10029825 w 10477500"/>
              <a:gd name="connsiteY51" fmla="*/ 2076450 h 5724525"/>
              <a:gd name="connsiteX52" fmla="*/ 10191750 w 10477500"/>
              <a:gd name="connsiteY52" fmla="*/ 2524125 h 5724525"/>
              <a:gd name="connsiteX53" fmla="*/ 10477500 w 10477500"/>
              <a:gd name="connsiteY53" fmla="*/ 2076450 h 572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477500" h="5724525">
                <a:moveTo>
                  <a:pt x="0" y="5724525"/>
                </a:moveTo>
                <a:lnTo>
                  <a:pt x="628650" y="5724525"/>
                </a:lnTo>
                <a:lnTo>
                  <a:pt x="1200150" y="5695950"/>
                </a:lnTo>
                <a:lnTo>
                  <a:pt x="1647825" y="5619750"/>
                </a:lnTo>
                <a:lnTo>
                  <a:pt x="1743075" y="5495925"/>
                </a:lnTo>
                <a:lnTo>
                  <a:pt x="1866900" y="5486400"/>
                </a:lnTo>
                <a:lnTo>
                  <a:pt x="2019300" y="5362575"/>
                </a:lnTo>
                <a:lnTo>
                  <a:pt x="2162175" y="5153025"/>
                </a:lnTo>
                <a:lnTo>
                  <a:pt x="2266950" y="5124450"/>
                </a:lnTo>
                <a:lnTo>
                  <a:pt x="2533650" y="4276725"/>
                </a:lnTo>
                <a:lnTo>
                  <a:pt x="2581275" y="4343400"/>
                </a:lnTo>
                <a:lnTo>
                  <a:pt x="2762250" y="2990850"/>
                </a:lnTo>
                <a:lnTo>
                  <a:pt x="2838450" y="2419350"/>
                </a:lnTo>
                <a:lnTo>
                  <a:pt x="2914650" y="1943100"/>
                </a:lnTo>
                <a:lnTo>
                  <a:pt x="3067050" y="1171575"/>
                </a:lnTo>
                <a:lnTo>
                  <a:pt x="3190875" y="752475"/>
                </a:lnTo>
                <a:lnTo>
                  <a:pt x="3324225" y="257175"/>
                </a:lnTo>
                <a:lnTo>
                  <a:pt x="3400425" y="0"/>
                </a:lnTo>
                <a:lnTo>
                  <a:pt x="3486150" y="152400"/>
                </a:lnTo>
                <a:lnTo>
                  <a:pt x="3552825" y="657225"/>
                </a:lnTo>
                <a:lnTo>
                  <a:pt x="3667125" y="942975"/>
                </a:lnTo>
                <a:lnTo>
                  <a:pt x="3790950" y="1285875"/>
                </a:lnTo>
                <a:lnTo>
                  <a:pt x="3962400" y="790575"/>
                </a:lnTo>
                <a:lnTo>
                  <a:pt x="4133850" y="1295400"/>
                </a:lnTo>
                <a:lnTo>
                  <a:pt x="4314825" y="1438275"/>
                </a:lnTo>
                <a:lnTo>
                  <a:pt x="4495800" y="1257300"/>
                </a:lnTo>
                <a:lnTo>
                  <a:pt x="4752975" y="1581150"/>
                </a:lnTo>
                <a:lnTo>
                  <a:pt x="4886325" y="1619250"/>
                </a:lnTo>
                <a:lnTo>
                  <a:pt x="5143500" y="1666875"/>
                </a:lnTo>
                <a:lnTo>
                  <a:pt x="5229225" y="1952625"/>
                </a:lnTo>
                <a:lnTo>
                  <a:pt x="5448300" y="2181225"/>
                </a:lnTo>
                <a:lnTo>
                  <a:pt x="5553075" y="1876425"/>
                </a:lnTo>
                <a:lnTo>
                  <a:pt x="5915025" y="2038350"/>
                </a:lnTo>
                <a:lnTo>
                  <a:pt x="6057900" y="2181225"/>
                </a:lnTo>
                <a:lnTo>
                  <a:pt x="6172200" y="2019300"/>
                </a:lnTo>
                <a:lnTo>
                  <a:pt x="6286500" y="2181225"/>
                </a:lnTo>
                <a:lnTo>
                  <a:pt x="6448425" y="2419350"/>
                </a:lnTo>
                <a:lnTo>
                  <a:pt x="6772275" y="2238375"/>
                </a:lnTo>
                <a:lnTo>
                  <a:pt x="6991350" y="2628900"/>
                </a:lnTo>
                <a:lnTo>
                  <a:pt x="7315200" y="2381250"/>
                </a:lnTo>
                <a:lnTo>
                  <a:pt x="7591425" y="2514600"/>
                </a:lnTo>
                <a:lnTo>
                  <a:pt x="7848600" y="2181225"/>
                </a:lnTo>
                <a:lnTo>
                  <a:pt x="7991475" y="2466975"/>
                </a:lnTo>
                <a:lnTo>
                  <a:pt x="8353425" y="2400300"/>
                </a:lnTo>
                <a:lnTo>
                  <a:pt x="8496300" y="2657475"/>
                </a:lnTo>
                <a:lnTo>
                  <a:pt x="8886825" y="2200275"/>
                </a:lnTo>
                <a:lnTo>
                  <a:pt x="9077325" y="2647950"/>
                </a:lnTo>
                <a:lnTo>
                  <a:pt x="9191625" y="2314575"/>
                </a:lnTo>
                <a:lnTo>
                  <a:pt x="9467850" y="2047875"/>
                </a:lnTo>
                <a:lnTo>
                  <a:pt x="9620250" y="2638425"/>
                </a:lnTo>
                <a:lnTo>
                  <a:pt x="9791700" y="2228850"/>
                </a:lnTo>
                <a:lnTo>
                  <a:pt x="10029825" y="2076450"/>
                </a:lnTo>
                <a:lnTo>
                  <a:pt x="10191750" y="2524125"/>
                </a:lnTo>
                <a:lnTo>
                  <a:pt x="10477500" y="2076450"/>
                </a:lnTo>
              </a:path>
            </a:pathLst>
          </a:custGeom>
          <a:noFill/>
          <a:ln w="63500" cap="rnd">
            <a:solidFill>
              <a:schemeClr val="accent4">
                <a:alpha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13" name="Straight Connector 12">
            <a:extLst>
              <a:ext uri="{FF2B5EF4-FFF2-40B4-BE49-F238E27FC236}">
                <a16:creationId xmlns:a16="http://schemas.microsoft.com/office/drawing/2014/main" id="{52112ED9-9CA3-442D-85CE-A181E227CE22}"/>
              </a:ext>
            </a:extLst>
          </p:cNvPr>
          <p:cNvCxnSpPr>
            <a:cxnSpLocks/>
          </p:cNvCxnSpPr>
          <p:nvPr/>
        </p:nvCxnSpPr>
        <p:spPr>
          <a:xfrm flipV="1">
            <a:off x="1085436" y="285750"/>
            <a:ext cx="0" cy="5724525"/>
          </a:xfrm>
          <a:prstGeom prst="line">
            <a:avLst/>
          </a:prstGeom>
          <a:ln w="5080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969E861-C7EF-493B-8C0C-8961D54050B9}"/>
              </a:ext>
            </a:extLst>
          </p:cNvPr>
          <p:cNvSpPr/>
          <p:nvPr/>
        </p:nvSpPr>
        <p:spPr>
          <a:xfrm rot="16200000">
            <a:off x="11220855" y="6180887"/>
            <a:ext cx="704040" cy="400110"/>
          </a:xfrm>
          <a:prstGeom prst="rect">
            <a:avLst/>
          </a:prstGeom>
        </p:spPr>
        <p:txBody>
          <a:bodyPr wrap="none">
            <a:spAutoFit/>
          </a:bodyPr>
          <a:lstStyle/>
          <a:p>
            <a:pPr algn="r"/>
            <a:r>
              <a:rPr lang="en-AU" sz="2000" dirty="0"/>
              <a:t>2020</a:t>
            </a:r>
          </a:p>
        </p:txBody>
      </p:sp>
      <p:sp>
        <p:nvSpPr>
          <p:cNvPr id="15" name="Rectangle 14">
            <a:extLst>
              <a:ext uri="{FF2B5EF4-FFF2-40B4-BE49-F238E27FC236}">
                <a16:creationId xmlns:a16="http://schemas.microsoft.com/office/drawing/2014/main" id="{F5324FAB-99D1-45FB-AF75-FF75690C8335}"/>
              </a:ext>
            </a:extLst>
          </p:cNvPr>
          <p:cNvSpPr/>
          <p:nvPr/>
        </p:nvSpPr>
        <p:spPr>
          <a:xfrm rot="16200000">
            <a:off x="10110990" y="6180887"/>
            <a:ext cx="704039" cy="400110"/>
          </a:xfrm>
          <a:prstGeom prst="rect">
            <a:avLst/>
          </a:prstGeom>
        </p:spPr>
        <p:txBody>
          <a:bodyPr wrap="none">
            <a:spAutoFit/>
          </a:bodyPr>
          <a:lstStyle/>
          <a:p>
            <a:pPr algn="r"/>
            <a:r>
              <a:rPr lang="en-AU" sz="2000" dirty="0"/>
              <a:t>2018</a:t>
            </a:r>
          </a:p>
        </p:txBody>
      </p:sp>
      <p:sp>
        <p:nvSpPr>
          <p:cNvPr id="16" name="Rectangle 15">
            <a:extLst>
              <a:ext uri="{FF2B5EF4-FFF2-40B4-BE49-F238E27FC236}">
                <a16:creationId xmlns:a16="http://schemas.microsoft.com/office/drawing/2014/main" id="{8E995EC4-5FB9-46A4-97B0-07AE7B785A33}"/>
              </a:ext>
            </a:extLst>
          </p:cNvPr>
          <p:cNvSpPr/>
          <p:nvPr/>
        </p:nvSpPr>
        <p:spPr>
          <a:xfrm rot="16200000">
            <a:off x="9001125" y="6180887"/>
            <a:ext cx="704039" cy="400110"/>
          </a:xfrm>
          <a:prstGeom prst="rect">
            <a:avLst/>
          </a:prstGeom>
        </p:spPr>
        <p:txBody>
          <a:bodyPr wrap="none">
            <a:spAutoFit/>
          </a:bodyPr>
          <a:lstStyle/>
          <a:p>
            <a:pPr algn="r"/>
            <a:r>
              <a:rPr lang="en-AU" sz="2000" dirty="0"/>
              <a:t>2016</a:t>
            </a:r>
          </a:p>
        </p:txBody>
      </p:sp>
      <p:sp>
        <p:nvSpPr>
          <p:cNvPr id="17" name="Rectangle 16">
            <a:extLst>
              <a:ext uri="{FF2B5EF4-FFF2-40B4-BE49-F238E27FC236}">
                <a16:creationId xmlns:a16="http://schemas.microsoft.com/office/drawing/2014/main" id="{A8F0D7A9-37E4-446E-8602-FF5879C2D825}"/>
              </a:ext>
            </a:extLst>
          </p:cNvPr>
          <p:cNvSpPr/>
          <p:nvPr/>
        </p:nvSpPr>
        <p:spPr>
          <a:xfrm rot="16200000">
            <a:off x="7891260" y="6180887"/>
            <a:ext cx="704039" cy="400110"/>
          </a:xfrm>
          <a:prstGeom prst="rect">
            <a:avLst/>
          </a:prstGeom>
        </p:spPr>
        <p:txBody>
          <a:bodyPr wrap="none">
            <a:spAutoFit/>
          </a:bodyPr>
          <a:lstStyle/>
          <a:p>
            <a:pPr algn="r"/>
            <a:r>
              <a:rPr lang="en-AU" sz="2000" dirty="0"/>
              <a:t>2014</a:t>
            </a:r>
          </a:p>
        </p:txBody>
      </p:sp>
      <p:sp>
        <p:nvSpPr>
          <p:cNvPr id="18" name="Rectangle 17">
            <a:extLst>
              <a:ext uri="{FF2B5EF4-FFF2-40B4-BE49-F238E27FC236}">
                <a16:creationId xmlns:a16="http://schemas.microsoft.com/office/drawing/2014/main" id="{8DEB480A-2042-4258-B001-1E4815833C60}"/>
              </a:ext>
            </a:extLst>
          </p:cNvPr>
          <p:cNvSpPr/>
          <p:nvPr/>
        </p:nvSpPr>
        <p:spPr>
          <a:xfrm rot="16200000">
            <a:off x="6781395" y="6180887"/>
            <a:ext cx="704039" cy="400110"/>
          </a:xfrm>
          <a:prstGeom prst="rect">
            <a:avLst/>
          </a:prstGeom>
        </p:spPr>
        <p:txBody>
          <a:bodyPr wrap="none">
            <a:spAutoFit/>
          </a:bodyPr>
          <a:lstStyle/>
          <a:p>
            <a:pPr algn="r"/>
            <a:r>
              <a:rPr lang="en-AU" sz="2000" dirty="0"/>
              <a:t>2012</a:t>
            </a:r>
          </a:p>
        </p:txBody>
      </p:sp>
      <p:sp>
        <p:nvSpPr>
          <p:cNvPr id="19" name="Rectangle 18">
            <a:extLst>
              <a:ext uri="{FF2B5EF4-FFF2-40B4-BE49-F238E27FC236}">
                <a16:creationId xmlns:a16="http://schemas.microsoft.com/office/drawing/2014/main" id="{4126514F-DAAA-4527-8022-8A15B8B56D4E}"/>
              </a:ext>
            </a:extLst>
          </p:cNvPr>
          <p:cNvSpPr/>
          <p:nvPr/>
        </p:nvSpPr>
        <p:spPr>
          <a:xfrm rot="16200000">
            <a:off x="5671530" y="6180887"/>
            <a:ext cx="704039" cy="400110"/>
          </a:xfrm>
          <a:prstGeom prst="rect">
            <a:avLst/>
          </a:prstGeom>
        </p:spPr>
        <p:txBody>
          <a:bodyPr wrap="none">
            <a:spAutoFit/>
          </a:bodyPr>
          <a:lstStyle/>
          <a:p>
            <a:pPr algn="r"/>
            <a:r>
              <a:rPr lang="en-AU" sz="2000" dirty="0"/>
              <a:t>2010</a:t>
            </a:r>
          </a:p>
        </p:txBody>
      </p:sp>
      <p:sp>
        <p:nvSpPr>
          <p:cNvPr id="22" name="Rectangle 21">
            <a:extLst>
              <a:ext uri="{FF2B5EF4-FFF2-40B4-BE49-F238E27FC236}">
                <a16:creationId xmlns:a16="http://schemas.microsoft.com/office/drawing/2014/main" id="{C6BC9B94-5231-41CC-8880-E18E27CFA5A0}"/>
              </a:ext>
            </a:extLst>
          </p:cNvPr>
          <p:cNvSpPr/>
          <p:nvPr/>
        </p:nvSpPr>
        <p:spPr>
          <a:xfrm rot="16200000">
            <a:off x="4561665" y="6180887"/>
            <a:ext cx="704040" cy="400110"/>
          </a:xfrm>
          <a:prstGeom prst="rect">
            <a:avLst/>
          </a:prstGeom>
        </p:spPr>
        <p:txBody>
          <a:bodyPr wrap="none">
            <a:spAutoFit/>
          </a:bodyPr>
          <a:lstStyle/>
          <a:p>
            <a:pPr algn="r"/>
            <a:r>
              <a:rPr lang="en-AU" sz="2000" dirty="0"/>
              <a:t>2008</a:t>
            </a:r>
          </a:p>
        </p:txBody>
      </p:sp>
      <p:sp>
        <p:nvSpPr>
          <p:cNvPr id="23" name="Rectangle 22">
            <a:extLst>
              <a:ext uri="{FF2B5EF4-FFF2-40B4-BE49-F238E27FC236}">
                <a16:creationId xmlns:a16="http://schemas.microsoft.com/office/drawing/2014/main" id="{D49CDD74-9D74-4BE4-B32B-04422573BE81}"/>
              </a:ext>
            </a:extLst>
          </p:cNvPr>
          <p:cNvSpPr/>
          <p:nvPr/>
        </p:nvSpPr>
        <p:spPr>
          <a:xfrm rot="16200000">
            <a:off x="3451800" y="6180887"/>
            <a:ext cx="704039" cy="400110"/>
          </a:xfrm>
          <a:prstGeom prst="rect">
            <a:avLst/>
          </a:prstGeom>
        </p:spPr>
        <p:txBody>
          <a:bodyPr wrap="none">
            <a:spAutoFit/>
          </a:bodyPr>
          <a:lstStyle/>
          <a:p>
            <a:pPr algn="r"/>
            <a:r>
              <a:rPr lang="en-AU" sz="2000" dirty="0"/>
              <a:t>2006</a:t>
            </a:r>
          </a:p>
        </p:txBody>
      </p:sp>
      <p:sp>
        <p:nvSpPr>
          <p:cNvPr id="26" name="Rectangle 25">
            <a:extLst>
              <a:ext uri="{FF2B5EF4-FFF2-40B4-BE49-F238E27FC236}">
                <a16:creationId xmlns:a16="http://schemas.microsoft.com/office/drawing/2014/main" id="{C0E4F79A-CA7A-4063-825E-69287F9EBDFA}"/>
              </a:ext>
            </a:extLst>
          </p:cNvPr>
          <p:cNvSpPr/>
          <p:nvPr/>
        </p:nvSpPr>
        <p:spPr>
          <a:xfrm rot="16200000">
            <a:off x="2341935" y="6180887"/>
            <a:ext cx="704039" cy="400110"/>
          </a:xfrm>
          <a:prstGeom prst="rect">
            <a:avLst/>
          </a:prstGeom>
        </p:spPr>
        <p:txBody>
          <a:bodyPr wrap="none">
            <a:spAutoFit/>
          </a:bodyPr>
          <a:lstStyle/>
          <a:p>
            <a:pPr algn="r"/>
            <a:r>
              <a:rPr lang="en-AU" sz="2000" dirty="0"/>
              <a:t>2004</a:t>
            </a:r>
          </a:p>
        </p:txBody>
      </p:sp>
      <p:sp>
        <p:nvSpPr>
          <p:cNvPr id="27" name="Rectangle 26">
            <a:extLst>
              <a:ext uri="{FF2B5EF4-FFF2-40B4-BE49-F238E27FC236}">
                <a16:creationId xmlns:a16="http://schemas.microsoft.com/office/drawing/2014/main" id="{B288BF01-506D-422A-A4F1-9E00C4F8EE5B}"/>
              </a:ext>
            </a:extLst>
          </p:cNvPr>
          <p:cNvSpPr/>
          <p:nvPr/>
        </p:nvSpPr>
        <p:spPr>
          <a:xfrm rot="16200000">
            <a:off x="1232070" y="6180887"/>
            <a:ext cx="704039" cy="400110"/>
          </a:xfrm>
          <a:prstGeom prst="rect">
            <a:avLst/>
          </a:prstGeom>
        </p:spPr>
        <p:txBody>
          <a:bodyPr wrap="none">
            <a:spAutoFit/>
          </a:bodyPr>
          <a:lstStyle/>
          <a:p>
            <a:pPr algn="r"/>
            <a:r>
              <a:rPr lang="en-AU" sz="2000" dirty="0"/>
              <a:t>2002</a:t>
            </a:r>
          </a:p>
        </p:txBody>
      </p:sp>
      <p:cxnSp>
        <p:nvCxnSpPr>
          <p:cNvPr id="29" name="Straight Connector 28">
            <a:extLst>
              <a:ext uri="{FF2B5EF4-FFF2-40B4-BE49-F238E27FC236}">
                <a16:creationId xmlns:a16="http://schemas.microsoft.com/office/drawing/2014/main" id="{37014326-4C66-4E64-8C3F-19C5CDCDE1D5}"/>
              </a:ext>
            </a:extLst>
          </p:cNvPr>
          <p:cNvCxnSpPr/>
          <p:nvPr/>
        </p:nvCxnSpPr>
        <p:spPr>
          <a:xfrm>
            <a:off x="1095375" y="6010275"/>
            <a:ext cx="10477500" cy="0"/>
          </a:xfrm>
          <a:prstGeom prst="line">
            <a:avLst/>
          </a:prstGeom>
          <a:ln w="5080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0CA05CD9-FC59-49B3-AB49-B2501DB7F474}"/>
              </a:ext>
            </a:extLst>
          </p:cNvPr>
          <p:cNvSpPr/>
          <p:nvPr/>
        </p:nvSpPr>
        <p:spPr>
          <a:xfrm>
            <a:off x="716620" y="5804820"/>
            <a:ext cx="314509" cy="400110"/>
          </a:xfrm>
          <a:prstGeom prst="rect">
            <a:avLst/>
          </a:prstGeom>
        </p:spPr>
        <p:txBody>
          <a:bodyPr wrap="none">
            <a:spAutoFit/>
          </a:bodyPr>
          <a:lstStyle/>
          <a:p>
            <a:pPr algn="r"/>
            <a:r>
              <a:rPr lang="en-AU" sz="2000" dirty="0"/>
              <a:t>0</a:t>
            </a:r>
          </a:p>
        </p:txBody>
      </p:sp>
      <p:sp>
        <p:nvSpPr>
          <p:cNvPr id="39" name="Rectangle 38">
            <a:extLst>
              <a:ext uri="{FF2B5EF4-FFF2-40B4-BE49-F238E27FC236}">
                <a16:creationId xmlns:a16="http://schemas.microsoft.com/office/drawing/2014/main" id="{ABA49607-433E-48D3-AF25-08A51715A282}"/>
              </a:ext>
            </a:extLst>
          </p:cNvPr>
          <p:cNvSpPr/>
          <p:nvPr/>
        </p:nvSpPr>
        <p:spPr>
          <a:xfrm>
            <a:off x="453727" y="149453"/>
            <a:ext cx="577402" cy="400110"/>
          </a:xfrm>
          <a:prstGeom prst="rect">
            <a:avLst/>
          </a:prstGeom>
        </p:spPr>
        <p:txBody>
          <a:bodyPr wrap="none">
            <a:spAutoFit/>
          </a:bodyPr>
          <a:lstStyle/>
          <a:p>
            <a:pPr algn="r"/>
            <a:r>
              <a:rPr lang="en-AU" sz="2000" dirty="0"/>
              <a:t>60K</a:t>
            </a:r>
          </a:p>
        </p:txBody>
      </p:sp>
      <p:sp>
        <p:nvSpPr>
          <p:cNvPr id="40" name="Rectangle 39">
            <a:extLst>
              <a:ext uri="{FF2B5EF4-FFF2-40B4-BE49-F238E27FC236}">
                <a16:creationId xmlns:a16="http://schemas.microsoft.com/office/drawing/2014/main" id="{543BDA8E-7F1D-4A33-B40D-656B5B2B9012}"/>
              </a:ext>
            </a:extLst>
          </p:cNvPr>
          <p:cNvSpPr/>
          <p:nvPr/>
        </p:nvSpPr>
        <p:spPr>
          <a:xfrm>
            <a:off x="453727" y="2034575"/>
            <a:ext cx="577402" cy="400110"/>
          </a:xfrm>
          <a:prstGeom prst="rect">
            <a:avLst/>
          </a:prstGeom>
        </p:spPr>
        <p:txBody>
          <a:bodyPr wrap="none">
            <a:spAutoFit/>
          </a:bodyPr>
          <a:lstStyle/>
          <a:p>
            <a:pPr algn="r"/>
            <a:r>
              <a:rPr lang="en-AU" sz="2000" dirty="0"/>
              <a:t>40K</a:t>
            </a:r>
          </a:p>
        </p:txBody>
      </p:sp>
      <p:sp>
        <p:nvSpPr>
          <p:cNvPr id="41" name="Rectangle 40">
            <a:extLst>
              <a:ext uri="{FF2B5EF4-FFF2-40B4-BE49-F238E27FC236}">
                <a16:creationId xmlns:a16="http://schemas.microsoft.com/office/drawing/2014/main" id="{69AA7907-62C8-4C38-BF3D-8C39F8DF267D}"/>
              </a:ext>
            </a:extLst>
          </p:cNvPr>
          <p:cNvSpPr/>
          <p:nvPr/>
        </p:nvSpPr>
        <p:spPr>
          <a:xfrm>
            <a:off x="453727" y="3919697"/>
            <a:ext cx="577402" cy="400110"/>
          </a:xfrm>
          <a:prstGeom prst="rect">
            <a:avLst/>
          </a:prstGeom>
        </p:spPr>
        <p:txBody>
          <a:bodyPr wrap="none">
            <a:spAutoFit/>
          </a:bodyPr>
          <a:lstStyle/>
          <a:p>
            <a:pPr algn="r"/>
            <a:r>
              <a:rPr lang="en-AU" sz="2000" dirty="0"/>
              <a:t>20K</a:t>
            </a:r>
          </a:p>
        </p:txBody>
      </p:sp>
    </p:spTree>
    <p:extLst>
      <p:ext uri="{BB962C8B-B14F-4D97-AF65-F5344CB8AC3E}">
        <p14:creationId xmlns:p14="http://schemas.microsoft.com/office/powerpoint/2010/main" val="366514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a:extLst>
              <a:ext uri="{FF2B5EF4-FFF2-40B4-BE49-F238E27FC236}">
                <a16:creationId xmlns:a16="http://schemas.microsoft.com/office/drawing/2014/main" id="{B31D7CAC-E378-403F-9B23-F6238536F21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1899" r="3704" b="4403"/>
          <a:stretch/>
        </p:blipFill>
        <p:spPr bwMode="auto">
          <a:xfrm>
            <a:off x="4496603" y="-12701"/>
            <a:ext cx="7695397" cy="685799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CA7DD8D-69C9-448E-92E9-158C0F150FDA}"/>
              </a:ext>
            </a:extLst>
          </p:cNvPr>
          <p:cNvSpPr/>
          <p:nvPr/>
        </p:nvSpPr>
        <p:spPr>
          <a:xfrm>
            <a:off x="10464799" y="5806186"/>
            <a:ext cx="1727201" cy="1077218"/>
          </a:xfrm>
          <a:prstGeom prst="rect">
            <a:avLst/>
          </a:prstGeom>
        </p:spPr>
        <p:txBody>
          <a:bodyPr wrap="square">
            <a:spAutoFit/>
          </a:bodyPr>
          <a:lstStyle/>
          <a:p>
            <a:pPr algn="r"/>
            <a:r>
              <a:rPr lang="en-AU" sz="1600" dirty="0"/>
              <a:t>Melbourne and Metropolitan Tramways Board [Public domain]</a:t>
            </a:r>
          </a:p>
        </p:txBody>
      </p:sp>
      <p:grpSp>
        <p:nvGrpSpPr>
          <p:cNvPr id="614" name="Group 613">
            <a:extLst>
              <a:ext uri="{FF2B5EF4-FFF2-40B4-BE49-F238E27FC236}">
                <a16:creationId xmlns:a16="http://schemas.microsoft.com/office/drawing/2014/main" id="{34778F42-58B9-400F-846E-62706EA1AA2C}"/>
              </a:ext>
            </a:extLst>
          </p:cNvPr>
          <p:cNvGrpSpPr/>
          <p:nvPr/>
        </p:nvGrpSpPr>
        <p:grpSpPr>
          <a:xfrm>
            <a:off x="4803333" y="323074"/>
            <a:ext cx="6627145" cy="6133288"/>
            <a:chOff x="4803333" y="323074"/>
            <a:chExt cx="6627145" cy="6133288"/>
          </a:xfrm>
        </p:grpSpPr>
        <p:cxnSp>
          <p:nvCxnSpPr>
            <p:cNvPr id="5" name="Straight Connector 4">
              <a:extLst>
                <a:ext uri="{FF2B5EF4-FFF2-40B4-BE49-F238E27FC236}">
                  <a16:creationId xmlns:a16="http://schemas.microsoft.com/office/drawing/2014/main" id="{3325A03D-6686-4C6A-965E-1B059BDE94C5}"/>
                </a:ext>
              </a:extLst>
            </p:cNvPr>
            <p:cNvCxnSpPr>
              <a:cxnSpLocks/>
            </p:cNvCxnSpPr>
            <p:nvPr/>
          </p:nvCxnSpPr>
          <p:spPr>
            <a:xfrm flipH="1">
              <a:off x="9483725" y="3657527"/>
              <a:ext cx="555625" cy="127867"/>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758705D-3F22-4329-9269-5BF9FA2485A1}"/>
                </a:ext>
              </a:extLst>
            </p:cNvPr>
            <p:cNvCxnSpPr>
              <a:cxnSpLocks/>
            </p:cNvCxnSpPr>
            <p:nvPr/>
          </p:nvCxnSpPr>
          <p:spPr>
            <a:xfrm>
              <a:off x="8993981" y="3790950"/>
              <a:ext cx="4763" cy="504825"/>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2DB7477-AFBB-4715-AD49-D7572DA36006}"/>
                </a:ext>
              </a:extLst>
            </p:cNvPr>
            <p:cNvCxnSpPr>
              <a:cxnSpLocks/>
            </p:cNvCxnSpPr>
            <p:nvPr/>
          </p:nvCxnSpPr>
          <p:spPr>
            <a:xfrm>
              <a:off x="8433995" y="3967163"/>
              <a:ext cx="136124" cy="266700"/>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C58F907-753C-457F-83EA-333C5C0835EF}"/>
                </a:ext>
              </a:extLst>
            </p:cNvPr>
            <p:cNvCxnSpPr>
              <a:cxnSpLocks/>
            </p:cNvCxnSpPr>
            <p:nvPr/>
          </p:nvCxnSpPr>
          <p:spPr>
            <a:xfrm>
              <a:off x="8736806" y="3715544"/>
              <a:ext cx="150019" cy="70644"/>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6DE5403-3955-4DB2-8386-2F813A25C9F9}"/>
                </a:ext>
              </a:extLst>
            </p:cNvPr>
            <p:cNvCxnSpPr>
              <a:cxnSpLocks/>
            </p:cNvCxnSpPr>
            <p:nvPr/>
          </p:nvCxnSpPr>
          <p:spPr>
            <a:xfrm>
              <a:off x="8131969" y="3509963"/>
              <a:ext cx="242195" cy="242814"/>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24A282E-5C71-4A59-826B-E3400B410CA9}"/>
                </a:ext>
              </a:extLst>
            </p:cNvPr>
            <p:cNvCxnSpPr>
              <a:cxnSpLocks/>
            </p:cNvCxnSpPr>
            <p:nvPr/>
          </p:nvCxnSpPr>
          <p:spPr>
            <a:xfrm flipV="1">
              <a:off x="7715601" y="4044950"/>
              <a:ext cx="595162" cy="249315"/>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3022C2F-77E2-44DB-AD8D-EDAB86F5A105}"/>
                </a:ext>
              </a:extLst>
            </p:cNvPr>
            <p:cNvCxnSpPr>
              <a:cxnSpLocks/>
            </p:cNvCxnSpPr>
            <p:nvPr/>
          </p:nvCxnSpPr>
          <p:spPr>
            <a:xfrm flipV="1">
              <a:off x="8377665" y="3585929"/>
              <a:ext cx="309655" cy="168580"/>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DD15C56-FE1C-4FAA-9B91-68DD0FAF4B54}"/>
                </a:ext>
              </a:extLst>
            </p:cNvPr>
            <p:cNvCxnSpPr>
              <a:cxnSpLocks/>
            </p:cNvCxnSpPr>
            <p:nvPr/>
          </p:nvCxnSpPr>
          <p:spPr>
            <a:xfrm rot="19886137" flipV="1">
              <a:off x="8378200" y="3711896"/>
              <a:ext cx="342499" cy="1"/>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F19F41E-1570-4039-ABA0-8DE48DA55A02}"/>
                </a:ext>
              </a:extLst>
            </p:cNvPr>
            <p:cNvCxnSpPr>
              <a:cxnSpLocks/>
            </p:cNvCxnSpPr>
            <p:nvPr/>
          </p:nvCxnSpPr>
          <p:spPr>
            <a:xfrm rot="19886137" flipV="1">
              <a:off x="8399580" y="3751167"/>
              <a:ext cx="342499" cy="1"/>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EEE9670-43BA-41F8-8F6C-F4533ED094D5}"/>
                </a:ext>
              </a:extLst>
            </p:cNvPr>
            <p:cNvCxnSpPr>
              <a:cxnSpLocks/>
            </p:cNvCxnSpPr>
            <p:nvPr/>
          </p:nvCxnSpPr>
          <p:spPr>
            <a:xfrm rot="19886137" flipV="1">
              <a:off x="8420959" y="3790438"/>
              <a:ext cx="342499" cy="1"/>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ED6D401-9436-493E-9CBB-B530127ED1F1}"/>
                </a:ext>
              </a:extLst>
            </p:cNvPr>
            <p:cNvCxnSpPr>
              <a:cxnSpLocks/>
            </p:cNvCxnSpPr>
            <p:nvPr/>
          </p:nvCxnSpPr>
          <p:spPr>
            <a:xfrm rot="19886137">
              <a:off x="8449055" y="3652720"/>
              <a:ext cx="0" cy="253355"/>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7633CF-A3FF-4805-802D-24D054E0866F}"/>
                </a:ext>
              </a:extLst>
            </p:cNvPr>
            <p:cNvCxnSpPr>
              <a:cxnSpLocks/>
            </p:cNvCxnSpPr>
            <p:nvPr/>
          </p:nvCxnSpPr>
          <p:spPr>
            <a:xfrm>
              <a:off x="8421742" y="3543300"/>
              <a:ext cx="205397" cy="377285"/>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28A63C1-6704-4F87-BB1E-CF521A8AAFA9}"/>
                </a:ext>
              </a:extLst>
            </p:cNvPr>
            <p:cNvCxnSpPr>
              <a:cxnSpLocks/>
            </p:cNvCxnSpPr>
            <p:nvPr/>
          </p:nvCxnSpPr>
          <p:spPr>
            <a:xfrm>
              <a:off x="8631500" y="3609862"/>
              <a:ext cx="66849" cy="122792"/>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0BB59C5-CEDE-4E10-8FD1-76A359ED1047}"/>
                </a:ext>
              </a:extLst>
            </p:cNvPr>
            <p:cNvCxnSpPr>
              <a:cxnSpLocks/>
            </p:cNvCxnSpPr>
            <p:nvPr/>
          </p:nvCxnSpPr>
          <p:spPr>
            <a:xfrm flipV="1">
              <a:off x="8306124" y="3895725"/>
              <a:ext cx="194939" cy="150019"/>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7103A98-832C-427F-8A7F-FDFA65422F0B}"/>
                </a:ext>
              </a:extLst>
            </p:cNvPr>
            <p:cNvCxnSpPr>
              <a:cxnSpLocks/>
            </p:cNvCxnSpPr>
            <p:nvPr/>
          </p:nvCxnSpPr>
          <p:spPr>
            <a:xfrm>
              <a:off x="8930794" y="3115288"/>
              <a:ext cx="0" cy="668518"/>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38450AB-29D4-4FAF-9778-20265D2E71CA}"/>
                </a:ext>
              </a:extLst>
            </p:cNvPr>
            <p:cNvCxnSpPr>
              <a:cxnSpLocks/>
            </p:cNvCxnSpPr>
            <p:nvPr/>
          </p:nvCxnSpPr>
          <p:spPr>
            <a:xfrm>
              <a:off x="8186816" y="4241077"/>
              <a:ext cx="595234" cy="264248"/>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ACCD237-668F-4568-97AE-C4490E7A8C47}"/>
                </a:ext>
              </a:extLst>
            </p:cNvPr>
            <p:cNvCxnSpPr>
              <a:cxnSpLocks/>
            </p:cNvCxnSpPr>
            <p:nvPr/>
          </p:nvCxnSpPr>
          <p:spPr>
            <a:xfrm flipH="1">
              <a:off x="8152969" y="4246563"/>
              <a:ext cx="17100" cy="102394"/>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C2FB3A2-3CDB-4AA6-B920-10CA99946939}"/>
                </a:ext>
              </a:extLst>
            </p:cNvPr>
            <p:cNvCxnSpPr>
              <a:cxnSpLocks/>
            </p:cNvCxnSpPr>
            <p:nvPr/>
          </p:nvCxnSpPr>
          <p:spPr>
            <a:xfrm>
              <a:off x="8683143" y="3014105"/>
              <a:ext cx="2382" cy="560764"/>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3309B50-7EEC-420D-BF7F-D4D2558615EB}"/>
                </a:ext>
              </a:extLst>
            </p:cNvPr>
            <p:cNvCxnSpPr>
              <a:cxnSpLocks/>
            </p:cNvCxnSpPr>
            <p:nvPr/>
          </p:nvCxnSpPr>
          <p:spPr>
            <a:xfrm flipH="1">
              <a:off x="8879994" y="882650"/>
              <a:ext cx="50800" cy="2164556"/>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2B73F74-D5F4-47A2-B4D4-F3D4A8F31195}"/>
                </a:ext>
              </a:extLst>
            </p:cNvPr>
            <p:cNvCxnSpPr>
              <a:cxnSpLocks/>
            </p:cNvCxnSpPr>
            <p:nvPr/>
          </p:nvCxnSpPr>
          <p:spPr>
            <a:xfrm>
              <a:off x="8819446" y="3014105"/>
              <a:ext cx="111348" cy="101183"/>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8F1BF82-3065-421C-A060-82CAC543EC34}"/>
                </a:ext>
              </a:extLst>
            </p:cNvPr>
            <p:cNvCxnSpPr>
              <a:cxnSpLocks/>
            </p:cNvCxnSpPr>
            <p:nvPr/>
          </p:nvCxnSpPr>
          <p:spPr>
            <a:xfrm flipH="1">
              <a:off x="7495616" y="3552763"/>
              <a:ext cx="213284" cy="594581"/>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203FE21-41A5-48F1-BDF5-814A19147922}"/>
                </a:ext>
              </a:extLst>
            </p:cNvPr>
            <p:cNvCxnSpPr>
              <a:cxnSpLocks/>
            </p:cNvCxnSpPr>
            <p:nvPr/>
          </p:nvCxnSpPr>
          <p:spPr>
            <a:xfrm flipH="1">
              <a:off x="8509626" y="3014105"/>
              <a:ext cx="309820" cy="0"/>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7502CA-8A08-490E-9B8F-0D2ECB4F35F8}"/>
                </a:ext>
              </a:extLst>
            </p:cNvPr>
            <p:cNvCxnSpPr>
              <a:cxnSpLocks/>
            </p:cNvCxnSpPr>
            <p:nvPr/>
          </p:nvCxnSpPr>
          <p:spPr>
            <a:xfrm flipV="1">
              <a:off x="8131969" y="3014105"/>
              <a:ext cx="377657" cy="243445"/>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1008F43-8731-4925-B0B6-5F648ED61E19}"/>
                </a:ext>
              </a:extLst>
            </p:cNvPr>
            <p:cNvCxnSpPr>
              <a:cxnSpLocks/>
            </p:cNvCxnSpPr>
            <p:nvPr/>
          </p:nvCxnSpPr>
          <p:spPr>
            <a:xfrm>
              <a:off x="8131969" y="3257551"/>
              <a:ext cx="0" cy="245560"/>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09B4E44-76A6-4FA1-ACDF-A05C1280E7EB}"/>
                </a:ext>
              </a:extLst>
            </p:cNvPr>
            <p:cNvCxnSpPr>
              <a:cxnSpLocks/>
            </p:cNvCxnSpPr>
            <p:nvPr/>
          </p:nvCxnSpPr>
          <p:spPr>
            <a:xfrm flipV="1">
              <a:off x="7708900" y="3503111"/>
              <a:ext cx="423069" cy="49651"/>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78BFB78-ECB9-4FFC-BEAD-81D0B3BA329A}"/>
                </a:ext>
              </a:extLst>
            </p:cNvPr>
            <p:cNvCxnSpPr>
              <a:cxnSpLocks/>
            </p:cNvCxnSpPr>
            <p:nvPr/>
          </p:nvCxnSpPr>
          <p:spPr>
            <a:xfrm flipV="1">
              <a:off x="8170069" y="4048125"/>
              <a:ext cx="133350" cy="198438"/>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10034B3-FA40-4806-88E3-754D6BD5B8E3}"/>
                </a:ext>
              </a:extLst>
            </p:cNvPr>
            <p:cNvCxnSpPr>
              <a:cxnSpLocks/>
            </p:cNvCxnSpPr>
            <p:nvPr/>
          </p:nvCxnSpPr>
          <p:spPr>
            <a:xfrm flipH="1" flipV="1">
              <a:off x="9919252" y="5733867"/>
              <a:ext cx="545547" cy="722495"/>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55E80E9-DA1A-415B-B074-F7B9FF610050}"/>
                </a:ext>
              </a:extLst>
            </p:cNvPr>
            <p:cNvCxnSpPr>
              <a:cxnSpLocks/>
            </p:cNvCxnSpPr>
            <p:nvPr/>
          </p:nvCxnSpPr>
          <p:spPr>
            <a:xfrm>
              <a:off x="8993981" y="4088607"/>
              <a:ext cx="321072" cy="103584"/>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6CFCEDC-D520-466E-BD56-9981D5A34397}"/>
                </a:ext>
              </a:extLst>
            </p:cNvPr>
            <p:cNvCxnSpPr>
              <a:cxnSpLocks/>
            </p:cNvCxnSpPr>
            <p:nvPr/>
          </p:nvCxnSpPr>
          <p:spPr>
            <a:xfrm flipH="1" flipV="1">
              <a:off x="9315053" y="4192191"/>
              <a:ext cx="533003" cy="487759"/>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B4D4EEF-8428-417E-B228-A10712C3419E}"/>
                </a:ext>
              </a:extLst>
            </p:cNvPr>
            <p:cNvCxnSpPr>
              <a:cxnSpLocks/>
            </p:cNvCxnSpPr>
            <p:nvPr/>
          </p:nvCxnSpPr>
          <p:spPr>
            <a:xfrm>
              <a:off x="7708900" y="517764"/>
              <a:ext cx="423069" cy="885586"/>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C9A7FACB-701A-4ED9-89B1-0F3839F08291}"/>
                </a:ext>
              </a:extLst>
            </p:cNvPr>
            <p:cNvCxnSpPr>
              <a:cxnSpLocks/>
            </p:cNvCxnSpPr>
            <p:nvPr/>
          </p:nvCxnSpPr>
          <p:spPr>
            <a:xfrm>
              <a:off x="8386859" y="2365530"/>
              <a:ext cx="1191" cy="726392"/>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AA1BAAD-7250-4ECE-BC27-932874C8385E}"/>
                </a:ext>
              </a:extLst>
            </p:cNvPr>
            <p:cNvCxnSpPr>
              <a:cxnSpLocks/>
            </p:cNvCxnSpPr>
            <p:nvPr/>
          </p:nvCxnSpPr>
          <p:spPr>
            <a:xfrm>
              <a:off x="7753350" y="2730500"/>
              <a:ext cx="347311" cy="768523"/>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E9C5779-A673-4BD8-862B-BE1BE1AF067A}"/>
                </a:ext>
              </a:extLst>
            </p:cNvPr>
            <p:cNvCxnSpPr>
              <a:cxnSpLocks/>
            </p:cNvCxnSpPr>
            <p:nvPr/>
          </p:nvCxnSpPr>
          <p:spPr>
            <a:xfrm>
              <a:off x="8412031" y="3107841"/>
              <a:ext cx="298" cy="442485"/>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1248058-A254-45A5-8A7A-AB4B9F664CFA}"/>
                </a:ext>
              </a:extLst>
            </p:cNvPr>
            <p:cNvCxnSpPr>
              <a:cxnSpLocks/>
            </p:cNvCxnSpPr>
            <p:nvPr/>
          </p:nvCxnSpPr>
          <p:spPr>
            <a:xfrm flipH="1" flipV="1">
              <a:off x="9010254" y="4306492"/>
              <a:ext cx="76596" cy="119458"/>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E4E115DE-B61A-4DFA-A9C6-6E10300E224D}"/>
                </a:ext>
              </a:extLst>
            </p:cNvPr>
            <p:cNvCxnSpPr>
              <a:cxnSpLocks/>
            </p:cNvCxnSpPr>
            <p:nvPr/>
          </p:nvCxnSpPr>
          <p:spPr>
            <a:xfrm>
              <a:off x="9098360" y="4635500"/>
              <a:ext cx="216692" cy="323850"/>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45C6B66D-E26C-465D-A598-F4EC316C94F6}"/>
                </a:ext>
              </a:extLst>
            </p:cNvPr>
            <p:cNvCxnSpPr>
              <a:cxnSpLocks/>
            </p:cNvCxnSpPr>
            <p:nvPr/>
          </p:nvCxnSpPr>
          <p:spPr>
            <a:xfrm flipV="1">
              <a:off x="9086850" y="4436070"/>
              <a:ext cx="0" cy="183555"/>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5717BE6E-51C9-4335-BA02-223DD3A44DD5}"/>
                </a:ext>
              </a:extLst>
            </p:cNvPr>
            <p:cNvCxnSpPr>
              <a:cxnSpLocks/>
            </p:cNvCxnSpPr>
            <p:nvPr/>
          </p:nvCxnSpPr>
          <p:spPr>
            <a:xfrm flipV="1">
              <a:off x="9315053" y="4962526"/>
              <a:ext cx="0" cy="314324"/>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D209FF32-5715-431F-8041-6235CC1A76F3}"/>
                </a:ext>
              </a:extLst>
            </p:cNvPr>
            <p:cNvCxnSpPr>
              <a:cxnSpLocks/>
            </p:cNvCxnSpPr>
            <p:nvPr/>
          </p:nvCxnSpPr>
          <p:spPr>
            <a:xfrm flipH="1" flipV="1">
              <a:off x="5885207" y="2132835"/>
              <a:ext cx="292445" cy="583979"/>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634F8D3-213F-4D30-AFAF-0CA89E3DAA5A}"/>
                </a:ext>
              </a:extLst>
            </p:cNvPr>
            <p:cNvCxnSpPr>
              <a:cxnSpLocks/>
            </p:cNvCxnSpPr>
            <p:nvPr/>
          </p:nvCxnSpPr>
          <p:spPr>
            <a:xfrm flipH="1" flipV="1">
              <a:off x="7466705" y="4147344"/>
              <a:ext cx="228023" cy="488156"/>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59978BD8-1FDF-41F0-9AE1-4DFDAAC09533}"/>
                </a:ext>
              </a:extLst>
            </p:cNvPr>
            <p:cNvCxnSpPr>
              <a:cxnSpLocks/>
            </p:cNvCxnSpPr>
            <p:nvPr/>
          </p:nvCxnSpPr>
          <p:spPr>
            <a:xfrm>
              <a:off x="7071519" y="3872322"/>
              <a:ext cx="395186" cy="275022"/>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80708C1-11F4-4682-B5A0-0ED59064A87E}"/>
                </a:ext>
              </a:extLst>
            </p:cNvPr>
            <p:cNvCxnSpPr>
              <a:cxnSpLocks/>
            </p:cNvCxnSpPr>
            <p:nvPr/>
          </p:nvCxnSpPr>
          <p:spPr>
            <a:xfrm flipV="1">
              <a:off x="9801242" y="1355884"/>
              <a:ext cx="306691" cy="406797"/>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DF0B2FC-E4A6-4F0F-9873-960B574FE8D1}"/>
                </a:ext>
              </a:extLst>
            </p:cNvPr>
            <p:cNvCxnSpPr>
              <a:cxnSpLocks/>
            </p:cNvCxnSpPr>
            <p:nvPr/>
          </p:nvCxnSpPr>
          <p:spPr>
            <a:xfrm flipV="1">
              <a:off x="8930794" y="2965450"/>
              <a:ext cx="63187" cy="149838"/>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2D31286-4303-416E-B9F3-ACC0C286DDF3}"/>
                </a:ext>
              </a:extLst>
            </p:cNvPr>
            <p:cNvCxnSpPr>
              <a:cxnSpLocks/>
            </p:cNvCxnSpPr>
            <p:nvPr/>
          </p:nvCxnSpPr>
          <p:spPr>
            <a:xfrm>
              <a:off x="8567578" y="4233469"/>
              <a:ext cx="307542" cy="244273"/>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53793558-4509-4E21-B520-4E8E595303B2}"/>
                </a:ext>
              </a:extLst>
            </p:cNvPr>
            <p:cNvCxnSpPr>
              <a:cxnSpLocks/>
            </p:cNvCxnSpPr>
            <p:nvPr/>
          </p:nvCxnSpPr>
          <p:spPr>
            <a:xfrm flipH="1" flipV="1">
              <a:off x="10464800" y="4883150"/>
              <a:ext cx="887412" cy="647518"/>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DC411CAE-ED85-49AB-B1D2-C590BCA921C7}"/>
                </a:ext>
              </a:extLst>
            </p:cNvPr>
            <p:cNvCxnSpPr>
              <a:cxnSpLocks/>
            </p:cNvCxnSpPr>
            <p:nvPr/>
          </p:nvCxnSpPr>
          <p:spPr>
            <a:xfrm flipH="1">
              <a:off x="6230953" y="4483898"/>
              <a:ext cx="754116" cy="324242"/>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C8211D74-D259-4AF4-923C-6E66AAAD22D8}"/>
                </a:ext>
              </a:extLst>
            </p:cNvPr>
            <p:cNvCxnSpPr>
              <a:cxnSpLocks/>
            </p:cNvCxnSpPr>
            <p:nvPr/>
          </p:nvCxnSpPr>
          <p:spPr>
            <a:xfrm flipH="1">
              <a:off x="8993981" y="2887754"/>
              <a:ext cx="489744" cy="77696"/>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2E2291F3-7336-494B-875E-1C8AF95020A5}"/>
                </a:ext>
              </a:extLst>
            </p:cNvPr>
            <p:cNvCxnSpPr>
              <a:cxnSpLocks/>
            </p:cNvCxnSpPr>
            <p:nvPr/>
          </p:nvCxnSpPr>
          <p:spPr>
            <a:xfrm flipV="1">
              <a:off x="9483725" y="2350205"/>
              <a:ext cx="335757" cy="537549"/>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B764F0EA-2A41-4156-8182-67B17E1D7CCC}"/>
                </a:ext>
              </a:extLst>
            </p:cNvPr>
            <p:cNvCxnSpPr>
              <a:cxnSpLocks/>
            </p:cNvCxnSpPr>
            <p:nvPr/>
          </p:nvCxnSpPr>
          <p:spPr>
            <a:xfrm>
              <a:off x="9848057" y="4679951"/>
              <a:ext cx="616743" cy="203199"/>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E570FA54-2D89-49C7-8E2E-94045211CA92}"/>
                </a:ext>
              </a:extLst>
            </p:cNvPr>
            <p:cNvCxnSpPr>
              <a:cxnSpLocks/>
            </p:cNvCxnSpPr>
            <p:nvPr/>
          </p:nvCxnSpPr>
          <p:spPr>
            <a:xfrm flipH="1" flipV="1">
              <a:off x="9820275" y="5448300"/>
              <a:ext cx="105569" cy="285567"/>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766A514A-D26B-40DD-A18E-E73FDF3AF28D}"/>
                </a:ext>
              </a:extLst>
            </p:cNvPr>
            <p:cNvCxnSpPr>
              <a:cxnSpLocks/>
            </p:cNvCxnSpPr>
            <p:nvPr/>
          </p:nvCxnSpPr>
          <p:spPr>
            <a:xfrm>
              <a:off x="9819482" y="4670426"/>
              <a:ext cx="793" cy="777874"/>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0EB2F9AD-C1A5-4515-BB9B-3AAC4DFB1BFA}"/>
                </a:ext>
              </a:extLst>
            </p:cNvPr>
            <p:cNvCxnSpPr>
              <a:cxnSpLocks/>
            </p:cNvCxnSpPr>
            <p:nvPr/>
          </p:nvCxnSpPr>
          <p:spPr>
            <a:xfrm>
              <a:off x="6177652" y="2716814"/>
              <a:ext cx="883548" cy="1155508"/>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92504D3F-565D-4CA7-861D-36DD8A786132}"/>
                </a:ext>
              </a:extLst>
            </p:cNvPr>
            <p:cNvCxnSpPr>
              <a:cxnSpLocks/>
            </p:cNvCxnSpPr>
            <p:nvPr/>
          </p:nvCxnSpPr>
          <p:spPr>
            <a:xfrm flipV="1">
              <a:off x="7544095" y="4294265"/>
              <a:ext cx="171506" cy="21355"/>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C869F340-37B1-4E0D-BB74-2037EC536E75}"/>
                </a:ext>
              </a:extLst>
            </p:cNvPr>
            <p:cNvCxnSpPr>
              <a:cxnSpLocks/>
            </p:cNvCxnSpPr>
            <p:nvPr/>
          </p:nvCxnSpPr>
          <p:spPr>
            <a:xfrm flipH="1">
              <a:off x="7427155" y="4315621"/>
              <a:ext cx="116940" cy="162121"/>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594" name="Straight Connector 593">
              <a:extLst>
                <a:ext uri="{FF2B5EF4-FFF2-40B4-BE49-F238E27FC236}">
                  <a16:creationId xmlns:a16="http://schemas.microsoft.com/office/drawing/2014/main" id="{0051A2C1-34C0-4CEB-98C5-A451EAA2FE93}"/>
                </a:ext>
              </a:extLst>
            </p:cNvPr>
            <p:cNvCxnSpPr>
              <a:cxnSpLocks/>
            </p:cNvCxnSpPr>
            <p:nvPr/>
          </p:nvCxnSpPr>
          <p:spPr>
            <a:xfrm flipV="1">
              <a:off x="6985069" y="4477742"/>
              <a:ext cx="442086" cy="6155"/>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595" name="Straight Connector 594">
              <a:extLst>
                <a:ext uri="{FF2B5EF4-FFF2-40B4-BE49-F238E27FC236}">
                  <a16:creationId xmlns:a16="http://schemas.microsoft.com/office/drawing/2014/main" id="{4BF42D23-D776-4291-A6AB-99BB26E7A71A}"/>
                </a:ext>
              </a:extLst>
            </p:cNvPr>
            <p:cNvCxnSpPr>
              <a:cxnSpLocks/>
            </p:cNvCxnSpPr>
            <p:nvPr/>
          </p:nvCxnSpPr>
          <p:spPr>
            <a:xfrm flipH="1" flipV="1">
              <a:off x="4803333" y="3064696"/>
              <a:ext cx="1210141" cy="346222"/>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FC0D0CDC-8C41-487F-B85C-7F94AB5F0623}"/>
                </a:ext>
              </a:extLst>
            </p:cNvPr>
            <p:cNvCxnSpPr>
              <a:cxnSpLocks/>
            </p:cNvCxnSpPr>
            <p:nvPr/>
          </p:nvCxnSpPr>
          <p:spPr>
            <a:xfrm flipV="1">
              <a:off x="6013474" y="3385090"/>
              <a:ext cx="666992" cy="25827"/>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6075F065-CF30-492C-82DD-DD6E038666FA}"/>
                </a:ext>
              </a:extLst>
            </p:cNvPr>
            <p:cNvCxnSpPr>
              <a:cxnSpLocks/>
            </p:cNvCxnSpPr>
            <p:nvPr/>
          </p:nvCxnSpPr>
          <p:spPr>
            <a:xfrm flipH="1" flipV="1">
              <a:off x="8131968" y="1403350"/>
              <a:ext cx="254891" cy="962180"/>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022DC65D-6646-45BF-830F-166879CE4FBB}"/>
                </a:ext>
              </a:extLst>
            </p:cNvPr>
            <p:cNvCxnSpPr/>
            <p:nvPr/>
          </p:nvCxnSpPr>
          <p:spPr>
            <a:xfrm>
              <a:off x="8893175" y="3785394"/>
              <a:ext cx="590550" cy="0"/>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6C587E8B-0F36-4C05-965B-75A8988C2919}"/>
                </a:ext>
              </a:extLst>
            </p:cNvPr>
            <p:cNvCxnSpPr>
              <a:cxnSpLocks/>
            </p:cNvCxnSpPr>
            <p:nvPr/>
          </p:nvCxnSpPr>
          <p:spPr>
            <a:xfrm flipV="1">
              <a:off x="10524332" y="3365599"/>
              <a:ext cx="906146" cy="63401"/>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C8C02422-1667-4F14-9D16-0D1C6D2077DD}"/>
                </a:ext>
              </a:extLst>
            </p:cNvPr>
            <p:cNvCxnSpPr>
              <a:cxnSpLocks/>
            </p:cNvCxnSpPr>
            <p:nvPr/>
          </p:nvCxnSpPr>
          <p:spPr>
            <a:xfrm flipV="1">
              <a:off x="10039351" y="3609862"/>
              <a:ext cx="397113" cy="47665"/>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E1B77471-8982-454F-A1FD-43D99B9FA37D}"/>
                </a:ext>
              </a:extLst>
            </p:cNvPr>
            <p:cNvCxnSpPr>
              <a:cxnSpLocks/>
            </p:cNvCxnSpPr>
            <p:nvPr/>
          </p:nvCxnSpPr>
          <p:spPr>
            <a:xfrm flipH="1">
              <a:off x="10436464" y="3429000"/>
              <a:ext cx="87867" cy="180863"/>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8CCEBEE9-EAAF-4E7D-AAF5-D4CBD59D4DCC}"/>
                </a:ext>
              </a:extLst>
            </p:cNvPr>
            <p:cNvCxnSpPr>
              <a:cxnSpLocks/>
            </p:cNvCxnSpPr>
            <p:nvPr/>
          </p:nvCxnSpPr>
          <p:spPr>
            <a:xfrm>
              <a:off x="9801242" y="1762681"/>
              <a:ext cx="18240" cy="587525"/>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F23CC6E6-CAEA-4AE4-BE89-DD8EB7F2F22C}"/>
                </a:ext>
              </a:extLst>
            </p:cNvPr>
            <p:cNvCxnSpPr>
              <a:cxnSpLocks/>
            </p:cNvCxnSpPr>
            <p:nvPr/>
          </p:nvCxnSpPr>
          <p:spPr>
            <a:xfrm flipV="1">
              <a:off x="8930794" y="323074"/>
              <a:ext cx="53975" cy="559576"/>
            </a:xfrm>
            <a:prstGeom prst="line">
              <a:avLst/>
            </a:prstGeom>
            <a:ln w="38100" cap="rnd">
              <a:solidFill>
                <a:schemeClr val="tx1">
                  <a:lumMod val="75000"/>
                </a:schemeClr>
              </a:solidFill>
              <a:round/>
            </a:ln>
            <a:effectLst/>
          </p:spPr>
          <p:style>
            <a:lnRef idx="1">
              <a:schemeClr val="accent1"/>
            </a:lnRef>
            <a:fillRef idx="0">
              <a:schemeClr val="accent1"/>
            </a:fillRef>
            <a:effectRef idx="0">
              <a:schemeClr val="accent1"/>
            </a:effectRef>
            <a:fontRef idx="minor">
              <a:schemeClr val="tx1"/>
            </a:fontRef>
          </p:style>
        </p:cxnSp>
      </p:grpSp>
      <p:sp>
        <p:nvSpPr>
          <p:cNvPr id="4" name="Rectangle 3" descr="Brush stroke mask">
            <a:extLst>
              <a:ext uri="{FF2B5EF4-FFF2-40B4-BE49-F238E27FC236}">
                <a16:creationId xmlns:a16="http://schemas.microsoft.com/office/drawing/2014/main" id="{267395EB-08B0-4DD9-AC7A-1D47C79DD9E7}"/>
              </a:ext>
            </a:extLst>
          </p:cNvPr>
          <p:cNvSpPr/>
          <p:nvPr/>
        </p:nvSpPr>
        <p:spPr>
          <a:xfrm>
            <a:off x="0" y="-495300"/>
            <a:ext cx="12192000" cy="7366002"/>
          </a:xfrm>
          <a:prstGeom prst="rect">
            <a:avLst/>
          </a:prstGeom>
          <a: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itle 8">
            <a:extLst>
              <a:ext uri="{FF2B5EF4-FFF2-40B4-BE49-F238E27FC236}">
                <a16:creationId xmlns:a16="http://schemas.microsoft.com/office/drawing/2014/main" id="{258E889C-CDB6-45D6-B1B7-D4448952EE73}"/>
              </a:ext>
            </a:extLst>
          </p:cNvPr>
          <p:cNvSpPr>
            <a:spLocks noGrp="1"/>
          </p:cNvSpPr>
          <p:nvPr>
            <p:ph type="title"/>
          </p:nvPr>
        </p:nvSpPr>
        <p:spPr>
          <a:xfrm>
            <a:off x="81427" y="213062"/>
            <a:ext cx="6222134" cy="1490865"/>
          </a:xfrm>
        </p:spPr>
        <p:txBody>
          <a:bodyPr>
            <a:normAutofit/>
          </a:bodyPr>
          <a:lstStyle/>
          <a:p>
            <a:r>
              <a:rPr lang="en-AU" sz="6000" dirty="0"/>
              <a:t>Wikipedia as a city</a:t>
            </a:r>
          </a:p>
        </p:txBody>
      </p:sp>
      <p:sp>
        <p:nvSpPr>
          <p:cNvPr id="11" name="Text Placeholder 10">
            <a:extLst>
              <a:ext uri="{FF2B5EF4-FFF2-40B4-BE49-F238E27FC236}">
                <a16:creationId xmlns:a16="http://schemas.microsoft.com/office/drawing/2014/main" id="{A239A368-98DB-4CC1-B848-24074AE680F2}"/>
              </a:ext>
            </a:extLst>
          </p:cNvPr>
          <p:cNvSpPr>
            <a:spLocks noGrp="1"/>
          </p:cNvSpPr>
          <p:nvPr>
            <p:ph type="body" sz="half" idx="2"/>
          </p:nvPr>
        </p:nvSpPr>
        <p:spPr>
          <a:xfrm>
            <a:off x="839788" y="2039114"/>
            <a:ext cx="4929944" cy="3964558"/>
          </a:xfrm>
        </p:spPr>
        <p:txBody>
          <a:bodyPr>
            <a:noAutofit/>
          </a:bodyPr>
          <a:lstStyle/>
          <a:p>
            <a:r>
              <a:rPr lang="en-AU" sz="3200" dirty="0"/>
              <a:t>6M articles (English)</a:t>
            </a:r>
          </a:p>
          <a:p>
            <a:r>
              <a:rPr lang="en-AU" sz="3200" dirty="0">
                <a:solidFill>
                  <a:srgbClr val="FFFF00"/>
                </a:solidFill>
              </a:rPr>
              <a:t>But 50M other pages</a:t>
            </a:r>
          </a:p>
          <a:p>
            <a:pPr defTabSz="533400"/>
            <a:r>
              <a:rPr lang="en-AU" sz="3200" dirty="0">
                <a:solidFill>
                  <a:srgbClr val="FFFF00"/>
                </a:solidFill>
              </a:rPr>
              <a:t>	Discussion</a:t>
            </a:r>
          </a:p>
          <a:p>
            <a:pPr defTabSz="533400"/>
            <a:r>
              <a:rPr lang="en-AU" sz="3200" dirty="0">
                <a:solidFill>
                  <a:srgbClr val="FFFF00"/>
                </a:solidFill>
              </a:rPr>
              <a:t>	Policy &amp; Guidelines</a:t>
            </a:r>
          </a:p>
          <a:p>
            <a:pPr defTabSz="533400"/>
            <a:r>
              <a:rPr lang="en-AU" sz="3200" dirty="0">
                <a:solidFill>
                  <a:srgbClr val="FFFF00"/>
                </a:solidFill>
              </a:rPr>
              <a:t>	Organisation &amp; process</a:t>
            </a:r>
          </a:p>
          <a:p>
            <a:pPr defTabSz="533400"/>
            <a:r>
              <a:rPr lang="en-AU" sz="3200" dirty="0">
                <a:solidFill>
                  <a:srgbClr val="FFFF00"/>
                </a:solidFill>
              </a:rPr>
              <a:t>	Essays</a:t>
            </a:r>
          </a:p>
          <a:p>
            <a:pPr defTabSz="533400"/>
            <a:r>
              <a:rPr lang="en-AU" sz="3200" dirty="0">
                <a:solidFill>
                  <a:srgbClr val="FFFF00"/>
                </a:solidFill>
              </a:rPr>
              <a:t>	Advice</a:t>
            </a:r>
          </a:p>
          <a:p>
            <a:r>
              <a:rPr lang="en-AU" sz="2400" dirty="0"/>
              <a:t>	</a:t>
            </a:r>
          </a:p>
        </p:txBody>
      </p:sp>
      <p:grpSp>
        <p:nvGrpSpPr>
          <p:cNvPr id="791" name="Group 790">
            <a:extLst>
              <a:ext uri="{FF2B5EF4-FFF2-40B4-BE49-F238E27FC236}">
                <a16:creationId xmlns:a16="http://schemas.microsoft.com/office/drawing/2014/main" id="{58A90A0B-396C-4A5C-87A7-03C87A5E8BD7}"/>
              </a:ext>
            </a:extLst>
          </p:cNvPr>
          <p:cNvGrpSpPr/>
          <p:nvPr/>
        </p:nvGrpSpPr>
        <p:grpSpPr>
          <a:xfrm>
            <a:off x="6230953" y="1088671"/>
            <a:ext cx="4006954" cy="5316892"/>
            <a:chOff x="6230953" y="1088671"/>
            <a:chExt cx="4006954" cy="5316892"/>
          </a:xfrm>
          <a:effectLst>
            <a:glow rad="101600">
              <a:schemeClr val="accent4">
                <a:satMod val="175000"/>
                <a:alpha val="40000"/>
              </a:schemeClr>
            </a:glow>
          </a:effectLst>
        </p:grpSpPr>
        <p:cxnSp>
          <p:nvCxnSpPr>
            <p:cNvPr id="145" name="Straight Connector 144">
              <a:extLst>
                <a:ext uri="{FF2B5EF4-FFF2-40B4-BE49-F238E27FC236}">
                  <a16:creationId xmlns:a16="http://schemas.microsoft.com/office/drawing/2014/main" id="{DDA4A4AF-CD4C-41D1-877A-4F6514263976}"/>
                </a:ext>
              </a:extLst>
            </p:cNvPr>
            <p:cNvCxnSpPr>
              <a:cxnSpLocks/>
            </p:cNvCxnSpPr>
            <p:nvPr/>
          </p:nvCxnSpPr>
          <p:spPr>
            <a:xfrm>
              <a:off x="8569586" y="3619776"/>
              <a:ext cx="123251" cy="213275"/>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BADD52E-058E-4842-9658-5B0144142DD1}"/>
                </a:ext>
              </a:extLst>
            </p:cNvPr>
            <p:cNvCxnSpPr>
              <a:cxnSpLocks/>
            </p:cNvCxnSpPr>
            <p:nvPr/>
          </p:nvCxnSpPr>
          <p:spPr>
            <a:xfrm>
              <a:off x="8511870" y="3599625"/>
              <a:ext cx="123251" cy="213275"/>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19766AF1-A9D7-4696-A3C5-107D560EFDB8}"/>
                </a:ext>
              </a:extLst>
            </p:cNvPr>
            <p:cNvCxnSpPr>
              <a:cxnSpLocks/>
            </p:cNvCxnSpPr>
            <p:nvPr/>
          </p:nvCxnSpPr>
          <p:spPr>
            <a:xfrm>
              <a:off x="8644690" y="3564456"/>
              <a:ext cx="123251" cy="213275"/>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C9CFF02D-AB77-47E1-B201-607EDE33D228}"/>
                </a:ext>
              </a:extLst>
            </p:cNvPr>
            <p:cNvCxnSpPr>
              <a:cxnSpLocks/>
            </p:cNvCxnSpPr>
            <p:nvPr/>
          </p:nvCxnSpPr>
          <p:spPr>
            <a:xfrm>
              <a:off x="8431399" y="3676674"/>
              <a:ext cx="123251" cy="213275"/>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FA54B5D-6DC2-4BD3-B6ED-D5F9C9E3D53E}"/>
                </a:ext>
              </a:extLst>
            </p:cNvPr>
            <p:cNvCxnSpPr>
              <a:cxnSpLocks/>
            </p:cNvCxnSpPr>
            <p:nvPr/>
          </p:nvCxnSpPr>
          <p:spPr>
            <a:xfrm>
              <a:off x="8351501" y="3731594"/>
              <a:ext cx="123251" cy="213275"/>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32E205D5-A6B4-4328-9927-E2D4478B7652}"/>
                </a:ext>
              </a:extLst>
            </p:cNvPr>
            <p:cNvCxnSpPr>
              <a:cxnSpLocks/>
            </p:cNvCxnSpPr>
            <p:nvPr/>
          </p:nvCxnSpPr>
          <p:spPr>
            <a:xfrm>
              <a:off x="8422235" y="3351617"/>
              <a:ext cx="218480"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932D2844-B334-4531-B5E5-5D3E084A3687}"/>
                </a:ext>
              </a:extLst>
            </p:cNvPr>
            <p:cNvCxnSpPr>
              <a:cxnSpLocks/>
            </p:cNvCxnSpPr>
            <p:nvPr/>
          </p:nvCxnSpPr>
          <p:spPr>
            <a:xfrm>
              <a:off x="8560648" y="3449547"/>
              <a:ext cx="258798"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D7888FE1-2FEC-4F46-B184-B444E42FCFEB}"/>
                </a:ext>
              </a:extLst>
            </p:cNvPr>
            <p:cNvCxnSpPr>
              <a:cxnSpLocks/>
            </p:cNvCxnSpPr>
            <p:nvPr/>
          </p:nvCxnSpPr>
          <p:spPr>
            <a:xfrm>
              <a:off x="8945322" y="3535783"/>
              <a:ext cx="218480"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C610C7FB-AC5B-4616-98A7-A49A9D8F925B}"/>
                </a:ext>
              </a:extLst>
            </p:cNvPr>
            <p:cNvCxnSpPr>
              <a:cxnSpLocks/>
            </p:cNvCxnSpPr>
            <p:nvPr/>
          </p:nvCxnSpPr>
          <p:spPr>
            <a:xfrm>
              <a:off x="8736806" y="3709764"/>
              <a:ext cx="168588"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ABCEEBE0-10D8-4040-8A77-7C7BCE7FD58E}"/>
                </a:ext>
              </a:extLst>
            </p:cNvPr>
            <p:cNvCxnSpPr>
              <a:cxnSpLocks/>
            </p:cNvCxnSpPr>
            <p:nvPr/>
          </p:nvCxnSpPr>
          <p:spPr>
            <a:xfrm>
              <a:off x="8937495" y="3674864"/>
              <a:ext cx="335332"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CB1F4FD0-A17A-4E00-9596-4865C4A95605}"/>
                </a:ext>
              </a:extLst>
            </p:cNvPr>
            <p:cNvCxnSpPr>
              <a:cxnSpLocks/>
            </p:cNvCxnSpPr>
            <p:nvPr/>
          </p:nvCxnSpPr>
          <p:spPr>
            <a:xfrm>
              <a:off x="9199860" y="4067526"/>
              <a:ext cx="218480"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07A5AD5E-4667-496C-A47E-B90102A19924}"/>
                </a:ext>
              </a:extLst>
            </p:cNvPr>
            <p:cNvCxnSpPr>
              <a:cxnSpLocks/>
            </p:cNvCxnSpPr>
            <p:nvPr/>
          </p:nvCxnSpPr>
          <p:spPr>
            <a:xfrm>
              <a:off x="8835256" y="4597751"/>
              <a:ext cx="896119"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99482E2F-7956-4594-93BD-FF8859F7D577}"/>
                </a:ext>
              </a:extLst>
            </p:cNvPr>
            <p:cNvCxnSpPr>
              <a:cxnSpLocks/>
            </p:cNvCxnSpPr>
            <p:nvPr/>
          </p:nvCxnSpPr>
          <p:spPr>
            <a:xfrm>
              <a:off x="9089082" y="4425950"/>
              <a:ext cx="353368"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4721E6F-8044-4ADD-B453-FB25C5973571}"/>
                </a:ext>
              </a:extLst>
            </p:cNvPr>
            <p:cNvCxnSpPr>
              <a:cxnSpLocks/>
            </p:cNvCxnSpPr>
            <p:nvPr/>
          </p:nvCxnSpPr>
          <p:spPr>
            <a:xfrm>
              <a:off x="9309100" y="3785394"/>
              <a:ext cx="0" cy="894556"/>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DE28868-3C75-48F2-B4E6-FC33A35F16C6}"/>
                </a:ext>
              </a:extLst>
            </p:cNvPr>
            <p:cNvCxnSpPr>
              <a:cxnSpLocks/>
            </p:cNvCxnSpPr>
            <p:nvPr/>
          </p:nvCxnSpPr>
          <p:spPr>
            <a:xfrm>
              <a:off x="8943181" y="3633564"/>
              <a:ext cx="168588"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7D52520C-1331-4432-8559-68A41678242B}"/>
                </a:ext>
              </a:extLst>
            </p:cNvPr>
            <p:cNvCxnSpPr>
              <a:cxnSpLocks/>
            </p:cNvCxnSpPr>
            <p:nvPr/>
          </p:nvCxnSpPr>
          <p:spPr>
            <a:xfrm>
              <a:off x="9363074" y="3525254"/>
              <a:ext cx="218480"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41866B2E-3DDB-4B96-A176-DBDD695162CE}"/>
                </a:ext>
              </a:extLst>
            </p:cNvPr>
            <p:cNvCxnSpPr>
              <a:cxnSpLocks/>
            </p:cNvCxnSpPr>
            <p:nvPr/>
          </p:nvCxnSpPr>
          <p:spPr>
            <a:xfrm flipH="1" flipV="1">
              <a:off x="9272828" y="3632995"/>
              <a:ext cx="36272" cy="131319"/>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7A8E0B4C-2B47-470D-853F-8FE7C39315DC}"/>
                </a:ext>
              </a:extLst>
            </p:cNvPr>
            <p:cNvCxnSpPr>
              <a:cxnSpLocks/>
            </p:cNvCxnSpPr>
            <p:nvPr/>
          </p:nvCxnSpPr>
          <p:spPr>
            <a:xfrm>
              <a:off x="8774470" y="4064596"/>
              <a:ext cx="218480"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2BCD8451-0648-4AA1-AEDA-91A77895327A}"/>
                </a:ext>
              </a:extLst>
            </p:cNvPr>
            <p:cNvCxnSpPr>
              <a:cxnSpLocks/>
            </p:cNvCxnSpPr>
            <p:nvPr/>
          </p:nvCxnSpPr>
          <p:spPr>
            <a:xfrm>
              <a:off x="8637151" y="4294388"/>
              <a:ext cx="218480"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AFE5903E-0FB2-4C3F-8955-8F1F47D315E6}"/>
                </a:ext>
              </a:extLst>
            </p:cNvPr>
            <p:cNvCxnSpPr>
              <a:cxnSpLocks/>
            </p:cNvCxnSpPr>
            <p:nvPr/>
          </p:nvCxnSpPr>
          <p:spPr>
            <a:xfrm>
              <a:off x="8930794" y="4294388"/>
              <a:ext cx="86762"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9F538EDC-BD8A-41AA-ABDE-6926DDAD846A}"/>
                </a:ext>
              </a:extLst>
            </p:cNvPr>
            <p:cNvCxnSpPr>
              <a:cxnSpLocks/>
            </p:cNvCxnSpPr>
            <p:nvPr/>
          </p:nvCxnSpPr>
          <p:spPr>
            <a:xfrm flipV="1">
              <a:off x="8508880" y="3569908"/>
              <a:ext cx="66425" cy="34674"/>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C817EC7-09D1-424D-81AA-FFEA8BF9DCD2}"/>
                </a:ext>
              </a:extLst>
            </p:cNvPr>
            <p:cNvCxnSpPr>
              <a:cxnSpLocks/>
            </p:cNvCxnSpPr>
            <p:nvPr/>
          </p:nvCxnSpPr>
          <p:spPr>
            <a:xfrm flipV="1">
              <a:off x="8531212" y="3839755"/>
              <a:ext cx="66425" cy="34674"/>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2DDA7B99-964E-4C30-A925-12DDEEA4D0AF}"/>
                </a:ext>
              </a:extLst>
            </p:cNvPr>
            <p:cNvCxnSpPr>
              <a:cxnSpLocks/>
            </p:cNvCxnSpPr>
            <p:nvPr/>
          </p:nvCxnSpPr>
          <p:spPr>
            <a:xfrm flipV="1">
              <a:off x="8455739" y="3738776"/>
              <a:ext cx="66425" cy="34674"/>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2B13C041-B6FE-458E-92FB-1D73BABE187C}"/>
                </a:ext>
              </a:extLst>
            </p:cNvPr>
            <p:cNvCxnSpPr>
              <a:cxnSpLocks/>
            </p:cNvCxnSpPr>
            <p:nvPr/>
          </p:nvCxnSpPr>
          <p:spPr>
            <a:xfrm flipV="1">
              <a:off x="8547564" y="3696665"/>
              <a:ext cx="66425" cy="34674"/>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5E58113E-47D0-47DE-817C-F3052EAAB1D3}"/>
                </a:ext>
              </a:extLst>
            </p:cNvPr>
            <p:cNvCxnSpPr>
              <a:cxnSpLocks/>
            </p:cNvCxnSpPr>
            <p:nvPr/>
          </p:nvCxnSpPr>
          <p:spPr>
            <a:xfrm flipV="1">
              <a:off x="8334017" y="3540195"/>
              <a:ext cx="79781" cy="5806"/>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4D77825-71C0-435B-A17E-041F71AF2D7F}"/>
                </a:ext>
              </a:extLst>
            </p:cNvPr>
            <p:cNvCxnSpPr>
              <a:cxnSpLocks/>
            </p:cNvCxnSpPr>
            <p:nvPr/>
          </p:nvCxnSpPr>
          <p:spPr>
            <a:xfrm>
              <a:off x="8307230" y="3886556"/>
              <a:ext cx="128621"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081925A7-EFD9-4B96-B8BD-2AF201C31606}"/>
                </a:ext>
              </a:extLst>
            </p:cNvPr>
            <p:cNvCxnSpPr>
              <a:cxnSpLocks/>
            </p:cNvCxnSpPr>
            <p:nvPr/>
          </p:nvCxnSpPr>
          <p:spPr>
            <a:xfrm flipV="1">
              <a:off x="8189407" y="3657527"/>
              <a:ext cx="66425" cy="34674"/>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81ABEC9C-1A47-4B3E-AF2F-05C14C729DC1}"/>
                </a:ext>
              </a:extLst>
            </p:cNvPr>
            <p:cNvCxnSpPr>
              <a:cxnSpLocks/>
            </p:cNvCxnSpPr>
            <p:nvPr/>
          </p:nvCxnSpPr>
          <p:spPr>
            <a:xfrm flipH="1" flipV="1">
              <a:off x="8937495" y="4064596"/>
              <a:ext cx="1" cy="229669"/>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71A03019-EAEE-45C3-854D-3DAA38F05E43}"/>
                </a:ext>
              </a:extLst>
            </p:cNvPr>
            <p:cNvCxnSpPr>
              <a:cxnSpLocks/>
            </p:cNvCxnSpPr>
            <p:nvPr/>
          </p:nvCxnSpPr>
          <p:spPr>
            <a:xfrm flipH="1">
              <a:off x="9272827" y="3420620"/>
              <a:ext cx="169623" cy="212375"/>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D8776FA7-F1E0-47B5-9C88-7E15561FC113}"/>
                </a:ext>
              </a:extLst>
            </p:cNvPr>
            <p:cNvCxnSpPr>
              <a:cxnSpLocks/>
            </p:cNvCxnSpPr>
            <p:nvPr/>
          </p:nvCxnSpPr>
          <p:spPr>
            <a:xfrm flipH="1" flipV="1">
              <a:off x="8567578" y="3133713"/>
              <a:ext cx="95778" cy="52403"/>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8C770AEC-3B79-43D0-B061-F93122C9FD53}"/>
                </a:ext>
              </a:extLst>
            </p:cNvPr>
            <p:cNvCxnSpPr>
              <a:cxnSpLocks/>
            </p:cNvCxnSpPr>
            <p:nvPr/>
          </p:nvCxnSpPr>
          <p:spPr>
            <a:xfrm flipH="1">
              <a:off x="9311106" y="3676067"/>
              <a:ext cx="116085" cy="106187"/>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55BB7582-E2B8-4B07-93B0-AAD7A87681B3}"/>
                </a:ext>
              </a:extLst>
            </p:cNvPr>
            <p:cNvCxnSpPr>
              <a:cxnSpLocks/>
            </p:cNvCxnSpPr>
            <p:nvPr/>
          </p:nvCxnSpPr>
          <p:spPr>
            <a:xfrm>
              <a:off x="8508873" y="3365599"/>
              <a:ext cx="124659" cy="237559"/>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94FB5859-AF70-402F-A6C3-49042248660E}"/>
                </a:ext>
              </a:extLst>
            </p:cNvPr>
            <p:cNvCxnSpPr>
              <a:cxnSpLocks/>
            </p:cNvCxnSpPr>
            <p:nvPr/>
          </p:nvCxnSpPr>
          <p:spPr>
            <a:xfrm flipV="1">
              <a:off x="8426559" y="3133713"/>
              <a:ext cx="141019" cy="32412"/>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14A26377-45F5-427C-A0F8-C89860A76F1A}"/>
                </a:ext>
              </a:extLst>
            </p:cNvPr>
            <p:cNvCxnSpPr>
              <a:cxnSpLocks/>
            </p:cNvCxnSpPr>
            <p:nvPr/>
          </p:nvCxnSpPr>
          <p:spPr>
            <a:xfrm>
              <a:off x="8575305" y="2802779"/>
              <a:ext cx="0" cy="740521"/>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22B021B0-0172-42BB-BD11-B9E35D7E6F36}"/>
                </a:ext>
              </a:extLst>
            </p:cNvPr>
            <p:cNvCxnSpPr>
              <a:cxnSpLocks/>
            </p:cNvCxnSpPr>
            <p:nvPr/>
          </p:nvCxnSpPr>
          <p:spPr>
            <a:xfrm>
              <a:off x="8508873" y="3159914"/>
              <a:ext cx="0" cy="428102"/>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F2291A99-1A4D-45B5-8F92-8173CE0ED78A}"/>
                </a:ext>
              </a:extLst>
            </p:cNvPr>
            <p:cNvCxnSpPr>
              <a:cxnSpLocks/>
            </p:cNvCxnSpPr>
            <p:nvPr/>
          </p:nvCxnSpPr>
          <p:spPr>
            <a:xfrm>
              <a:off x="8508873" y="3257550"/>
              <a:ext cx="171655"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0BF9A456-76D8-4507-A697-ACC3BC8EB6A0}"/>
                </a:ext>
              </a:extLst>
            </p:cNvPr>
            <p:cNvCxnSpPr>
              <a:cxnSpLocks/>
            </p:cNvCxnSpPr>
            <p:nvPr/>
          </p:nvCxnSpPr>
          <p:spPr>
            <a:xfrm>
              <a:off x="8344301" y="3263805"/>
              <a:ext cx="72160"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8342B4AB-5C52-42ED-BC59-CDAAEC54F09B}"/>
                </a:ext>
              </a:extLst>
            </p:cNvPr>
            <p:cNvCxnSpPr>
              <a:cxnSpLocks/>
            </p:cNvCxnSpPr>
            <p:nvPr/>
          </p:nvCxnSpPr>
          <p:spPr>
            <a:xfrm>
              <a:off x="8697266" y="3329083"/>
              <a:ext cx="149316"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2C9C7E91-0A3F-4874-BDC2-60D4216A8228}"/>
                </a:ext>
              </a:extLst>
            </p:cNvPr>
            <p:cNvCxnSpPr>
              <a:cxnSpLocks/>
            </p:cNvCxnSpPr>
            <p:nvPr/>
          </p:nvCxnSpPr>
          <p:spPr>
            <a:xfrm>
              <a:off x="9050695" y="4355109"/>
              <a:ext cx="113107"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9907E132-7443-4939-AB40-5C2DEC4E712F}"/>
                </a:ext>
              </a:extLst>
            </p:cNvPr>
            <p:cNvCxnSpPr>
              <a:cxnSpLocks/>
            </p:cNvCxnSpPr>
            <p:nvPr/>
          </p:nvCxnSpPr>
          <p:spPr>
            <a:xfrm>
              <a:off x="9175750" y="4294265"/>
              <a:ext cx="0" cy="495223"/>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7816A08B-84D8-41E9-992E-E47BD4875955}"/>
                </a:ext>
              </a:extLst>
            </p:cNvPr>
            <p:cNvCxnSpPr>
              <a:cxnSpLocks/>
            </p:cNvCxnSpPr>
            <p:nvPr/>
          </p:nvCxnSpPr>
          <p:spPr>
            <a:xfrm flipH="1">
              <a:off x="8567578" y="2305011"/>
              <a:ext cx="24630" cy="300172"/>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0729BB33-00D8-4C5A-B40C-1D7758418350}"/>
                </a:ext>
              </a:extLst>
            </p:cNvPr>
            <p:cNvCxnSpPr>
              <a:cxnSpLocks/>
            </p:cNvCxnSpPr>
            <p:nvPr/>
          </p:nvCxnSpPr>
          <p:spPr>
            <a:xfrm flipH="1">
              <a:off x="9572626" y="1169194"/>
              <a:ext cx="90487" cy="151561"/>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5A94749E-6B6D-40E9-AB29-63F690B6232F}"/>
                </a:ext>
              </a:extLst>
            </p:cNvPr>
            <p:cNvCxnSpPr>
              <a:cxnSpLocks/>
            </p:cNvCxnSpPr>
            <p:nvPr/>
          </p:nvCxnSpPr>
          <p:spPr>
            <a:xfrm>
              <a:off x="8399044" y="2605183"/>
              <a:ext cx="291003"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21BB42F0-7BA4-4924-A876-2E83A3CEDC3A}"/>
                </a:ext>
              </a:extLst>
            </p:cNvPr>
            <p:cNvCxnSpPr>
              <a:cxnSpLocks/>
            </p:cNvCxnSpPr>
            <p:nvPr/>
          </p:nvCxnSpPr>
          <p:spPr>
            <a:xfrm>
              <a:off x="8680080" y="2605183"/>
              <a:ext cx="0" cy="395192"/>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FB382A2E-AED0-4EE2-BF59-4457E5A40CC0}"/>
                </a:ext>
              </a:extLst>
            </p:cNvPr>
            <p:cNvCxnSpPr>
              <a:cxnSpLocks/>
            </p:cNvCxnSpPr>
            <p:nvPr/>
          </p:nvCxnSpPr>
          <p:spPr>
            <a:xfrm>
              <a:off x="8334017" y="3214949"/>
              <a:ext cx="0" cy="269429"/>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3D5B8478-A8AB-43FA-B219-AE2CFF7E4E44}"/>
                </a:ext>
              </a:extLst>
            </p:cNvPr>
            <p:cNvCxnSpPr>
              <a:cxnSpLocks/>
            </p:cNvCxnSpPr>
            <p:nvPr/>
          </p:nvCxnSpPr>
          <p:spPr>
            <a:xfrm flipV="1">
              <a:off x="8068097" y="3668130"/>
              <a:ext cx="324732" cy="150576"/>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162274C5-3EFB-4AF5-B7ED-8C181A8E9080}"/>
                </a:ext>
              </a:extLst>
            </p:cNvPr>
            <p:cNvCxnSpPr>
              <a:cxnSpLocks/>
            </p:cNvCxnSpPr>
            <p:nvPr/>
          </p:nvCxnSpPr>
          <p:spPr>
            <a:xfrm flipV="1">
              <a:off x="8452226" y="3677222"/>
              <a:ext cx="66425" cy="34674"/>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C81DC4F7-A05A-43A5-A967-BBFBE4D10F46}"/>
                </a:ext>
              </a:extLst>
            </p:cNvPr>
            <p:cNvCxnSpPr>
              <a:cxnSpLocks/>
            </p:cNvCxnSpPr>
            <p:nvPr/>
          </p:nvCxnSpPr>
          <p:spPr>
            <a:xfrm flipV="1">
              <a:off x="8474586" y="3892473"/>
              <a:ext cx="80064" cy="50406"/>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5D630FC2-4F3D-4CE6-B24F-974FC82CBED4}"/>
                </a:ext>
              </a:extLst>
            </p:cNvPr>
            <p:cNvCxnSpPr>
              <a:cxnSpLocks/>
            </p:cNvCxnSpPr>
            <p:nvPr/>
          </p:nvCxnSpPr>
          <p:spPr>
            <a:xfrm>
              <a:off x="8635603" y="3602149"/>
              <a:ext cx="38595" cy="66786"/>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BCE7E5B1-C036-4A2D-BC89-E911E2C03FF1}"/>
                </a:ext>
              </a:extLst>
            </p:cNvPr>
            <p:cNvCxnSpPr>
              <a:cxnSpLocks/>
            </p:cNvCxnSpPr>
            <p:nvPr/>
          </p:nvCxnSpPr>
          <p:spPr>
            <a:xfrm>
              <a:off x="8703578" y="3621447"/>
              <a:ext cx="131678"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40FD2AE2-DE3C-43A1-8540-63FA04E163D2}"/>
                </a:ext>
              </a:extLst>
            </p:cNvPr>
            <p:cNvCxnSpPr>
              <a:cxnSpLocks/>
            </p:cNvCxnSpPr>
            <p:nvPr/>
          </p:nvCxnSpPr>
          <p:spPr>
            <a:xfrm>
              <a:off x="8819446" y="3329083"/>
              <a:ext cx="0" cy="290693"/>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C80AE46A-0727-4B5D-A4E9-E99CA5516EE7}"/>
                </a:ext>
              </a:extLst>
            </p:cNvPr>
            <p:cNvCxnSpPr>
              <a:cxnSpLocks/>
            </p:cNvCxnSpPr>
            <p:nvPr/>
          </p:nvCxnSpPr>
          <p:spPr>
            <a:xfrm>
              <a:off x="8774202" y="3329083"/>
              <a:ext cx="0" cy="121624"/>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BA2AA5F1-D211-4C80-B675-6F00BC769C8F}"/>
                </a:ext>
              </a:extLst>
            </p:cNvPr>
            <p:cNvCxnSpPr>
              <a:cxnSpLocks/>
            </p:cNvCxnSpPr>
            <p:nvPr/>
          </p:nvCxnSpPr>
          <p:spPr>
            <a:xfrm>
              <a:off x="8434789" y="3309049"/>
              <a:ext cx="72160"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D58AD95E-B903-48B8-88EF-DBD82C4B65CF}"/>
                </a:ext>
              </a:extLst>
            </p:cNvPr>
            <p:cNvCxnSpPr>
              <a:cxnSpLocks/>
            </p:cNvCxnSpPr>
            <p:nvPr/>
          </p:nvCxnSpPr>
          <p:spPr>
            <a:xfrm>
              <a:off x="8434789" y="3397155"/>
              <a:ext cx="72160"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31E2FC99-4CD1-47FA-9A6F-FA86CD1F33D2}"/>
                </a:ext>
              </a:extLst>
            </p:cNvPr>
            <p:cNvCxnSpPr>
              <a:cxnSpLocks/>
            </p:cNvCxnSpPr>
            <p:nvPr/>
          </p:nvCxnSpPr>
          <p:spPr>
            <a:xfrm>
              <a:off x="8575282" y="3223323"/>
              <a:ext cx="171109"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7C307406-9D42-4BA5-8587-708555DF4CF1}"/>
                </a:ext>
              </a:extLst>
            </p:cNvPr>
            <p:cNvCxnSpPr>
              <a:cxnSpLocks/>
            </p:cNvCxnSpPr>
            <p:nvPr/>
          </p:nvCxnSpPr>
          <p:spPr>
            <a:xfrm>
              <a:off x="8722912" y="3449547"/>
              <a:ext cx="0" cy="170229"/>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F235CAC9-F7E1-4096-8531-0B24D57CE8C2}"/>
                </a:ext>
              </a:extLst>
            </p:cNvPr>
            <p:cNvCxnSpPr>
              <a:cxnSpLocks/>
            </p:cNvCxnSpPr>
            <p:nvPr/>
          </p:nvCxnSpPr>
          <p:spPr>
            <a:xfrm>
              <a:off x="8489699" y="4062969"/>
              <a:ext cx="144479"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77093C30-8BF1-42B9-BF86-DD408D9898B8}"/>
                </a:ext>
              </a:extLst>
            </p:cNvPr>
            <p:cNvCxnSpPr>
              <a:cxnSpLocks/>
            </p:cNvCxnSpPr>
            <p:nvPr/>
          </p:nvCxnSpPr>
          <p:spPr>
            <a:xfrm flipV="1">
              <a:off x="8567578" y="4114800"/>
              <a:ext cx="144622" cy="77391"/>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AE199048-1795-43EB-B55A-2DF90060A614}"/>
                </a:ext>
              </a:extLst>
            </p:cNvPr>
            <p:cNvCxnSpPr>
              <a:cxnSpLocks/>
            </p:cNvCxnSpPr>
            <p:nvPr/>
          </p:nvCxnSpPr>
          <p:spPr>
            <a:xfrm flipV="1">
              <a:off x="8542092" y="4091479"/>
              <a:ext cx="144622" cy="77391"/>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20182CAB-7CC3-47DA-B019-A544D2021EC1}"/>
                </a:ext>
              </a:extLst>
            </p:cNvPr>
            <p:cNvCxnSpPr>
              <a:cxnSpLocks/>
            </p:cNvCxnSpPr>
            <p:nvPr/>
          </p:nvCxnSpPr>
          <p:spPr>
            <a:xfrm flipH="1" flipV="1">
              <a:off x="8683143" y="4085292"/>
              <a:ext cx="141705" cy="13972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B8DEFD8C-D228-457D-9021-2BFCA71AA1D0}"/>
                </a:ext>
              </a:extLst>
            </p:cNvPr>
            <p:cNvCxnSpPr>
              <a:cxnSpLocks/>
            </p:cNvCxnSpPr>
            <p:nvPr/>
          </p:nvCxnSpPr>
          <p:spPr>
            <a:xfrm flipH="1" flipV="1">
              <a:off x="8692837" y="3838231"/>
              <a:ext cx="32857" cy="287183"/>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1D9E0D9F-9875-452F-BBE4-66EEAC485B86}"/>
                </a:ext>
              </a:extLst>
            </p:cNvPr>
            <p:cNvCxnSpPr>
              <a:cxnSpLocks/>
            </p:cNvCxnSpPr>
            <p:nvPr/>
          </p:nvCxnSpPr>
          <p:spPr>
            <a:xfrm flipH="1" flipV="1">
              <a:off x="8541061" y="3909940"/>
              <a:ext cx="85543" cy="115473"/>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id="{8AC079FC-ADD5-4323-864B-4899BA2A6199}"/>
                </a:ext>
              </a:extLst>
            </p:cNvPr>
            <p:cNvCxnSpPr>
              <a:cxnSpLocks/>
            </p:cNvCxnSpPr>
            <p:nvPr/>
          </p:nvCxnSpPr>
          <p:spPr>
            <a:xfrm>
              <a:off x="8635209" y="3927987"/>
              <a:ext cx="0" cy="186813"/>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290F5C24-5A72-4CB1-A54C-C833C690AEE4}"/>
                </a:ext>
              </a:extLst>
            </p:cNvPr>
            <p:cNvCxnSpPr>
              <a:cxnSpLocks/>
            </p:cNvCxnSpPr>
            <p:nvPr/>
          </p:nvCxnSpPr>
          <p:spPr>
            <a:xfrm flipH="1">
              <a:off x="8815663" y="4179430"/>
              <a:ext cx="39969" cy="114835"/>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E56B3783-D3FB-46A0-8FB7-DC467C5CB1B5}"/>
                </a:ext>
              </a:extLst>
            </p:cNvPr>
            <p:cNvCxnSpPr>
              <a:cxnSpLocks/>
            </p:cNvCxnSpPr>
            <p:nvPr/>
          </p:nvCxnSpPr>
          <p:spPr>
            <a:xfrm flipH="1" flipV="1">
              <a:off x="8816976" y="4073154"/>
              <a:ext cx="121551" cy="300047"/>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96A0CA23-695B-4AA6-81C3-50BBFA1AB31D}"/>
                </a:ext>
              </a:extLst>
            </p:cNvPr>
            <p:cNvCxnSpPr>
              <a:cxnSpLocks/>
            </p:cNvCxnSpPr>
            <p:nvPr/>
          </p:nvCxnSpPr>
          <p:spPr>
            <a:xfrm>
              <a:off x="8261824" y="3329083"/>
              <a:ext cx="0" cy="163669"/>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570B2219-B242-49E8-B6EE-11EEDABDD9BE}"/>
                </a:ext>
              </a:extLst>
            </p:cNvPr>
            <p:cNvCxnSpPr>
              <a:cxnSpLocks/>
            </p:cNvCxnSpPr>
            <p:nvPr/>
          </p:nvCxnSpPr>
          <p:spPr>
            <a:xfrm flipV="1">
              <a:off x="8344943" y="3600350"/>
              <a:ext cx="103119" cy="25435"/>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201BF801-FC01-4C62-A3B9-A36B67BCB6AF}"/>
                </a:ext>
              </a:extLst>
            </p:cNvPr>
            <p:cNvCxnSpPr>
              <a:cxnSpLocks/>
            </p:cNvCxnSpPr>
            <p:nvPr/>
          </p:nvCxnSpPr>
          <p:spPr>
            <a:xfrm flipV="1">
              <a:off x="8295186" y="3545048"/>
              <a:ext cx="39871" cy="54458"/>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2429F90B-DB41-4189-B1C5-7567951C035E}"/>
                </a:ext>
              </a:extLst>
            </p:cNvPr>
            <p:cNvCxnSpPr>
              <a:cxnSpLocks/>
            </p:cNvCxnSpPr>
            <p:nvPr/>
          </p:nvCxnSpPr>
          <p:spPr>
            <a:xfrm flipH="1" flipV="1">
              <a:off x="8353554" y="3626134"/>
              <a:ext cx="28881" cy="39928"/>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A77B04B6-4955-43E0-A96C-141F80BD973F}"/>
                </a:ext>
              </a:extLst>
            </p:cNvPr>
            <p:cNvCxnSpPr>
              <a:cxnSpLocks/>
            </p:cNvCxnSpPr>
            <p:nvPr/>
          </p:nvCxnSpPr>
          <p:spPr>
            <a:xfrm flipH="1">
              <a:off x="7680616" y="3886556"/>
              <a:ext cx="105067" cy="186598"/>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FE40C4AD-62E3-4EBA-B3C7-536881F9E9F3}"/>
                </a:ext>
              </a:extLst>
            </p:cNvPr>
            <p:cNvCxnSpPr>
              <a:cxnSpLocks/>
            </p:cNvCxnSpPr>
            <p:nvPr/>
          </p:nvCxnSpPr>
          <p:spPr>
            <a:xfrm flipV="1">
              <a:off x="7798129" y="3823775"/>
              <a:ext cx="240971" cy="75381"/>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3CEDA44A-2B67-41D2-A9A0-500477A31718}"/>
                </a:ext>
              </a:extLst>
            </p:cNvPr>
            <p:cNvCxnSpPr>
              <a:cxnSpLocks/>
            </p:cNvCxnSpPr>
            <p:nvPr/>
          </p:nvCxnSpPr>
          <p:spPr>
            <a:xfrm flipV="1">
              <a:off x="8382583" y="3757580"/>
              <a:ext cx="66425" cy="34674"/>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FD6B31A6-C4B6-4517-A900-B7835E8576DD}"/>
                </a:ext>
              </a:extLst>
            </p:cNvPr>
            <p:cNvCxnSpPr>
              <a:cxnSpLocks/>
            </p:cNvCxnSpPr>
            <p:nvPr/>
          </p:nvCxnSpPr>
          <p:spPr>
            <a:xfrm flipV="1">
              <a:off x="8414384" y="3834823"/>
              <a:ext cx="66425" cy="34674"/>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AEC20668-3D45-4EAC-8E77-4EEAB9ED007A}"/>
                </a:ext>
              </a:extLst>
            </p:cNvPr>
            <p:cNvCxnSpPr>
              <a:cxnSpLocks/>
            </p:cNvCxnSpPr>
            <p:nvPr/>
          </p:nvCxnSpPr>
          <p:spPr>
            <a:xfrm>
              <a:off x="8147093" y="3386657"/>
              <a:ext cx="147290" cy="153135"/>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23D007F3-9FC6-4761-9004-57CDD72B35B0}"/>
                </a:ext>
              </a:extLst>
            </p:cNvPr>
            <p:cNvCxnSpPr>
              <a:cxnSpLocks/>
            </p:cNvCxnSpPr>
            <p:nvPr/>
          </p:nvCxnSpPr>
          <p:spPr>
            <a:xfrm>
              <a:off x="8295186" y="3503111"/>
              <a:ext cx="0" cy="91917"/>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60F74A9E-96A0-4582-A3EA-3A9C58E10FF0}"/>
                </a:ext>
              </a:extLst>
            </p:cNvPr>
            <p:cNvCxnSpPr>
              <a:cxnSpLocks/>
            </p:cNvCxnSpPr>
            <p:nvPr/>
          </p:nvCxnSpPr>
          <p:spPr>
            <a:xfrm flipV="1">
              <a:off x="8780222" y="3214949"/>
              <a:ext cx="66360" cy="111284"/>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5EE309DF-58B0-4AD0-AE0C-C947A58284C4}"/>
                </a:ext>
              </a:extLst>
            </p:cNvPr>
            <p:cNvCxnSpPr>
              <a:cxnSpLocks/>
            </p:cNvCxnSpPr>
            <p:nvPr/>
          </p:nvCxnSpPr>
          <p:spPr>
            <a:xfrm flipH="1" flipV="1">
              <a:off x="8770614" y="3020311"/>
              <a:ext cx="75968" cy="192899"/>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98195870-DCAB-4042-B5DF-3F3FB497D44E}"/>
                </a:ext>
              </a:extLst>
            </p:cNvPr>
            <p:cNvCxnSpPr>
              <a:cxnSpLocks/>
            </p:cNvCxnSpPr>
            <p:nvPr/>
          </p:nvCxnSpPr>
          <p:spPr>
            <a:xfrm flipV="1">
              <a:off x="8747568" y="3090141"/>
              <a:ext cx="50465" cy="135207"/>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DEFB791A-11BE-4CF9-AA0D-703F4FE4D513}"/>
                </a:ext>
              </a:extLst>
            </p:cNvPr>
            <p:cNvCxnSpPr>
              <a:cxnSpLocks/>
            </p:cNvCxnSpPr>
            <p:nvPr/>
          </p:nvCxnSpPr>
          <p:spPr>
            <a:xfrm flipH="1" flipV="1">
              <a:off x="8751980" y="3231020"/>
              <a:ext cx="37110" cy="85362"/>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698" name="Straight Connector 697">
              <a:extLst>
                <a:ext uri="{FF2B5EF4-FFF2-40B4-BE49-F238E27FC236}">
                  <a16:creationId xmlns:a16="http://schemas.microsoft.com/office/drawing/2014/main" id="{097D345C-A806-4E66-AC15-3CF43636BCAB}"/>
                </a:ext>
              </a:extLst>
            </p:cNvPr>
            <p:cNvCxnSpPr>
              <a:cxnSpLocks/>
            </p:cNvCxnSpPr>
            <p:nvPr/>
          </p:nvCxnSpPr>
          <p:spPr>
            <a:xfrm>
              <a:off x="8580776" y="2504893"/>
              <a:ext cx="324618"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00" name="Straight Connector 699">
              <a:extLst>
                <a:ext uri="{FF2B5EF4-FFF2-40B4-BE49-F238E27FC236}">
                  <a16:creationId xmlns:a16="http://schemas.microsoft.com/office/drawing/2014/main" id="{863FDF31-90C3-4E07-9624-D3803031C6BB}"/>
                </a:ext>
              </a:extLst>
            </p:cNvPr>
            <p:cNvCxnSpPr>
              <a:cxnSpLocks/>
            </p:cNvCxnSpPr>
            <p:nvPr/>
          </p:nvCxnSpPr>
          <p:spPr>
            <a:xfrm flipV="1">
              <a:off x="9027476" y="2054023"/>
              <a:ext cx="20981" cy="78812"/>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04" name="Straight Connector 703">
              <a:extLst>
                <a:ext uri="{FF2B5EF4-FFF2-40B4-BE49-F238E27FC236}">
                  <a16:creationId xmlns:a16="http://schemas.microsoft.com/office/drawing/2014/main" id="{D55F11CD-1AF5-41DF-AA49-4DE0873B60F4}"/>
                </a:ext>
              </a:extLst>
            </p:cNvPr>
            <p:cNvCxnSpPr>
              <a:cxnSpLocks/>
            </p:cNvCxnSpPr>
            <p:nvPr/>
          </p:nvCxnSpPr>
          <p:spPr>
            <a:xfrm flipH="1">
              <a:off x="9048457" y="1820265"/>
              <a:ext cx="224370" cy="236178"/>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06" name="Straight Connector 705">
              <a:extLst>
                <a:ext uri="{FF2B5EF4-FFF2-40B4-BE49-F238E27FC236}">
                  <a16:creationId xmlns:a16="http://schemas.microsoft.com/office/drawing/2014/main" id="{DA0CE50B-E61E-48E9-9CF8-F500E68C3C48}"/>
                </a:ext>
              </a:extLst>
            </p:cNvPr>
            <p:cNvCxnSpPr>
              <a:cxnSpLocks/>
            </p:cNvCxnSpPr>
            <p:nvPr/>
          </p:nvCxnSpPr>
          <p:spPr>
            <a:xfrm flipH="1">
              <a:off x="9334500" y="1732190"/>
              <a:ext cx="67617" cy="66202"/>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08" name="Straight Connector 707">
              <a:extLst>
                <a:ext uri="{FF2B5EF4-FFF2-40B4-BE49-F238E27FC236}">
                  <a16:creationId xmlns:a16="http://schemas.microsoft.com/office/drawing/2014/main" id="{496DE9BA-CA1C-467D-9D74-875ECBEAA163}"/>
                </a:ext>
              </a:extLst>
            </p:cNvPr>
            <p:cNvCxnSpPr>
              <a:cxnSpLocks/>
            </p:cNvCxnSpPr>
            <p:nvPr/>
          </p:nvCxnSpPr>
          <p:spPr>
            <a:xfrm flipV="1">
              <a:off x="9402118" y="1684450"/>
              <a:ext cx="16222" cy="4774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10" name="Straight Connector 709">
              <a:extLst>
                <a:ext uri="{FF2B5EF4-FFF2-40B4-BE49-F238E27FC236}">
                  <a16:creationId xmlns:a16="http://schemas.microsoft.com/office/drawing/2014/main" id="{5F90D4C0-AF4E-40CD-BDD5-DDEE812DE118}"/>
                </a:ext>
              </a:extLst>
            </p:cNvPr>
            <p:cNvCxnSpPr>
              <a:cxnSpLocks/>
            </p:cNvCxnSpPr>
            <p:nvPr/>
          </p:nvCxnSpPr>
          <p:spPr>
            <a:xfrm flipH="1">
              <a:off x="9418340" y="1445419"/>
              <a:ext cx="154285" cy="239031"/>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11" name="Straight Connector 710">
              <a:extLst>
                <a:ext uri="{FF2B5EF4-FFF2-40B4-BE49-F238E27FC236}">
                  <a16:creationId xmlns:a16="http://schemas.microsoft.com/office/drawing/2014/main" id="{D1A2A8F8-0CAB-4C1C-8B88-19859C269CF4}"/>
                </a:ext>
              </a:extLst>
            </p:cNvPr>
            <p:cNvCxnSpPr>
              <a:cxnSpLocks/>
            </p:cNvCxnSpPr>
            <p:nvPr/>
          </p:nvCxnSpPr>
          <p:spPr>
            <a:xfrm flipH="1">
              <a:off x="9572626" y="1417553"/>
              <a:ext cx="665281" cy="7572"/>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16" name="Straight Connector 715">
              <a:extLst>
                <a:ext uri="{FF2B5EF4-FFF2-40B4-BE49-F238E27FC236}">
                  <a16:creationId xmlns:a16="http://schemas.microsoft.com/office/drawing/2014/main" id="{F3012458-D502-4F35-BB80-110EF6779434}"/>
                </a:ext>
              </a:extLst>
            </p:cNvPr>
            <p:cNvCxnSpPr>
              <a:cxnSpLocks/>
            </p:cNvCxnSpPr>
            <p:nvPr/>
          </p:nvCxnSpPr>
          <p:spPr>
            <a:xfrm flipH="1" flipV="1">
              <a:off x="9572625" y="1320755"/>
              <a:ext cx="1" cy="124664"/>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18" name="Straight Connector 717">
              <a:extLst>
                <a:ext uri="{FF2B5EF4-FFF2-40B4-BE49-F238E27FC236}">
                  <a16:creationId xmlns:a16="http://schemas.microsoft.com/office/drawing/2014/main" id="{40713052-2053-41EC-BE1B-23EE5016718B}"/>
                </a:ext>
              </a:extLst>
            </p:cNvPr>
            <p:cNvCxnSpPr>
              <a:cxnSpLocks/>
            </p:cNvCxnSpPr>
            <p:nvPr/>
          </p:nvCxnSpPr>
          <p:spPr>
            <a:xfrm flipV="1">
              <a:off x="9272827" y="1798391"/>
              <a:ext cx="61673" cy="21873"/>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20" name="Straight Connector 719">
              <a:extLst>
                <a:ext uri="{FF2B5EF4-FFF2-40B4-BE49-F238E27FC236}">
                  <a16:creationId xmlns:a16="http://schemas.microsoft.com/office/drawing/2014/main" id="{0ECC49A8-594D-4BFC-84E3-D8C41DF9A705}"/>
                </a:ext>
              </a:extLst>
            </p:cNvPr>
            <p:cNvCxnSpPr>
              <a:cxnSpLocks/>
            </p:cNvCxnSpPr>
            <p:nvPr/>
          </p:nvCxnSpPr>
          <p:spPr>
            <a:xfrm flipH="1">
              <a:off x="8905394" y="2132835"/>
              <a:ext cx="122082" cy="372058"/>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21" name="Straight Connector 720">
              <a:extLst>
                <a:ext uri="{FF2B5EF4-FFF2-40B4-BE49-F238E27FC236}">
                  <a16:creationId xmlns:a16="http://schemas.microsoft.com/office/drawing/2014/main" id="{1134A3DE-7AD7-492B-B65D-A1719FE66189}"/>
                </a:ext>
              </a:extLst>
            </p:cNvPr>
            <p:cNvCxnSpPr>
              <a:cxnSpLocks/>
            </p:cNvCxnSpPr>
            <p:nvPr/>
          </p:nvCxnSpPr>
          <p:spPr>
            <a:xfrm>
              <a:off x="8748242" y="2683487"/>
              <a:ext cx="135468"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23" name="Straight Connector 722">
              <a:extLst>
                <a:ext uri="{FF2B5EF4-FFF2-40B4-BE49-F238E27FC236}">
                  <a16:creationId xmlns:a16="http://schemas.microsoft.com/office/drawing/2014/main" id="{CC750E27-2BE9-46B7-AF16-9944A79846FB}"/>
                </a:ext>
              </a:extLst>
            </p:cNvPr>
            <p:cNvCxnSpPr>
              <a:cxnSpLocks/>
            </p:cNvCxnSpPr>
            <p:nvPr/>
          </p:nvCxnSpPr>
          <p:spPr>
            <a:xfrm>
              <a:off x="8216667" y="2835887"/>
              <a:ext cx="177737"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9C1E1230-38D4-4662-A17F-9176C9818D0C}"/>
                </a:ext>
              </a:extLst>
            </p:cNvPr>
            <p:cNvCxnSpPr>
              <a:cxnSpLocks/>
            </p:cNvCxnSpPr>
            <p:nvPr/>
          </p:nvCxnSpPr>
          <p:spPr>
            <a:xfrm flipH="1">
              <a:off x="9054562" y="5073088"/>
              <a:ext cx="26336" cy="133821"/>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28" name="Straight Connector 727">
              <a:extLst>
                <a:ext uri="{FF2B5EF4-FFF2-40B4-BE49-F238E27FC236}">
                  <a16:creationId xmlns:a16="http://schemas.microsoft.com/office/drawing/2014/main" id="{3CED4CDF-4AE2-4C1C-B954-5F9050B070B7}"/>
                </a:ext>
              </a:extLst>
            </p:cNvPr>
            <p:cNvCxnSpPr>
              <a:cxnSpLocks/>
            </p:cNvCxnSpPr>
            <p:nvPr/>
          </p:nvCxnSpPr>
          <p:spPr>
            <a:xfrm flipH="1" flipV="1">
              <a:off x="8789090" y="4519020"/>
              <a:ext cx="48785" cy="80319"/>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31" name="Straight Connector 730">
              <a:extLst>
                <a:ext uri="{FF2B5EF4-FFF2-40B4-BE49-F238E27FC236}">
                  <a16:creationId xmlns:a16="http://schemas.microsoft.com/office/drawing/2014/main" id="{3735A86E-B862-4ECE-A962-ACE59BE65834}"/>
                </a:ext>
              </a:extLst>
            </p:cNvPr>
            <p:cNvCxnSpPr>
              <a:cxnSpLocks/>
            </p:cNvCxnSpPr>
            <p:nvPr/>
          </p:nvCxnSpPr>
          <p:spPr>
            <a:xfrm>
              <a:off x="8837875" y="4599339"/>
              <a:ext cx="67519" cy="247611"/>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34" name="Straight Connector 733">
              <a:extLst>
                <a:ext uri="{FF2B5EF4-FFF2-40B4-BE49-F238E27FC236}">
                  <a16:creationId xmlns:a16="http://schemas.microsoft.com/office/drawing/2014/main" id="{2C82FD60-6174-4C2D-B97F-F6FDF82522A6}"/>
                </a:ext>
              </a:extLst>
            </p:cNvPr>
            <p:cNvCxnSpPr>
              <a:cxnSpLocks/>
            </p:cNvCxnSpPr>
            <p:nvPr/>
          </p:nvCxnSpPr>
          <p:spPr>
            <a:xfrm flipH="1" flipV="1">
              <a:off x="8905394" y="4846950"/>
              <a:ext cx="175504" cy="226138"/>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id="{FBF41556-EE28-4C46-BCBF-F094A6339657}"/>
                </a:ext>
              </a:extLst>
            </p:cNvPr>
            <p:cNvCxnSpPr>
              <a:cxnSpLocks/>
            </p:cNvCxnSpPr>
            <p:nvPr/>
          </p:nvCxnSpPr>
          <p:spPr>
            <a:xfrm flipH="1">
              <a:off x="9184808" y="5283145"/>
              <a:ext cx="124773" cy="358479"/>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38" name="Straight Connector 737">
              <a:extLst>
                <a:ext uri="{FF2B5EF4-FFF2-40B4-BE49-F238E27FC236}">
                  <a16:creationId xmlns:a16="http://schemas.microsoft.com/office/drawing/2014/main" id="{14BA2BD0-9267-4C1B-B3CB-DB7189418269}"/>
                </a:ext>
              </a:extLst>
            </p:cNvPr>
            <p:cNvCxnSpPr>
              <a:cxnSpLocks/>
            </p:cNvCxnSpPr>
            <p:nvPr/>
          </p:nvCxnSpPr>
          <p:spPr>
            <a:xfrm>
              <a:off x="9074795" y="5102225"/>
              <a:ext cx="353368"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39" name="Straight Connector 738">
              <a:extLst>
                <a:ext uri="{FF2B5EF4-FFF2-40B4-BE49-F238E27FC236}">
                  <a16:creationId xmlns:a16="http://schemas.microsoft.com/office/drawing/2014/main" id="{79710D37-74C6-4A8F-BD01-C95CF8984938}"/>
                </a:ext>
              </a:extLst>
            </p:cNvPr>
            <p:cNvCxnSpPr>
              <a:cxnSpLocks/>
            </p:cNvCxnSpPr>
            <p:nvPr/>
          </p:nvCxnSpPr>
          <p:spPr>
            <a:xfrm flipH="1" flipV="1">
              <a:off x="9111769" y="5019675"/>
              <a:ext cx="13181" cy="280988"/>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42" name="Straight Connector 741">
              <a:extLst>
                <a:ext uri="{FF2B5EF4-FFF2-40B4-BE49-F238E27FC236}">
                  <a16:creationId xmlns:a16="http://schemas.microsoft.com/office/drawing/2014/main" id="{0BBC5E2D-2339-4A2B-928A-D75730C5E3E6}"/>
                </a:ext>
              </a:extLst>
            </p:cNvPr>
            <p:cNvCxnSpPr>
              <a:cxnSpLocks/>
            </p:cNvCxnSpPr>
            <p:nvPr/>
          </p:nvCxnSpPr>
          <p:spPr>
            <a:xfrm>
              <a:off x="8720047" y="4873501"/>
              <a:ext cx="151588"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45" name="Straight Connector 744">
              <a:extLst>
                <a:ext uri="{FF2B5EF4-FFF2-40B4-BE49-F238E27FC236}">
                  <a16:creationId xmlns:a16="http://schemas.microsoft.com/office/drawing/2014/main" id="{2BD3361A-4D11-4582-8495-DA5D9EC3C1FE}"/>
                </a:ext>
              </a:extLst>
            </p:cNvPr>
            <p:cNvCxnSpPr>
              <a:cxnSpLocks/>
            </p:cNvCxnSpPr>
            <p:nvPr/>
          </p:nvCxnSpPr>
          <p:spPr>
            <a:xfrm flipH="1" flipV="1">
              <a:off x="8871634" y="4873501"/>
              <a:ext cx="246725" cy="134386"/>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46" name="Straight Connector 745">
              <a:extLst>
                <a:ext uri="{FF2B5EF4-FFF2-40B4-BE49-F238E27FC236}">
                  <a16:creationId xmlns:a16="http://schemas.microsoft.com/office/drawing/2014/main" id="{62A67976-50A2-4AB0-BD21-54C6C2EBFDEA}"/>
                </a:ext>
              </a:extLst>
            </p:cNvPr>
            <p:cNvCxnSpPr>
              <a:cxnSpLocks/>
            </p:cNvCxnSpPr>
            <p:nvPr/>
          </p:nvCxnSpPr>
          <p:spPr>
            <a:xfrm>
              <a:off x="7554054" y="4085292"/>
              <a:ext cx="161547"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49" name="Straight Connector 748">
              <a:extLst>
                <a:ext uri="{FF2B5EF4-FFF2-40B4-BE49-F238E27FC236}">
                  <a16:creationId xmlns:a16="http://schemas.microsoft.com/office/drawing/2014/main" id="{6F5E06ED-9090-4FFF-AB49-EC864FA33A23}"/>
                </a:ext>
              </a:extLst>
            </p:cNvPr>
            <p:cNvCxnSpPr>
              <a:cxnSpLocks/>
            </p:cNvCxnSpPr>
            <p:nvPr/>
          </p:nvCxnSpPr>
          <p:spPr>
            <a:xfrm>
              <a:off x="8037837" y="3823775"/>
              <a:ext cx="273583" cy="68451"/>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51" name="Straight Connector 750">
              <a:extLst>
                <a:ext uri="{FF2B5EF4-FFF2-40B4-BE49-F238E27FC236}">
                  <a16:creationId xmlns:a16="http://schemas.microsoft.com/office/drawing/2014/main" id="{EBF8E044-49B9-4671-9192-DB07431FC449}"/>
                </a:ext>
              </a:extLst>
            </p:cNvPr>
            <p:cNvCxnSpPr>
              <a:cxnSpLocks/>
            </p:cNvCxnSpPr>
            <p:nvPr/>
          </p:nvCxnSpPr>
          <p:spPr>
            <a:xfrm flipH="1" flipV="1">
              <a:off x="7907517" y="3672608"/>
              <a:ext cx="130320" cy="151167"/>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53" name="Straight Connector 752">
              <a:extLst>
                <a:ext uri="{FF2B5EF4-FFF2-40B4-BE49-F238E27FC236}">
                  <a16:creationId xmlns:a16="http://schemas.microsoft.com/office/drawing/2014/main" id="{17782211-715C-4F74-BB9F-BDFDF5A7E20D}"/>
                </a:ext>
              </a:extLst>
            </p:cNvPr>
            <p:cNvCxnSpPr>
              <a:cxnSpLocks/>
            </p:cNvCxnSpPr>
            <p:nvPr/>
          </p:nvCxnSpPr>
          <p:spPr>
            <a:xfrm>
              <a:off x="7785683" y="3666062"/>
              <a:ext cx="121834" cy="6547"/>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55" name="Straight Connector 754">
              <a:extLst>
                <a:ext uri="{FF2B5EF4-FFF2-40B4-BE49-F238E27FC236}">
                  <a16:creationId xmlns:a16="http://schemas.microsoft.com/office/drawing/2014/main" id="{8CCEF433-2D28-4009-84B3-6D1268A0B59F}"/>
                </a:ext>
              </a:extLst>
            </p:cNvPr>
            <p:cNvCxnSpPr>
              <a:cxnSpLocks/>
            </p:cNvCxnSpPr>
            <p:nvPr/>
          </p:nvCxnSpPr>
          <p:spPr>
            <a:xfrm flipH="1">
              <a:off x="7764691" y="3609862"/>
              <a:ext cx="29644" cy="192558"/>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57" name="Straight Connector 756">
              <a:extLst>
                <a:ext uri="{FF2B5EF4-FFF2-40B4-BE49-F238E27FC236}">
                  <a16:creationId xmlns:a16="http://schemas.microsoft.com/office/drawing/2014/main" id="{4029259E-695C-47AA-8655-29EB09DD3879}"/>
                </a:ext>
              </a:extLst>
            </p:cNvPr>
            <p:cNvCxnSpPr>
              <a:cxnSpLocks/>
            </p:cNvCxnSpPr>
            <p:nvPr/>
          </p:nvCxnSpPr>
          <p:spPr>
            <a:xfrm flipH="1" flipV="1">
              <a:off x="7764691" y="3802420"/>
              <a:ext cx="20992" cy="84136"/>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60" name="Straight Connector 759">
              <a:extLst>
                <a:ext uri="{FF2B5EF4-FFF2-40B4-BE49-F238E27FC236}">
                  <a16:creationId xmlns:a16="http://schemas.microsoft.com/office/drawing/2014/main" id="{111B97B4-5737-41C9-895C-A7E35B4BB537}"/>
                </a:ext>
              </a:extLst>
            </p:cNvPr>
            <p:cNvCxnSpPr>
              <a:cxnSpLocks/>
            </p:cNvCxnSpPr>
            <p:nvPr/>
          </p:nvCxnSpPr>
          <p:spPr>
            <a:xfrm>
              <a:off x="7598264" y="3850053"/>
              <a:ext cx="134885"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62" name="Straight Connector 761">
              <a:extLst>
                <a:ext uri="{FF2B5EF4-FFF2-40B4-BE49-F238E27FC236}">
                  <a16:creationId xmlns:a16="http://schemas.microsoft.com/office/drawing/2014/main" id="{491DEAB3-711F-4589-9E0A-3F53CF54C4A8}"/>
                </a:ext>
              </a:extLst>
            </p:cNvPr>
            <p:cNvCxnSpPr>
              <a:cxnSpLocks/>
            </p:cNvCxnSpPr>
            <p:nvPr/>
          </p:nvCxnSpPr>
          <p:spPr>
            <a:xfrm>
              <a:off x="7641126" y="3702415"/>
              <a:ext cx="134885"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63" name="Straight Connector 762">
              <a:extLst>
                <a:ext uri="{FF2B5EF4-FFF2-40B4-BE49-F238E27FC236}">
                  <a16:creationId xmlns:a16="http://schemas.microsoft.com/office/drawing/2014/main" id="{C09D7D4A-D51F-4BA8-8996-AE65ED70EAC9}"/>
                </a:ext>
              </a:extLst>
            </p:cNvPr>
            <p:cNvCxnSpPr>
              <a:cxnSpLocks/>
            </p:cNvCxnSpPr>
            <p:nvPr/>
          </p:nvCxnSpPr>
          <p:spPr>
            <a:xfrm>
              <a:off x="7712564" y="3607165"/>
              <a:ext cx="214441"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66" name="Straight Connector 765">
              <a:extLst>
                <a:ext uri="{FF2B5EF4-FFF2-40B4-BE49-F238E27FC236}">
                  <a16:creationId xmlns:a16="http://schemas.microsoft.com/office/drawing/2014/main" id="{4692B494-A699-491C-98F1-F4DD5AC781E0}"/>
                </a:ext>
              </a:extLst>
            </p:cNvPr>
            <p:cNvCxnSpPr>
              <a:cxnSpLocks/>
            </p:cNvCxnSpPr>
            <p:nvPr/>
          </p:nvCxnSpPr>
          <p:spPr>
            <a:xfrm flipV="1">
              <a:off x="8204995" y="4282899"/>
              <a:ext cx="37928" cy="7101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69" name="Straight Connector 768">
              <a:extLst>
                <a:ext uri="{FF2B5EF4-FFF2-40B4-BE49-F238E27FC236}">
                  <a16:creationId xmlns:a16="http://schemas.microsoft.com/office/drawing/2014/main" id="{1627A44C-0D04-43FD-BAB2-4DCC0E26863C}"/>
                </a:ext>
              </a:extLst>
            </p:cNvPr>
            <p:cNvCxnSpPr>
              <a:cxnSpLocks/>
            </p:cNvCxnSpPr>
            <p:nvPr/>
          </p:nvCxnSpPr>
          <p:spPr>
            <a:xfrm flipV="1">
              <a:off x="8404510" y="4114800"/>
              <a:ext cx="95066" cy="21497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71" name="Straight Connector 770">
              <a:extLst>
                <a:ext uri="{FF2B5EF4-FFF2-40B4-BE49-F238E27FC236}">
                  <a16:creationId xmlns:a16="http://schemas.microsoft.com/office/drawing/2014/main" id="{B1B55E17-E41C-4D45-98BA-CE73EBDA54C7}"/>
                </a:ext>
              </a:extLst>
            </p:cNvPr>
            <p:cNvCxnSpPr>
              <a:cxnSpLocks/>
            </p:cNvCxnSpPr>
            <p:nvPr/>
          </p:nvCxnSpPr>
          <p:spPr>
            <a:xfrm flipH="1">
              <a:off x="8388037" y="4029166"/>
              <a:ext cx="57627" cy="35431"/>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74" name="Straight Connector 773">
              <a:extLst>
                <a:ext uri="{FF2B5EF4-FFF2-40B4-BE49-F238E27FC236}">
                  <a16:creationId xmlns:a16="http://schemas.microsoft.com/office/drawing/2014/main" id="{EE9C4157-CAC3-4CFB-922A-40DE0BDC79FF}"/>
                </a:ext>
              </a:extLst>
            </p:cNvPr>
            <p:cNvCxnSpPr>
              <a:cxnSpLocks/>
            </p:cNvCxnSpPr>
            <p:nvPr/>
          </p:nvCxnSpPr>
          <p:spPr>
            <a:xfrm flipV="1">
              <a:off x="8337888" y="4064596"/>
              <a:ext cx="50149" cy="245467"/>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75" name="Straight Connector 774">
              <a:extLst>
                <a:ext uri="{FF2B5EF4-FFF2-40B4-BE49-F238E27FC236}">
                  <a16:creationId xmlns:a16="http://schemas.microsoft.com/office/drawing/2014/main" id="{71A73B83-51E0-4559-B0C7-FA4530E56EF0}"/>
                </a:ext>
              </a:extLst>
            </p:cNvPr>
            <p:cNvCxnSpPr>
              <a:cxnSpLocks/>
            </p:cNvCxnSpPr>
            <p:nvPr/>
          </p:nvCxnSpPr>
          <p:spPr>
            <a:xfrm flipV="1">
              <a:off x="8490354" y="4241077"/>
              <a:ext cx="66639" cy="127101"/>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77" name="Straight Connector 776">
              <a:extLst>
                <a:ext uri="{FF2B5EF4-FFF2-40B4-BE49-F238E27FC236}">
                  <a16:creationId xmlns:a16="http://schemas.microsoft.com/office/drawing/2014/main" id="{2C55DF2D-5EF1-407E-A1A8-202B8FB703F5}"/>
                </a:ext>
              </a:extLst>
            </p:cNvPr>
            <p:cNvCxnSpPr>
              <a:cxnSpLocks/>
            </p:cNvCxnSpPr>
            <p:nvPr/>
          </p:nvCxnSpPr>
          <p:spPr>
            <a:xfrm flipH="1">
              <a:off x="9072817" y="4240778"/>
              <a:ext cx="39969" cy="114835"/>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78" name="Straight Connector 777">
              <a:extLst>
                <a:ext uri="{FF2B5EF4-FFF2-40B4-BE49-F238E27FC236}">
                  <a16:creationId xmlns:a16="http://schemas.microsoft.com/office/drawing/2014/main" id="{33C333DC-1A09-43EA-B53D-C82CD0FCCEBE}"/>
                </a:ext>
              </a:extLst>
            </p:cNvPr>
            <p:cNvCxnSpPr>
              <a:cxnSpLocks/>
            </p:cNvCxnSpPr>
            <p:nvPr/>
          </p:nvCxnSpPr>
          <p:spPr>
            <a:xfrm>
              <a:off x="7794335" y="3223323"/>
              <a:ext cx="177737" cy="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79" name="Straight Connector 778">
              <a:extLst>
                <a:ext uri="{FF2B5EF4-FFF2-40B4-BE49-F238E27FC236}">
                  <a16:creationId xmlns:a16="http://schemas.microsoft.com/office/drawing/2014/main" id="{A03E91DF-647A-4DD0-8C00-749DDF478FEA}"/>
                </a:ext>
              </a:extLst>
            </p:cNvPr>
            <p:cNvCxnSpPr>
              <a:cxnSpLocks/>
            </p:cNvCxnSpPr>
            <p:nvPr/>
          </p:nvCxnSpPr>
          <p:spPr>
            <a:xfrm flipH="1" flipV="1">
              <a:off x="7150101" y="2298701"/>
              <a:ext cx="444499" cy="158749"/>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82" name="Straight Connector 781">
              <a:extLst>
                <a:ext uri="{FF2B5EF4-FFF2-40B4-BE49-F238E27FC236}">
                  <a16:creationId xmlns:a16="http://schemas.microsoft.com/office/drawing/2014/main" id="{38A16987-3587-4F33-BBF9-A8E0D51AD0C3}"/>
                </a:ext>
              </a:extLst>
            </p:cNvPr>
            <p:cNvCxnSpPr>
              <a:cxnSpLocks/>
            </p:cNvCxnSpPr>
            <p:nvPr/>
          </p:nvCxnSpPr>
          <p:spPr>
            <a:xfrm flipH="1" flipV="1">
              <a:off x="6230953" y="1964928"/>
              <a:ext cx="411180" cy="280409"/>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84" name="Straight Connector 783">
              <a:extLst>
                <a:ext uri="{FF2B5EF4-FFF2-40B4-BE49-F238E27FC236}">
                  <a16:creationId xmlns:a16="http://schemas.microsoft.com/office/drawing/2014/main" id="{31A6677F-078C-41D7-908B-F13A26066A2A}"/>
                </a:ext>
              </a:extLst>
            </p:cNvPr>
            <p:cNvCxnSpPr>
              <a:cxnSpLocks/>
            </p:cNvCxnSpPr>
            <p:nvPr/>
          </p:nvCxnSpPr>
          <p:spPr>
            <a:xfrm>
              <a:off x="6642133" y="2245337"/>
              <a:ext cx="507967" cy="53363"/>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85" name="Straight Connector 784">
              <a:extLst>
                <a:ext uri="{FF2B5EF4-FFF2-40B4-BE49-F238E27FC236}">
                  <a16:creationId xmlns:a16="http://schemas.microsoft.com/office/drawing/2014/main" id="{54C4CA0A-68B1-420C-A3E1-E0419E915911}"/>
                </a:ext>
              </a:extLst>
            </p:cNvPr>
            <p:cNvCxnSpPr>
              <a:cxnSpLocks/>
            </p:cNvCxnSpPr>
            <p:nvPr/>
          </p:nvCxnSpPr>
          <p:spPr>
            <a:xfrm>
              <a:off x="6425834" y="1088671"/>
              <a:ext cx="865001" cy="859394"/>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89" name="Straight Connector 788">
              <a:extLst>
                <a:ext uri="{FF2B5EF4-FFF2-40B4-BE49-F238E27FC236}">
                  <a16:creationId xmlns:a16="http://schemas.microsoft.com/office/drawing/2014/main" id="{294518E3-9FFE-4194-A1B3-8B5EAC2EF3C9}"/>
                </a:ext>
              </a:extLst>
            </p:cNvPr>
            <p:cNvCxnSpPr>
              <a:cxnSpLocks/>
            </p:cNvCxnSpPr>
            <p:nvPr/>
          </p:nvCxnSpPr>
          <p:spPr>
            <a:xfrm flipH="1" flipV="1">
              <a:off x="7290834" y="1948065"/>
              <a:ext cx="462517" cy="77628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92" name="Straight Connector 791">
              <a:extLst>
                <a:ext uri="{FF2B5EF4-FFF2-40B4-BE49-F238E27FC236}">
                  <a16:creationId xmlns:a16="http://schemas.microsoft.com/office/drawing/2014/main" id="{222B4BF9-F130-4748-95A6-611EC34D660D}"/>
                </a:ext>
              </a:extLst>
            </p:cNvPr>
            <p:cNvCxnSpPr>
              <a:cxnSpLocks/>
            </p:cNvCxnSpPr>
            <p:nvPr/>
          </p:nvCxnSpPr>
          <p:spPr>
            <a:xfrm flipH="1" flipV="1">
              <a:off x="9184808" y="5641624"/>
              <a:ext cx="264710" cy="198880"/>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95" name="Straight Connector 794">
              <a:extLst>
                <a:ext uri="{FF2B5EF4-FFF2-40B4-BE49-F238E27FC236}">
                  <a16:creationId xmlns:a16="http://schemas.microsoft.com/office/drawing/2014/main" id="{E4463434-E18A-44B2-AF0D-7F58848E1E95}"/>
                </a:ext>
              </a:extLst>
            </p:cNvPr>
            <p:cNvCxnSpPr>
              <a:cxnSpLocks/>
            </p:cNvCxnSpPr>
            <p:nvPr/>
          </p:nvCxnSpPr>
          <p:spPr>
            <a:xfrm flipH="1" flipV="1">
              <a:off x="9449517" y="5840502"/>
              <a:ext cx="22798" cy="207873"/>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797" name="Straight Connector 796">
              <a:extLst>
                <a:ext uri="{FF2B5EF4-FFF2-40B4-BE49-F238E27FC236}">
                  <a16:creationId xmlns:a16="http://schemas.microsoft.com/office/drawing/2014/main" id="{6F481FCB-5299-4331-B310-7172D363534A}"/>
                </a:ext>
              </a:extLst>
            </p:cNvPr>
            <p:cNvCxnSpPr>
              <a:cxnSpLocks/>
            </p:cNvCxnSpPr>
            <p:nvPr/>
          </p:nvCxnSpPr>
          <p:spPr>
            <a:xfrm flipH="1" flipV="1">
              <a:off x="9731375" y="5530668"/>
              <a:ext cx="1016" cy="874895"/>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cxnSp>
          <p:nvCxnSpPr>
            <p:cNvPr id="802" name="Straight Connector 801">
              <a:extLst>
                <a:ext uri="{FF2B5EF4-FFF2-40B4-BE49-F238E27FC236}">
                  <a16:creationId xmlns:a16="http://schemas.microsoft.com/office/drawing/2014/main" id="{E4441E7F-7ADC-4C95-901D-53BB52EAED66}"/>
                </a:ext>
              </a:extLst>
            </p:cNvPr>
            <p:cNvCxnSpPr>
              <a:cxnSpLocks/>
            </p:cNvCxnSpPr>
            <p:nvPr/>
          </p:nvCxnSpPr>
          <p:spPr>
            <a:xfrm flipH="1" flipV="1">
              <a:off x="9323651" y="5102226"/>
              <a:ext cx="572824" cy="608012"/>
            </a:xfrm>
            <a:prstGeom prst="line">
              <a:avLst/>
            </a:prstGeom>
            <a:ln w="12700" cap="rnd">
              <a:solidFill>
                <a:srgbClr val="FFFF00"/>
              </a:solidFill>
              <a:round/>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3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14"/>
                                        </p:tgtEl>
                                        <p:attrNameLst>
                                          <p:attrName>style.visibility</p:attrName>
                                        </p:attrNameLst>
                                      </p:cBhvr>
                                      <p:to>
                                        <p:strVal val="visible"/>
                                      </p:to>
                                    </p:set>
                                    <p:animEffect transition="in" filter="circle(out)">
                                      <p:cBhvr>
                                        <p:cTn id="7" dur="1000"/>
                                        <p:tgtEl>
                                          <p:spTgt spid="614"/>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500"/>
                                        <p:tgtEl>
                                          <p:spTgt spid="1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791"/>
                                        </p:tgtEl>
                                        <p:attrNameLst>
                                          <p:attrName>style.visibility</p:attrName>
                                        </p:attrNameLst>
                                      </p:cBhvr>
                                      <p:to>
                                        <p:strVal val="visible"/>
                                      </p:to>
                                    </p:set>
                                    <p:animEffect transition="in" filter="circle(out)">
                                      <p:cBhvr>
                                        <p:cTn id="15" dur="1000"/>
                                        <p:tgtEl>
                                          <p:spTgt spid="791"/>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fade">
                                      <p:cBhvr>
                                        <p:cTn id="18" dur="500"/>
                                        <p:tgtEl>
                                          <p:spTgt spid="11">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500"/>
                                        <p:tgtEl>
                                          <p:spTgt spid="11">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xEl>
                                              <p:pRg st="3" end="3"/>
                                            </p:txEl>
                                          </p:spTgt>
                                        </p:tgtEl>
                                        <p:attrNameLst>
                                          <p:attrName>style.visibility</p:attrName>
                                        </p:attrNameLst>
                                      </p:cBhvr>
                                      <p:to>
                                        <p:strVal val="visible"/>
                                      </p:to>
                                    </p:set>
                                    <p:animEffect transition="in" filter="fade">
                                      <p:cBhvr>
                                        <p:cTn id="24" dur="500"/>
                                        <p:tgtEl>
                                          <p:spTgt spid="11">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xEl>
                                              <p:pRg st="5" end="5"/>
                                            </p:txEl>
                                          </p:spTgt>
                                        </p:tgtEl>
                                        <p:attrNameLst>
                                          <p:attrName>style.visibility</p:attrName>
                                        </p:attrNameLst>
                                      </p:cBhvr>
                                      <p:to>
                                        <p:strVal val="visible"/>
                                      </p:to>
                                    </p:set>
                                    <p:animEffect transition="in" filter="fade">
                                      <p:cBhvr>
                                        <p:cTn id="30" dur="500"/>
                                        <p:tgtEl>
                                          <p:spTgt spid="11">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xEl>
                                              <p:pRg st="6" end="6"/>
                                            </p:txEl>
                                          </p:spTgt>
                                        </p:tgtEl>
                                        <p:attrNameLst>
                                          <p:attrName>style.visibility</p:attrName>
                                        </p:attrNameLst>
                                      </p:cBhvr>
                                      <p:to>
                                        <p:strVal val="visible"/>
                                      </p:to>
                                    </p:set>
                                    <p:animEffect transition="in" filter="fade">
                                      <p:cBhvr>
                                        <p:cTn id="33"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Brush stroke mask">
            <a:extLst>
              <a:ext uri="{FF2B5EF4-FFF2-40B4-BE49-F238E27FC236}">
                <a16:creationId xmlns:a16="http://schemas.microsoft.com/office/drawing/2014/main" id="{DD1D99D2-A594-4CA8-B69D-1BF0ACB52813}"/>
              </a:ext>
            </a:extLst>
          </p:cNvPr>
          <p:cNvSpPr/>
          <p:nvPr/>
        </p:nvSpPr>
        <p:spPr>
          <a:xfrm>
            <a:off x="0" y="-1"/>
            <a:ext cx="12192000" cy="6858000"/>
          </a:xfrm>
          <a:prstGeom prst="rect">
            <a:avLst/>
          </a:prstGeom>
          <a: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noProof="0" dirty="0"/>
          </a:p>
        </p:txBody>
      </p:sp>
      <p:pic>
        <p:nvPicPr>
          <p:cNvPr id="10" name="Picture 9" descr="A graffiti covered wall&#10;&#10;Description automatically generated">
            <a:extLst>
              <a:ext uri="{FF2B5EF4-FFF2-40B4-BE49-F238E27FC236}">
                <a16:creationId xmlns:a16="http://schemas.microsoft.com/office/drawing/2014/main" id="{D07313AC-0CC7-4555-BF51-9FF54094F51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t="30969" b="8866"/>
          <a:stretch/>
        </p:blipFill>
        <p:spPr>
          <a:xfrm>
            <a:off x="1" y="-1"/>
            <a:ext cx="12192000" cy="4283765"/>
          </a:xfrm>
          <a:prstGeom prst="rect">
            <a:avLst/>
          </a:prstGeom>
        </p:spPr>
      </p:pic>
      <p:sp>
        <p:nvSpPr>
          <p:cNvPr id="4" name="Rectangle 3" descr="Brush stroke mask">
            <a:extLst>
              <a:ext uri="{FF2B5EF4-FFF2-40B4-BE49-F238E27FC236}">
                <a16:creationId xmlns:a16="http://schemas.microsoft.com/office/drawing/2014/main" id="{CB7DAEC9-6BBA-414A-8AE9-360BA39F23A2}"/>
              </a:ext>
            </a:extLst>
          </p:cNvPr>
          <p:cNvSpPr/>
          <p:nvPr/>
        </p:nvSpPr>
        <p:spPr>
          <a:xfrm>
            <a:off x="0" y="-768416"/>
            <a:ext cx="12192000" cy="5101658"/>
          </a:xfrm>
          <a:prstGeom prst="rect">
            <a:avLst/>
          </a:prstGeom>
          <a: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noProof="0" dirty="0"/>
          </a:p>
        </p:txBody>
      </p:sp>
      <p:sp>
        <p:nvSpPr>
          <p:cNvPr id="2" name="Title 1">
            <a:extLst>
              <a:ext uri="{FF2B5EF4-FFF2-40B4-BE49-F238E27FC236}">
                <a16:creationId xmlns:a16="http://schemas.microsoft.com/office/drawing/2014/main" id="{D5625431-1900-451C-84AA-EEF0055FBC42}"/>
              </a:ext>
            </a:extLst>
          </p:cNvPr>
          <p:cNvSpPr>
            <a:spLocks noGrp="1"/>
          </p:cNvSpPr>
          <p:nvPr>
            <p:ph type="title"/>
          </p:nvPr>
        </p:nvSpPr>
        <p:spPr>
          <a:xfrm>
            <a:off x="92643" y="1551370"/>
            <a:ext cx="10515600" cy="1325563"/>
          </a:xfrm>
        </p:spPr>
        <p:txBody>
          <a:bodyPr>
            <a:normAutofit/>
          </a:bodyPr>
          <a:lstStyle/>
          <a:p>
            <a:r>
              <a:rPr lang="en-AU" sz="5400" dirty="0"/>
              <a:t>A brief history of terrible ideas</a:t>
            </a:r>
          </a:p>
        </p:txBody>
      </p:sp>
      <p:sp>
        <p:nvSpPr>
          <p:cNvPr id="11" name="Rectangle 10">
            <a:extLst>
              <a:ext uri="{FF2B5EF4-FFF2-40B4-BE49-F238E27FC236}">
                <a16:creationId xmlns:a16="http://schemas.microsoft.com/office/drawing/2014/main" id="{388DE621-42C8-4C29-B6C1-8A99AA1A1557}"/>
              </a:ext>
            </a:extLst>
          </p:cNvPr>
          <p:cNvSpPr/>
          <p:nvPr/>
        </p:nvSpPr>
        <p:spPr>
          <a:xfrm>
            <a:off x="9384126" y="6488668"/>
            <a:ext cx="2811667" cy="338554"/>
          </a:xfrm>
          <a:prstGeom prst="rect">
            <a:avLst/>
          </a:prstGeom>
        </p:spPr>
        <p:txBody>
          <a:bodyPr wrap="none">
            <a:spAutoFit/>
          </a:bodyPr>
          <a:lstStyle/>
          <a:p>
            <a:pPr algn="r"/>
            <a:r>
              <a:rPr lang="en-AU" sz="1600" dirty="0"/>
              <a:t>Bernard </a:t>
            </a:r>
            <a:r>
              <a:rPr lang="en-AU" sz="1600" dirty="0" err="1"/>
              <a:t>Spragg</a:t>
            </a:r>
            <a:r>
              <a:rPr lang="en-AU" sz="1600" dirty="0"/>
              <a:t> [Public domain]</a:t>
            </a:r>
          </a:p>
        </p:txBody>
      </p:sp>
      <p:grpSp>
        <p:nvGrpSpPr>
          <p:cNvPr id="22" name="Group 21">
            <a:extLst>
              <a:ext uri="{FF2B5EF4-FFF2-40B4-BE49-F238E27FC236}">
                <a16:creationId xmlns:a16="http://schemas.microsoft.com/office/drawing/2014/main" id="{A9A48367-4E99-413A-9707-80CE658AE391}"/>
              </a:ext>
            </a:extLst>
          </p:cNvPr>
          <p:cNvGrpSpPr/>
          <p:nvPr/>
        </p:nvGrpSpPr>
        <p:grpSpPr>
          <a:xfrm>
            <a:off x="-7696435" y="3463341"/>
            <a:ext cx="7277335" cy="1849172"/>
            <a:chOff x="-4499665" y="3666550"/>
            <a:chExt cx="5031877" cy="1522716"/>
          </a:xfrm>
        </p:grpSpPr>
        <p:sp>
          <p:nvSpPr>
            <p:cNvPr id="14" name="Isosceles Triangle 13">
              <a:extLst>
                <a:ext uri="{FF2B5EF4-FFF2-40B4-BE49-F238E27FC236}">
                  <a16:creationId xmlns:a16="http://schemas.microsoft.com/office/drawing/2014/main" id="{D0C8A7EA-AD48-46DD-9681-15D13B7D1B46}"/>
                </a:ext>
              </a:extLst>
            </p:cNvPr>
            <p:cNvSpPr/>
            <p:nvPr/>
          </p:nvSpPr>
          <p:spPr>
            <a:xfrm rot="4862994">
              <a:off x="-424865" y="4014074"/>
              <a:ext cx="681978" cy="1232176"/>
            </a:xfrm>
            <a:prstGeom prst="triangle">
              <a:avLst>
                <a:gd name="adj" fmla="val 237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a:extLst>
                <a:ext uri="{FF2B5EF4-FFF2-40B4-BE49-F238E27FC236}">
                  <a16:creationId xmlns:a16="http://schemas.microsoft.com/office/drawing/2014/main" id="{9180EA8E-46F0-43C1-A4C2-B5205ACC178D}"/>
                </a:ext>
              </a:extLst>
            </p:cNvPr>
            <p:cNvGrpSpPr/>
            <p:nvPr/>
          </p:nvGrpSpPr>
          <p:grpSpPr>
            <a:xfrm>
              <a:off x="-4499665" y="3666550"/>
              <a:ext cx="4025900" cy="1522716"/>
              <a:chOff x="-3416300" y="3513325"/>
              <a:chExt cx="4025900" cy="1522716"/>
            </a:xfrm>
          </p:grpSpPr>
          <p:sp>
            <p:nvSpPr>
              <p:cNvPr id="18" name="Rectangle: Rounded Corners 17">
                <a:extLst>
                  <a:ext uri="{FF2B5EF4-FFF2-40B4-BE49-F238E27FC236}">
                    <a16:creationId xmlns:a16="http://schemas.microsoft.com/office/drawing/2014/main" id="{8B191137-00AA-413B-BF6A-4EA5F19F870A}"/>
                  </a:ext>
                </a:extLst>
              </p:cNvPr>
              <p:cNvSpPr/>
              <p:nvPr/>
            </p:nvSpPr>
            <p:spPr>
              <a:xfrm>
                <a:off x="-3416300" y="3513325"/>
                <a:ext cx="4025900" cy="1522716"/>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Speech Bubble: Rectangle with Corners Rounded 16">
                <a:extLst>
                  <a:ext uri="{FF2B5EF4-FFF2-40B4-BE49-F238E27FC236}">
                    <a16:creationId xmlns:a16="http://schemas.microsoft.com/office/drawing/2014/main" id="{B480D583-301D-48C4-AF02-7B1485BC46A1}"/>
                  </a:ext>
                </a:extLst>
              </p:cNvPr>
              <p:cNvSpPr/>
              <p:nvPr/>
            </p:nvSpPr>
            <p:spPr>
              <a:xfrm>
                <a:off x="-3289852" y="3656125"/>
                <a:ext cx="3773004" cy="1243659"/>
              </a:xfrm>
              <a:prstGeom prst="wedgeRoundRectCallout">
                <a:avLst>
                  <a:gd name="adj1" fmla="val 70492"/>
                  <a:gd name="adj2" fmla="val 129"/>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grpSp>
        <p:nvGrpSpPr>
          <p:cNvPr id="7" name="Group 6">
            <a:extLst>
              <a:ext uri="{FF2B5EF4-FFF2-40B4-BE49-F238E27FC236}">
                <a16:creationId xmlns:a16="http://schemas.microsoft.com/office/drawing/2014/main" id="{412B321E-6876-4446-B917-5E7E4B7786BC}"/>
              </a:ext>
            </a:extLst>
          </p:cNvPr>
          <p:cNvGrpSpPr/>
          <p:nvPr/>
        </p:nvGrpSpPr>
        <p:grpSpPr>
          <a:xfrm>
            <a:off x="523849" y="2818701"/>
            <a:ext cx="4786417" cy="2064202"/>
            <a:chOff x="521625" y="2988807"/>
            <a:chExt cx="4786417" cy="2064202"/>
          </a:xfrm>
        </p:grpSpPr>
        <p:pic>
          <p:nvPicPr>
            <p:cNvPr id="20" name="Picture 19">
              <a:extLst>
                <a:ext uri="{FF2B5EF4-FFF2-40B4-BE49-F238E27FC236}">
                  <a16:creationId xmlns:a16="http://schemas.microsoft.com/office/drawing/2014/main" id="{8E457E75-F546-4FCF-BBFE-E33DD868C6AF}"/>
                </a:ext>
              </a:extLst>
            </p:cNvPr>
            <p:cNvPicPr>
              <a:picLocks noChangeAspect="1"/>
            </p:cNvPicPr>
            <p:nvPr/>
          </p:nvPicPr>
          <p:blipFill>
            <a:blip r:embed="rId7">
              <a:extLst>
                <a:ext uri="{BEBA8EAE-BF5A-486C-A8C5-ECC9F3942E4B}">
                  <a14:imgProps xmlns:a14="http://schemas.microsoft.com/office/drawing/2010/main">
                    <a14:imgLayer r:embed="rId8">
                      <a14:imgEffect>
                        <a14:artisticPencilGrayscale/>
                      </a14:imgEffect>
                    </a14:imgLayer>
                  </a14:imgProps>
                </a:ext>
              </a:extLst>
            </a:blip>
            <a:stretch>
              <a:fillRect/>
            </a:stretch>
          </p:blipFill>
          <p:spPr>
            <a:xfrm>
              <a:off x="729481" y="2988807"/>
              <a:ext cx="4578561" cy="1731414"/>
            </a:xfrm>
            <a:prstGeom prst="rect">
              <a:avLst/>
            </a:prstGeom>
            <a:effectLst>
              <a:softEdge rad="63500"/>
            </a:effectLst>
          </p:spPr>
        </p:pic>
        <p:sp>
          <p:nvSpPr>
            <p:cNvPr id="23" name="Rectangle 22">
              <a:extLst>
                <a:ext uri="{FF2B5EF4-FFF2-40B4-BE49-F238E27FC236}">
                  <a16:creationId xmlns:a16="http://schemas.microsoft.com/office/drawing/2014/main" id="{E66A2012-E92A-48C5-A21A-FE766232D69F}"/>
                </a:ext>
              </a:extLst>
            </p:cNvPr>
            <p:cNvSpPr/>
            <p:nvPr/>
          </p:nvSpPr>
          <p:spPr>
            <a:xfrm>
              <a:off x="1019919" y="3263932"/>
              <a:ext cx="4000454" cy="954107"/>
            </a:xfrm>
            <a:prstGeom prst="rect">
              <a:avLst/>
            </a:prstGeom>
          </p:spPr>
          <p:txBody>
            <a:bodyPr wrap="none">
              <a:spAutoFit/>
            </a:bodyPr>
            <a:lstStyle/>
            <a:p>
              <a:r>
                <a:rPr lang="en-AU" sz="2800" b="1" dirty="0"/>
                <a:t>Hey, maybe we should</a:t>
              </a:r>
            </a:p>
            <a:p>
              <a:r>
                <a:rPr lang="en-AU" sz="2800" b="1" dirty="0"/>
                <a:t>put adverts in Wikipedia!</a:t>
              </a:r>
            </a:p>
          </p:txBody>
        </p:sp>
        <p:sp>
          <p:nvSpPr>
            <p:cNvPr id="24" name="Rectangle 23">
              <a:extLst>
                <a:ext uri="{FF2B5EF4-FFF2-40B4-BE49-F238E27FC236}">
                  <a16:creationId xmlns:a16="http://schemas.microsoft.com/office/drawing/2014/main" id="{42DEAEE8-A8EC-4127-8556-118E4F07A30A}"/>
                </a:ext>
              </a:extLst>
            </p:cNvPr>
            <p:cNvSpPr/>
            <p:nvPr/>
          </p:nvSpPr>
          <p:spPr>
            <a:xfrm>
              <a:off x="521625" y="4591344"/>
              <a:ext cx="4439420" cy="461665"/>
            </a:xfrm>
            <a:prstGeom prst="rect">
              <a:avLst/>
            </a:prstGeom>
          </p:spPr>
          <p:txBody>
            <a:bodyPr wrap="none">
              <a:spAutoFit/>
            </a:bodyPr>
            <a:lstStyle/>
            <a:p>
              <a:r>
                <a:rPr lang="en-AU" sz="2400" b="1" dirty="0"/>
                <a:t>Jimmy Wales 2002 [paraphrased]</a:t>
              </a:r>
            </a:p>
          </p:txBody>
        </p:sp>
      </p:grpSp>
      <p:grpSp>
        <p:nvGrpSpPr>
          <p:cNvPr id="29" name="Group 28">
            <a:extLst>
              <a:ext uri="{FF2B5EF4-FFF2-40B4-BE49-F238E27FC236}">
                <a16:creationId xmlns:a16="http://schemas.microsoft.com/office/drawing/2014/main" id="{00A7A47A-D4C6-4184-8422-DA471C2A0278}"/>
              </a:ext>
            </a:extLst>
          </p:cNvPr>
          <p:cNvGrpSpPr/>
          <p:nvPr/>
        </p:nvGrpSpPr>
        <p:grpSpPr>
          <a:xfrm>
            <a:off x="6233951" y="2629293"/>
            <a:ext cx="5680423" cy="2669108"/>
            <a:chOff x="6233951" y="2629293"/>
            <a:chExt cx="5680423" cy="2669108"/>
          </a:xfrm>
        </p:grpSpPr>
        <p:pic>
          <p:nvPicPr>
            <p:cNvPr id="21" name="Picture 20">
              <a:extLst>
                <a:ext uri="{FF2B5EF4-FFF2-40B4-BE49-F238E27FC236}">
                  <a16:creationId xmlns:a16="http://schemas.microsoft.com/office/drawing/2014/main" id="{36F450BD-A875-4A32-8FB0-4A34620FD522}"/>
                </a:ext>
              </a:extLst>
            </p:cNvPr>
            <p:cNvPicPr>
              <a:picLocks noChangeAspect="1"/>
            </p:cNvPicPr>
            <p:nvPr/>
          </p:nvPicPr>
          <p:blipFill>
            <a:blip r:embed="rId7">
              <a:extLst>
                <a:ext uri="{BEBA8EAE-BF5A-486C-A8C5-ECC9F3942E4B}">
                  <a14:imgProps xmlns:a14="http://schemas.microsoft.com/office/drawing/2010/main">
                    <a14:imgLayer r:embed="rId8">
                      <a14:imgEffect>
                        <a14:artisticPencilGrayscale/>
                      </a14:imgEffect>
                    </a14:imgLayer>
                  </a14:imgProps>
                </a:ext>
              </a:extLst>
            </a:blip>
            <a:stretch>
              <a:fillRect/>
            </a:stretch>
          </p:blipFill>
          <p:spPr>
            <a:xfrm flipH="1">
              <a:off x="6233951" y="2629293"/>
              <a:ext cx="5034363" cy="2018659"/>
            </a:xfrm>
            <a:prstGeom prst="rect">
              <a:avLst/>
            </a:prstGeom>
            <a:effectLst>
              <a:softEdge rad="76200"/>
            </a:effectLst>
          </p:spPr>
        </p:pic>
        <p:sp>
          <p:nvSpPr>
            <p:cNvPr id="26" name="Rectangle 25">
              <a:extLst>
                <a:ext uri="{FF2B5EF4-FFF2-40B4-BE49-F238E27FC236}">
                  <a16:creationId xmlns:a16="http://schemas.microsoft.com/office/drawing/2014/main" id="{52A0E376-15FD-40B0-9786-8683E39DE23A}"/>
                </a:ext>
              </a:extLst>
            </p:cNvPr>
            <p:cNvSpPr/>
            <p:nvPr/>
          </p:nvSpPr>
          <p:spPr>
            <a:xfrm>
              <a:off x="6688143" y="2848000"/>
              <a:ext cx="4317998" cy="1384995"/>
            </a:xfrm>
            <a:prstGeom prst="rect">
              <a:avLst/>
            </a:prstGeom>
          </p:spPr>
          <p:txBody>
            <a:bodyPr wrap="square">
              <a:spAutoFit/>
            </a:bodyPr>
            <a:lstStyle/>
            <a:p>
              <a:r>
                <a:rPr lang="en-AU" sz="2800" b="1" dirty="0"/>
                <a:t>We hate this idea so much we’re leaving and founding </a:t>
              </a:r>
              <a:r>
                <a:rPr lang="en-AU" sz="2800" b="1" dirty="0" err="1"/>
                <a:t>Enciclopedia</a:t>
              </a:r>
              <a:r>
                <a:rPr lang="en-AU" sz="2800" b="1" dirty="0"/>
                <a:t> Libre</a:t>
              </a:r>
            </a:p>
          </p:txBody>
        </p:sp>
        <p:sp>
          <p:nvSpPr>
            <p:cNvPr id="25" name="Rectangle 24">
              <a:extLst>
                <a:ext uri="{FF2B5EF4-FFF2-40B4-BE49-F238E27FC236}">
                  <a16:creationId xmlns:a16="http://schemas.microsoft.com/office/drawing/2014/main" id="{28B1A7FE-C84F-43E7-AD4F-970B774235DC}"/>
                </a:ext>
              </a:extLst>
            </p:cNvPr>
            <p:cNvSpPr/>
            <p:nvPr/>
          </p:nvSpPr>
          <p:spPr>
            <a:xfrm>
              <a:off x="7738551" y="4467404"/>
              <a:ext cx="4175823" cy="830997"/>
            </a:xfrm>
            <a:prstGeom prst="rect">
              <a:avLst/>
            </a:prstGeom>
          </p:spPr>
          <p:txBody>
            <a:bodyPr wrap="none">
              <a:spAutoFit/>
            </a:bodyPr>
            <a:lstStyle/>
            <a:p>
              <a:r>
                <a:rPr lang="en-AU" sz="2400" b="1" dirty="0" err="1"/>
                <a:t>Bascially</a:t>
              </a:r>
              <a:r>
                <a:rPr lang="en-AU" sz="2400" b="1" dirty="0"/>
                <a:t> the whole of Spanish</a:t>
              </a:r>
            </a:p>
            <a:p>
              <a:r>
                <a:rPr lang="en-AU" sz="2400" b="1" dirty="0"/>
                <a:t>Wikipedia 2002 [paraphrased]</a:t>
              </a:r>
            </a:p>
          </p:txBody>
        </p:sp>
      </p:grpSp>
      <p:grpSp>
        <p:nvGrpSpPr>
          <p:cNvPr id="30" name="Group 29">
            <a:extLst>
              <a:ext uri="{FF2B5EF4-FFF2-40B4-BE49-F238E27FC236}">
                <a16:creationId xmlns:a16="http://schemas.microsoft.com/office/drawing/2014/main" id="{56277843-DEA5-4BAE-9178-A60B8F7B4740}"/>
              </a:ext>
            </a:extLst>
          </p:cNvPr>
          <p:cNvGrpSpPr/>
          <p:nvPr/>
        </p:nvGrpSpPr>
        <p:grpSpPr>
          <a:xfrm>
            <a:off x="642635" y="4949024"/>
            <a:ext cx="10683707" cy="1847248"/>
            <a:chOff x="642635" y="4949024"/>
            <a:chExt cx="10683707" cy="1847248"/>
          </a:xfrm>
        </p:grpSpPr>
        <p:sp>
          <p:nvSpPr>
            <p:cNvPr id="31" name="Rectangle 30">
              <a:extLst>
                <a:ext uri="{FF2B5EF4-FFF2-40B4-BE49-F238E27FC236}">
                  <a16:creationId xmlns:a16="http://schemas.microsoft.com/office/drawing/2014/main" id="{D2B30EF8-1E7C-4A6D-81CB-923EF91C470C}"/>
                </a:ext>
              </a:extLst>
            </p:cNvPr>
            <p:cNvSpPr/>
            <p:nvPr/>
          </p:nvSpPr>
          <p:spPr>
            <a:xfrm>
              <a:off x="7586151" y="5552218"/>
              <a:ext cx="3740191" cy="830997"/>
            </a:xfrm>
            <a:prstGeom prst="rect">
              <a:avLst/>
            </a:prstGeom>
          </p:spPr>
          <p:txBody>
            <a:bodyPr wrap="none">
              <a:spAutoFit/>
            </a:bodyPr>
            <a:lstStyle/>
            <a:p>
              <a:r>
                <a:rPr lang="en-AU" sz="2400" b="1" dirty="0"/>
                <a:t>Most of Spanish Wikipedia</a:t>
              </a:r>
            </a:p>
            <a:p>
              <a:r>
                <a:rPr lang="en-AU" sz="2400" b="1" dirty="0"/>
                <a:t>2004-2006 [paraphrased]</a:t>
              </a:r>
            </a:p>
          </p:txBody>
        </p:sp>
        <p:pic>
          <p:nvPicPr>
            <p:cNvPr id="27" name="Picture 26">
              <a:extLst>
                <a:ext uri="{FF2B5EF4-FFF2-40B4-BE49-F238E27FC236}">
                  <a16:creationId xmlns:a16="http://schemas.microsoft.com/office/drawing/2014/main" id="{8BEE2BE2-7F9C-4EAA-A4FA-DE0F62BD5F58}"/>
                </a:ext>
              </a:extLst>
            </p:cNvPr>
            <p:cNvPicPr>
              <a:picLocks noChangeAspect="1"/>
            </p:cNvPicPr>
            <p:nvPr/>
          </p:nvPicPr>
          <p:blipFill>
            <a:blip r:embed="rId9">
              <a:extLst>
                <a:ext uri="{BEBA8EAE-BF5A-486C-A8C5-ECC9F3942E4B}">
                  <a14:imgProps xmlns:a14="http://schemas.microsoft.com/office/drawing/2010/main">
                    <a14:imgLayer r:embed="rId10">
                      <a14:imgEffect>
                        <a14:artisticPencilGrayscale pencilSize="22"/>
                      </a14:imgEffect>
                    </a14:imgLayer>
                  </a14:imgProps>
                </a:ext>
              </a:extLst>
            </a:blip>
            <a:stretch>
              <a:fillRect/>
            </a:stretch>
          </p:blipFill>
          <p:spPr>
            <a:xfrm>
              <a:off x="642635" y="4949024"/>
              <a:ext cx="7236579" cy="1847248"/>
            </a:xfrm>
            <a:prstGeom prst="rect">
              <a:avLst/>
            </a:prstGeom>
            <a:effectLst>
              <a:softEdge rad="76200"/>
            </a:effectLst>
          </p:spPr>
        </p:pic>
        <p:sp>
          <p:nvSpPr>
            <p:cNvPr id="28" name="Rectangle 27">
              <a:extLst>
                <a:ext uri="{FF2B5EF4-FFF2-40B4-BE49-F238E27FC236}">
                  <a16:creationId xmlns:a16="http://schemas.microsoft.com/office/drawing/2014/main" id="{CEE721F3-73AF-4F05-8896-B621F053A259}"/>
                </a:ext>
              </a:extLst>
            </p:cNvPr>
            <p:cNvSpPr/>
            <p:nvPr/>
          </p:nvSpPr>
          <p:spPr>
            <a:xfrm>
              <a:off x="1098619" y="5180150"/>
              <a:ext cx="4997381" cy="1384995"/>
            </a:xfrm>
            <a:prstGeom prst="rect">
              <a:avLst/>
            </a:prstGeom>
          </p:spPr>
          <p:txBody>
            <a:bodyPr wrap="square">
              <a:spAutoFit/>
            </a:bodyPr>
            <a:lstStyle/>
            <a:p>
              <a:r>
                <a:rPr lang="en-AU" sz="2800" b="1" dirty="0"/>
                <a:t>Now we’ve made our point we’ll come back, but sit in the corner and think about what you did</a:t>
              </a:r>
            </a:p>
          </p:txBody>
        </p:sp>
      </p:grpSp>
    </p:spTree>
    <p:extLst>
      <p:ext uri="{BB962C8B-B14F-4D97-AF65-F5344CB8AC3E}">
        <p14:creationId xmlns:p14="http://schemas.microsoft.com/office/powerpoint/2010/main" val="170133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749A28C2-1D9B-4015-91BD-5DEDBE28ADA5}"/>
              </a:ext>
            </a:extLst>
          </p:cNvPr>
          <p:cNvGrpSpPr/>
          <p:nvPr/>
        </p:nvGrpSpPr>
        <p:grpSpPr>
          <a:xfrm>
            <a:off x="7416800" y="7029555"/>
            <a:ext cx="2278743" cy="1679016"/>
            <a:chOff x="7416800" y="7029555"/>
            <a:chExt cx="2278743" cy="1679016"/>
          </a:xfrm>
        </p:grpSpPr>
        <p:sp>
          <p:nvSpPr>
            <p:cNvPr id="45" name="Rectangle: Rounded Corners 44">
              <a:extLst>
                <a:ext uri="{FF2B5EF4-FFF2-40B4-BE49-F238E27FC236}">
                  <a16:creationId xmlns:a16="http://schemas.microsoft.com/office/drawing/2014/main" id="{A54CDDA2-D460-45B3-8571-5029B21B29ED}"/>
                </a:ext>
              </a:extLst>
            </p:cNvPr>
            <p:cNvSpPr/>
            <p:nvPr/>
          </p:nvSpPr>
          <p:spPr>
            <a:xfrm>
              <a:off x="7416800" y="7810518"/>
              <a:ext cx="1320800" cy="898053"/>
            </a:xfrm>
            <a:prstGeom prst="roundRect">
              <a:avLst>
                <a:gd name="adj" fmla="val 2394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Rectangle: Rounded Corners 45">
              <a:extLst>
                <a:ext uri="{FF2B5EF4-FFF2-40B4-BE49-F238E27FC236}">
                  <a16:creationId xmlns:a16="http://schemas.microsoft.com/office/drawing/2014/main" id="{AB62FDB9-95F6-4F9E-8C29-C6CBB6008C45}"/>
                </a:ext>
              </a:extLst>
            </p:cNvPr>
            <p:cNvSpPr/>
            <p:nvPr/>
          </p:nvSpPr>
          <p:spPr>
            <a:xfrm>
              <a:off x="8229599" y="7810518"/>
              <a:ext cx="1045029" cy="898053"/>
            </a:xfrm>
            <a:prstGeom prst="roundRect">
              <a:avLst>
                <a:gd name="adj" fmla="val 5000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Isosceles Triangle 46">
              <a:extLst>
                <a:ext uri="{FF2B5EF4-FFF2-40B4-BE49-F238E27FC236}">
                  <a16:creationId xmlns:a16="http://schemas.microsoft.com/office/drawing/2014/main" id="{EC85CC45-BA80-4836-B309-2FC7AEBFDC2D}"/>
                </a:ext>
              </a:extLst>
            </p:cNvPr>
            <p:cNvSpPr/>
            <p:nvPr/>
          </p:nvSpPr>
          <p:spPr>
            <a:xfrm>
              <a:off x="8084457" y="7029555"/>
              <a:ext cx="1611086" cy="8737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Rectangle: Rounded Corners 47">
              <a:extLst>
                <a:ext uri="{FF2B5EF4-FFF2-40B4-BE49-F238E27FC236}">
                  <a16:creationId xmlns:a16="http://schemas.microsoft.com/office/drawing/2014/main" id="{7BFC8321-0284-4ECD-966A-B26D41CD92E5}"/>
                </a:ext>
              </a:extLst>
            </p:cNvPr>
            <p:cNvSpPr/>
            <p:nvPr/>
          </p:nvSpPr>
          <p:spPr>
            <a:xfrm>
              <a:off x="7992819" y="7803566"/>
              <a:ext cx="1320800" cy="648962"/>
            </a:xfrm>
            <a:prstGeom prst="roundRect">
              <a:avLst>
                <a:gd name="adj" fmla="val 2394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descr="Brush stroke mask">
            <a:extLst>
              <a:ext uri="{FF2B5EF4-FFF2-40B4-BE49-F238E27FC236}">
                <a16:creationId xmlns:a16="http://schemas.microsoft.com/office/drawing/2014/main" id="{DD1D99D2-A594-4CA8-B69D-1BF0ACB52813}"/>
              </a:ext>
            </a:extLst>
          </p:cNvPr>
          <p:cNvSpPr/>
          <p:nvPr/>
        </p:nvSpPr>
        <p:spPr>
          <a:xfrm>
            <a:off x="0" y="-1"/>
            <a:ext cx="12192000" cy="6858000"/>
          </a:xfrm>
          <a:prstGeom prst="rect">
            <a:avLst/>
          </a:prstGeom>
          <a: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noProof="0" dirty="0"/>
          </a:p>
        </p:txBody>
      </p:sp>
      <p:pic>
        <p:nvPicPr>
          <p:cNvPr id="10" name="Picture 9" descr="A graffiti covered wall&#10;&#10;Description automatically generated">
            <a:extLst>
              <a:ext uri="{FF2B5EF4-FFF2-40B4-BE49-F238E27FC236}">
                <a16:creationId xmlns:a16="http://schemas.microsoft.com/office/drawing/2014/main" id="{D07313AC-0CC7-4555-BF51-9FF54094F51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t="30969" b="8866"/>
          <a:stretch/>
        </p:blipFill>
        <p:spPr>
          <a:xfrm>
            <a:off x="1" y="-1"/>
            <a:ext cx="12192000" cy="4283765"/>
          </a:xfrm>
          <a:prstGeom prst="rect">
            <a:avLst/>
          </a:prstGeom>
        </p:spPr>
      </p:pic>
      <p:sp>
        <p:nvSpPr>
          <p:cNvPr id="36" name="Rectangle 35" descr="Brush stroke mask">
            <a:extLst>
              <a:ext uri="{FF2B5EF4-FFF2-40B4-BE49-F238E27FC236}">
                <a16:creationId xmlns:a16="http://schemas.microsoft.com/office/drawing/2014/main" id="{4874CD51-4478-428D-BFC2-C74CA6C2A624}"/>
              </a:ext>
            </a:extLst>
          </p:cNvPr>
          <p:cNvSpPr/>
          <p:nvPr/>
        </p:nvSpPr>
        <p:spPr>
          <a:xfrm>
            <a:off x="0" y="-768416"/>
            <a:ext cx="12192000" cy="5101658"/>
          </a:xfrm>
          <a:prstGeom prst="rect">
            <a:avLst/>
          </a:prstGeom>
          <a: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noProof="0" dirty="0"/>
          </a:p>
        </p:txBody>
      </p:sp>
      <p:sp>
        <p:nvSpPr>
          <p:cNvPr id="14" name="Isosceles Triangle 13">
            <a:extLst>
              <a:ext uri="{FF2B5EF4-FFF2-40B4-BE49-F238E27FC236}">
                <a16:creationId xmlns:a16="http://schemas.microsoft.com/office/drawing/2014/main" id="{D0C8A7EA-AD48-46DD-9681-15D13B7D1B46}"/>
              </a:ext>
            </a:extLst>
          </p:cNvPr>
          <p:cNvSpPr/>
          <p:nvPr/>
        </p:nvSpPr>
        <p:spPr>
          <a:xfrm rot="5400000">
            <a:off x="-1160489" y="6403994"/>
            <a:ext cx="1131712" cy="26989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a:extLst>
              <a:ext uri="{FF2B5EF4-FFF2-40B4-BE49-F238E27FC236}">
                <a16:creationId xmlns:a16="http://schemas.microsoft.com/office/drawing/2014/main" id="{9180EA8E-46F0-43C1-A4C2-B5205ACC178D}"/>
              </a:ext>
            </a:extLst>
          </p:cNvPr>
          <p:cNvGrpSpPr/>
          <p:nvPr/>
        </p:nvGrpSpPr>
        <p:grpSpPr>
          <a:xfrm>
            <a:off x="-3101246" y="7568448"/>
            <a:ext cx="7116657" cy="1501798"/>
            <a:chOff x="-3371855" y="3513326"/>
            <a:chExt cx="3937011" cy="1501798"/>
          </a:xfrm>
        </p:grpSpPr>
        <p:sp>
          <p:nvSpPr>
            <p:cNvPr id="18" name="Rectangle: Rounded Corners 17">
              <a:extLst>
                <a:ext uri="{FF2B5EF4-FFF2-40B4-BE49-F238E27FC236}">
                  <a16:creationId xmlns:a16="http://schemas.microsoft.com/office/drawing/2014/main" id="{8B191137-00AA-413B-BF6A-4EA5F19F870A}"/>
                </a:ext>
              </a:extLst>
            </p:cNvPr>
            <p:cNvSpPr/>
            <p:nvPr/>
          </p:nvSpPr>
          <p:spPr>
            <a:xfrm>
              <a:off x="-3371855" y="3513326"/>
              <a:ext cx="3937011" cy="1501798"/>
            </a:xfrm>
            <a:prstGeom prst="roundRect">
              <a:avLst>
                <a:gd name="adj" fmla="val 2394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Speech Bubble: Rectangle with Corners Rounded 16">
              <a:extLst>
                <a:ext uri="{FF2B5EF4-FFF2-40B4-BE49-F238E27FC236}">
                  <a16:creationId xmlns:a16="http://schemas.microsoft.com/office/drawing/2014/main" id="{B480D583-301D-48C4-AF02-7B1485BC46A1}"/>
                </a:ext>
              </a:extLst>
            </p:cNvPr>
            <p:cNvSpPr/>
            <p:nvPr/>
          </p:nvSpPr>
          <p:spPr>
            <a:xfrm>
              <a:off x="-3289852" y="3656125"/>
              <a:ext cx="3773004" cy="1243659"/>
            </a:xfrm>
            <a:prstGeom prst="wedgeRoundRectCallout">
              <a:avLst>
                <a:gd name="adj1" fmla="val -33346"/>
                <a:gd name="adj2" fmla="val -79666"/>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pic>
        <p:nvPicPr>
          <p:cNvPr id="20" name="Picture 19">
            <a:extLst>
              <a:ext uri="{FF2B5EF4-FFF2-40B4-BE49-F238E27FC236}">
                <a16:creationId xmlns:a16="http://schemas.microsoft.com/office/drawing/2014/main" id="{8E457E75-F546-4FCF-BBFE-E33DD868C6AF}"/>
              </a:ext>
            </a:extLst>
          </p:cNvPr>
          <p:cNvPicPr>
            <a:picLocks noChangeAspect="1"/>
          </p:cNvPicPr>
          <p:nvPr/>
        </p:nvPicPr>
        <p:blipFill>
          <a:blip r:embed="rId7">
            <a:extLst>
              <a:ext uri="{BEBA8EAE-BF5A-486C-A8C5-ECC9F3942E4B}">
                <a14:imgProps xmlns:a14="http://schemas.microsoft.com/office/drawing/2010/main">
                  <a14:imgLayer r:embed="rId8">
                    <a14:imgEffect>
                      <a14:artisticPencilGrayscale/>
                    </a14:imgEffect>
                  </a14:imgLayer>
                </a14:imgProps>
              </a:ext>
            </a:extLst>
          </a:blip>
          <a:stretch>
            <a:fillRect/>
          </a:stretch>
        </p:blipFill>
        <p:spPr>
          <a:xfrm>
            <a:off x="1052171" y="2591131"/>
            <a:ext cx="4578561" cy="1731414"/>
          </a:xfrm>
          <a:prstGeom prst="rect">
            <a:avLst/>
          </a:prstGeom>
          <a:effectLst>
            <a:softEdge rad="63500"/>
          </a:effectLst>
        </p:spPr>
      </p:pic>
      <p:sp>
        <p:nvSpPr>
          <p:cNvPr id="23" name="Rectangle 22">
            <a:extLst>
              <a:ext uri="{FF2B5EF4-FFF2-40B4-BE49-F238E27FC236}">
                <a16:creationId xmlns:a16="http://schemas.microsoft.com/office/drawing/2014/main" id="{E66A2012-E92A-48C5-A21A-FE766232D69F}"/>
              </a:ext>
            </a:extLst>
          </p:cNvPr>
          <p:cNvSpPr/>
          <p:nvPr/>
        </p:nvSpPr>
        <p:spPr>
          <a:xfrm>
            <a:off x="1342609" y="2866256"/>
            <a:ext cx="4089709" cy="954107"/>
          </a:xfrm>
          <a:prstGeom prst="rect">
            <a:avLst/>
          </a:prstGeom>
        </p:spPr>
        <p:txBody>
          <a:bodyPr wrap="none">
            <a:spAutoFit/>
          </a:bodyPr>
          <a:lstStyle/>
          <a:p>
            <a:r>
              <a:rPr lang="en-AU" sz="2800" b="1" dirty="0"/>
              <a:t>Everyone has a mascot.</a:t>
            </a:r>
          </a:p>
          <a:p>
            <a:r>
              <a:rPr lang="en-AU" sz="2800" b="1" dirty="0"/>
              <a:t>We should have a mascot.</a:t>
            </a:r>
          </a:p>
        </p:txBody>
      </p:sp>
      <p:sp>
        <p:nvSpPr>
          <p:cNvPr id="24" name="Rectangle 23">
            <a:extLst>
              <a:ext uri="{FF2B5EF4-FFF2-40B4-BE49-F238E27FC236}">
                <a16:creationId xmlns:a16="http://schemas.microsoft.com/office/drawing/2014/main" id="{42DEAEE8-A8EC-4127-8556-118E4F07A30A}"/>
              </a:ext>
            </a:extLst>
          </p:cNvPr>
          <p:cNvSpPr/>
          <p:nvPr/>
        </p:nvSpPr>
        <p:spPr>
          <a:xfrm>
            <a:off x="844315" y="4193668"/>
            <a:ext cx="5170198" cy="461665"/>
          </a:xfrm>
          <a:prstGeom prst="rect">
            <a:avLst/>
          </a:prstGeom>
        </p:spPr>
        <p:txBody>
          <a:bodyPr wrap="none">
            <a:spAutoFit/>
          </a:bodyPr>
          <a:lstStyle/>
          <a:p>
            <a:r>
              <a:rPr lang="en-AU" sz="2400" b="1" dirty="0"/>
              <a:t>Some Wikipedians 2003 [paraphrased]</a:t>
            </a:r>
          </a:p>
        </p:txBody>
      </p:sp>
      <p:grpSp>
        <p:nvGrpSpPr>
          <p:cNvPr id="50" name="Group 49">
            <a:extLst>
              <a:ext uri="{FF2B5EF4-FFF2-40B4-BE49-F238E27FC236}">
                <a16:creationId xmlns:a16="http://schemas.microsoft.com/office/drawing/2014/main" id="{A112EA50-53BD-4F46-A723-F56832CBBB87}"/>
              </a:ext>
            </a:extLst>
          </p:cNvPr>
          <p:cNvGrpSpPr/>
          <p:nvPr/>
        </p:nvGrpSpPr>
        <p:grpSpPr>
          <a:xfrm>
            <a:off x="541606" y="4936032"/>
            <a:ext cx="6277053" cy="1632024"/>
            <a:chOff x="541606" y="4936032"/>
            <a:chExt cx="6277053" cy="1632024"/>
          </a:xfrm>
        </p:grpSpPr>
        <p:sp>
          <p:nvSpPr>
            <p:cNvPr id="37" name="Rectangle 36">
              <a:extLst>
                <a:ext uri="{FF2B5EF4-FFF2-40B4-BE49-F238E27FC236}">
                  <a16:creationId xmlns:a16="http://schemas.microsoft.com/office/drawing/2014/main" id="{D10162DB-67C0-44D5-9681-7B2844C37BC2}"/>
                </a:ext>
              </a:extLst>
            </p:cNvPr>
            <p:cNvSpPr/>
            <p:nvPr/>
          </p:nvSpPr>
          <p:spPr>
            <a:xfrm>
              <a:off x="844315" y="4936032"/>
              <a:ext cx="5920210" cy="461665"/>
            </a:xfrm>
            <a:prstGeom prst="rect">
              <a:avLst/>
            </a:prstGeom>
          </p:spPr>
          <p:txBody>
            <a:bodyPr wrap="none">
              <a:spAutoFit/>
            </a:bodyPr>
            <a:lstStyle/>
            <a:p>
              <a:r>
                <a:rPr lang="en-AU" sz="2400" b="1" dirty="0"/>
                <a:t>Some more Wikipedians 2004 [paraphrased]</a:t>
              </a:r>
            </a:p>
          </p:txBody>
        </p:sp>
        <p:pic>
          <p:nvPicPr>
            <p:cNvPr id="28" name="Picture 27">
              <a:extLst>
                <a:ext uri="{FF2B5EF4-FFF2-40B4-BE49-F238E27FC236}">
                  <a16:creationId xmlns:a16="http://schemas.microsoft.com/office/drawing/2014/main" id="{290BB7DD-718E-459B-B162-0AC7628432AC}"/>
                </a:ext>
              </a:extLst>
            </p:cNvPr>
            <p:cNvPicPr>
              <a:picLocks noChangeAspect="1"/>
            </p:cNvPicPr>
            <p:nvPr/>
          </p:nvPicPr>
          <p:blipFill>
            <a:blip r:embed="rId9">
              <a:extLst>
                <a:ext uri="{BEBA8EAE-BF5A-486C-A8C5-ECC9F3942E4B}">
                  <a14:imgProps xmlns:a14="http://schemas.microsoft.com/office/drawing/2010/main">
                    <a14:imgLayer r:embed="rId10">
                      <a14:imgEffect>
                        <a14:artisticPencilGrayscale pencilSize="25"/>
                      </a14:imgEffect>
                    </a14:imgLayer>
                  </a14:imgProps>
                </a:ext>
              </a:extLst>
            </a:blip>
            <a:stretch>
              <a:fillRect/>
            </a:stretch>
          </p:blipFill>
          <p:spPr>
            <a:xfrm>
              <a:off x="541606" y="5345442"/>
              <a:ext cx="6277053" cy="1222614"/>
            </a:xfrm>
            <a:prstGeom prst="rect">
              <a:avLst/>
            </a:prstGeom>
            <a:effectLst>
              <a:softEdge rad="63500"/>
            </a:effectLst>
          </p:spPr>
        </p:pic>
        <p:sp>
          <p:nvSpPr>
            <p:cNvPr id="39" name="Rectangle 38">
              <a:extLst>
                <a:ext uri="{FF2B5EF4-FFF2-40B4-BE49-F238E27FC236}">
                  <a16:creationId xmlns:a16="http://schemas.microsoft.com/office/drawing/2014/main" id="{C8FD118C-DB50-4652-9E84-BC952334E49C}"/>
                </a:ext>
              </a:extLst>
            </p:cNvPr>
            <p:cNvSpPr/>
            <p:nvPr/>
          </p:nvSpPr>
          <p:spPr>
            <a:xfrm>
              <a:off x="728650" y="5846536"/>
              <a:ext cx="5902963" cy="523220"/>
            </a:xfrm>
            <a:prstGeom prst="rect">
              <a:avLst/>
            </a:prstGeom>
          </p:spPr>
          <p:txBody>
            <a:bodyPr wrap="none">
              <a:spAutoFit/>
            </a:bodyPr>
            <a:lstStyle/>
            <a:p>
              <a:r>
                <a:rPr lang="en-AU" sz="2800" b="1" dirty="0"/>
                <a:t>Yes and this is what we have voted for</a:t>
              </a:r>
            </a:p>
          </p:txBody>
        </p:sp>
      </p:grpSp>
      <p:sp>
        <p:nvSpPr>
          <p:cNvPr id="43" name="Arrow: Bent 42">
            <a:extLst>
              <a:ext uri="{FF2B5EF4-FFF2-40B4-BE49-F238E27FC236}">
                <a16:creationId xmlns:a16="http://schemas.microsoft.com/office/drawing/2014/main" id="{48AF3FB5-CA1E-4023-A927-527EDDF2366A}"/>
              </a:ext>
            </a:extLst>
          </p:cNvPr>
          <p:cNvSpPr/>
          <p:nvPr/>
        </p:nvSpPr>
        <p:spPr>
          <a:xfrm rot="5400000" flipH="1">
            <a:off x="7845259" y="6992783"/>
            <a:ext cx="1262168" cy="1779418"/>
          </a:xfrm>
          <a:prstGeom prst="bentArrow">
            <a:avLst>
              <a:gd name="adj1" fmla="val 44612"/>
              <a:gd name="adj2" fmla="val 37922"/>
              <a:gd name="adj3" fmla="val 41944"/>
              <a:gd name="adj4" fmla="val 43750"/>
            </a:avLst>
          </a:prstGeom>
          <a:solidFill>
            <a:schemeClr val="bg1"/>
          </a:solidFill>
          <a:ln w="38100">
            <a:gradFill flip="none" rotWithShape="1">
              <a:gsLst>
                <a:gs pos="8000">
                  <a:schemeClr val="tx1">
                    <a:alpha val="0"/>
                  </a:schemeClr>
                </a:gs>
                <a:gs pos="19000">
                  <a:schemeClr val="tx1"/>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51" name="Group 50">
            <a:extLst>
              <a:ext uri="{FF2B5EF4-FFF2-40B4-BE49-F238E27FC236}">
                <a16:creationId xmlns:a16="http://schemas.microsoft.com/office/drawing/2014/main" id="{F1C6FB0A-8C73-432C-8EEF-04C17CB76D64}"/>
              </a:ext>
            </a:extLst>
          </p:cNvPr>
          <p:cNvGrpSpPr/>
          <p:nvPr/>
        </p:nvGrpSpPr>
        <p:grpSpPr>
          <a:xfrm>
            <a:off x="6669369" y="2647584"/>
            <a:ext cx="2466450" cy="4172686"/>
            <a:chOff x="6669369" y="2647584"/>
            <a:chExt cx="2466450" cy="4172686"/>
          </a:xfrm>
        </p:grpSpPr>
        <p:sp>
          <p:nvSpPr>
            <p:cNvPr id="42" name="Rectangle 41">
              <a:extLst>
                <a:ext uri="{FF2B5EF4-FFF2-40B4-BE49-F238E27FC236}">
                  <a16:creationId xmlns:a16="http://schemas.microsoft.com/office/drawing/2014/main" id="{1106FE76-0CFF-4538-AEF8-6DB8726B65C1}"/>
                </a:ext>
              </a:extLst>
            </p:cNvPr>
            <p:cNvSpPr/>
            <p:nvPr/>
          </p:nvSpPr>
          <p:spPr>
            <a:xfrm>
              <a:off x="7132195" y="6481716"/>
              <a:ext cx="1948610" cy="338554"/>
            </a:xfrm>
            <a:prstGeom prst="rect">
              <a:avLst/>
            </a:prstGeom>
          </p:spPr>
          <p:txBody>
            <a:bodyPr wrap="none">
              <a:spAutoFit/>
            </a:bodyPr>
            <a:lstStyle/>
            <a:p>
              <a:pPr algn="r"/>
              <a:r>
                <a:rPr lang="en-AU" sz="1600" dirty="0" err="1"/>
                <a:t>Stevertigo</a:t>
              </a:r>
              <a:r>
                <a:rPr lang="en-AU" sz="1600" dirty="0"/>
                <a:t> [CC BY-SA]</a:t>
              </a:r>
            </a:p>
          </p:txBody>
        </p:sp>
        <p:pic>
          <p:nvPicPr>
            <p:cNvPr id="38" name="Picture 37">
              <a:extLst>
                <a:ext uri="{FF2B5EF4-FFF2-40B4-BE49-F238E27FC236}">
                  <a16:creationId xmlns:a16="http://schemas.microsoft.com/office/drawing/2014/main" id="{75937DCE-9E77-4610-BDD5-0456AF6341AF}"/>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6669369" y="4876902"/>
              <a:ext cx="2094349" cy="1680349"/>
            </a:xfrm>
            <a:prstGeom prst="rect">
              <a:avLst/>
            </a:prstGeom>
            <a:effectLst>
              <a:softEdge rad="63500"/>
            </a:effectLst>
          </p:spPr>
        </p:pic>
        <p:pic>
          <p:nvPicPr>
            <p:cNvPr id="1028" name="Picture 4">
              <a:extLst>
                <a:ext uri="{FF2B5EF4-FFF2-40B4-BE49-F238E27FC236}">
                  <a16:creationId xmlns:a16="http://schemas.microsoft.com/office/drawing/2014/main" id="{0F1E8B3C-C567-4AA4-9F65-F80623E8A8D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64525" y="2647584"/>
              <a:ext cx="2371294" cy="23712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A09590B2-0006-4C6B-B6C2-F6DFA817E274}"/>
              </a:ext>
            </a:extLst>
          </p:cNvPr>
          <p:cNvGrpSpPr/>
          <p:nvPr/>
        </p:nvGrpSpPr>
        <p:grpSpPr>
          <a:xfrm>
            <a:off x="11068957" y="7016855"/>
            <a:ext cx="1611086" cy="1568346"/>
            <a:chOff x="8084457" y="7016855"/>
            <a:chExt cx="1611086" cy="1568346"/>
          </a:xfrm>
        </p:grpSpPr>
        <p:sp>
          <p:nvSpPr>
            <p:cNvPr id="31" name="Rectangle: Rounded Corners 30">
              <a:extLst>
                <a:ext uri="{FF2B5EF4-FFF2-40B4-BE49-F238E27FC236}">
                  <a16:creationId xmlns:a16="http://schemas.microsoft.com/office/drawing/2014/main" id="{95A3A242-CBC8-4EF5-A807-A15437848DDF}"/>
                </a:ext>
              </a:extLst>
            </p:cNvPr>
            <p:cNvSpPr/>
            <p:nvPr/>
          </p:nvSpPr>
          <p:spPr>
            <a:xfrm>
              <a:off x="8521700" y="7810519"/>
              <a:ext cx="740228" cy="774682"/>
            </a:xfrm>
            <a:prstGeom prst="roundRect">
              <a:avLst>
                <a:gd name="adj" fmla="val 1715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Isosceles Triangle 31">
              <a:extLst>
                <a:ext uri="{FF2B5EF4-FFF2-40B4-BE49-F238E27FC236}">
                  <a16:creationId xmlns:a16="http://schemas.microsoft.com/office/drawing/2014/main" id="{678D55E6-3308-4440-AF03-119D62FFEF4B}"/>
                </a:ext>
              </a:extLst>
            </p:cNvPr>
            <p:cNvSpPr/>
            <p:nvPr/>
          </p:nvSpPr>
          <p:spPr>
            <a:xfrm>
              <a:off x="8084457" y="7016855"/>
              <a:ext cx="1611086" cy="8737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4" name="Arrow: Right 33">
            <a:extLst>
              <a:ext uri="{FF2B5EF4-FFF2-40B4-BE49-F238E27FC236}">
                <a16:creationId xmlns:a16="http://schemas.microsoft.com/office/drawing/2014/main" id="{00FDD81B-5837-494A-B089-78ED1DB76B2F}"/>
              </a:ext>
            </a:extLst>
          </p:cNvPr>
          <p:cNvSpPr/>
          <p:nvPr/>
        </p:nvSpPr>
        <p:spPr>
          <a:xfrm rot="5400000" flipH="1">
            <a:off x="11240142" y="7403166"/>
            <a:ext cx="1262168" cy="958652"/>
          </a:xfrm>
          <a:prstGeom prst="rightArrow">
            <a:avLst/>
          </a:prstGeom>
          <a:solidFill>
            <a:schemeClr val="bg1"/>
          </a:solidFill>
          <a:ln w="38100">
            <a:gradFill flip="none" rotWithShape="1">
              <a:gsLst>
                <a:gs pos="8000">
                  <a:schemeClr val="tx1">
                    <a:alpha val="0"/>
                  </a:schemeClr>
                </a:gs>
                <a:gs pos="19000">
                  <a:schemeClr val="tx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0" name="Rectangle 39">
            <a:extLst>
              <a:ext uri="{FF2B5EF4-FFF2-40B4-BE49-F238E27FC236}">
                <a16:creationId xmlns:a16="http://schemas.microsoft.com/office/drawing/2014/main" id="{B39DA39E-8886-4FAA-A306-19FA7D6C19BE}"/>
              </a:ext>
            </a:extLst>
          </p:cNvPr>
          <p:cNvSpPr/>
          <p:nvPr/>
        </p:nvSpPr>
        <p:spPr>
          <a:xfrm>
            <a:off x="9384126" y="6488668"/>
            <a:ext cx="2811667" cy="338554"/>
          </a:xfrm>
          <a:prstGeom prst="rect">
            <a:avLst/>
          </a:prstGeom>
        </p:spPr>
        <p:txBody>
          <a:bodyPr wrap="none">
            <a:spAutoFit/>
          </a:bodyPr>
          <a:lstStyle/>
          <a:p>
            <a:pPr algn="r"/>
            <a:r>
              <a:rPr lang="en-AU" sz="1600" dirty="0"/>
              <a:t>Bernard </a:t>
            </a:r>
            <a:r>
              <a:rPr lang="en-AU" sz="1600" dirty="0" err="1"/>
              <a:t>Spragg</a:t>
            </a:r>
            <a:r>
              <a:rPr lang="en-AU" sz="1600" dirty="0"/>
              <a:t> [Public domain]</a:t>
            </a:r>
          </a:p>
        </p:txBody>
      </p:sp>
      <p:sp>
        <p:nvSpPr>
          <p:cNvPr id="41" name="Title 1">
            <a:extLst>
              <a:ext uri="{FF2B5EF4-FFF2-40B4-BE49-F238E27FC236}">
                <a16:creationId xmlns:a16="http://schemas.microsoft.com/office/drawing/2014/main" id="{9DC36573-EA59-4154-A166-8C363D643745}"/>
              </a:ext>
            </a:extLst>
          </p:cNvPr>
          <p:cNvSpPr txBox="1">
            <a:spLocks/>
          </p:cNvSpPr>
          <p:nvPr/>
        </p:nvSpPr>
        <p:spPr>
          <a:xfrm>
            <a:off x="92643" y="15513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5400"/>
              <a:t>A brief history of terrible ideas</a:t>
            </a:r>
            <a:endParaRPr lang="en-AU" sz="5400" dirty="0"/>
          </a:p>
        </p:txBody>
      </p:sp>
    </p:spTree>
    <p:extLst>
      <p:ext uri="{BB962C8B-B14F-4D97-AF65-F5344CB8AC3E}">
        <p14:creationId xmlns:p14="http://schemas.microsoft.com/office/powerpoint/2010/main" val="87227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250"/>
                                        <p:tgtEl>
                                          <p:spTgt spid="50"/>
                                        </p:tgtEl>
                                      </p:cBhvr>
                                    </p:animEffect>
                                  </p:childTnLst>
                                </p:cTn>
                              </p:par>
                            </p:childTnLst>
                          </p:cTn>
                        </p:par>
                        <p:par>
                          <p:cTn id="8" fill="hold">
                            <p:stCondLst>
                              <p:cond delay="250"/>
                            </p:stCondLst>
                            <p:childTnLst>
                              <p:par>
                                <p:cTn id="9" presetID="22" presetClass="entr" presetSubtype="4"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wipe(down)">
                                      <p:cBhvr>
                                        <p:cTn id="11" dur="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Brush stroke mask">
            <a:extLst>
              <a:ext uri="{FF2B5EF4-FFF2-40B4-BE49-F238E27FC236}">
                <a16:creationId xmlns:a16="http://schemas.microsoft.com/office/drawing/2014/main" id="{DD1D99D2-A594-4CA8-B69D-1BF0ACB52813}"/>
              </a:ext>
            </a:extLst>
          </p:cNvPr>
          <p:cNvSpPr/>
          <p:nvPr/>
        </p:nvSpPr>
        <p:spPr>
          <a:xfrm>
            <a:off x="0" y="-1"/>
            <a:ext cx="12192000" cy="6858000"/>
          </a:xfrm>
          <a:prstGeom prst="rect">
            <a:avLst/>
          </a:prstGeom>
          <a: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noProof="0" dirty="0"/>
          </a:p>
        </p:txBody>
      </p:sp>
      <p:pic>
        <p:nvPicPr>
          <p:cNvPr id="10" name="Picture 9" descr="A graffiti covered wall&#10;&#10;Description automatically generated">
            <a:extLst>
              <a:ext uri="{FF2B5EF4-FFF2-40B4-BE49-F238E27FC236}">
                <a16:creationId xmlns:a16="http://schemas.microsoft.com/office/drawing/2014/main" id="{D07313AC-0CC7-4555-BF51-9FF54094F51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t="30969" b="8866"/>
          <a:stretch/>
        </p:blipFill>
        <p:spPr>
          <a:xfrm>
            <a:off x="1" y="-1"/>
            <a:ext cx="12192000" cy="4283765"/>
          </a:xfrm>
          <a:prstGeom prst="rect">
            <a:avLst/>
          </a:prstGeom>
        </p:spPr>
      </p:pic>
      <p:sp>
        <p:nvSpPr>
          <p:cNvPr id="36" name="Rectangle 35" descr="Brush stroke mask">
            <a:extLst>
              <a:ext uri="{FF2B5EF4-FFF2-40B4-BE49-F238E27FC236}">
                <a16:creationId xmlns:a16="http://schemas.microsoft.com/office/drawing/2014/main" id="{4874CD51-4478-428D-BFC2-C74CA6C2A624}"/>
              </a:ext>
            </a:extLst>
          </p:cNvPr>
          <p:cNvSpPr/>
          <p:nvPr/>
        </p:nvSpPr>
        <p:spPr>
          <a:xfrm>
            <a:off x="0" y="-768416"/>
            <a:ext cx="12192000" cy="5101658"/>
          </a:xfrm>
          <a:prstGeom prst="rect">
            <a:avLst/>
          </a:prstGeom>
          <a: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noProof="0" dirty="0"/>
          </a:p>
        </p:txBody>
      </p:sp>
      <p:sp>
        <p:nvSpPr>
          <p:cNvPr id="13" name="Rectangle 12" descr="Brush stroke mask">
            <a:extLst>
              <a:ext uri="{FF2B5EF4-FFF2-40B4-BE49-F238E27FC236}">
                <a16:creationId xmlns:a16="http://schemas.microsoft.com/office/drawing/2014/main" id="{7D17CE05-D759-4A2B-946C-1B61E1CF7522}"/>
              </a:ext>
            </a:extLst>
          </p:cNvPr>
          <p:cNvSpPr/>
          <p:nvPr/>
        </p:nvSpPr>
        <p:spPr>
          <a:xfrm rot="16200000">
            <a:off x="5735951" y="401950"/>
            <a:ext cx="6896780" cy="6015317"/>
          </a:xfrm>
          <a:prstGeom prst="rect">
            <a:avLst/>
          </a:prstGeom>
          <a:blipFill>
            <a:blip r:embed="rId3">
              <a:alphaModFix amt="70000"/>
              <a:extLst>
                <a:ext uri="{BEBA8EAE-BF5A-486C-A8C5-ECC9F3942E4B}">
                  <a14:imgProps xmlns:a14="http://schemas.microsoft.com/office/drawing/2010/main">
                    <a14:imgLayer r:embed="rId4">
                      <a14:imgEffect>
                        <a14:brightnessContrast bright="-100000"/>
                      </a14:imgEffect>
                    </a14:imgLayer>
                  </a14:imgProps>
                </a:ext>
              </a:extLst>
            </a:blip>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noProof="0" dirty="0"/>
          </a:p>
        </p:txBody>
      </p:sp>
      <p:grpSp>
        <p:nvGrpSpPr>
          <p:cNvPr id="6" name="Group 5">
            <a:extLst>
              <a:ext uri="{FF2B5EF4-FFF2-40B4-BE49-F238E27FC236}">
                <a16:creationId xmlns:a16="http://schemas.microsoft.com/office/drawing/2014/main" id="{7C06D256-7CE8-45BC-A701-9D85C37B121A}"/>
              </a:ext>
            </a:extLst>
          </p:cNvPr>
          <p:cNvGrpSpPr/>
          <p:nvPr/>
        </p:nvGrpSpPr>
        <p:grpSpPr>
          <a:xfrm>
            <a:off x="8994951" y="-16563"/>
            <a:ext cx="3470024" cy="6592130"/>
            <a:chOff x="9001896" y="-29028"/>
            <a:chExt cx="3470024" cy="6592130"/>
          </a:xfrm>
        </p:grpSpPr>
        <p:pic>
          <p:nvPicPr>
            <p:cNvPr id="1026" name="Picture 2">
              <a:extLst>
                <a:ext uri="{FF2B5EF4-FFF2-40B4-BE49-F238E27FC236}">
                  <a16:creationId xmlns:a16="http://schemas.microsoft.com/office/drawing/2014/main" id="{6FA8C243-9EDB-450C-87A1-86F881589F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896" y="-29028"/>
              <a:ext cx="3470024" cy="65921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A8D98E33-26B7-4BCB-8115-339895FA73A7}"/>
                </a:ext>
              </a:extLst>
            </p:cNvPr>
            <p:cNvSpPr/>
            <p:nvPr/>
          </p:nvSpPr>
          <p:spPr>
            <a:xfrm>
              <a:off x="10515461" y="6164957"/>
              <a:ext cx="1680332" cy="338554"/>
            </a:xfrm>
            <a:prstGeom prst="rect">
              <a:avLst/>
            </a:prstGeom>
          </p:spPr>
          <p:txBody>
            <a:bodyPr wrap="none">
              <a:spAutoFit/>
            </a:bodyPr>
            <a:lstStyle/>
            <a:p>
              <a:pPr algn="r"/>
              <a:r>
                <a:rPr lang="en-AU" sz="1600" dirty="0" err="1"/>
                <a:t>Kasuga</a:t>
              </a:r>
              <a:r>
                <a:rPr lang="en-AU" sz="1600" dirty="0"/>
                <a:t> [CC BY-SA]</a:t>
              </a:r>
            </a:p>
          </p:txBody>
        </p:sp>
      </p:grpSp>
      <p:grpSp>
        <p:nvGrpSpPr>
          <p:cNvPr id="50" name="Group 49">
            <a:extLst>
              <a:ext uri="{FF2B5EF4-FFF2-40B4-BE49-F238E27FC236}">
                <a16:creationId xmlns:a16="http://schemas.microsoft.com/office/drawing/2014/main" id="{A112EA50-53BD-4F46-A723-F56832CBBB87}"/>
              </a:ext>
            </a:extLst>
          </p:cNvPr>
          <p:cNvGrpSpPr/>
          <p:nvPr/>
        </p:nvGrpSpPr>
        <p:grpSpPr>
          <a:xfrm>
            <a:off x="541606" y="4936032"/>
            <a:ext cx="6277053" cy="1632024"/>
            <a:chOff x="541606" y="4936032"/>
            <a:chExt cx="6277053" cy="1632024"/>
          </a:xfrm>
        </p:grpSpPr>
        <p:sp>
          <p:nvSpPr>
            <p:cNvPr id="37" name="Rectangle 36">
              <a:extLst>
                <a:ext uri="{FF2B5EF4-FFF2-40B4-BE49-F238E27FC236}">
                  <a16:creationId xmlns:a16="http://schemas.microsoft.com/office/drawing/2014/main" id="{D10162DB-67C0-44D5-9681-7B2844C37BC2}"/>
                </a:ext>
              </a:extLst>
            </p:cNvPr>
            <p:cNvSpPr/>
            <p:nvPr/>
          </p:nvSpPr>
          <p:spPr>
            <a:xfrm>
              <a:off x="844315" y="4936032"/>
              <a:ext cx="5920210" cy="461665"/>
            </a:xfrm>
            <a:prstGeom prst="rect">
              <a:avLst/>
            </a:prstGeom>
          </p:spPr>
          <p:txBody>
            <a:bodyPr wrap="none">
              <a:spAutoFit/>
            </a:bodyPr>
            <a:lstStyle/>
            <a:p>
              <a:r>
                <a:rPr lang="en-AU" sz="2400" b="1" dirty="0"/>
                <a:t>Some more Wikipedians 2004 [paraphrased]</a:t>
              </a:r>
            </a:p>
          </p:txBody>
        </p:sp>
        <p:pic>
          <p:nvPicPr>
            <p:cNvPr id="28" name="Picture 27">
              <a:extLst>
                <a:ext uri="{FF2B5EF4-FFF2-40B4-BE49-F238E27FC236}">
                  <a16:creationId xmlns:a16="http://schemas.microsoft.com/office/drawing/2014/main" id="{290BB7DD-718E-459B-B162-0AC7628432AC}"/>
                </a:ext>
              </a:extLst>
            </p:cNvPr>
            <p:cNvPicPr>
              <a:picLocks noChangeAspect="1"/>
            </p:cNvPicPr>
            <p:nvPr/>
          </p:nvPicPr>
          <p:blipFill>
            <a:blip r:embed="rId8">
              <a:extLst>
                <a:ext uri="{BEBA8EAE-BF5A-486C-A8C5-ECC9F3942E4B}">
                  <a14:imgProps xmlns:a14="http://schemas.microsoft.com/office/drawing/2010/main">
                    <a14:imgLayer r:embed="rId9">
                      <a14:imgEffect>
                        <a14:artisticPencilGrayscale pencilSize="25"/>
                      </a14:imgEffect>
                    </a14:imgLayer>
                  </a14:imgProps>
                </a:ext>
              </a:extLst>
            </a:blip>
            <a:stretch>
              <a:fillRect/>
            </a:stretch>
          </p:blipFill>
          <p:spPr>
            <a:xfrm>
              <a:off x="541606" y="5345442"/>
              <a:ext cx="6277053" cy="1222614"/>
            </a:xfrm>
            <a:prstGeom prst="rect">
              <a:avLst/>
            </a:prstGeom>
            <a:effectLst>
              <a:softEdge rad="63500"/>
            </a:effectLst>
          </p:spPr>
        </p:pic>
        <p:sp>
          <p:nvSpPr>
            <p:cNvPr id="39" name="Rectangle 38">
              <a:extLst>
                <a:ext uri="{FF2B5EF4-FFF2-40B4-BE49-F238E27FC236}">
                  <a16:creationId xmlns:a16="http://schemas.microsoft.com/office/drawing/2014/main" id="{C8FD118C-DB50-4652-9E84-BC952334E49C}"/>
                </a:ext>
              </a:extLst>
            </p:cNvPr>
            <p:cNvSpPr/>
            <p:nvPr/>
          </p:nvSpPr>
          <p:spPr>
            <a:xfrm>
              <a:off x="728650" y="5846536"/>
              <a:ext cx="5902963" cy="523220"/>
            </a:xfrm>
            <a:prstGeom prst="rect">
              <a:avLst/>
            </a:prstGeom>
          </p:spPr>
          <p:txBody>
            <a:bodyPr wrap="none">
              <a:spAutoFit/>
            </a:bodyPr>
            <a:lstStyle/>
            <a:p>
              <a:r>
                <a:rPr lang="en-AU" sz="2800" b="1" dirty="0"/>
                <a:t>Yes and this is what we have voted for</a:t>
              </a:r>
            </a:p>
          </p:txBody>
        </p:sp>
      </p:grpSp>
      <p:grpSp>
        <p:nvGrpSpPr>
          <p:cNvPr id="12" name="Group 11">
            <a:extLst>
              <a:ext uri="{FF2B5EF4-FFF2-40B4-BE49-F238E27FC236}">
                <a16:creationId xmlns:a16="http://schemas.microsoft.com/office/drawing/2014/main" id="{ED2134E0-2B80-42B1-9B28-B259078D4FBF}"/>
              </a:ext>
            </a:extLst>
          </p:cNvPr>
          <p:cNvGrpSpPr/>
          <p:nvPr/>
        </p:nvGrpSpPr>
        <p:grpSpPr>
          <a:xfrm rot="16200000" flipV="1">
            <a:off x="15156096" y="-591645"/>
            <a:ext cx="2278747" cy="5099305"/>
            <a:chOff x="12987226" y="2969657"/>
            <a:chExt cx="2278747" cy="1416766"/>
          </a:xfrm>
        </p:grpSpPr>
        <p:grpSp>
          <p:nvGrpSpPr>
            <p:cNvPr id="35" name="Group 34">
              <a:extLst>
                <a:ext uri="{FF2B5EF4-FFF2-40B4-BE49-F238E27FC236}">
                  <a16:creationId xmlns:a16="http://schemas.microsoft.com/office/drawing/2014/main" id="{749A28C2-1D9B-4015-91BD-5DEDBE28ADA5}"/>
                </a:ext>
              </a:extLst>
            </p:cNvPr>
            <p:cNvGrpSpPr/>
            <p:nvPr/>
          </p:nvGrpSpPr>
          <p:grpSpPr>
            <a:xfrm>
              <a:off x="12987226" y="2969657"/>
              <a:ext cx="2278747" cy="1416766"/>
              <a:chOff x="7416798" y="7149991"/>
              <a:chExt cx="2278747" cy="1416766"/>
            </a:xfrm>
          </p:grpSpPr>
          <p:sp>
            <p:nvSpPr>
              <p:cNvPr id="45" name="Rectangle: Rounded Corners 44">
                <a:extLst>
                  <a:ext uri="{FF2B5EF4-FFF2-40B4-BE49-F238E27FC236}">
                    <a16:creationId xmlns:a16="http://schemas.microsoft.com/office/drawing/2014/main" id="{A54CDDA2-D460-45B3-8571-5029B21B29ED}"/>
                  </a:ext>
                </a:extLst>
              </p:cNvPr>
              <p:cNvSpPr/>
              <p:nvPr/>
            </p:nvSpPr>
            <p:spPr>
              <a:xfrm>
                <a:off x="7416798" y="8244588"/>
                <a:ext cx="1320800" cy="322169"/>
              </a:xfrm>
              <a:prstGeom prst="roundRect">
                <a:avLst>
                  <a:gd name="adj" fmla="val 2394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Rectangle: Rounded Corners 45">
                <a:extLst>
                  <a:ext uri="{FF2B5EF4-FFF2-40B4-BE49-F238E27FC236}">
                    <a16:creationId xmlns:a16="http://schemas.microsoft.com/office/drawing/2014/main" id="{AB62FDB9-95F6-4F9E-8C29-C6CBB6008C45}"/>
                  </a:ext>
                </a:extLst>
              </p:cNvPr>
              <p:cNvSpPr/>
              <p:nvPr/>
            </p:nvSpPr>
            <p:spPr>
              <a:xfrm rot="10800000">
                <a:off x="7866596" y="8201069"/>
                <a:ext cx="1288316" cy="349322"/>
              </a:xfrm>
              <a:prstGeom prst="roundRect">
                <a:avLst>
                  <a:gd name="adj" fmla="val 5000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Isosceles Triangle 46">
                <a:extLst>
                  <a:ext uri="{FF2B5EF4-FFF2-40B4-BE49-F238E27FC236}">
                    <a16:creationId xmlns:a16="http://schemas.microsoft.com/office/drawing/2014/main" id="{EC85CC45-BA80-4836-B309-2FC7AEBFDC2D}"/>
                  </a:ext>
                </a:extLst>
              </p:cNvPr>
              <p:cNvSpPr/>
              <p:nvPr/>
            </p:nvSpPr>
            <p:spPr>
              <a:xfrm>
                <a:off x="7737432" y="7149991"/>
                <a:ext cx="1958113" cy="349323"/>
              </a:xfrm>
              <a:prstGeom prst="triangle">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Rectangle: Rounded Corners 47">
                <a:extLst>
                  <a:ext uri="{FF2B5EF4-FFF2-40B4-BE49-F238E27FC236}">
                    <a16:creationId xmlns:a16="http://schemas.microsoft.com/office/drawing/2014/main" id="{7BFC8321-0284-4ECD-966A-B26D41CD92E5}"/>
                  </a:ext>
                </a:extLst>
              </p:cNvPr>
              <p:cNvSpPr/>
              <p:nvPr/>
            </p:nvSpPr>
            <p:spPr>
              <a:xfrm>
                <a:off x="8089032" y="7421723"/>
                <a:ext cx="1128372" cy="1030805"/>
              </a:xfrm>
              <a:prstGeom prst="roundRect">
                <a:avLst>
                  <a:gd name="adj" fmla="val 2394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3" name="Arrow: Bent 42">
              <a:extLst>
                <a:ext uri="{FF2B5EF4-FFF2-40B4-BE49-F238E27FC236}">
                  <a16:creationId xmlns:a16="http://schemas.microsoft.com/office/drawing/2014/main" id="{48AF3FB5-CA1E-4023-A927-527EDDF2366A}"/>
                </a:ext>
              </a:extLst>
            </p:cNvPr>
            <p:cNvSpPr/>
            <p:nvPr/>
          </p:nvSpPr>
          <p:spPr>
            <a:xfrm rot="5400000" flipH="1">
              <a:off x="13415687" y="2812449"/>
              <a:ext cx="1262168" cy="1779418"/>
            </a:xfrm>
            <a:prstGeom prst="bentArrow">
              <a:avLst>
                <a:gd name="adj1" fmla="val 44612"/>
                <a:gd name="adj2" fmla="val 37922"/>
                <a:gd name="adj3" fmla="val 41944"/>
                <a:gd name="adj4" fmla="val 4375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grpSp>
        <p:nvGrpSpPr>
          <p:cNvPr id="51" name="Group 50">
            <a:extLst>
              <a:ext uri="{FF2B5EF4-FFF2-40B4-BE49-F238E27FC236}">
                <a16:creationId xmlns:a16="http://schemas.microsoft.com/office/drawing/2014/main" id="{F1C6FB0A-8C73-432C-8EEF-04C17CB76D64}"/>
              </a:ext>
            </a:extLst>
          </p:cNvPr>
          <p:cNvGrpSpPr/>
          <p:nvPr/>
        </p:nvGrpSpPr>
        <p:grpSpPr>
          <a:xfrm>
            <a:off x="6669369" y="2647584"/>
            <a:ext cx="2466450" cy="4172686"/>
            <a:chOff x="6669369" y="2647584"/>
            <a:chExt cx="2466450" cy="4172686"/>
          </a:xfrm>
        </p:grpSpPr>
        <p:sp>
          <p:nvSpPr>
            <p:cNvPr id="42" name="Rectangle 41">
              <a:extLst>
                <a:ext uri="{FF2B5EF4-FFF2-40B4-BE49-F238E27FC236}">
                  <a16:creationId xmlns:a16="http://schemas.microsoft.com/office/drawing/2014/main" id="{1106FE76-0CFF-4538-AEF8-6DB8726B65C1}"/>
                </a:ext>
              </a:extLst>
            </p:cNvPr>
            <p:cNvSpPr/>
            <p:nvPr/>
          </p:nvSpPr>
          <p:spPr>
            <a:xfrm>
              <a:off x="7132195" y="6481716"/>
              <a:ext cx="1948610" cy="338554"/>
            </a:xfrm>
            <a:prstGeom prst="rect">
              <a:avLst/>
            </a:prstGeom>
          </p:spPr>
          <p:txBody>
            <a:bodyPr wrap="none">
              <a:spAutoFit/>
            </a:bodyPr>
            <a:lstStyle/>
            <a:p>
              <a:pPr algn="r"/>
              <a:r>
                <a:rPr lang="en-AU" sz="1600" dirty="0" err="1"/>
                <a:t>Stevertigo</a:t>
              </a:r>
              <a:r>
                <a:rPr lang="en-AU" sz="1600" dirty="0"/>
                <a:t> [CC BY-SA]</a:t>
              </a:r>
            </a:p>
          </p:txBody>
        </p:sp>
        <p:pic>
          <p:nvPicPr>
            <p:cNvPr id="38" name="Picture 37">
              <a:extLst>
                <a:ext uri="{FF2B5EF4-FFF2-40B4-BE49-F238E27FC236}">
                  <a16:creationId xmlns:a16="http://schemas.microsoft.com/office/drawing/2014/main" id="{75937DCE-9E77-4610-BDD5-0456AF6341AF}"/>
                </a:ext>
              </a:extLst>
            </p:cNvPr>
            <p:cNvPicPr>
              <a:picLocks noChangeAspect="1"/>
            </p:cNvPicPr>
            <p:nvPr/>
          </p:nvPicPr>
          <p:blipFill rotWithShape="1">
            <a:blip r:embed="rId10">
              <a:extLst>
                <a:ext uri="{BEBA8EAE-BF5A-486C-A8C5-ECC9F3942E4B}">
                  <a14:imgProps xmlns:a14="http://schemas.microsoft.com/office/drawing/2010/main">
                    <a14:imgLayer r:embed="rId11">
                      <a14:imgEffect>
                        <a14:artisticPencilGrayscale pencilSize="44"/>
                      </a14:imgEffect>
                    </a14:imgLayer>
                  </a14:imgProps>
                </a:ext>
              </a:extLst>
            </a:blip>
            <a:srcRect l="7900"/>
            <a:stretch/>
          </p:blipFill>
          <p:spPr>
            <a:xfrm>
              <a:off x="6669369" y="4875756"/>
              <a:ext cx="2094349" cy="1682642"/>
            </a:xfrm>
            <a:prstGeom prst="rect">
              <a:avLst/>
            </a:prstGeom>
            <a:effectLst>
              <a:softEdge rad="63500"/>
            </a:effectLst>
          </p:spPr>
        </p:pic>
        <p:pic>
          <p:nvPicPr>
            <p:cNvPr id="1028" name="Picture 4">
              <a:extLst>
                <a:ext uri="{FF2B5EF4-FFF2-40B4-BE49-F238E27FC236}">
                  <a16:creationId xmlns:a16="http://schemas.microsoft.com/office/drawing/2014/main" id="{0F1E8B3C-C567-4AA4-9F65-F80623E8A8D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64525" y="2647584"/>
              <a:ext cx="2371294" cy="2371294"/>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Isosceles Triangle 13">
            <a:extLst>
              <a:ext uri="{FF2B5EF4-FFF2-40B4-BE49-F238E27FC236}">
                <a16:creationId xmlns:a16="http://schemas.microsoft.com/office/drawing/2014/main" id="{D0C8A7EA-AD48-46DD-9681-15D13B7D1B46}"/>
              </a:ext>
            </a:extLst>
          </p:cNvPr>
          <p:cNvSpPr/>
          <p:nvPr/>
        </p:nvSpPr>
        <p:spPr>
          <a:xfrm rot="3527955" flipV="1">
            <a:off x="-4592146" y="3386781"/>
            <a:ext cx="607438" cy="83906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9" name="Group 8">
            <a:extLst>
              <a:ext uri="{FF2B5EF4-FFF2-40B4-BE49-F238E27FC236}">
                <a16:creationId xmlns:a16="http://schemas.microsoft.com/office/drawing/2014/main" id="{9180EA8E-46F0-43C1-A4C2-B5205ACC178D}"/>
              </a:ext>
            </a:extLst>
          </p:cNvPr>
          <p:cNvGrpSpPr/>
          <p:nvPr/>
        </p:nvGrpSpPr>
        <p:grpSpPr>
          <a:xfrm flipV="1">
            <a:off x="-4110436" y="3023856"/>
            <a:ext cx="3545617" cy="1730063"/>
            <a:chOff x="-3449171" y="3513327"/>
            <a:chExt cx="4091644" cy="1501798"/>
          </a:xfrm>
        </p:grpSpPr>
        <p:sp>
          <p:nvSpPr>
            <p:cNvPr id="18" name="Rectangle: Rounded Corners 17">
              <a:extLst>
                <a:ext uri="{FF2B5EF4-FFF2-40B4-BE49-F238E27FC236}">
                  <a16:creationId xmlns:a16="http://schemas.microsoft.com/office/drawing/2014/main" id="{8B191137-00AA-413B-BF6A-4EA5F19F870A}"/>
                </a:ext>
              </a:extLst>
            </p:cNvPr>
            <p:cNvSpPr/>
            <p:nvPr/>
          </p:nvSpPr>
          <p:spPr>
            <a:xfrm>
              <a:off x="-3449171" y="3513327"/>
              <a:ext cx="4091644" cy="1501798"/>
            </a:xfrm>
            <a:prstGeom prst="roundRect">
              <a:avLst>
                <a:gd name="adj" fmla="val 2394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Speech Bubble: Rectangle with Corners Rounded 16">
              <a:extLst>
                <a:ext uri="{FF2B5EF4-FFF2-40B4-BE49-F238E27FC236}">
                  <a16:creationId xmlns:a16="http://schemas.microsoft.com/office/drawing/2014/main" id="{B480D583-301D-48C4-AF02-7B1485BC46A1}"/>
                </a:ext>
              </a:extLst>
            </p:cNvPr>
            <p:cNvSpPr/>
            <p:nvPr/>
          </p:nvSpPr>
          <p:spPr>
            <a:xfrm>
              <a:off x="-3289852" y="3656125"/>
              <a:ext cx="3773004" cy="1243659"/>
            </a:xfrm>
            <a:prstGeom prst="wedgeRoundRectCallout">
              <a:avLst>
                <a:gd name="adj1" fmla="val -63172"/>
                <a:gd name="adj2" fmla="val 494"/>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44" name="Title 1">
            <a:extLst>
              <a:ext uri="{FF2B5EF4-FFF2-40B4-BE49-F238E27FC236}">
                <a16:creationId xmlns:a16="http://schemas.microsoft.com/office/drawing/2014/main" id="{52C68B3A-EE8C-41C7-872A-DE81780A745C}"/>
              </a:ext>
            </a:extLst>
          </p:cNvPr>
          <p:cNvSpPr txBox="1">
            <a:spLocks/>
          </p:cNvSpPr>
          <p:nvPr/>
        </p:nvSpPr>
        <p:spPr>
          <a:xfrm>
            <a:off x="92643" y="15513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5400" dirty="0"/>
              <a:t>A brief history of terrible ideas</a:t>
            </a:r>
          </a:p>
        </p:txBody>
      </p:sp>
      <p:grpSp>
        <p:nvGrpSpPr>
          <p:cNvPr id="7" name="Group 6">
            <a:extLst>
              <a:ext uri="{FF2B5EF4-FFF2-40B4-BE49-F238E27FC236}">
                <a16:creationId xmlns:a16="http://schemas.microsoft.com/office/drawing/2014/main" id="{81BD3799-2AC8-456F-83B1-D8DF7DFD6975}"/>
              </a:ext>
            </a:extLst>
          </p:cNvPr>
          <p:cNvGrpSpPr/>
          <p:nvPr/>
        </p:nvGrpSpPr>
        <p:grpSpPr>
          <a:xfrm>
            <a:off x="555554" y="2647584"/>
            <a:ext cx="5960060" cy="1792330"/>
            <a:chOff x="586155" y="2779775"/>
            <a:chExt cx="5960060" cy="1792330"/>
          </a:xfrm>
        </p:grpSpPr>
        <p:pic>
          <p:nvPicPr>
            <p:cNvPr id="5" name="Picture 4">
              <a:extLst>
                <a:ext uri="{FF2B5EF4-FFF2-40B4-BE49-F238E27FC236}">
                  <a16:creationId xmlns:a16="http://schemas.microsoft.com/office/drawing/2014/main" id="{57B638E6-100E-42EE-A965-4DED67004DA0}"/>
                </a:ext>
              </a:extLst>
            </p:cNvPr>
            <p:cNvPicPr>
              <a:picLocks noChangeAspect="1"/>
            </p:cNvPicPr>
            <p:nvPr/>
          </p:nvPicPr>
          <p:blipFill>
            <a:blip r:embed="rId13">
              <a:extLst>
                <a:ext uri="{BEBA8EAE-BF5A-486C-A8C5-ECC9F3942E4B}">
                  <a14:imgProps xmlns:a14="http://schemas.microsoft.com/office/drawing/2010/main">
                    <a14:imgLayer r:embed="rId14">
                      <a14:imgEffect>
                        <a14:artisticPencilGrayscale/>
                      </a14:imgEffect>
                    </a14:imgLayer>
                  </a14:imgProps>
                </a:ext>
              </a:extLst>
            </a:blip>
            <a:stretch>
              <a:fillRect/>
            </a:stretch>
          </p:blipFill>
          <p:spPr>
            <a:xfrm>
              <a:off x="2461541" y="2779775"/>
              <a:ext cx="4084674" cy="1731414"/>
            </a:xfrm>
            <a:prstGeom prst="rect">
              <a:avLst/>
            </a:prstGeom>
            <a:effectLst>
              <a:softEdge rad="63500"/>
            </a:effectLst>
          </p:spPr>
        </p:pic>
        <p:sp>
          <p:nvSpPr>
            <p:cNvPr id="41" name="Rectangle 40">
              <a:extLst>
                <a:ext uri="{FF2B5EF4-FFF2-40B4-BE49-F238E27FC236}">
                  <a16:creationId xmlns:a16="http://schemas.microsoft.com/office/drawing/2014/main" id="{D20FC596-E800-4B4C-969F-767A6ADDCFA0}"/>
                </a:ext>
              </a:extLst>
            </p:cNvPr>
            <p:cNvSpPr/>
            <p:nvPr/>
          </p:nvSpPr>
          <p:spPr>
            <a:xfrm>
              <a:off x="3175006" y="2908942"/>
              <a:ext cx="3266200" cy="1384995"/>
            </a:xfrm>
            <a:prstGeom prst="rect">
              <a:avLst/>
            </a:prstGeom>
          </p:spPr>
          <p:txBody>
            <a:bodyPr wrap="square">
              <a:spAutoFit/>
            </a:bodyPr>
            <a:lstStyle/>
            <a:p>
              <a:r>
                <a:rPr lang="en-AU" sz="2800" b="1" dirty="0"/>
                <a:t>Pfft, if you’re going for both cute and disquieting…</a:t>
              </a:r>
            </a:p>
          </p:txBody>
        </p:sp>
        <p:sp>
          <p:nvSpPr>
            <p:cNvPr id="58" name="Rectangle 57">
              <a:extLst>
                <a:ext uri="{FF2B5EF4-FFF2-40B4-BE49-F238E27FC236}">
                  <a16:creationId xmlns:a16="http://schemas.microsoft.com/office/drawing/2014/main" id="{1B18FECF-1287-4462-9D1D-FEFAC4029597}"/>
                </a:ext>
              </a:extLst>
            </p:cNvPr>
            <p:cNvSpPr/>
            <p:nvPr/>
          </p:nvSpPr>
          <p:spPr>
            <a:xfrm>
              <a:off x="586155" y="3371776"/>
              <a:ext cx="2541273" cy="1200329"/>
            </a:xfrm>
            <a:prstGeom prst="rect">
              <a:avLst/>
            </a:prstGeom>
          </p:spPr>
          <p:txBody>
            <a:bodyPr wrap="none">
              <a:spAutoFit/>
            </a:bodyPr>
            <a:lstStyle/>
            <a:p>
              <a:r>
                <a:rPr lang="en-AU" sz="2400" b="1" dirty="0"/>
                <a:t>Other</a:t>
              </a:r>
            </a:p>
            <a:p>
              <a:r>
                <a:rPr lang="en-AU" sz="2400" b="1" dirty="0"/>
                <a:t>Wikipedians 2005 </a:t>
              </a:r>
            </a:p>
            <a:p>
              <a:r>
                <a:rPr lang="en-AU" sz="2400" b="1" dirty="0"/>
                <a:t>[paraphrased]</a:t>
              </a:r>
            </a:p>
          </p:txBody>
        </p:sp>
      </p:grpSp>
      <p:pic>
        <p:nvPicPr>
          <p:cNvPr id="21" name="Picture 20">
            <a:extLst>
              <a:ext uri="{FF2B5EF4-FFF2-40B4-BE49-F238E27FC236}">
                <a16:creationId xmlns:a16="http://schemas.microsoft.com/office/drawing/2014/main" id="{FDF4CF13-1F14-4B0C-8498-82FB294EF8D0}"/>
              </a:ext>
            </a:extLst>
          </p:cNvPr>
          <p:cNvPicPr>
            <a:picLocks noChangeAspect="1"/>
          </p:cNvPicPr>
          <p:nvPr/>
        </p:nvPicPr>
        <p:blipFill rotWithShape="1">
          <a:blip r:embed="rId15">
            <a:extLst>
              <a:ext uri="{BEBA8EAE-BF5A-486C-A8C5-ECC9F3942E4B}">
                <a14:imgProps xmlns:a14="http://schemas.microsoft.com/office/drawing/2010/main">
                  <a14:imgLayer r:embed="rId16">
                    <a14:imgEffect>
                      <a14:artisticPencilGrayscale pencilSize="20"/>
                    </a14:imgEffect>
                  </a14:imgLayer>
                </a14:imgProps>
              </a:ext>
            </a:extLst>
          </a:blip>
          <a:srcRect b="8641"/>
          <a:stretch/>
        </p:blipFill>
        <p:spPr>
          <a:xfrm>
            <a:off x="4081984" y="699616"/>
            <a:ext cx="5096698" cy="2083074"/>
          </a:xfrm>
          <a:prstGeom prst="rect">
            <a:avLst/>
          </a:prstGeom>
          <a:effectLst>
            <a:softEdge rad="63500"/>
          </a:effectLst>
        </p:spPr>
      </p:pic>
      <p:sp>
        <p:nvSpPr>
          <p:cNvPr id="40" name="Rectangle 39">
            <a:extLst>
              <a:ext uri="{FF2B5EF4-FFF2-40B4-BE49-F238E27FC236}">
                <a16:creationId xmlns:a16="http://schemas.microsoft.com/office/drawing/2014/main" id="{09BEB9F0-EFEC-4DB2-9958-8558E8CD6B2B}"/>
              </a:ext>
            </a:extLst>
          </p:cNvPr>
          <p:cNvSpPr/>
          <p:nvPr/>
        </p:nvSpPr>
        <p:spPr>
          <a:xfrm>
            <a:off x="9384126" y="6488668"/>
            <a:ext cx="2811667" cy="338554"/>
          </a:xfrm>
          <a:prstGeom prst="rect">
            <a:avLst/>
          </a:prstGeom>
        </p:spPr>
        <p:txBody>
          <a:bodyPr wrap="none">
            <a:spAutoFit/>
          </a:bodyPr>
          <a:lstStyle/>
          <a:p>
            <a:pPr algn="r"/>
            <a:r>
              <a:rPr lang="en-AU" sz="1600" dirty="0"/>
              <a:t>Bernard </a:t>
            </a:r>
            <a:r>
              <a:rPr lang="en-AU" sz="1600" dirty="0" err="1"/>
              <a:t>Spragg</a:t>
            </a:r>
            <a:r>
              <a:rPr lang="en-AU" sz="1600" dirty="0"/>
              <a:t> [Public domain]</a:t>
            </a:r>
          </a:p>
        </p:txBody>
      </p:sp>
    </p:spTree>
    <p:extLst>
      <p:ext uri="{BB962C8B-B14F-4D97-AF65-F5344CB8AC3E}">
        <p14:creationId xmlns:p14="http://schemas.microsoft.com/office/powerpoint/2010/main" val="429412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250"/>
                                        <p:tgtEl>
                                          <p:spTgt spid="21"/>
                                        </p:tgtEl>
                                      </p:cBhvr>
                                    </p:animEffect>
                                  </p:childTnLst>
                                </p:cTn>
                              </p:par>
                            </p:childTnLst>
                          </p:cTn>
                        </p:par>
                        <p:par>
                          <p:cTn id="12" fill="hold">
                            <p:stCondLst>
                              <p:cond delay="500"/>
                            </p:stCondLst>
                            <p:childTnLst>
                              <p:par>
                                <p:cTn id="13" presetID="2" presetClass="entr" presetSubtype="2"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250" fill="hold"/>
                                        <p:tgtEl>
                                          <p:spTgt spid="6"/>
                                        </p:tgtEl>
                                        <p:attrNameLst>
                                          <p:attrName>ppt_x</p:attrName>
                                        </p:attrNameLst>
                                      </p:cBhvr>
                                      <p:tavLst>
                                        <p:tav tm="0">
                                          <p:val>
                                            <p:strVal val="1+#ppt_w/2"/>
                                          </p:val>
                                        </p:tav>
                                        <p:tav tm="100000">
                                          <p:val>
                                            <p:strVal val="#ppt_x"/>
                                          </p:val>
                                        </p:tav>
                                      </p:tavLst>
                                    </p:anim>
                                    <p:anim calcmode="lin" valueType="num">
                                      <p:cBhvr additive="base">
                                        <p:cTn id="16" dur="250" fill="hold"/>
                                        <p:tgtEl>
                                          <p:spTgt spid="6"/>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Brush stroke mask">
            <a:extLst>
              <a:ext uri="{FF2B5EF4-FFF2-40B4-BE49-F238E27FC236}">
                <a16:creationId xmlns:a16="http://schemas.microsoft.com/office/drawing/2014/main" id="{DD1D99D2-A594-4CA8-B69D-1BF0ACB52813}"/>
              </a:ext>
            </a:extLst>
          </p:cNvPr>
          <p:cNvSpPr/>
          <p:nvPr/>
        </p:nvSpPr>
        <p:spPr>
          <a:xfrm>
            <a:off x="0" y="-1"/>
            <a:ext cx="12192000" cy="6858000"/>
          </a:xfrm>
          <a:prstGeom prst="rect">
            <a:avLst/>
          </a:prstGeom>
          <a: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noProof="0" dirty="0"/>
          </a:p>
        </p:txBody>
      </p:sp>
      <p:pic>
        <p:nvPicPr>
          <p:cNvPr id="10" name="Picture 9" descr="A graffiti covered wall&#10;&#10;Description automatically generated">
            <a:extLst>
              <a:ext uri="{FF2B5EF4-FFF2-40B4-BE49-F238E27FC236}">
                <a16:creationId xmlns:a16="http://schemas.microsoft.com/office/drawing/2014/main" id="{D07313AC-0CC7-4555-BF51-9FF54094F51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t="30969" b="8866"/>
          <a:stretch/>
        </p:blipFill>
        <p:spPr>
          <a:xfrm>
            <a:off x="1" y="-1"/>
            <a:ext cx="12192000" cy="4283765"/>
          </a:xfrm>
          <a:prstGeom prst="rect">
            <a:avLst/>
          </a:prstGeom>
        </p:spPr>
      </p:pic>
      <p:sp>
        <p:nvSpPr>
          <p:cNvPr id="36" name="Rectangle 35" descr="Brush stroke mask">
            <a:extLst>
              <a:ext uri="{FF2B5EF4-FFF2-40B4-BE49-F238E27FC236}">
                <a16:creationId xmlns:a16="http://schemas.microsoft.com/office/drawing/2014/main" id="{4874CD51-4478-428D-BFC2-C74CA6C2A624}"/>
              </a:ext>
            </a:extLst>
          </p:cNvPr>
          <p:cNvSpPr/>
          <p:nvPr/>
        </p:nvSpPr>
        <p:spPr>
          <a:xfrm>
            <a:off x="0" y="-768416"/>
            <a:ext cx="12192000" cy="5101658"/>
          </a:xfrm>
          <a:prstGeom prst="rect">
            <a:avLst/>
          </a:prstGeom>
          <a: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noProof="0" dirty="0"/>
          </a:p>
        </p:txBody>
      </p:sp>
      <p:sp>
        <p:nvSpPr>
          <p:cNvPr id="13" name="Rectangle 12" descr="Brush stroke mask">
            <a:extLst>
              <a:ext uri="{FF2B5EF4-FFF2-40B4-BE49-F238E27FC236}">
                <a16:creationId xmlns:a16="http://schemas.microsoft.com/office/drawing/2014/main" id="{7D17CE05-D759-4A2B-946C-1B61E1CF7522}"/>
              </a:ext>
            </a:extLst>
          </p:cNvPr>
          <p:cNvSpPr/>
          <p:nvPr/>
        </p:nvSpPr>
        <p:spPr>
          <a:xfrm rot="16200000">
            <a:off x="5735951" y="401950"/>
            <a:ext cx="6896780" cy="6015317"/>
          </a:xfrm>
          <a:prstGeom prst="rect">
            <a:avLst/>
          </a:prstGeom>
          <a:blipFill>
            <a:blip r:embed="rId3">
              <a:alphaModFix amt="70000"/>
              <a:extLst>
                <a:ext uri="{BEBA8EAE-BF5A-486C-A8C5-ECC9F3942E4B}">
                  <a14:imgProps xmlns:a14="http://schemas.microsoft.com/office/drawing/2010/main">
                    <a14:imgLayer r:embed="rId4">
                      <a14:imgEffect>
                        <a14:brightnessContrast bright="-100000"/>
                      </a14:imgEffect>
                    </a14:imgLayer>
                  </a14:imgProps>
                </a:ext>
              </a:extLst>
            </a:blip>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noProof="0" dirty="0"/>
          </a:p>
        </p:txBody>
      </p:sp>
      <p:sp>
        <p:nvSpPr>
          <p:cNvPr id="11" name="Rectangle 10">
            <a:extLst>
              <a:ext uri="{FF2B5EF4-FFF2-40B4-BE49-F238E27FC236}">
                <a16:creationId xmlns:a16="http://schemas.microsoft.com/office/drawing/2014/main" id="{388DE621-42C8-4C29-B6C1-8A99AA1A1557}"/>
              </a:ext>
            </a:extLst>
          </p:cNvPr>
          <p:cNvSpPr/>
          <p:nvPr/>
        </p:nvSpPr>
        <p:spPr>
          <a:xfrm>
            <a:off x="9384126" y="6488668"/>
            <a:ext cx="2811667" cy="338554"/>
          </a:xfrm>
          <a:prstGeom prst="rect">
            <a:avLst/>
          </a:prstGeom>
        </p:spPr>
        <p:txBody>
          <a:bodyPr wrap="none">
            <a:spAutoFit/>
          </a:bodyPr>
          <a:lstStyle/>
          <a:p>
            <a:pPr algn="r"/>
            <a:r>
              <a:rPr lang="en-AU" sz="1600" dirty="0"/>
              <a:t>Bernard </a:t>
            </a:r>
            <a:r>
              <a:rPr lang="en-AU" sz="1600" dirty="0" err="1"/>
              <a:t>Spragg</a:t>
            </a:r>
            <a:r>
              <a:rPr lang="en-AU" sz="1600" dirty="0"/>
              <a:t> [Public domain]</a:t>
            </a:r>
          </a:p>
        </p:txBody>
      </p:sp>
      <p:grpSp>
        <p:nvGrpSpPr>
          <p:cNvPr id="6" name="Group 5">
            <a:extLst>
              <a:ext uri="{FF2B5EF4-FFF2-40B4-BE49-F238E27FC236}">
                <a16:creationId xmlns:a16="http://schemas.microsoft.com/office/drawing/2014/main" id="{7C06D256-7CE8-45BC-A701-9D85C37B121A}"/>
              </a:ext>
            </a:extLst>
          </p:cNvPr>
          <p:cNvGrpSpPr/>
          <p:nvPr/>
        </p:nvGrpSpPr>
        <p:grpSpPr>
          <a:xfrm>
            <a:off x="8994951" y="-16563"/>
            <a:ext cx="3470024" cy="6592130"/>
            <a:chOff x="9001896" y="-29028"/>
            <a:chExt cx="3470024" cy="6592130"/>
          </a:xfrm>
        </p:grpSpPr>
        <p:pic>
          <p:nvPicPr>
            <p:cNvPr id="1026" name="Picture 2">
              <a:extLst>
                <a:ext uri="{FF2B5EF4-FFF2-40B4-BE49-F238E27FC236}">
                  <a16:creationId xmlns:a16="http://schemas.microsoft.com/office/drawing/2014/main" id="{6FA8C243-9EDB-450C-87A1-86F881589F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896" y="-29028"/>
              <a:ext cx="3470024" cy="65921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A8D98E33-26B7-4BCB-8115-339895FA73A7}"/>
                </a:ext>
              </a:extLst>
            </p:cNvPr>
            <p:cNvSpPr/>
            <p:nvPr/>
          </p:nvSpPr>
          <p:spPr>
            <a:xfrm>
              <a:off x="10515461" y="6164957"/>
              <a:ext cx="1680332" cy="338554"/>
            </a:xfrm>
            <a:prstGeom prst="rect">
              <a:avLst/>
            </a:prstGeom>
          </p:spPr>
          <p:txBody>
            <a:bodyPr wrap="none">
              <a:spAutoFit/>
            </a:bodyPr>
            <a:lstStyle/>
            <a:p>
              <a:pPr algn="r"/>
              <a:r>
                <a:rPr lang="en-AU" sz="1600" dirty="0" err="1"/>
                <a:t>Kasuga</a:t>
              </a:r>
              <a:r>
                <a:rPr lang="en-AU" sz="1600" dirty="0"/>
                <a:t> [CC BY-SA]</a:t>
              </a:r>
            </a:p>
          </p:txBody>
        </p:sp>
      </p:grpSp>
      <p:grpSp>
        <p:nvGrpSpPr>
          <p:cNvPr id="50" name="Group 49">
            <a:extLst>
              <a:ext uri="{FF2B5EF4-FFF2-40B4-BE49-F238E27FC236}">
                <a16:creationId xmlns:a16="http://schemas.microsoft.com/office/drawing/2014/main" id="{A112EA50-53BD-4F46-A723-F56832CBBB87}"/>
              </a:ext>
            </a:extLst>
          </p:cNvPr>
          <p:cNvGrpSpPr/>
          <p:nvPr/>
        </p:nvGrpSpPr>
        <p:grpSpPr>
          <a:xfrm>
            <a:off x="541606" y="4936032"/>
            <a:ext cx="6277053" cy="1632024"/>
            <a:chOff x="541606" y="4936032"/>
            <a:chExt cx="6277053" cy="1632024"/>
          </a:xfrm>
        </p:grpSpPr>
        <p:sp>
          <p:nvSpPr>
            <p:cNvPr id="37" name="Rectangle 36">
              <a:extLst>
                <a:ext uri="{FF2B5EF4-FFF2-40B4-BE49-F238E27FC236}">
                  <a16:creationId xmlns:a16="http://schemas.microsoft.com/office/drawing/2014/main" id="{D10162DB-67C0-44D5-9681-7B2844C37BC2}"/>
                </a:ext>
              </a:extLst>
            </p:cNvPr>
            <p:cNvSpPr/>
            <p:nvPr/>
          </p:nvSpPr>
          <p:spPr>
            <a:xfrm>
              <a:off x="844315" y="4936032"/>
              <a:ext cx="5920210" cy="461665"/>
            </a:xfrm>
            <a:prstGeom prst="rect">
              <a:avLst/>
            </a:prstGeom>
          </p:spPr>
          <p:txBody>
            <a:bodyPr wrap="none">
              <a:spAutoFit/>
            </a:bodyPr>
            <a:lstStyle/>
            <a:p>
              <a:r>
                <a:rPr lang="en-AU" sz="2400" b="1" dirty="0"/>
                <a:t>Some more Wikipedians 2004 [paraphrased]</a:t>
              </a:r>
            </a:p>
          </p:txBody>
        </p:sp>
        <p:pic>
          <p:nvPicPr>
            <p:cNvPr id="28" name="Picture 27">
              <a:extLst>
                <a:ext uri="{FF2B5EF4-FFF2-40B4-BE49-F238E27FC236}">
                  <a16:creationId xmlns:a16="http://schemas.microsoft.com/office/drawing/2014/main" id="{290BB7DD-718E-459B-B162-0AC7628432AC}"/>
                </a:ext>
              </a:extLst>
            </p:cNvPr>
            <p:cNvPicPr>
              <a:picLocks noChangeAspect="1"/>
            </p:cNvPicPr>
            <p:nvPr/>
          </p:nvPicPr>
          <p:blipFill>
            <a:blip r:embed="rId8">
              <a:extLst>
                <a:ext uri="{BEBA8EAE-BF5A-486C-A8C5-ECC9F3942E4B}">
                  <a14:imgProps xmlns:a14="http://schemas.microsoft.com/office/drawing/2010/main">
                    <a14:imgLayer r:embed="rId9">
                      <a14:imgEffect>
                        <a14:artisticPencilGrayscale pencilSize="25"/>
                      </a14:imgEffect>
                    </a14:imgLayer>
                  </a14:imgProps>
                </a:ext>
              </a:extLst>
            </a:blip>
            <a:stretch>
              <a:fillRect/>
            </a:stretch>
          </p:blipFill>
          <p:spPr>
            <a:xfrm>
              <a:off x="541606" y="5345442"/>
              <a:ext cx="6277053" cy="1222614"/>
            </a:xfrm>
            <a:prstGeom prst="rect">
              <a:avLst/>
            </a:prstGeom>
            <a:effectLst>
              <a:softEdge rad="63500"/>
            </a:effectLst>
          </p:spPr>
        </p:pic>
        <p:sp>
          <p:nvSpPr>
            <p:cNvPr id="39" name="Rectangle 38">
              <a:extLst>
                <a:ext uri="{FF2B5EF4-FFF2-40B4-BE49-F238E27FC236}">
                  <a16:creationId xmlns:a16="http://schemas.microsoft.com/office/drawing/2014/main" id="{C8FD118C-DB50-4652-9E84-BC952334E49C}"/>
                </a:ext>
              </a:extLst>
            </p:cNvPr>
            <p:cNvSpPr/>
            <p:nvPr/>
          </p:nvSpPr>
          <p:spPr>
            <a:xfrm>
              <a:off x="728650" y="5846536"/>
              <a:ext cx="5902963" cy="523220"/>
            </a:xfrm>
            <a:prstGeom prst="rect">
              <a:avLst/>
            </a:prstGeom>
          </p:spPr>
          <p:txBody>
            <a:bodyPr wrap="none">
              <a:spAutoFit/>
            </a:bodyPr>
            <a:lstStyle/>
            <a:p>
              <a:r>
                <a:rPr lang="en-AU" sz="2800" b="1" dirty="0"/>
                <a:t>Yes and this is what we have voted for</a:t>
              </a:r>
            </a:p>
          </p:txBody>
        </p:sp>
      </p:grpSp>
      <p:grpSp>
        <p:nvGrpSpPr>
          <p:cNvPr id="12" name="Group 11">
            <a:extLst>
              <a:ext uri="{FF2B5EF4-FFF2-40B4-BE49-F238E27FC236}">
                <a16:creationId xmlns:a16="http://schemas.microsoft.com/office/drawing/2014/main" id="{ED2134E0-2B80-42B1-9B28-B259078D4FBF}"/>
              </a:ext>
            </a:extLst>
          </p:cNvPr>
          <p:cNvGrpSpPr/>
          <p:nvPr/>
        </p:nvGrpSpPr>
        <p:grpSpPr>
          <a:xfrm rot="16200000" flipV="1">
            <a:off x="15156096" y="-591645"/>
            <a:ext cx="2278747" cy="5099305"/>
            <a:chOff x="12987226" y="2969657"/>
            <a:chExt cx="2278747" cy="1416766"/>
          </a:xfrm>
        </p:grpSpPr>
        <p:grpSp>
          <p:nvGrpSpPr>
            <p:cNvPr id="35" name="Group 34">
              <a:extLst>
                <a:ext uri="{FF2B5EF4-FFF2-40B4-BE49-F238E27FC236}">
                  <a16:creationId xmlns:a16="http://schemas.microsoft.com/office/drawing/2014/main" id="{749A28C2-1D9B-4015-91BD-5DEDBE28ADA5}"/>
                </a:ext>
              </a:extLst>
            </p:cNvPr>
            <p:cNvGrpSpPr/>
            <p:nvPr/>
          </p:nvGrpSpPr>
          <p:grpSpPr>
            <a:xfrm>
              <a:off x="12987226" y="2969657"/>
              <a:ext cx="2278747" cy="1416766"/>
              <a:chOff x="7416798" y="7149991"/>
              <a:chExt cx="2278747" cy="1416766"/>
            </a:xfrm>
          </p:grpSpPr>
          <p:sp>
            <p:nvSpPr>
              <p:cNvPr id="45" name="Rectangle: Rounded Corners 44">
                <a:extLst>
                  <a:ext uri="{FF2B5EF4-FFF2-40B4-BE49-F238E27FC236}">
                    <a16:creationId xmlns:a16="http://schemas.microsoft.com/office/drawing/2014/main" id="{A54CDDA2-D460-45B3-8571-5029B21B29ED}"/>
                  </a:ext>
                </a:extLst>
              </p:cNvPr>
              <p:cNvSpPr/>
              <p:nvPr/>
            </p:nvSpPr>
            <p:spPr>
              <a:xfrm>
                <a:off x="7416798" y="8244588"/>
                <a:ext cx="1320800" cy="322169"/>
              </a:xfrm>
              <a:prstGeom prst="roundRect">
                <a:avLst>
                  <a:gd name="adj" fmla="val 2394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Rectangle: Rounded Corners 45">
                <a:extLst>
                  <a:ext uri="{FF2B5EF4-FFF2-40B4-BE49-F238E27FC236}">
                    <a16:creationId xmlns:a16="http://schemas.microsoft.com/office/drawing/2014/main" id="{AB62FDB9-95F6-4F9E-8C29-C6CBB6008C45}"/>
                  </a:ext>
                </a:extLst>
              </p:cNvPr>
              <p:cNvSpPr/>
              <p:nvPr/>
            </p:nvSpPr>
            <p:spPr>
              <a:xfrm rot="10800000">
                <a:off x="7866596" y="8201069"/>
                <a:ext cx="1288316" cy="349322"/>
              </a:xfrm>
              <a:prstGeom prst="roundRect">
                <a:avLst>
                  <a:gd name="adj" fmla="val 5000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Isosceles Triangle 46">
                <a:extLst>
                  <a:ext uri="{FF2B5EF4-FFF2-40B4-BE49-F238E27FC236}">
                    <a16:creationId xmlns:a16="http://schemas.microsoft.com/office/drawing/2014/main" id="{EC85CC45-BA80-4836-B309-2FC7AEBFDC2D}"/>
                  </a:ext>
                </a:extLst>
              </p:cNvPr>
              <p:cNvSpPr/>
              <p:nvPr/>
            </p:nvSpPr>
            <p:spPr>
              <a:xfrm>
                <a:off x="7737432" y="7149991"/>
                <a:ext cx="1958113" cy="349323"/>
              </a:xfrm>
              <a:prstGeom prst="triangle">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Rectangle: Rounded Corners 47">
                <a:extLst>
                  <a:ext uri="{FF2B5EF4-FFF2-40B4-BE49-F238E27FC236}">
                    <a16:creationId xmlns:a16="http://schemas.microsoft.com/office/drawing/2014/main" id="{7BFC8321-0284-4ECD-966A-B26D41CD92E5}"/>
                  </a:ext>
                </a:extLst>
              </p:cNvPr>
              <p:cNvSpPr/>
              <p:nvPr/>
            </p:nvSpPr>
            <p:spPr>
              <a:xfrm>
                <a:off x="8089032" y="7421723"/>
                <a:ext cx="1128372" cy="1030805"/>
              </a:xfrm>
              <a:prstGeom prst="roundRect">
                <a:avLst>
                  <a:gd name="adj" fmla="val 2394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3" name="Arrow: Bent 42">
              <a:extLst>
                <a:ext uri="{FF2B5EF4-FFF2-40B4-BE49-F238E27FC236}">
                  <a16:creationId xmlns:a16="http://schemas.microsoft.com/office/drawing/2014/main" id="{48AF3FB5-CA1E-4023-A927-527EDDF2366A}"/>
                </a:ext>
              </a:extLst>
            </p:cNvPr>
            <p:cNvSpPr/>
            <p:nvPr/>
          </p:nvSpPr>
          <p:spPr>
            <a:xfrm rot="5400000" flipH="1">
              <a:off x="13415687" y="2812449"/>
              <a:ext cx="1262168" cy="1779418"/>
            </a:xfrm>
            <a:prstGeom prst="bentArrow">
              <a:avLst>
                <a:gd name="adj1" fmla="val 44612"/>
                <a:gd name="adj2" fmla="val 37922"/>
                <a:gd name="adj3" fmla="val 41944"/>
                <a:gd name="adj4" fmla="val 4375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grpSp>
        <p:nvGrpSpPr>
          <p:cNvPr id="51" name="Group 50">
            <a:extLst>
              <a:ext uri="{FF2B5EF4-FFF2-40B4-BE49-F238E27FC236}">
                <a16:creationId xmlns:a16="http://schemas.microsoft.com/office/drawing/2014/main" id="{F1C6FB0A-8C73-432C-8EEF-04C17CB76D64}"/>
              </a:ext>
            </a:extLst>
          </p:cNvPr>
          <p:cNvGrpSpPr/>
          <p:nvPr/>
        </p:nvGrpSpPr>
        <p:grpSpPr>
          <a:xfrm>
            <a:off x="6669369" y="2647584"/>
            <a:ext cx="2466450" cy="4172686"/>
            <a:chOff x="6669369" y="2647584"/>
            <a:chExt cx="2466450" cy="4172686"/>
          </a:xfrm>
        </p:grpSpPr>
        <p:sp>
          <p:nvSpPr>
            <p:cNvPr id="42" name="Rectangle 41">
              <a:extLst>
                <a:ext uri="{FF2B5EF4-FFF2-40B4-BE49-F238E27FC236}">
                  <a16:creationId xmlns:a16="http://schemas.microsoft.com/office/drawing/2014/main" id="{1106FE76-0CFF-4538-AEF8-6DB8726B65C1}"/>
                </a:ext>
              </a:extLst>
            </p:cNvPr>
            <p:cNvSpPr/>
            <p:nvPr/>
          </p:nvSpPr>
          <p:spPr>
            <a:xfrm>
              <a:off x="7132195" y="6481716"/>
              <a:ext cx="1948610" cy="338554"/>
            </a:xfrm>
            <a:prstGeom prst="rect">
              <a:avLst/>
            </a:prstGeom>
          </p:spPr>
          <p:txBody>
            <a:bodyPr wrap="none">
              <a:spAutoFit/>
            </a:bodyPr>
            <a:lstStyle/>
            <a:p>
              <a:pPr algn="r"/>
              <a:r>
                <a:rPr lang="en-AU" sz="1600" dirty="0" err="1"/>
                <a:t>Stevertigo</a:t>
              </a:r>
              <a:r>
                <a:rPr lang="en-AU" sz="1600" dirty="0"/>
                <a:t> [CC BY-SA]</a:t>
              </a:r>
            </a:p>
          </p:txBody>
        </p:sp>
        <p:pic>
          <p:nvPicPr>
            <p:cNvPr id="38" name="Picture 37">
              <a:extLst>
                <a:ext uri="{FF2B5EF4-FFF2-40B4-BE49-F238E27FC236}">
                  <a16:creationId xmlns:a16="http://schemas.microsoft.com/office/drawing/2014/main" id="{75937DCE-9E77-4610-BDD5-0456AF6341AF}"/>
                </a:ext>
              </a:extLst>
            </p:cNvPr>
            <p:cNvPicPr>
              <a:picLocks noChangeAspect="1"/>
            </p:cNvPicPr>
            <p:nvPr/>
          </p:nvPicPr>
          <p:blipFill rotWithShape="1">
            <a:blip r:embed="rId10">
              <a:extLst>
                <a:ext uri="{BEBA8EAE-BF5A-486C-A8C5-ECC9F3942E4B}">
                  <a14:imgProps xmlns:a14="http://schemas.microsoft.com/office/drawing/2010/main">
                    <a14:imgLayer r:embed="rId11">
                      <a14:imgEffect>
                        <a14:artisticPencilGrayscale pencilSize="44"/>
                      </a14:imgEffect>
                    </a14:imgLayer>
                  </a14:imgProps>
                </a:ext>
              </a:extLst>
            </a:blip>
            <a:srcRect l="7900"/>
            <a:stretch/>
          </p:blipFill>
          <p:spPr>
            <a:xfrm>
              <a:off x="6669369" y="4875756"/>
              <a:ext cx="2094349" cy="1682642"/>
            </a:xfrm>
            <a:prstGeom prst="rect">
              <a:avLst/>
            </a:prstGeom>
            <a:effectLst>
              <a:softEdge rad="63500"/>
            </a:effectLst>
          </p:spPr>
        </p:pic>
        <p:pic>
          <p:nvPicPr>
            <p:cNvPr id="1028" name="Picture 4">
              <a:extLst>
                <a:ext uri="{FF2B5EF4-FFF2-40B4-BE49-F238E27FC236}">
                  <a16:creationId xmlns:a16="http://schemas.microsoft.com/office/drawing/2014/main" id="{0F1E8B3C-C567-4AA4-9F65-F80623E8A8D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64525" y="2647584"/>
              <a:ext cx="2371294" cy="2371294"/>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Isosceles Triangle 13">
            <a:extLst>
              <a:ext uri="{FF2B5EF4-FFF2-40B4-BE49-F238E27FC236}">
                <a16:creationId xmlns:a16="http://schemas.microsoft.com/office/drawing/2014/main" id="{D0C8A7EA-AD48-46DD-9681-15D13B7D1B46}"/>
              </a:ext>
            </a:extLst>
          </p:cNvPr>
          <p:cNvSpPr/>
          <p:nvPr/>
        </p:nvSpPr>
        <p:spPr>
          <a:xfrm rot="3527955" flipV="1">
            <a:off x="-4592146" y="3386781"/>
            <a:ext cx="607438" cy="83906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9" name="Group 8">
            <a:extLst>
              <a:ext uri="{FF2B5EF4-FFF2-40B4-BE49-F238E27FC236}">
                <a16:creationId xmlns:a16="http://schemas.microsoft.com/office/drawing/2014/main" id="{9180EA8E-46F0-43C1-A4C2-B5205ACC178D}"/>
              </a:ext>
            </a:extLst>
          </p:cNvPr>
          <p:cNvGrpSpPr/>
          <p:nvPr/>
        </p:nvGrpSpPr>
        <p:grpSpPr>
          <a:xfrm flipV="1">
            <a:off x="-4110436" y="3023856"/>
            <a:ext cx="3545617" cy="1730063"/>
            <a:chOff x="-3449171" y="3513327"/>
            <a:chExt cx="4091644" cy="1501798"/>
          </a:xfrm>
        </p:grpSpPr>
        <p:sp>
          <p:nvSpPr>
            <p:cNvPr id="18" name="Rectangle: Rounded Corners 17">
              <a:extLst>
                <a:ext uri="{FF2B5EF4-FFF2-40B4-BE49-F238E27FC236}">
                  <a16:creationId xmlns:a16="http://schemas.microsoft.com/office/drawing/2014/main" id="{8B191137-00AA-413B-BF6A-4EA5F19F870A}"/>
                </a:ext>
              </a:extLst>
            </p:cNvPr>
            <p:cNvSpPr/>
            <p:nvPr/>
          </p:nvSpPr>
          <p:spPr>
            <a:xfrm>
              <a:off x="-3449171" y="3513327"/>
              <a:ext cx="4091644" cy="1501798"/>
            </a:xfrm>
            <a:prstGeom prst="roundRect">
              <a:avLst>
                <a:gd name="adj" fmla="val 2394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Speech Bubble: Rectangle with Corners Rounded 16">
              <a:extLst>
                <a:ext uri="{FF2B5EF4-FFF2-40B4-BE49-F238E27FC236}">
                  <a16:creationId xmlns:a16="http://schemas.microsoft.com/office/drawing/2014/main" id="{B480D583-301D-48C4-AF02-7B1485BC46A1}"/>
                </a:ext>
              </a:extLst>
            </p:cNvPr>
            <p:cNvSpPr/>
            <p:nvPr/>
          </p:nvSpPr>
          <p:spPr>
            <a:xfrm>
              <a:off x="-3289852" y="3656125"/>
              <a:ext cx="3773004" cy="1243659"/>
            </a:xfrm>
            <a:prstGeom prst="wedgeRoundRectCallout">
              <a:avLst>
                <a:gd name="adj1" fmla="val -63172"/>
                <a:gd name="adj2" fmla="val 494"/>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53" name="Title 1">
            <a:extLst>
              <a:ext uri="{FF2B5EF4-FFF2-40B4-BE49-F238E27FC236}">
                <a16:creationId xmlns:a16="http://schemas.microsoft.com/office/drawing/2014/main" id="{02A7F05B-8F27-4900-A670-EEF50A4F32D7}"/>
              </a:ext>
            </a:extLst>
          </p:cNvPr>
          <p:cNvSpPr txBox="1">
            <a:spLocks/>
          </p:cNvSpPr>
          <p:nvPr/>
        </p:nvSpPr>
        <p:spPr>
          <a:xfrm>
            <a:off x="92643" y="15513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5400" dirty="0"/>
              <a:t>A brief history of terrible ideas</a:t>
            </a:r>
          </a:p>
        </p:txBody>
      </p:sp>
      <p:grpSp>
        <p:nvGrpSpPr>
          <p:cNvPr id="7" name="Group 6">
            <a:extLst>
              <a:ext uri="{FF2B5EF4-FFF2-40B4-BE49-F238E27FC236}">
                <a16:creationId xmlns:a16="http://schemas.microsoft.com/office/drawing/2014/main" id="{81BD3799-2AC8-456F-83B1-D8DF7DFD6975}"/>
              </a:ext>
            </a:extLst>
          </p:cNvPr>
          <p:cNvGrpSpPr/>
          <p:nvPr/>
        </p:nvGrpSpPr>
        <p:grpSpPr>
          <a:xfrm>
            <a:off x="555554" y="2647584"/>
            <a:ext cx="5960060" cy="1792330"/>
            <a:chOff x="586155" y="2779775"/>
            <a:chExt cx="5960060" cy="1792330"/>
          </a:xfrm>
        </p:grpSpPr>
        <p:pic>
          <p:nvPicPr>
            <p:cNvPr id="5" name="Picture 4">
              <a:extLst>
                <a:ext uri="{FF2B5EF4-FFF2-40B4-BE49-F238E27FC236}">
                  <a16:creationId xmlns:a16="http://schemas.microsoft.com/office/drawing/2014/main" id="{57B638E6-100E-42EE-A965-4DED67004DA0}"/>
                </a:ext>
              </a:extLst>
            </p:cNvPr>
            <p:cNvPicPr>
              <a:picLocks noChangeAspect="1"/>
            </p:cNvPicPr>
            <p:nvPr/>
          </p:nvPicPr>
          <p:blipFill>
            <a:blip r:embed="rId13">
              <a:extLst>
                <a:ext uri="{BEBA8EAE-BF5A-486C-A8C5-ECC9F3942E4B}">
                  <a14:imgProps xmlns:a14="http://schemas.microsoft.com/office/drawing/2010/main">
                    <a14:imgLayer r:embed="rId14">
                      <a14:imgEffect>
                        <a14:artisticPencilGrayscale/>
                      </a14:imgEffect>
                    </a14:imgLayer>
                  </a14:imgProps>
                </a:ext>
              </a:extLst>
            </a:blip>
            <a:stretch>
              <a:fillRect/>
            </a:stretch>
          </p:blipFill>
          <p:spPr>
            <a:xfrm>
              <a:off x="2461541" y="2779775"/>
              <a:ext cx="4084674" cy="1731414"/>
            </a:xfrm>
            <a:prstGeom prst="rect">
              <a:avLst/>
            </a:prstGeom>
            <a:effectLst>
              <a:softEdge rad="63500"/>
            </a:effectLst>
          </p:spPr>
        </p:pic>
        <p:sp>
          <p:nvSpPr>
            <p:cNvPr id="41" name="Rectangle 40">
              <a:extLst>
                <a:ext uri="{FF2B5EF4-FFF2-40B4-BE49-F238E27FC236}">
                  <a16:creationId xmlns:a16="http://schemas.microsoft.com/office/drawing/2014/main" id="{D20FC596-E800-4B4C-969F-767A6ADDCFA0}"/>
                </a:ext>
              </a:extLst>
            </p:cNvPr>
            <p:cNvSpPr/>
            <p:nvPr/>
          </p:nvSpPr>
          <p:spPr>
            <a:xfrm>
              <a:off x="3175006" y="2908942"/>
              <a:ext cx="3266200" cy="1384995"/>
            </a:xfrm>
            <a:prstGeom prst="rect">
              <a:avLst/>
            </a:prstGeom>
          </p:spPr>
          <p:txBody>
            <a:bodyPr wrap="square">
              <a:spAutoFit/>
            </a:bodyPr>
            <a:lstStyle/>
            <a:p>
              <a:r>
                <a:rPr lang="en-AU" sz="2800" b="1" dirty="0"/>
                <a:t>Pfft, if you’re going for both cute and disquieting…</a:t>
              </a:r>
            </a:p>
          </p:txBody>
        </p:sp>
        <p:sp>
          <p:nvSpPr>
            <p:cNvPr id="58" name="Rectangle 57">
              <a:extLst>
                <a:ext uri="{FF2B5EF4-FFF2-40B4-BE49-F238E27FC236}">
                  <a16:creationId xmlns:a16="http://schemas.microsoft.com/office/drawing/2014/main" id="{1B18FECF-1287-4462-9D1D-FEFAC4029597}"/>
                </a:ext>
              </a:extLst>
            </p:cNvPr>
            <p:cNvSpPr/>
            <p:nvPr/>
          </p:nvSpPr>
          <p:spPr>
            <a:xfrm>
              <a:off x="586155" y="3371776"/>
              <a:ext cx="2541273" cy="1200329"/>
            </a:xfrm>
            <a:prstGeom prst="rect">
              <a:avLst/>
            </a:prstGeom>
          </p:spPr>
          <p:txBody>
            <a:bodyPr wrap="none">
              <a:spAutoFit/>
            </a:bodyPr>
            <a:lstStyle/>
            <a:p>
              <a:r>
                <a:rPr lang="en-AU" sz="2400" b="1" dirty="0"/>
                <a:t>Other</a:t>
              </a:r>
            </a:p>
            <a:p>
              <a:r>
                <a:rPr lang="en-AU" sz="2400" b="1" dirty="0"/>
                <a:t>Wikipedians 2005 </a:t>
              </a:r>
            </a:p>
            <a:p>
              <a:r>
                <a:rPr lang="en-AU" sz="2400" b="1" dirty="0"/>
                <a:t>[paraphrased]</a:t>
              </a:r>
            </a:p>
          </p:txBody>
        </p:sp>
      </p:grpSp>
      <p:pic>
        <p:nvPicPr>
          <p:cNvPr id="21" name="Picture 20">
            <a:extLst>
              <a:ext uri="{FF2B5EF4-FFF2-40B4-BE49-F238E27FC236}">
                <a16:creationId xmlns:a16="http://schemas.microsoft.com/office/drawing/2014/main" id="{FDF4CF13-1F14-4B0C-8498-82FB294EF8D0}"/>
              </a:ext>
            </a:extLst>
          </p:cNvPr>
          <p:cNvPicPr>
            <a:picLocks noChangeAspect="1"/>
          </p:cNvPicPr>
          <p:nvPr/>
        </p:nvPicPr>
        <p:blipFill rotWithShape="1">
          <a:blip r:embed="rId15">
            <a:extLst>
              <a:ext uri="{BEBA8EAE-BF5A-486C-A8C5-ECC9F3942E4B}">
                <a14:imgProps xmlns:a14="http://schemas.microsoft.com/office/drawing/2010/main">
                  <a14:imgLayer r:embed="rId16">
                    <a14:imgEffect>
                      <a14:artisticPencilGrayscale pencilSize="20"/>
                    </a14:imgEffect>
                  </a14:imgLayer>
                </a14:imgProps>
              </a:ext>
            </a:extLst>
          </a:blip>
          <a:srcRect b="8641"/>
          <a:stretch/>
        </p:blipFill>
        <p:spPr>
          <a:xfrm>
            <a:off x="4081984" y="699616"/>
            <a:ext cx="5096698" cy="2083074"/>
          </a:xfrm>
          <a:prstGeom prst="rect">
            <a:avLst/>
          </a:prstGeom>
          <a:effectLst>
            <a:softEdge rad="63500"/>
          </a:effectLst>
        </p:spPr>
      </p:pic>
      <p:sp>
        <p:nvSpPr>
          <p:cNvPr id="19" name="Freeform: Shape 18">
            <a:extLst>
              <a:ext uri="{FF2B5EF4-FFF2-40B4-BE49-F238E27FC236}">
                <a16:creationId xmlns:a16="http://schemas.microsoft.com/office/drawing/2014/main" id="{37B3C291-5551-49E6-9E7D-C91994A7D705}"/>
              </a:ext>
            </a:extLst>
          </p:cNvPr>
          <p:cNvSpPr/>
          <p:nvPr/>
        </p:nvSpPr>
        <p:spPr>
          <a:xfrm>
            <a:off x="-275771" y="-1009650"/>
            <a:ext cx="12464619" cy="8858250"/>
          </a:xfrm>
          <a:custGeom>
            <a:avLst/>
            <a:gdLst>
              <a:gd name="connsiteX0" fmla="*/ 0 w 14093371"/>
              <a:gd name="connsiteY0" fmla="*/ 2544729 h 13724176"/>
              <a:gd name="connsiteX1" fmla="*/ 58057 w 14093371"/>
              <a:gd name="connsiteY1" fmla="*/ 5360500 h 13724176"/>
              <a:gd name="connsiteX2" fmla="*/ 174171 w 14093371"/>
              <a:gd name="connsiteY2" fmla="*/ 6681300 h 13724176"/>
              <a:gd name="connsiteX3" fmla="*/ 420914 w 14093371"/>
              <a:gd name="connsiteY3" fmla="*/ 8771358 h 13724176"/>
              <a:gd name="connsiteX4" fmla="*/ 493485 w 14093371"/>
              <a:gd name="connsiteY4" fmla="*/ 9380958 h 13724176"/>
              <a:gd name="connsiteX5" fmla="*/ 653142 w 14093371"/>
              <a:gd name="connsiteY5" fmla="*/ 10484043 h 13724176"/>
              <a:gd name="connsiteX6" fmla="*/ 812800 w 14093371"/>
              <a:gd name="connsiteY6" fmla="*/ 11412958 h 13724176"/>
              <a:gd name="connsiteX7" fmla="*/ 856342 w 14093371"/>
              <a:gd name="connsiteY7" fmla="*/ 11354900 h 13724176"/>
              <a:gd name="connsiteX8" fmla="*/ 870857 w 14093371"/>
              <a:gd name="connsiteY8" fmla="*/ 11209758 h 13724176"/>
              <a:gd name="connsiteX9" fmla="*/ 885371 w 14093371"/>
              <a:gd name="connsiteY9" fmla="*/ 11006558 h 13724176"/>
              <a:gd name="connsiteX10" fmla="*/ 928914 w 14093371"/>
              <a:gd name="connsiteY10" fmla="*/ 10672729 h 13724176"/>
              <a:gd name="connsiteX11" fmla="*/ 1030514 w 14093371"/>
              <a:gd name="connsiteY11" fmla="*/ 9584158 h 13724176"/>
              <a:gd name="connsiteX12" fmla="*/ 1103085 w 14093371"/>
              <a:gd name="connsiteY12" fmla="*/ 8887472 h 13724176"/>
              <a:gd name="connsiteX13" fmla="*/ 1161142 w 14093371"/>
              <a:gd name="connsiteY13" fmla="*/ 8132729 h 13724176"/>
              <a:gd name="connsiteX14" fmla="*/ 1248228 w 14093371"/>
              <a:gd name="connsiteY14" fmla="*/ 7334443 h 13724176"/>
              <a:gd name="connsiteX15" fmla="*/ 1364342 w 14093371"/>
              <a:gd name="connsiteY15" fmla="*/ 5549186 h 13724176"/>
              <a:gd name="connsiteX16" fmla="*/ 1480457 w 14093371"/>
              <a:gd name="connsiteY16" fmla="*/ 3880043 h 13724176"/>
              <a:gd name="connsiteX17" fmla="*/ 1582057 w 14093371"/>
              <a:gd name="connsiteY17" fmla="*/ 2675358 h 13724176"/>
              <a:gd name="connsiteX18" fmla="*/ 1611085 w 14093371"/>
              <a:gd name="connsiteY18" fmla="*/ 2341529 h 13724176"/>
              <a:gd name="connsiteX19" fmla="*/ 1538514 w 14093371"/>
              <a:gd name="connsiteY19" fmla="*/ 2820500 h 13724176"/>
              <a:gd name="connsiteX20" fmla="*/ 1465942 w 14093371"/>
              <a:gd name="connsiteY20" fmla="*/ 3313986 h 13724176"/>
              <a:gd name="connsiteX21" fmla="*/ 1349828 w 14093371"/>
              <a:gd name="connsiteY21" fmla="*/ 3967129 h 13724176"/>
              <a:gd name="connsiteX22" fmla="*/ 1233714 w 14093371"/>
              <a:gd name="connsiteY22" fmla="*/ 4779929 h 13724176"/>
              <a:gd name="connsiteX23" fmla="*/ 1088571 w 14093371"/>
              <a:gd name="connsiteY23" fmla="*/ 5665300 h 13724176"/>
              <a:gd name="connsiteX24" fmla="*/ 667657 w 14093371"/>
              <a:gd name="connsiteY24" fmla="*/ 8626215 h 13724176"/>
              <a:gd name="connsiteX25" fmla="*/ 435428 w 14093371"/>
              <a:gd name="connsiteY25" fmla="*/ 11064615 h 13724176"/>
              <a:gd name="connsiteX26" fmla="*/ 391885 w 14093371"/>
              <a:gd name="connsiteY26" fmla="*/ 11630672 h 13724176"/>
              <a:gd name="connsiteX27" fmla="*/ 377371 w 14093371"/>
              <a:gd name="connsiteY27" fmla="*/ 11920958 h 13724176"/>
              <a:gd name="connsiteX28" fmla="*/ 624114 w 14093371"/>
              <a:gd name="connsiteY28" fmla="*/ 11021072 h 13724176"/>
              <a:gd name="connsiteX29" fmla="*/ 1088571 w 14093371"/>
              <a:gd name="connsiteY29" fmla="*/ 9366443 h 13724176"/>
              <a:gd name="connsiteX30" fmla="*/ 2220685 w 14093371"/>
              <a:gd name="connsiteY30" fmla="*/ 6216843 h 13724176"/>
              <a:gd name="connsiteX31" fmla="*/ 3018971 w 14093371"/>
              <a:gd name="connsiteY31" fmla="*/ 4257415 h 13724176"/>
              <a:gd name="connsiteX32" fmla="*/ 3338285 w 14093371"/>
              <a:gd name="connsiteY32" fmla="*/ 3546215 h 13724176"/>
              <a:gd name="connsiteX33" fmla="*/ 3570514 w 14093371"/>
              <a:gd name="connsiteY33" fmla="*/ 3052729 h 13724176"/>
              <a:gd name="connsiteX34" fmla="*/ 3454400 w 14093371"/>
              <a:gd name="connsiteY34" fmla="*/ 3575243 h 13724176"/>
              <a:gd name="connsiteX35" fmla="*/ 2452914 w 14093371"/>
              <a:gd name="connsiteY35" fmla="*/ 7363472 h 13724176"/>
              <a:gd name="connsiteX36" fmla="*/ 1915885 w 14093371"/>
              <a:gd name="connsiteY36" fmla="*/ 8989072 h 13724176"/>
              <a:gd name="connsiteX37" fmla="*/ 1494971 w 14093371"/>
              <a:gd name="connsiteY37" fmla="*/ 10048615 h 13724176"/>
              <a:gd name="connsiteX38" fmla="*/ 1698171 w 14093371"/>
              <a:gd name="connsiteY38" fmla="*/ 8379472 h 13724176"/>
              <a:gd name="connsiteX39" fmla="*/ 2699657 w 14093371"/>
              <a:gd name="connsiteY39" fmla="*/ 4097758 h 13724176"/>
              <a:gd name="connsiteX40" fmla="*/ 3193142 w 14093371"/>
              <a:gd name="connsiteY40" fmla="*/ 2472158 h 13724176"/>
              <a:gd name="connsiteX41" fmla="*/ 2975428 w 14093371"/>
              <a:gd name="connsiteY41" fmla="*/ 3386558 h 13724176"/>
              <a:gd name="connsiteX42" fmla="*/ 1088571 w 14093371"/>
              <a:gd name="connsiteY42" fmla="*/ 9845415 h 13724176"/>
              <a:gd name="connsiteX43" fmla="*/ 522514 w 14093371"/>
              <a:gd name="connsiteY43" fmla="*/ 11775815 h 13724176"/>
              <a:gd name="connsiteX44" fmla="*/ 203200 w 14093371"/>
              <a:gd name="connsiteY44" fmla="*/ 12835358 h 13724176"/>
              <a:gd name="connsiteX45" fmla="*/ 217714 w 14093371"/>
              <a:gd name="connsiteY45" fmla="*/ 12675700 h 13724176"/>
              <a:gd name="connsiteX46" fmla="*/ 1727200 w 14093371"/>
              <a:gd name="connsiteY46" fmla="*/ 8031129 h 13724176"/>
              <a:gd name="connsiteX47" fmla="*/ 2888342 w 14093371"/>
              <a:gd name="connsiteY47" fmla="*/ 5229872 h 13724176"/>
              <a:gd name="connsiteX48" fmla="*/ 2235200 w 14093371"/>
              <a:gd name="connsiteY48" fmla="*/ 7305415 h 13724176"/>
              <a:gd name="connsiteX49" fmla="*/ 653142 w 14093371"/>
              <a:gd name="connsiteY49" fmla="*/ 11224272 h 13724176"/>
              <a:gd name="connsiteX50" fmla="*/ 145142 w 14093371"/>
              <a:gd name="connsiteY50" fmla="*/ 12443472 h 13724176"/>
              <a:gd name="connsiteX51" fmla="*/ 856342 w 14093371"/>
              <a:gd name="connsiteY51" fmla="*/ 10513072 h 13724176"/>
              <a:gd name="connsiteX52" fmla="*/ 3541485 w 14093371"/>
              <a:gd name="connsiteY52" fmla="*/ 5070215 h 13724176"/>
              <a:gd name="connsiteX53" fmla="*/ 2525485 w 14093371"/>
              <a:gd name="connsiteY53" fmla="*/ 8335929 h 13724176"/>
              <a:gd name="connsiteX54" fmla="*/ 2061028 w 14093371"/>
              <a:gd name="connsiteY54" fmla="*/ 9729300 h 13724176"/>
              <a:gd name="connsiteX55" fmla="*/ 1915885 w 14093371"/>
              <a:gd name="connsiteY55" fmla="*/ 10164729 h 13724176"/>
              <a:gd name="connsiteX56" fmla="*/ 2670628 w 14093371"/>
              <a:gd name="connsiteY56" fmla="*/ 7276386 h 13724176"/>
              <a:gd name="connsiteX57" fmla="*/ 3730171 w 14093371"/>
              <a:gd name="connsiteY57" fmla="*/ 3967129 h 13724176"/>
              <a:gd name="connsiteX58" fmla="*/ 3643085 w 14093371"/>
              <a:gd name="connsiteY58" fmla="*/ 4300958 h 13724176"/>
              <a:gd name="connsiteX59" fmla="*/ 2902857 w 14093371"/>
              <a:gd name="connsiteY59" fmla="*/ 6405529 h 13724176"/>
              <a:gd name="connsiteX60" fmla="*/ 2119085 w 14093371"/>
              <a:gd name="connsiteY60" fmla="*/ 8423015 h 13724176"/>
              <a:gd name="connsiteX61" fmla="*/ 1727200 w 14093371"/>
              <a:gd name="connsiteY61" fmla="*/ 9424500 h 13724176"/>
              <a:gd name="connsiteX62" fmla="*/ 1364342 w 14093371"/>
              <a:gd name="connsiteY62" fmla="*/ 10295358 h 13724176"/>
              <a:gd name="connsiteX63" fmla="*/ 856342 w 14093371"/>
              <a:gd name="connsiteY63" fmla="*/ 11325872 h 13724176"/>
              <a:gd name="connsiteX64" fmla="*/ 1030514 w 14093371"/>
              <a:gd name="connsiteY64" fmla="*/ 10817872 h 13724176"/>
              <a:gd name="connsiteX65" fmla="*/ 1248228 w 14093371"/>
              <a:gd name="connsiteY65" fmla="*/ 10179243 h 13724176"/>
              <a:gd name="connsiteX66" fmla="*/ 1857828 w 14093371"/>
              <a:gd name="connsiteY66" fmla="*/ 8408500 h 13724176"/>
              <a:gd name="connsiteX67" fmla="*/ 2656114 w 14093371"/>
              <a:gd name="connsiteY67" fmla="*/ 6449072 h 13724176"/>
              <a:gd name="connsiteX68" fmla="*/ 3367314 w 14093371"/>
              <a:gd name="connsiteY68" fmla="*/ 4954100 h 13724176"/>
              <a:gd name="connsiteX69" fmla="*/ 3657600 w 14093371"/>
              <a:gd name="connsiteY69" fmla="*/ 4446100 h 13724176"/>
              <a:gd name="connsiteX70" fmla="*/ 3585028 w 14093371"/>
              <a:gd name="connsiteY70" fmla="*/ 4910558 h 13724176"/>
              <a:gd name="connsiteX71" fmla="*/ 3222171 w 14093371"/>
              <a:gd name="connsiteY71" fmla="*/ 6129758 h 13724176"/>
              <a:gd name="connsiteX72" fmla="*/ 2989942 w 14093371"/>
              <a:gd name="connsiteY72" fmla="*/ 6869986 h 13724176"/>
              <a:gd name="connsiteX73" fmla="*/ 2612571 w 14093371"/>
              <a:gd name="connsiteY73" fmla="*/ 8205300 h 13724176"/>
              <a:gd name="connsiteX74" fmla="*/ 2380342 w 14093371"/>
              <a:gd name="connsiteY74" fmla="*/ 9047129 h 13724176"/>
              <a:gd name="connsiteX75" fmla="*/ 2510971 w 14093371"/>
              <a:gd name="connsiteY75" fmla="*/ 8452043 h 13724176"/>
              <a:gd name="connsiteX76" fmla="*/ 2946400 w 14093371"/>
              <a:gd name="connsiteY76" fmla="*/ 6928043 h 13724176"/>
              <a:gd name="connsiteX77" fmla="*/ 3585028 w 14093371"/>
              <a:gd name="connsiteY77" fmla="*/ 5026672 h 13724176"/>
              <a:gd name="connsiteX78" fmla="*/ 4194628 w 14093371"/>
              <a:gd name="connsiteY78" fmla="*/ 3517186 h 13724176"/>
              <a:gd name="connsiteX79" fmla="*/ 5065485 w 14093371"/>
              <a:gd name="connsiteY79" fmla="*/ 1470672 h 13724176"/>
              <a:gd name="connsiteX80" fmla="*/ 4441371 w 14093371"/>
              <a:gd name="connsiteY80" fmla="*/ 3836500 h 13724176"/>
              <a:gd name="connsiteX81" fmla="*/ 3817257 w 14093371"/>
              <a:gd name="connsiteY81" fmla="*/ 5868500 h 13724176"/>
              <a:gd name="connsiteX82" fmla="*/ 3512457 w 14093371"/>
              <a:gd name="connsiteY82" fmla="*/ 6855472 h 13724176"/>
              <a:gd name="connsiteX83" fmla="*/ 3207657 w 14093371"/>
              <a:gd name="connsiteY83" fmla="*/ 7769872 h 13724176"/>
              <a:gd name="connsiteX84" fmla="*/ 2989942 w 14093371"/>
              <a:gd name="connsiteY84" fmla="*/ 8481072 h 13724176"/>
              <a:gd name="connsiteX85" fmla="*/ 2830285 w 14093371"/>
              <a:gd name="connsiteY85" fmla="*/ 8960043 h 13724176"/>
              <a:gd name="connsiteX86" fmla="*/ 2815771 w 14093371"/>
              <a:gd name="connsiteY86" fmla="*/ 9018100 h 13724176"/>
              <a:gd name="connsiteX87" fmla="*/ 2844800 w 14093371"/>
              <a:gd name="connsiteY87" fmla="*/ 8916500 h 13724176"/>
              <a:gd name="connsiteX88" fmla="*/ 3164114 w 14093371"/>
              <a:gd name="connsiteY88" fmla="*/ 7973072 h 13724176"/>
              <a:gd name="connsiteX89" fmla="*/ 3425371 w 14093371"/>
              <a:gd name="connsiteY89" fmla="*/ 7145758 h 13724176"/>
              <a:gd name="connsiteX90" fmla="*/ 3773714 w 14093371"/>
              <a:gd name="connsiteY90" fmla="*/ 6187815 h 13724176"/>
              <a:gd name="connsiteX91" fmla="*/ 4455885 w 14093371"/>
              <a:gd name="connsiteY91" fmla="*/ 4141300 h 13724176"/>
              <a:gd name="connsiteX92" fmla="*/ 4789714 w 14093371"/>
              <a:gd name="connsiteY92" fmla="*/ 3154329 h 13724176"/>
              <a:gd name="connsiteX93" fmla="*/ 5050971 w 14093371"/>
              <a:gd name="connsiteY93" fmla="*/ 2370558 h 13724176"/>
              <a:gd name="connsiteX94" fmla="*/ 5239657 w 14093371"/>
              <a:gd name="connsiteY94" fmla="*/ 1804500 h 13724176"/>
              <a:gd name="connsiteX95" fmla="*/ 4992914 w 14093371"/>
              <a:gd name="connsiteY95" fmla="*/ 2675358 h 13724176"/>
              <a:gd name="connsiteX96" fmla="*/ 4775200 w 14093371"/>
              <a:gd name="connsiteY96" fmla="*/ 3386558 h 13724176"/>
              <a:gd name="connsiteX97" fmla="*/ 4165600 w 14093371"/>
              <a:gd name="connsiteY97" fmla="*/ 5157300 h 13724176"/>
              <a:gd name="connsiteX98" fmla="*/ 3831771 w 14093371"/>
              <a:gd name="connsiteY98" fmla="*/ 6071700 h 13724176"/>
              <a:gd name="connsiteX99" fmla="*/ 3526971 w 14093371"/>
              <a:gd name="connsiteY99" fmla="*/ 6942558 h 13724176"/>
              <a:gd name="connsiteX100" fmla="*/ 3236685 w 14093371"/>
              <a:gd name="connsiteY100" fmla="*/ 7697300 h 13724176"/>
              <a:gd name="connsiteX101" fmla="*/ 3018971 w 14093371"/>
              <a:gd name="connsiteY101" fmla="*/ 8292386 h 13724176"/>
              <a:gd name="connsiteX102" fmla="*/ 2859314 w 14093371"/>
              <a:gd name="connsiteY102" fmla="*/ 8727815 h 13724176"/>
              <a:gd name="connsiteX103" fmla="*/ 3207657 w 14093371"/>
              <a:gd name="connsiteY103" fmla="*/ 7682786 h 13724176"/>
              <a:gd name="connsiteX104" fmla="*/ 3454400 w 14093371"/>
              <a:gd name="connsiteY104" fmla="*/ 7000615 h 13724176"/>
              <a:gd name="connsiteX105" fmla="*/ 3976914 w 14093371"/>
              <a:gd name="connsiteY105" fmla="*/ 5534672 h 13724176"/>
              <a:gd name="connsiteX106" fmla="*/ 4194628 w 14093371"/>
              <a:gd name="connsiteY106" fmla="*/ 4939586 h 13724176"/>
              <a:gd name="connsiteX107" fmla="*/ 4397828 w 14093371"/>
              <a:gd name="connsiteY107" fmla="*/ 4446100 h 13724176"/>
              <a:gd name="connsiteX108" fmla="*/ 4339771 w 14093371"/>
              <a:gd name="connsiteY108" fmla="*/ 4881529 h 13724176"/>
              <a:gd name="connsiteX109" fmla="*/ 3744685 w 14093371"/>
              <a:gd name="connsiteY109" fmla="*/ 7668272 h 13724176"/>
              <a:gd name="connsiteX110" fmla="*/ 3570514 w 14093371"/>
              <a:gd name="connsiteY110" fmla="*/ 8481072 h 13724176"/>
              <a:gd name="connsiteX111" fmla="*/ 3410857 w 14093371"/>
              <a:gd name="connsiteY111" fmla="*/ 9192272 h 13724176"/>
              <a:gd name="connsiteX112" fmla="*/ 3309257 w 14093371"/>
              <a:gd name="connsiteY112" fmla="*/ 9729300 h 13724176"/>
              <a:gd name="connsiteX113" fmla="*/ 3323771 w 14093371"/>
              <a:gd name="connsiteY113" fmla="*/ 9613186 h 13724176"/>
              <a:gd name="connsiteX114" fmla="*/ 3396342 w 14093371"/>
              <a:gd name="connsiteY114" fmla="*/ 9366443 h 13724176"/>
              <a:gd name="connsiteX115" fmla="*/ 3526971 w 14093371"/>
              <a:gd name="connsiteY115" fmla="*/ 8814900 h 13724176"/>
              <a:gd name="connsiteX116" fmla="*/ 4034971 w 14093371"/>
              <a:gd name="connsiteY116" fmla="*/ 7015129 h 13724176"/>
              <a:gd name="connsiteX117" fmla="*/ 4354285 w 14093371"/>
              <a:gd name="connsiteY117" fmla="*/ 5839472 h 13724176"/>
              <a:gd name="connsiteX118" fmla="*/ 4702628 w 14093371"/>
              <a:gd name="connsiteY118" fmla="*/ 4634786 h 13724176"/>
              <a:gd name="connsiteX119" fmla="*/ 5050971 w 14093371"/>
              <a:gd name="connsiteY119" fmla="*/ 3372043 h 13724176"/>
              <a:gd name="connsiteX120" fmla="*/ 5370285 w 14093371"/>
              <a:gd name="connsiteY120" fmla="*/ 2239929 h 13724176"/>
              <a:gd name="connsiteX121" fmla="*/ 5878285 w 14093371"/>
              <a:gd name="connsiteY121" fmla="*/ 512729 h 13724176"/>
              <a:gd name="connsiteX122" fmla="*/ 6023428 w 14093371"/>
              <a:gd name="connsiteY122" fmla="*/ 33758 h 13724176"/>
              <a:gd name="connsiteX123" fmla="*/ 5747657 w 14093371"/>
              <a:gd name="connsiteY123" fmla="*/ 1122329 h 13724176"/>
              <a:gd name="connsiteX124" fmla="*/ 5544457 w 14093371"/>
              <a:gd name="connsiteY124" fmla="*/ 1906100 h 13724176"/>
              <a:gd name="connsiteX125" fmla="*/ 4992914 w 14093371"/>
              <a:gd name="connsiteY125" fmla="*/ 3894558 h 13724176"/>
              <a:gd name="connsiteX126" fmla="*/ 4354285 w 14093371"/>
              <a:gd name="connsiteY126" fmla="*/ 6289415 h 13724176"/>
              <a:gd name="connsiteX127" fmla="*/ 4049485 w 14093371"/>
              <a:gd name="connsiteY127" fmla="*/ 7450558 h 13724176"/>
              <a:gd name="connsiteX128" fmla="*/ 3280228 w 14093371"/>
              <a:gd name="connsiteY128" fmla="*/ 10542100 h 13724176"/>
              <a:gd name="connsiteX129" fmla="*/ 3106057 w 14093371"/>
              <a:gd name="connsiteY129" fmla="*/ 11238786 h 13724176"/>
              <a:gd name="connsiteX130" fmla="*/ 2989942 w 14093371"/>
              <a:gd name="connsiteY130" fmla="*/ 11674215 h 13724176"/>
              <a:gd name="connsiteX131" fmla="*/ 2960914 w 14093371"/>
              <a:gd name="connsiteY131" fmla="*/ 11790329 h 13724176"/>
              <a:gd name="connsiteX132" fmla="*/ 3091542 w 14093371"/>
              <a:gd name="connsiteY132" fmla="*/ 11282329 h 13724176"/>
              <a:gd name="connsiteX133" fmla="*/ 3759200 w 14093371"/>
              <a:gd name="connsiteY133" fmla="*/ 9018100 h 13724176"/>
              <a:gd name="connsiteX134" fmla="*/ 4368800 w 14093371"/>
              <a:gd name="connsiteY134" fmla="*/ 7116729 h 13724176"/>
              <a:gd name="connsiteX135" fmla="*/ 4963885 w 14093371"/>
              <a:gd name="connsiteY135" fmla="*/ 5418558 h 13724176"/>
              <a:gd name="connsiteX136" fmla="*/ 5428342 w 14093371"/>
              <a:gd name="connsiteY136" fmla="*/ 4344500 h 13724176"/>
              <a:gd name="connsiteX137" fmla="*/ 5196114 w 14093371"/>
              <a:gd name="connsiteY137" fmla="*/ 5824958 h 13724176"/>
              <a:gd name="connsiteX138" fmla="*/ 4978400 w 14093371"/>
              <a:gd name="connsiteY138" fmla="*/ 6724843 h 13724176"/>
              <a:gd name="connsiteX139" fmla="*/ 4513942 w 14093371"/>
              <a:gd name="connsiteY139" fmla="*/ 8785872 h 13724176"/>
              <a:gd name="connsiteX140" fmla="*/ 4267200 w 14093371"/>
              <a:gd name="connsiteY140" fmla="*/ 9801872 h 13724176"/>
              <a:gd name="connsiteX141" fmla="*/ 3773714 w 14093371"/>
              <a:gd name="connsiteY141" fmla="*/ 11935472 h 13724176"/>
              <a:gd name="connsiteX142" fmla="*/ 3846285 w 14093371"/>
              <a:gd name="connsiteY142" fmla="*/ 11630672 h 13724176"/>
              <a:gd name="connsiteX143" fmla="*/ 4499428 w 14093371"/>
              <a:gd name="connsiteY143" fmla="*/ 9540615 h 13724176"/>
              <a:gd name="connsiteX144" fmla="*/ 5486400 w 14093371"/>
              <a:gd name="connsiteY144" fmla="*/ 6550672 h 13724176"/>
              <a:gd name="connsiteX145" fmla="*/ 5791200 w 14093371"/>
              <a:gd name="connsiteY145" fmla="*/ 5679815 h 13724176"/>
              <a:gd name="connsiteX146" fmla="*/ 6226628 w 14093371"/>
              <a:gd name="connsiteY146" fmla="*/ 4475129 h 13724176"/>
              <a:gd name="connsiteX147" fmla="*/ 6270171 w 14093371"/>
              <a:gd name="connsiteY147" fmla="*/ 4402558 h 13724176"/>
              <a:gd name="connsiteX148" fmla="*/ 5994400 w 14093371"/>
              <a:gd name="connsiteY148" fmla="*/ 5636272 h 13724176"/>
              <a:gd name="connsiteX149" fmla="*/ 5167085 w 14093371"/>
              <a:gd name="connsiteY149" fmla="*/ 8495586 h 13724176"/>
              <a:gd name="connsiteX150" fmla="*/ 4862285 w 14093371"/>
              <a:gd name="connsiteY150" fmla="*/ 9526100 h 13724176"/>
              <a:gd name="connsiteX151" fmla="*/ 4557485 w 14093371"/>
              <a:gd name="connsiteY151" fmla="*/ 10469529 h 13724176"/>
              <a:gd name="connsiteX152" fmla="*/ 4136571 w 14093371"/>
              <a:gd name="connsiteY152" fmla="*/ 11877415 h 13724176"/>
              <a:gd name="connsiteX153" fmla="*/ 4194628 w 14093371"/>
              <a:gd name="connsiteY153" fmla="*/ 11688729 h 13724176"/>
              <a:gd name="connsiteX154" fmla="*/ 4644571 w 14093371"/>
              <a:gd name="connsiteY154" fmla="*/ 10527586 h 13724176"/>
              <a:gd name="connsiteX155" fmla="*/ 5007428 w 14093371"/>
              <a:gd name="connsiteY155" fmla="*/ 9540615 h 13724176"/>
              <a:gd name="connsiteX156" fmla="*/ 5979885 w 14093371"/>
              <a:gd name="connsiteY156" fmla="*/ 7087700 h 13724176"/>
              <a:gd name="connsiteX157" fmla="*/ 7053942 w 14093371"/>
              <a:gd name="connsiteY157" fmla="*/ 4475129 h 13724176"/>
              <a:gd name="connsiteX158" fmla="*/ 8026400 w 14093371"/>
              <a:gd name="connsiteY158" fmla="*/ 2399586 h 13724176"/>
              <a:gd name="connsiteX159" fmla="*/ 8345714 w 14093371"/>
              <a:gd name="connsiteY159" fmla="*/ 1746443 h 13724176"/>
              <a:gd name="connsiteX160" fmla="*/ 7823200 w 14093371"/>
              <a:gd name="connsiteY160" fmla="*/ 3546215 h 13724176"/>
              <a:gd name="connsiteX161" fmla="*/ 7518400 w 14093371"/>
              <a:gd name="connsiteY161" fmla="*/ 4489643 h 13724176"/>
              <a:gd name="connsiteX162" fmla="*/ 6516914 w 14093371"/>
              <a:gd name="connsiteY162" fmla="*/ 7827929 h 13724176"/>
              <a:gd name="connsiteX163" fmla="*/ 5660571 w 14093371"/>
              <a:gd name="connsiteY163" fmla="*/ 10614672 h 13724176"/>
              <a:gd name="connsiteX164" fmla="*/ 5500914 w 14093371"/>
              <a:gd name="connsiteY164" fmla="*/ 11180729 h 13724176"/>
              <a:gd name="connsiteX165" fmla="*/ 5718628 w 14093371"/>
              <a:gd name="connsiteY165" fmla="*/ 10643700 h 13724176"/>
              <a:gd name="connsiteX166" fmla="*/ 5965371 w 14093371"/>
              <a:gd name="connsiteY166" fmla="*/ 10005072 h 13724176"/>
              <a:gd name="connsiteX167" fmla="*/ 6763657 w 14093371"/>
              <a:gd name="connsiteY167" fmla="*/ 8205300 h 13724176"/>
              <a:gd name="connsiteX168" fmla="*/ 7750628 w 14093371"/>
              <a:gd name="connsiteY168" fmla="*/ 6042672 h 13724176"/>
              <a:gd name="connsiteX169" fmla="*/ 8810171 w 14093371"/>
              <a:gd name="connsiteY169" fmla="*/ 4068729 h 13724176"/>
              <a:gd name="connsiteX170" fmla="*/ 9535885 w 14093371"/>
              <a:gd name="connsiteY170" fmla="*/ 2907586 h 13724176"/>
              <a:gd name="connsiteX171" fmla="*/ 9550400 w 14093371"/>
              <a:gd name="connsiteY171" fmla="*/ 2980158 h 13724176"/>
              <a:gd name="connsiteX172" fmla="*/ 9245600 w 14093371"/>
              <a:gd name="connsiteY172" fmla="*/ 4692843 h 13724176"/>
              <a:gd name="connsiteX173" fmla="*/ 8795657 w 14093371"/>
              <a:gd name="connsiteY173" fmla="*/ 6478100 h 13724176"/>
              <a:gd name="connsiteX174" fmla="*/ 8548914 w 14093371"/>
              <a:gd name="connsiteY174" fmla="*/ 7450558 h 13724176"/>
              <a:gd name="connsiteX175" fmla="*/ 8302171 w 14093371"/>
              <a:gd name="connsiteY175" fmla="*/ 8350443 h 13724176"/>
              <a:gd name="connsiteX176" fmla="*/ 8098971 w 14093371"/>
              <a:gd name="connsiteY176" fmla="*/ 9134215 h 13724176"/>
              <a:gd name="connsiteX177" fmla="*/ 7939314 w 14093371"/>
              <a:gd name="connsiteY177" fmla="*/ 9758329 h 13724176"/>
              <a:gd name="connsiteX178" fmla="*/ 8157028 w 14093371"/>
              <a:gd name="connsiteY178" fmla="*/ 9351929 h 13724176"/>
              <a:gd name="connsiteX179" fmla="*/ 8447314 w 14093371"/>
              <a:gd name="connsiteY179" fmla="*/ 8524615 h 13724176"/>
              <a:gd name="connsiteX180" fmla="*/ 8824685 w 14093371"/>
              <a:gd name="connsiteY180" fmla="*/ 7523129 h 13724176"/>
              <a:gd name="connsiteX181" fmla="*/ 9753600 w 14093371"/>
              <a:gd name="connsiteY181" fmla="*/ 5273415 h 13724176"/>
              <a:gd name="connsiteX182" fmla="*/ 10653485 w 14093371"/>
              <a:gd name="connsiteY182" fmla="*/ 3154329 h 13724176"/>
              <a:gd name="connsiteX183" fmla="*/ 11393714 w 14093371"/>
              <a:gd name="connsiteY183" fmla="*/ 1775472 h 13724176"/>
              <a:gd name="connsiteX184" fmla="*/ 11350171 w 14093371"/>
              <a:gd name="connsiteY184" fmla="*/ 2239929 h 13724176"/>
              <a:gd name="connsiteX185" fmla="*/ 9782628 w 14093371"/>
              <a:gd name="connsiteY185" fmla="*/ 7073186 h 13724176"/>
              <a:gd name="connsiteX186" fmla="*/ 9071428 w 14093371"/>
              <a:gd name="connsiteY186" fmla="*/ 9090672 h 13724176"/>
              <a:gd name="connsiteX187" fmla="*/ 8810171 w 14093371"/>
              <a:gd name="connsiteY187" fmla="*/ 9801872 h 13724176"/>
              <a:gd name="connsiteX188" fmla="*/ 8723085 w 14093371"/>
              <a:gd name="connsiteY188" fmla="*/ 10106672 h 13724176"/>
              <a:gd name="connsiteX189" fmla="*/ 8839200 w 14093371"/>
              <a:gd name="connsiteY189" fmla="*/ 9758329 h 13724176"/>
              <a:gd name="connsiteX190" fmla="*/ 9056914 w 14093371"/>
              <a:gd name="connsiteY190" fmla="*/ 9119700 h 13724176"/>
              <a:gd name="connsiteX191" fmla="*/ 10726057 w 14093371"/>
              <a:gd name="connsiteY191" fmla="*/ 5273415 h 13724176"/>
              <a:gd name="connsiteX192" fmla="*/ 11263085 w 14093371"/>
              <a:gd name="connsiteY192" fmla="*/ 4126786 h 13724176"/>
              <a:gd name="connsiteX193" fmla="*/ 12133942 w 14093371"/>
              <a:gd name="connsiteY193" fmla="*/ 2530215 h 13724176"/>
              <a:gd name="connsiteX194" fmla="*/ 12148457 w 14093371"/>
              <a:gd name="connsiteY194" fmla="*/ 2602786 h 13724176"/>
              <a:gd name="connsiteX195" fmla="*/ 12046857 w 14093371"/>
              <a:gd name="connsiteY195" fmla="*/ 3067243 h 13724176"/>
              <a:gd name="connsiteX196" fmla="*/ 11727542 w 14093371"/>
              <a:gd name="connsiteY196" fmla="*/ 4359015 h 13724176"/>
              <a:gd name="connsiteX197" fmla="*/ 11176000 w 14093371"/>
              <a:gd name="connsiteY197" fmla="*/ 6129758 h 13724176"/>
              <a:gd name="connsiteX198" fmla="*/ 10914742 w 14093371"/>
              <a:gd name="connsiteY198" fmla="*/ 7029643 h 13724176"/>
              <a:gd name="connsiteX199" fmla="*/ 10508342 w 14093371"/>
              <a:gd name="connsiteY199" fmla="*/ 8553643 h 13724176"/>
              <a:gd name="connsiteX200" fmla="*/ 10377714 w 14093371"/>
              <a:gd name="connsiteY200" fmla="*/ 9061643 h 13724176"/>
              <a:gd name="connsiteX201" fmla="*/ 10479314 w 14093371"/>
              <a:gd name="connsiteY201" fmla="*/ 8887472 h 13724176"/>
              <a:gd name="connsiteX202" fmla="*/ 10900228 w 14093371"/>
              <a:gd name="connsiteY202" fmla="*/ 7885986 h 13724176"/>
              <a:gd name="connsiteX203" fmla="*/ 11292114 w 14093371"/>
              <a:gd name="connsiteY203" fmla="*/ 7000615 h 13724176"/>
              <a:gd name="connsiteX204" fmla="*/ 11771085 w 14093371"/>
              <a:gd name="connsiteY204" fmla="*/ 6013643 h 13724176"/>
              <a:gd name="connsiteX205" fmla="*/ 12279085 w 14093371"/>
              <a:gd name="connsiteY205" fmla="*/ 4925072 h 13724176"/>
              <a:gd name="connsiteX206" fmla="*/ 13309600 w 14093371"/>
              <a:gd name="connsiteY206" fmla="*/ 2922100 h 13724176"/>
              <a:gd name="connsiteX207" fmla="*/ 13759542 w 14093371"/>
              <a:gd name="connsiteY207" fmla="*/ 2109300 h 13724176"/>
              <a:gd name="connsiteX208" fmla="*/ 14093371 w 14093371"/>
              <a:gd name="connsiteY208" fmla="*/ 1528729 h 13724176"/>
              <a:gd name="connsiteX209" fmla="*/ 13977257 w 14093371"/>
              <a:gd name="connsiteY209" fmla="*/ 2312500 h 13724176"/>
              <a:gd name="connsiteX210" fmla="*/ 13004800 w 14093371"/>
              <a:gd name="connsiteY210" fmla="*/ 5984615 h 13724176"/>
              <a:gd name="connsiteX211" fmla="*/ 12162971 w 14093371"/>
              <a:gd name="connsiteY211" fmla="*/ 9308386 h 13724176"/>
              <a:gd name="connsiteX212" fmla="*/ 11945257 w 14093371"/>
              <a:gd name="connsiteY212" fmla="*/ 10208272 h 13724176"/>
              <a:gd name="connsiteX213" fmla="*/ 11785600 w 14093371"/>
              <a:gd name="connsiteY213" fmla="*/ 10861415 h 13724176"/>
              <a:gd name="connsiteX214" fmla="*/ 11684000 w 14093371"/>
              <a:gd name="connsiteY214" fmla="*/ 11296843 h 13724176"/>
              <a:gd name="connsiteX215" fmla="*/ 11669485 w 14093371"/>
              <a:gd name="connsiteY215" fmla="*/ 11369415 h 13724176"/>
              <a:gd name="connsiteX216" fmla="*/ 11756571 w 14093371"/>
              <a:gd name="connsiteY216" fmla="*/ 11180729 h 13724176"/>
              <a:gd name="connsiteX217" fmla="*/ 12162971 w 14093371"/>
              <a:gd name="connsiteY217" fmla="*/ 10019586 h 13724176"/>
              <a:gd name="connsiteX218" fmla="*/ 12787085 w 14093371"/>
              <a:gd name="connsiteY218" fmla="*/ 8277872 h 13724176"/>
              <a:gd name="connsiteX219" fmla="*/ 13149942 w 14093371"/>
              <a:gd name="connsiteY219" fmla="*/ 7407015 h 13724176"/>
              <a:gd name="connsiteX220" fmla="*/ 13991771 w 14093371"/>
              <a:gd name="connsiteY220" fmla="*/ 5679815 h 13724176"/>
              <a:gd name="connsiteX221" fmla="*/ 13774057 w 14093371"/>
              <a:gd name="connsiteY221" fmla="*/ 6724843 h 13724176"/>
              <a:gd name="connsiteX222" fmla="*/ 13643428 w 14093371"/>
              <a:gd name="connsiteY222" fmla="*/ 7450558 h 13724176"/>
              <a:gd name="connsiteX223" fmla="*/ 13425714 w 14093371"/>
              <a:gd name="connsiteY223" fmla="*/ 8350443 h 13724176"/>
              <a:gd name="connsiteX224" fmla="*/ 13004800 w 14093371"/>
              <a:gd name="connsiteY224" fmla="*/ 10455015 h 13724176"/>
              <a:gd name="connsiteX225" fmla="*/ 12496800 w 14093371"/>
              <a:gd name="connsiteY225" fmla="*/ 12588615 h 13724176"/>
              <a:gd name="connsiteX226" fmla="*/ 12061371 w 14093371"/>
              <a:gd name="connsiteY226" fmla="*/ 13720729 h 13724176"/>
              <a:gd name="connsiteX227" fmla="*/ 11829142 w 14093371"/>
              <a:gd name="connsiteY227" fmla="*/ 13706215 h 13724176"/>
              <a:gd name="connsiteX228" fmla="*/ 11843657 w 14093371"/>
              <a:gd name="connsiteY228" fmla="*/ 13619129 h 13724176"/>
              <a:gd name="connsiteX229" fmla="*/ 11930742 w 14093371"/>
              <a:gd name="connsiteY229" fmla="*/ 13488500 h 13724176"/>
              <a:gd name="connsiteX230" fmla="*/ 11959771 w 14093371"/>
              <a:gd name="connsiteY230" fmla="*/ 13444958 h 13724176"/>
              <a:gd name="connsiteX231" fmla="*/ 11974285 w 14093371"/>
              <a:gd name="connsiteY231" fmla="*/ 13386900 h 13724176"/>
              <a:gd name="connsiteX232" fmla="*/ 12104914 w 14093371"/>
              <a:gd name="connsiteY232" fmla="*/ 13256272 h 13724176"/>
              <a:gd name="connsiteX233" fmla="*/ 12279085 w 14093371"/>
              <a:gd name="connsiteY233" fmla="*/ 13009529 h 13724176"/>
              <a:gd name="connsiteX234" fmla="*/ 12366171 w 14093371"/>
              <a:gd name="connsiteY234" fmla="*/ 12893415 h 13724176"/>
              <a:gd name="connsiteX235" fmla="*/ 12395200 w 14093371"/>
              <a:gd name="connsiteY235" fmla="*/ 12849872 h 13724176"/>
              <a:gd name="connsiteX236" fmla="*/ 12424228 w 14093371"/>
              <a:gd name="connsiteY236" fmla="*/ 12777300 h 13724176"/>
              <a:gd name="connsiteX237" fmla="*/ 12438742 w 14093371"/>
              <a:gd name="connsiteY237" fmla="*/ 12733758 h 13724176"/>
              <a:gd name="connsiteX238" fmla="*/ 12438742 w 14093371"/>
              <a:gd name="connsiteY238" fmla="*/ 12675700 h 1372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4093371" h="13724176">
                <a:moveTo>
                  <a:pt x="0" y="2544729"/>
                </a:moveTo>
                <a:cubicBezTo>
                  <a:pt x="19352" y="3483319"/>
                  <a:pt x="18564" y="4422541"/>
                  <a:pt x="58057" y="5360500"/>
                </a:cubicBezTo>
                <a:cubicBezTo>
                  <a:pt x="76650" y="5802073"/>
                  <a:pt x="127418" y="6241815"/>
                  <a:pt x="174171" y="6681300"/>
                </a:cubicBezTo>
                <a:cubicBezTo>
                  <a:pt x="304211" y="7903687"/>
                  <a:pt x="203268" y="6991785"/>
                  <a:pt x="420914" y="8771358"/>
                </a:cubicBezTo>
                <a:cubicBezTo>
                  <a:pt x="445756" y="8974479"/>
                  <a:pt x="464172" y="9178433"/>
                  <a:pt x="493485" y="9380958"/>
                </a:cubicBezTo>
                <a:cubicBezTo>
                  <a:pt x="546704" y="9748653"/>
                  <a:pt x="587325" y="10118393"/>
                  <a:pt x="653142" y="10484043"/>
                </a:cubicBezTo>
                <a:cubicBezTo>
                  <a:pt x="795892" y="11277097"/>
                  <a:pt x="749010" y="10966436"/>
                  <a:pt x="812800" y="11412958"/>
                </a:cubicBezTo>
                <a:cubicBezTo>
                  <a:pt x="827314" y="11393605"/>
                  <a:pt x="849696" y="11378160"/>
                  <a:pt x="856342" y="11354900"/>
                </a:cubicBezTo>
                <a:cubicBezTo>
                  <a:pt x="869699" y="11308149"/>
                  <a:pt x="866819" y="11258212"/>
                  <a:pt x="870857" y="11209758"/>
                </a:cubicBezTo>
                <a:cubicBezTo>
                  <a:pt x="876496" y="11142087"/>
                  <a:pt x="878072" y="11074071"/>
                  <a:pt x="885371" y="11006558"/>
                </a:cubicBezTo>
                <a:cubicBezTo>
                  <a:pt x="897432" y="10894989"/>
                  <a:pt x="917522" y="10784368"/>
                  <a:pt x="928914" y="10672729"/>
                </a:cubicBezTo>
                <a:cubicBezTo>
                  <a:pt x="965909" y="10310178"/>
                  <a:pt x="995128" y="9946870"/>
                  <a:pt x="1030514" y="9584158"/>
                </a:cubicBezTo>
                <a:cubicBezTo>
                  <a:pt x="1053185" y="9351776"/>
                  <a:pt x="1085178" y="9120269"/>
                  <a:pt x="1103085" y="8887472"/>
                </a:cubicBezTo>
                <a:cubicBezTo>
                  <a:pt x="1122437" y="8635891"/>
                  <a:pt x="1137663" y="8383958"/>
                  <a:pt x="1161142" y="8132729"/>
                </a:cubicBezTo>
                <a:cubicBezTo>
                  <a:pt x="1186050" y="7866216"/>
                  <a:pt x="1227240" y="7601293"/>
                  <a:pt x="1248228" y="7334443"/>
                </a:cubicBezTo>
                <a:cubicBezTo>
                  <a:pt x="1294987" y="6739936"/>
                  <a:pt x="1325321" y="6144251"/>
                  <a:pt x="1364342" y="5549186"/>
                </a:cubicBezTo>
                <a:cubicBezTo>
                  <a:pt x="1386399" y="5212823"/>
                  <a:pt x="1450588" y="4234208"/>
                  <a:pt x="1480457" y="3880043"/>
                </a:cubicBezTo>
                <a:cubicBezTo>
                  <a:pt x="1514324" y="3478481"/>
                  <a:pt x="1547964" y="3076901"/>
                  <a:pt x="1582057" y="2675358"/>
                </a:cubicBezTo>
                <a:cubicBezTo>
                  <a:pt x="1591507" y="2564062"/>
                  <a:pt x="1619043" y="2230117"/>
                  <a:pt x="1611085" y="2341529"/>
                </a:cubicBezTo>
                <a:cubicBezTo>
                  <a:pt x="1582566" y="2740802"/>
                  <a:pt x="1620676" y="2336660"/>
                  <a:pt x="1538514" y="2820500"/>
                </a:cubicBezTo>
                <a:cubicBezTo>
                  <a:pt x="1510679" y="2984418"/>
                  <a:pt x="1492939" y="3149928"/>
                  <a:pt x="1465942" y="3313986"/>
                </a:cubicBezTo>
                <a:cubicBezTo>
                  <a:pt x="1430037" y="3532179"/>
                  <a:pt x="1384427" y="3748725"/>
                  <a:pt x="1349828" y="3967129"/>
                </a:cubicBezTo>
                <a:cubicBezTo>
                  <a:pt x="1307006" y="4237442"/>
                  <a:pt x="1275330" y="4509427"/>
                  <a:pt x="1233714" y="4779929"/>
                </a:cubicBezTo>
                <a:cubicBezTo>
                  <a:pt x="1188239" y="5075514"/>
                  <a:pt x="1134604" y="5369801"/>
                  <a:pt x="1088571" y="5665300"/>
                </a:cubicBezTo>
                <a:cubicBezTo>
                  <a:pt x="909255" y="6816396"/>
                  <a:pt x="782224" y="7555018"/>
                  <a:pt x="667657" y="8626215"/>
                </a:cubicBezTo>
                <a:cubicBezTo>
                  <a:pt x="570867" y="9531201"/>
                  <a:pt x="504615" y="10214603"/>
                  <a:pt x="435428" y="11064615"/>
                </a:cubicBezTo>
                <a:cubicBezTo>
                  <a:pt x="420075" y="11253234"/>
                  <a:pt x="410114" y="11442309"/>
                  <a:pt x="391885" y="11630672"/>
                </a:cubicBezTo>
                <a:cubicBezTo>
                  <a:pt x="359912" y="11961059"/>
                  <a:pt x="283944" y="12061094"/>
                  <a:pt x="377371" y="11920958"/>
                </a:cubicBezTo>
                <a:cubicBezTo>
                  <a:pt x="459619" y="11620996"/>
                  <a:pt x="543811" y="11321560"/>
                  <a:pt x="624114" y="11021072"/>
                </a:cubicBezTo>
                <a:cubicBezTo>
                  <a:pt x="811178" y="10321090"/>
                  <a:pt x="853286" y="10072298"/>
                  <a:pt x="1088571" y="9366443"/>
                </a:cubicBezTo>
                <a:cubicBezTo>
                  <a:pt x="1591482" y="7857709"/>
                  <a:pt x="1728095" y="7483504"/>
                  <a:pt x="2220685" y="6216843"/>
                </a:cubicBezTo>
                <a:cubicBezTo>
                  <a:pt x="2536613" y="5404457"/>
                  <a:pt x="2678108" y="5043486"/>
                  <a:pt x="3018971" y="4257415"/>
                </a:cubicBezTo>
                <a:cubicBezTo>
                  <a:pt x="3122354" y="4019000"/>
                  <a:pt x="3230109" y="3782494"/>
                  <a:pt x="3338285" y="3546215"/>
                </a:cubicBezTo>
                <a:cubicBezTo>
                  <a:pt x="3413964" y="3380916"/>
                  <a:pt x="3570514" y="3052729"/>
                  <a:pt x="3570514" y="3052729"/>
                </a:cubicBezTo>
                <a:cubicBezTo>
                  <a:pt x="3637872" y="3254809"/>
                  <a:pt x="3583500" y="3064849"/>
                  <a:pt x="3454400" y="3575243"/>
                </a:cubicBezTo>
                <a:cubicBezTo>
                  <a:pt x="3036510" y="5227369"/>
                  <a:pt x="2940371" y="5765696"/>
                  <a:pt x="2452914" y="7363472"/>
                </a:cubicBezTo>
                <a:cubicBezTo>
                  <a:pt x="2286389" y="7909305"/>
                  <a:pt x="2103477" y="8450116"/>
                  <a:pt x="1915885" y="8989072"/>
                </a:cubicBezTo>
                <a:cubicBezTo>
                  <a:pt x="1584915" y="9939954"/>
                  <a:pt x="1748835" y="9710131"/>
                  <a:pt x="1494971" y="10048615"/>
                </a:cubicBezTo>
                <a:cubicBezTo>
                  <a:pt x="1459134" y="9331868"/>
                  <a:pt x="1456157" y="9670216"/>
                  <a:pt x="1698171" y="8379472"/>
                </a:cubicBezTo>
                <a:cubicBezTo>
                  <a:pt x="2012057" y="6705411"/>
                  <a:pt x="2239572" y="5749023"/>
                  <a:pt x="2699657" y="4097758"/>
                </a:cubicBezTo>
                <a:cubicBezTo>
                  <a:pt x="2851649" y="3552252"/>
                  <a:pt x="3028647" y="3014025"/>
                  <a:pt x="3193142" y="2472158"/>
                </a:cubicBezTo>
                <a:cubicBezTo>
                  <a:pt x="3147224" y="2839505"/>
                  <a:pt x="3169571" y="2699904"/>
                  <a:pt x="2975428" y="3386558"/>
                </a:cubicBezTo>
                <a:cubicBezTo>
                  <a:pt x="1827517" y="7446538"/>
                  <a:pt x="2054324" y="6585997"/>
                  <a:pt x="1088571" y="9845415"/>
                </a:cubicBezTo>
                <a:cubicBezTo>
                  <a:pt x="898073" y="10488347"/>
                  <a:pt x="712906" y="11132851"/>
                  <a:pt x="522514" y="11775815"/>
                </a:cubicBezTo>
                <a:cubicBezTo>
                  <a:pt x="417781" y="12129505"/>
                  <a:pt x="203200" y="12835358"/>
                  <a:pt x="203200" y="12835358"/>
                </a:cubicBezTo>
                <a:cubicBezTo>
                  <a:pt x="208038" y="12782139"/>
                  <a:pt x="202751" y="12727001"/>
                  <a:pt x="217714" y="12675700"/>
                </a:cubicBezTo>
                <a:cubicBezTo>
                  <a:pt x="679471" y="11092533"/>
                  <a:pt x="1135427" y="9566922"/>
                  <a:pt x="1727200" y="8031129"/>
                </a:cubicBezTo>
                <a:cubicBezTo>
                  <a:pt x="2668754" y="5587572"/>
                  <a:pt x="2344469" y="6136339"/>
                  <a:pt x="2888342" y="5229872"/>
                </a:cubicBezTo>
                <a:cubicBezTo>
                  <a:pt x="2746849" y="6008100"/>
                  <a:pt x="2780672" y="5862785"/>
                  <a:pt x="2235200" y="7305415"/>
                </a:cubicBezTo>
                <a:cubicBezTo>
                  <a:pt x="1736976" y="8623086"/>
                  <a:pt x="1183944" y="9919384"/>
                  <a:pt x="653142" y="11224272"/>
                </a:cubicBezTo>
                <a:cubicBezTo>
                  <a:pt x="487250" y="11632089"/>
                  <a:pt x="22391" y="12866280"/>
                  <a:pt x="145142" y="12443472"/>
                </a:cubicBezTo>
                <a:cubicBezTo>
                  <a:pt x="373694" y="11656241"/>
                  <a:pt x="388013" y="11555921"/>
                  <a:pt x="856342" y="10513072"/>
                </a:cubicBezTo>
                <a:cubicBezTo>
                  <a:pt x="2532078" y="6781638"/>
                  <a:pt x="2195150" y="7458055"/>
                  <a:pt x="3541485" y="5070215"/>
                </a:cubicBezTo>
                <a:cubicBezTo>
                  <a:pt x="3239693" y="6579177"/>
                  <a:pt x="3490713" y="5450515"/>
                  <a:pt x="2525485" y="8335929"/>
                </a:cubicBezTo>
                <a:cubicBezTo>
                  <a:pt x="2370170" y="8800220"/>
                  <a:pt x="2215847" y="9264843"/>
                  <a:pt x="2061028" y="9729300"/>
                </a:cubicBezTo>
                <a:lnTo>
                  <a:pt x="1915885" y="10164729"/>
                </a:lnTo>
                <a:cubicBezTo>
                  <a:pt x="2083418" y="9075777"/>
                  <a:pt x="1975098" y="9733924"/>
                  <a:pt x="2670628" y="7276386"/>
                </a:cubicBezTo>
                <a:cubicBezTo>
                  <a:pt x="2956206" y="6267345"/>
                  <a:pt x="3356214" y="4978198"/>
                  <a:pt x="3730171" y="3967129"/>
                </a:cubicBezTo>
                <a:cubicBezTo>
                  <a:pt x="3770064" y="3859270"/>
                  <a:pt x="3680034" y="4192055"/>
                  <a:pt x="3643085" y="4300958"/>
                </a:cubicBezTo>
                <a:cubicBezTo>
                  <a:pt x="3404153" y="5005180"/>
                  <a:pt x="3160738" y="5708023"/>
                  <a:pt x="2902857" y="6405529"/>
                </a:cubicBezTo>
                <a:cubicBezTo>
                  <a:pt x="2652671" y="7082221"/>
                  <a:pt x="2380888" y="7750732"/>
                  <a:pt x="2119085" y="8423015"/>
                </a:cubicBezTo>
                <a:cubicBezTo>
                  <a:pt x="1989002" y="8757056"/>
                  <a:pt x="1861223" y="9092020"/>
                  <a:pt x="1727200" y="9424500"/>
                </a:cubicBezTo>
                <a:cubicBezTo>
                  <a:pt x="1609627" y="9716171"/>
                  <a:pt x="1503389" y="10013292"/>
                  <a:pt x="1364342" y="10295358"/>
                </a:cubicBezTo>
                <a:cubicBezTo>
                  <a:pt x="1195009" y="10638863"/>
                  <a:pt x="763453" y="11697410"/>
                  <a:pt x="856342" y="11325872"/>
                </a:cubicBezTo>
                <a:cubicBezTo>
                  <a:pt x="910699" y="11108456"/>
                  <a:pt x="854277" y="11326248"/>
                  <a:pt x="1030514" y="10817872"/>
                </a:cubicBezTo>
                <a:cubicBezTo>
                  <a:pt x="1104180" y="10605372"/>
                  <a:pt x="1176473" y="10392396"/>
                  <a:pt x="1248228" y="10179243"/>
                </a:cubicBezTo>
                <a:cubicBezTo>
                  <a:pt x="1380927" y="9785049"/>
                  <a:pt x="1712272" y="8765772"/>
                  <a:pt x="1857828" y="8408500"/>
                </a:cubicBezTo>
                <a:cubicBezTo>
                  <a:pt x="2123923" y="7755357"/>
                  <a:pt x="2353136" y="7085944"/>
                  <a:pt x="2656114" y="6449072"/>
                </a:cubicBezTo>
                <a:cubicBezTo>
                  <a:pt x="2893181" y="5950748"/>
                  <a:pt x="3126561" y="5450653"/>
                  <a:pt x="3367314" y="4954100"/>
                </a:cubicBezTo>
                <a:cubicBezTo>
                  <a:pt x="3567184" y="4541868"/>
                  <a:pt x="3492324" y="4644430"/>
                  <a:pt x="3657600" y="4446100"/>
                </a:cubicBezTo>
                <a:cubicBezTo>
                  <a:pt x="3633409" y="4600919"/>
                  <a:pt x="3624262" y="4758851"/>
                  <a:pt x="3585028" y="4910558"/>
                </a:cubicBezTo>
                <a:cubicBezTo>
                  <a:pt x="3478861" y="5321069"/>
                  <a:pt x="3345389" y="5724039"/>
                  <a:pt x="3222171" y="6129758"/>
                </a:cubicBezTo>
                <a:cubicBezTo>
                  <a:pt x="3147022" y="6377199"/>
                  <a:pt x="3056256" y="6620033"/>
                  <a:pt x="2989942" y="6869986"/>
                </a:cubicBezTo>
                <a:cubicBezTo>
                  <a:pt x="2499122" y="8720006"/>
                  <a:pt x="3090578" y="6523426"/>
                  <a:pt x="2612571" y="8205300"/>
                </a:cubicBezTo>
                <a:cubicBezTo>
                  <a:pt x="2321698" y="9228742"/>
                  <a:pt x="2501124" y="8684787"/>
                  <a:pt x="2380342" y="9047129"/>
                </a:cubicBezTo>
                <a:cubicBezTo>
                  <a:pt x="2423162" y="8768806"/>
                  <a:pt x="2410268" y="8814029"/>
                  <a:pt x="2510971" y="8452043"/>
                </a:cubicBezTo>
                <a:cubicBezTo>
                  <a:pt x="2652572" y="7943044"/>
                  <a:pt x="2778182" y="7428875"/>
                  <a:pt x="2946400" y="6928043"/>
                </a:cubicBezTo>
                <a:cubicBezTo>
                  <a:pt x="3159276" y="6294253"/>
                  <a:pt x="3363563" y="5657512"/>
                  <a:pt x="3585028" y="5026672"/>
                </a:cubicBezTo>
                <a:cubicBezTo>
                  <a:pt x="3818448" y="4361777"/>
                  <a:pt x="3934796" y="4142834"/>
                  <a:pt x="4194628" y="3517186"/>
                </a:cubicBezTo>
                <a:cubicBezTo>
                  <a:pt x="5033948" y="1496191"/>
                  <a:pt x="4562266" y="2099693"/>
                  <a:pt x="5065485" y="1470672"/>
                </a:cubicBezTo>
                <a:cubicBezTo>
                  <a:pt x="4932371" y="2402486"/>
                  <a:pt x="5036592" y="1734025"/>
                  <a:pt x="4441371" y="3836500"/>
                </a:cubicBezTo>
                <a:cubicBezTo>
                  <a:pt x="4249086" y="4515698"/>
                  <a:pt x="4027198" y="5194736"/>
                  <a:pt x="3817257" y="5868500"/>
                </a:cubicBezTo>
                <a:cubicBezTo>
                  <a:pt x="3714826" y="6197233"/>
                  <a:pt x="3617579" y="6527590"/>
                  <a:pt x="3512457" y="6855472"/>
                </a:cubicBezTo>
                <a:cubicBezTo>
                  <a:pt x="3414367" y="7161420"/>
                  <a:pt x="3305974" y="7463997"/>
                  <a:pt x="3207657" y="7769872"/>
                </a:cubicBezTo>
                <a:cubicBezTo>
                  <a:pt x="3131789" y="8005905"/>
                  <a:pt x="3064876" y="8244741"/>
                  <a:pt x="2989942" y="8481072"/>
                </a:cubicBezTo>
                <a:cubicBezTo>
                  <a:pt x="2939076" y="8641494"/>
                  <a:pt x="2871101" y="8796774"/>
                  <a:pt x="2830285" y="8960043"/>
                </a:cubicBezTo>
                <a:cubicBezTo>
                  <a:pt x="2825447" y="8979395"/>
                  <a:pt x="2809463" y="9037024"/>
                  <a:pt x="2815771" y="9018100"/>
                </a:cubicBezTo>
                <a:cubicBezTo>
                  <a:pt x="2826910" y="8984686"/>
                  <a:pt x="2833662" y="8949914"/>
                  <a:pt x="2844800" y="8916500"/>
                </a:cubicBezTo>
                <a:cubicBezTo>
                  <a:pt x="2949788" y="8601537"/>
                  <a:pt x="3064138" y="8289662"/>
                  <a:pt x="3164114" y="7973072"/>
                </a:cubicBezTo>
                <a:cubicBezTo>
                  <a:pt x="3251200" y="7697301"/>
                  <a:pt x="3331919" y="7419438"/>
                  <a:pt x="3425371" y="7145758"/>
                </a:cubicBezTo>
                <a:cubicBezTo>
                  <a:pt x="3535166" y="6824216"/>
                  <a:pt x="3663478" y="6509206"/>
                  <a:pt x="3773714" y="6187815"/>
                </a:cubicBezTo>
                <a:cubicBezTo>
                  <a:pt x="4007010" y="5507641"/>
                  <a:pt x="4227516" y="4823145"/>
                  <a:pt x="4455885" y="4141300"/>
                </a:cubicBezTo>
                <a:cubicBezTo>
                  <a:pt x="4566183" y="3811981"/>
                  <a:pt x="4679079" y="3483536"/>
                  <a:pt x="4789714" y="3154329"/>
                </a:cubicBezTo>
                <a:cubicBezTo>
                  <a:pt x="4877441" y="2893287"/>
                  <a:pt x="4963885" y="2631815"/>
                  <a:pt x="5050971" y="2370558"/>
                </a:cubicBezTo>
                <a:lnTo>
                  <a:pt x="5239657" y="1804500"/>
                </a:lnTo>
                <a:cubicBezTo>
                  <a:pt x="5196307" y="2194629"/>
                  <a:pt x="5239884" y="1878679"/>
                  <a:pt x="4992914" y="2675358"/>
                </a:cubicBezTo>
                <a:cubicBezTo>
                  <a:pt x="4919504" y="2912166"/>
                  <a:pt x="4850923" y="3150479"/>
                  <a:pt x="4775200" y="3386558"/>
                </a:cubicBezTo>
                <a:cubicBezTo>
                  <a:pt x="4576544" y="4005897"/>
                  <a:pt x="4386846" y="4541659"/>
                  <a:pt x="4165600" y="5157300"/>
                </a:cubicBezTo>
                <a:cubicBezTo>
                  <a:pt x="4055862" y="5462657"/>
                  <a:pt x="3941062" y="5766182"/>
                  <a:pt x="3831771" y="6071700"/>
                </a:cubicBezTo>
                <a:cubicBezTo>
                  <a:pt x="3728181" y="6361282"/>
                  <a:pt x="3632696" y="6653749"/>
                  <a:pt x="3526971" y="6942558"/>
                </a:cubicBezTo>
                <a:cubicBezTo>
                  <a:pt x="3434311" y="7195678"/>
                  <a:pt x="3331627" y="7445027"/>
                  <a:pt x="3236685" y="7697300"/>
                </a:cubicBezTo>
                <a:cubicBezTo>
                  <a:pt x="3162288" y="7894984"/>
                  <a:pt x="3090200" y="8093538"/>
                  <a:pt x="3018971" y="8292386"/>
                </a:cubicBezTo>
                <a:cubicBezTo>
                  <a:pt x="2864354" y="8724027"/>
                  <a:pt x="2950620" y="8545199"/>
                  <a:pt x="2859314" y="8727815"/>
                </a:cubicBezTo>
                <a:cubicBezTo>
                  <a:pt x="2950212" y="8273317"/>
                  <a:pt x="2875392" y="8611423"/>
                  <a:pt x="3207657" y="7682786"/>
                </a:cubicBezTo>
                <a:cubicBezTo>
                  <a:pt x="3289118" y="7455113"/>
                  <a:pt x="3373801" y="7228595"/>
                  <a:pt x="3454400" y="7000615"/>
                </a:cubicBezTo>
                <a:cubicBezTo>
                  <a:pt x="4021604" y="5396239"/>
                  <a:pt x="3411993" y="7075368"/>
                  <a:pt x="3976914" y="5534672"/>
                </a:cubicBezTo>
                <a:cubicBezTo>
                  <a:pt x="4049628" y="5336362"/>
                  <a:pt x="4114206" y="5134897"/>
                  <a:pt x="4194628" y="4939586"/>
                </a:cubicBezTo>
                <a:lnTo>
                  <a:pt x="4397828" y="4446100"/>
                </a:lnTo>
                <a:cubicBezTo>
                  <a:pt x="4378476" y="4591243"/>
                  <a:pt x="4365965" y="4737463"/>
                  <a:pt x="4339771" y="4881529"/>
                </a:cubicBezTo>
                <a:cubicBezTo>
                  <a:pt x="4156288" y="5890683"/>
                  <a:pt x="3971809" y="6637007"/>
                  <a:pt x="3744685" y="7668272"/>
                </a:cubicBezTo>
                <a:cubicBezTo>
                  <a:pt x="3685089" y="7938871"/>
                  <a:pt x="3629803" y="8210406"/>
                  <a:pt x="3570514" y="8481072"/>
                </a:cubicBezTo>
                <a:cubicBezTo>
                  <a:pt x="3518525" y="8718412"/>
                  <a:pt x="3456023" y="8953540"/>
                  <a:pt x="3410857" y="9192272"/>
                </a:cubicBezTo>
                <a:cubicBezTo>
                  <a:pt x="3376990" y="9371281"/>
                  <a:pt x="3346169" y="9550894"/>
                  <a:pt x="3309257" y="9729300"/>
                </a:cubicBezTo>
                <a:cubicBezTo>
                  <a:pt x="3301354" y="9767497"/>
                  <a:pt x="3314668" y="9651115"/>
                  <a:pt x="3323771" y="9613186"/>
                </a:cubicBezTo>
                <a:cubicBezTo>
                  <a:pt x="3343778" y="9529822"/>
                  <a:pt x="3375194" y="9449525"/>
                  <a:pt x="3396342" y="9366443"/>
                </a:cubicBezTo>
                <a:cubicBezTo>
                  <a:pt x="3442948" y="9183348"/>
                  <a:pt x="3477450" y="8997228"/>
                  <a:pt x="3526971" y="8814900"/>
                </a:cubicBezTo>
                <a:cubicBezTo>
                  <a:pt x="3690360" y="8213330"/>
                  <a:pt x="3867980" y="7615709"/>
                  <a:pt x="4034971" y="7015129"/>
                </a:cubicBezTo>
                <a:cubicBezTo>
                  <a:pt x="4143755" y="6623888"/>
                  <a:pt x="4244616" y="6230466"/>
                  <a:pt x="4354285" y="5839472"/>
                </a:cubicBezTo>
                <a:cubicBezTo>
                  <a:pt x="4467176" y="5436992"/>
                  <a:pt x="4589042" y="5037070"/>
                  <a:pt x="4702628" y="4634786"/>
                </a:cubicBezTo>
                <a:cubicBezTo>
                  <a:pt x="4821275" y="4214579"/>
                  <a:pt x="4933714" y="3792640"/>
                  <a:pt x="5050971" y="3372043"/>
                </a:cubicBezTo>
                <a:cubicBezTo>
                  <a:pt x="5156267" y="2994351"/>
                  <a:pt x="5263600" y="2617230"/>
                  <a:pt x="5370285" y="2239929"/>
                </a:cubicBezTo>
                <a:cubicBezTo>
                  <a:pt x="5735008" y="950054"/>
                  <a:pt x="5533581" y="1639648"/>
                  <a:pt x="5878285" y="512729"/>
                </a:cubicBezTo>
                <a:cubicBezTo>
                  <a:pt x="5927082" y="353199"/>
                  <a:pt x="6048795" y="-131129"/>
                  <a:pt x="6023428" y="33758"/>
                </a:cubicBezTo>
                <a:cubicBezTo>
                  <a:pt x="5945251" y="541917"/>
                  <a:pt x="6020294" y="102141"/>
                  <a:pt x="5747657" y="1122329"/>
                </a:cubicBezTo>
                <a:cubicBezTo>
                  <a:pt x="5677975" y="1383073"/>
                  <a:pt x="5615356" y="1645684"/>
                  <a:pt x="5544457" y="1906100"/>
                </a:cubicBezTo>
                <a:cubicBezTo>
                  <a:pt x="5363767" y="2569787"/>
                  <a:pt x="5175442" y="3231374"/>
                  <a:pt x="4992914" y="3894558"/>
                </a:cubicBezTo>
                <a:cubicBezTo>
                  <a:pt x="4669223" y="5070637"/>
                  <a:pt x="4667097" y="5096366"/>
                  <a:pt x="4354285" y="6289415"/>
                </a:cubicBezTo>
                <a:cubicBezTo>
                  <a:pt x="4252795" y="6676492"/>
                  <a:pt x="4149995" y="7063226"/>
                  <a:pt x="4049485" y="7450558"/>
                </a:cubicBezTo>
                <a:cubicBezTo>
                  <a:pt x="3654019" y="8974552"/>
                  <a:pt x="3745013" y="8651973"/>
                  <a:pt x="3280228" y="10542100"/>
                </a:cubicBezTo>
                <a:cubicBezTo>
                  <a:pt x="3223068" y="10774551"/>
                  <a:pt x="3165512" y="11006911"/>
                  <a:pt x="3106057" y="11238786"/>
                </a:cubicBezTo>
                <a:cubicBezTo>
                  <a:pt x="3068747" y="11384294"/>
                  <a:pt x="3028171" y="11528946"/>
                  <a:pt x="2989942" y="11674215"/>
                </a:cubicBezTo>
                <a:cubicBezTo>
                  <a:pt x="2979789" y="11712797"/>
                  <a:pt x="2953777" y="11829581"/>
                  <a:pt x="2960914" y="11790329"/>
                </a:cubicBezTo>
                <a:cubicBezTo>
                  <a:pt x="3020201" y="11464243"/>
                  <a:pt x="2955515" y="11788651"/>
                  <a:pt x="3091542" y="11282329"/>
                </a:cubicBezTo>
                <a:cubicBezTo>
                  <a:pt x="3487084" y="9810039"/>
                  <a:pt x="2937023" y="11646129"/>
                  <a:pt x="3759200" y="9018100"/>
                </a:cubicBezTo>
                <a:cubicBezTo>
                  <a:pt x="3867400" y="8672247"/>
                  <a:pt x="4253707" y="7464749"/>
                  <a:pt x="4368800" y="7116729"/>
                </a:cubicBezTo>
                <a:cubicBezTo>
                  <a:pt x="4472432" y="6803365"/>
                  <a:pt x="4826429" y="5750347"/>
                  <a:pt x="4963885" y="5418558"/>
                </a:cubicBezTo>
                <a:cubicBezTo>
                  <a:pt x="5394059" y="4380209"/>
                  <a:pt x="5164857" y="4695825"/>
                  <a:pt x="5428342" y="4344500"/>
                </a:cubicBezTo>
                <a:cubicBezTo>
                  <a:pt x="5352319" y="4909244"/>
                  <a:pt x="5315196" y="5269239"/>
                  <a:pt x="5196114" y="5824958"/>
                </a:cubicBezTo>
                <a:cubicBezTo>
                  <a:pt x="5131450" y="6126723"/>
                  <a:pt x="5047688" y="6424106"/>
                  <a:pt x="4978400" y="6724843"/>
                </a:cubicBezTo>
                <a:cubicBezTo>
                  <a:pt x="4820291" y="7411103"/>
                  <a:pt x="4672533" y="8099723"/>
                  <a:pt x="4513942" y="8785872"/>
                </a:cubicBezTo>
                <a:cubicBezTo>
                  <a:pt x="4435459" y="9125431"/>
                  <a:pt x="4344054" y="9461941"/>
                  <a:pt x="4267200" y="9801872"/>
                </a:cubicBezTo>
                <a:cubicBezTo>
                  <a:pt x="4255483" y="9853695"/>
                  <a:pt x="3916033" y="11413637"/>
                  <a:pt x="3773714" y="11935472"/>
                </a:cubicBezTo>
                <a:cubicBezTo>
                  <a:pt x="3746234" y="12036232"/>
                  <a:pt x="3815736" y="11730544"/>
                  <a:pt x="3846285" y="11630672"/>
                </a:cubicBezTo>
                <a:cubicBezTo>
                  <a:pt x="4743979" y="8695909"/>
                  <a:pt x="3790167" y="11792521"/>
                  <a:pt x="4499428" y="9540615"/>
                </a:cubicBezTo>
                <a:cubicBezTo>
                  <a:pt x="5099386" y="7635745"/>
                  <a:pt x="4514929" y="9379366"/>
                  <a:pt x="5486400" y="6550672"/>
                </a:cubicBezTo>
                <a:cubicBezTo>
                  <a:pt x="5586297" y="6259796"/>
                  <a:pt x="5690778" y="5970510"/>
                  <a:pt x="5791200" y="5679815"/>
                </a:cubicBezTo>
                <a:cubicBezTo>
                  <a:pt x="5987953" y="5110266"/>
                  <a:pt x="6014964" y="4977829"/>
                  <a:pt x="6226628" y="4475129"/>
                </a:cubicBezTo>
                <a:cubicBezTo>
                  <a:pt x="6237575" y="4449129"/>
                  <a:pt x="6255657" y="4426748"/>
                  <a:pt x="6270171" y="4402558"/>
                </a:cubicBezTo>
                <a:cubicBezTo>
                  <a:pt x="6178247" y="4813796"/>
                  <a:pt x="6100219" y="5228388"/>
                  <a:pt x="5994400" y="5636272"/>
                </a:cubicBezTo>
                <a:cubicBezTo>
                  <a:pt x="5739857" y="6617420"/>
                  <a:pt x="5453654" y="7533534"/>
                  <a:pt x="5167085" y="8495586"/>
                </a:cubicBezTo>
                <a:cubicBezTo>
                  <a:pt x="5064823" y="8838894"/>
                  <a:pt x="4967985" y="9183835"/>
                  <a:pt x="4862285" y="9526100"/>
                </a:cubicBezTo>
                <a:cubicBezTo>
                  <a:pt x="4764769" y="9841867"/>
                  <a:pt x="4648275" y="10151763"/>
                  <a:pt x="4557485" y="10469529"/>
                </a:cubicBezTo>
                <a:cubicBezTo>
                  <a:pt x="4308843" y="11339780"/>
                  <a:pt x="4380325" y="11119072"/>
                  <a:pt x="4136571" y="11877415"/>
                </a:cubicBezTo>
                <a:cubicBezTo>
                  <a:pt x="4116434" y="11940063"/>
                  <a:pt x="4170851" y="11750089"/>
                  <a:pt x="4194628" y="11688729"/>
                </a:cubicBezTo>
                <a:cubicBezTo>
                  <a:pt x="4344609" y="11301681"/>
                  <a:pt x="4497674" y="10915815"/>
                  <a:pt x="4644571" y="10527586"/>
                </a:cubicBezTo>
                <a:cubicBezTo>
                  <a:pt x="4768617" y="10199750"/>
                  <a:pt x="4882645" y="9868171"/>
                  <a:pt x="5007428" y="9540615"/>
                </a:cubicBezTo>
                <a:cubicBezTo>
                  <a:pt x="5307955" y="8751733"/>
                  <a:pt x="5671219" y="7867937"/>
                  <a:pt x="5979885" y="7087700"/>
                </a:cubicBezTo>
                <a:cubicBezTo>
                  <a:pt x="6551702" y="5642275"/>
                  <a:pt x="6429045" y="5879008"/>
                  <a:pt x="7053942" y="4475129"/>
                </a:cubicBezTo>
                <a:cubicBezTo>
                  <a:pt x="7343334" y="3824987"/>
                  <a:pt x="7714809" y="3045848"/>
                  <a:pt x="8026400" y="2399586"/>
                </a:cubicBezTo>
                <a:cubicBezTo>
                  <a:pt x="8131648" y="2181294"/>
                  <a:pt x="8345714" y="1746443"/>
                  <a:pt x="8345714" y="1746443"/>
                </a:cubicBezTo>
                <a:cubicBezTo>
                  <a:pt x="8433245" y="2446708"/>
                  <a:pt x="8372794" y="1831101"/>
                  <a:pt x="7823200" y="3546215"/>
                </a:cubicBezTo>
                <a:cubicBezTo>
                  <a:pt x="7722351" y="3860933"/>
                  <a:pt x="7612786" y="4172927"/>
                  <a:pt x="7518400" y="4489643"/>
                </a:cubicBezTo>
                <a:cubicBezTo>
                  <a:pt x="7470924" y="4648951"/>
                  <a:pt x="6709682" y="7217497"/>
                  <a:pt x="6516914" y="7827929"/>
                </a:cubicBezTo>
                <a:cubicBezTo>
                  <a:pt x="5780614" y="10159545"/>
                  <a:pt x="6597162" y="7397686"/>
                  <a:pt x="5660571" y="10614672"/>
                </a:cubicBezTo>
                <a:cubicBezTo>
                  <a:pt x="5605769" y="10802904"/>
                  <a:pt x="5427258" y="11362414"/>
                  <a:pt x="5500914" y="11180729"/>
                </a:cubicBezTo>
                <a:cubicBezTo>
                  <a:pt x="5573485" y="11001719"/>
                  <a:pt x="5647655" y="10823350"/>
                  <a:pt x="5718628" y="10643700"/>
                </a:cubicBezTo>
                <a:cubicBezTo>
                  <a:pt x="5802480" y="10431451"/>
                  <a:pt x="5872841" y="10213684"/>
                  <a:pt x="5965371" y="10005072"/>
                </a:cubicBezTo>
                <a:lnTo>
                  <a:pt x="6763657" y="8205300"/>
                </a:lnTo>
                <a:cubicBezTo>
                  <a:pt x="7061991" y="7534048"/>
                  <a:pt x="7427959" y="6701454"/>
                  <a:pt x="7750628" y="6042672"/>
                </a:cubicBezTo>
                <a:cubicBezTo>
                  <a:pt x="8046047" y="5439526"/>
                  <a:pt x="8462106" y="4651535"/>
                  <a:pt x="8810171" y="4068729"/>
                </a:cubicBezTo>
                <a:cubicBezTo>
                  <a:pt x="9044199" y="3676868"/>
                  <a:pt x="9535885" y="2907586"/>
                  <a:pt x="9535885" y="2907586"/>
                </a:cubicBezTo>
                <a:cubicBezTo>
                  <a:pt x="9540723" y="2931777"/>
                  <a:pt x="9553460" y="2955679"/>
                  <a:pt x="9550400" y="2980158"/>
                </a:cubicBezTo>
                <a:cubicBezTo>
                  <a:pt x="9467477" y="3643546"/>
                  <a:pt x="9397740" y="4062547"/>
                  <a:pt x="9245600" y="4692843"/>
                </a:cubicBezTo>
                <a:cubicBezTo>
                  <a:pt x="9101602" y="5289405"/>
                  <a:pt x="8945973" y="5883099"/>
                  <a:pt x="8795657" y="6478100"/>
                </a:cubicBezTo>
                <a:cubicBezTo>
                  <a:pt x="8713744" y="6802337"/>
                  <a:pt x="8634146" y="7127177"/>
                  <a:pt x="8548914" y="7450558"/>
                </a:cubicBezTo>
                <a:cubicBezTo>
                  <a:pt x="8469643" y="7751320"/>
                  <a:pt x="8382474" y="8049955"/>
                  <a:pt x="8302171" y="8350443"/>
                </a:cubicBezTo>
                <a:cubicBezTo>
                  <a:pt x="8232489" y="8611187"/>
                  <a:pt x="8166330" y="8872861"/>
                  <a:pt x="8098971" y="9134215"/>
                </a:cubicBezTo>
                <a:cubicBezTo>
                  <a:pt x="8045378" y="9342157"/>
                  <a:pt x="7985897" y="9548705"/>
                  <a:pt x="7939314" y="9758329"/>
                </a:cubicBezTo>
                <a:cubicBezTo>
                  <a:pt x="7800991" y="10380782"/>
                  <a:pt x="7782036" y="10376297"/>
                  <a:pt x="8157028" y="9351929"/>
                </a:cubicBezTo>
                <a:cubicBezTo>
                  <a:pt x="8257494" y="9077485"/>
                  <a:pt x="8347088" y="8799146"/>
                  <a:pt x="8447314" y="8524615"/>
                </a:cubicBezTo>
                <a:cubicBezTo>
                  <a:pt x="8569655" y="8189507"/>
                  <a:pt x="8696161" y="7855915"/>
                  <a:pt x="8824685" y="7523129"/>
                </a:cubicBezTo>
                <a:cubicBezTo>
                  <a:pt x="9376754" y="6093664"/>
                  <a:pt x="9141882" y="6719293"/>
                  <a:pt x="9753600" y="5273415"/>
                </a:cubicBezTo>
                <a:cubicBezTo>
                  <a:pt x="9854475" y="5034984"/>
                  <a:pt x="10511320" y="3429181"/>
                  <a:pt x="10653485" y="3154329"/>
                </a:cubicBezTo>
                <a:cubicBezTo>
                  <a:pt x="11328855" y="1848613"/>
                  <a:pt x="11022295" y="2270694"/>
                  <a:pt x="11393714" y="1775472"/>
                </a:cubicBezTo>
                <a:cubicBezTo>
                  <a:pt x="11457774" y="1967656"/>
                  <a:pt x="11451438" y="1901265"/>
                  <a:pt x="11350171" y="2239929"/>
                </a:cubicBezTo>
                <a:cubicBezTo>
                  <a:pt x="10856761" y="3890023"/>
                  <a:pt x="10336706" y="5446469"/>
                  <a:pt x="9782628" y="7073186"/>
                </a:cubicBezTo>
                <a:cubicBezTo>
                  <a:pt x="9730112" y="7227369"/>
                  <a:pt x="9149067" y="8874797"/>
                  <a:pt x="9071428" y="9090672"/>
                </a:cubicBezTo>
                <a:cubicBezTo>
                  <a:pt x="8985956" y="9328325"/>
                  <a:pt x="8879554" y="9559033"/>
                  <a:pt x="8810171" y="9801872"/>
                </a:cubicBezTo>
                <a:cubicBezTo>
                  <a:pt x="8781142" y="9903472"/>
                  <a:pt x="8664472" y="10194591"/>
                  <a:pt x="8723085" y="10106672"/>
                </a:cubicBezTo>
                <a:cubicBezTo>
                  <a:pt x="8790978" y="10004833"/>
                  <a:pt x="8799984" y="9874272"/>
                  <a:pt x="8839200" y="9758329"/>
                </a:cubicBezTo>
                <a:cubicBezTo>
                  <a:pt x="8911261" y="9545279"/>
                  <a:pt x="8968894" y="9326667"/>
                  <a:pt x="9056914" y="9119700"/>
                </a:cubicBezTo>
                <a:cubicBezTo>
                  <a:pt x="9891641" y="7156964"/>
                  <a:pt x="9981283" y="6896641"/>
                  <a:pt x="10726057" y="5273415"/>
                </a:cubicBezTo>
                <a:cubicBezTo>
                  <a:pt x="10902063" y="4889813"/>
                  <a:pt x="11060984" y="4497304"/>
                  <a:pt x="11263085" y="4126786"/>
                </a:cubicBezTo>
                <a:lnTo>
                  <a:pt x="12133942" y="2530215"/>
                </a:lnTo>
                <a:cubicBezTo>
                  <a:pt x="12138780" y="2554405"/>
                  <a:pt x="12148457" y="2578117"/>
                  <a:pt x="12148457" y="2602786"/>
                </a:cubicBezTo>
                <a:cubicBezTo>
                  <a:pt x="12148457" y="2795122"/>
                  <a:pt x="12101005" y="2854520"/>
                  <a:pt x="12046857" y="3067243"/>
                </a:cubicBezTo>
                <a:cubicBezTo>
                  <a:pt x="11937442" y="3497087"/>
                  <a:pt x="11848861" y="3932378"/>
                  <a:pt x="11727542" y="4359015"/>
                </a:cubicBezTo>
                <a:cubicBezTo>
                  <a:pt x="11558449" y="4953658"/>
                  <a:pt x="11356001" y="5538326"/>
                  <a:pt x="11176000" y="6129758"/>
                </a:cubicBezTo>
                <a:cubicBezTo>
                  <a:pt x="11085056" y="6428573"/>
                  <a:pt x="11002876" y="6729988"/>
                  <a:pt x="10914742" y="7029643"/>
                </a:cubicBezTo>
                <a:cubicBezTo>
                  <a:pt x="10503117" y="8429169"/>
                  <a:pt x="10812415" y="7291740"/>
                  <a:pt x="10508342" y="8553643"/>
                </a:cubicBezTo>
                <a:cubicBezTo>
                  <a:pt x="10467384" y="8723620"/>
                  <a:pt x="10392860" y="8887458"/>
                  <a:pt x="10377714" y="9061643"/>
                </a:cubicBezTo>
                <a:cubicBezTo>
                  <a:pt x="10371891" y="9128603"/>
                  <a:pt x="10452016" y="8948892"/>
                  <a:pt x="10479314" y="8887472"/>
                </a:cubicBezTo>
                <a:cubicBezTo>
                  <a:pt x="10626383" y="8556567"/>
                  <a:pt x="10756967" y="8218557"/>
                  <a:pt x="10900228" y="7885986"/>
                </a:cubicBezTo>
                <a:cubicBezTo>
                  <a:pt x="11027912" y="7589576"/>
                  <a:pt x="11156004" y="7293251"/>
                  <a:pt x="11292114" y="7000615"/>
                </a:cubicBezTo>
                <a:cubicBezTo>
                  <a:pt x="11446334" y="6669041"/>
                  <a:pt x="11614044" y="6343891"/>
                  <a:pt x="11771085" y="6013643"/>
                </a:cubicBezTo>
                <a:cubicBezTo>
                  <a:pt x="11943044" y="5652023"/>
                  <a:pt x="12102952" y="5284677"/>
                  <a:pt x="12279085" y="4925072"/>
                </a:cubicBezTo>
                <a:cubicBezTo>
                  <a:pt x="12286739" y="4909446"/>
                  <a:pt x="13272839" y="2991097"/>
                  <a:pt x="13309600" y="2922100"/>
                </a:cubicBezTo>
                <a:cubicBezTo>
                  <a:pt x="13455213" y="2648795"/>
                  <a:pt x="13607720" y="2379206"/>
                  <a:pt x="13759542" y="2109300"/>
                </a:cubicBezTo>
                <a:cubicBezTo>
                  <a:pt x="13868985" y="1914734"/>
                  <a:pt x="14093371" y="1528729"/>
                  <a:pt x="14093371" y="1528729"/>
                </a:cubicBezTo>
                <a:cubicBezTo>
                  <a:pt x="14054666" y="1789986"/>
                  <a:pt x="14031505" y="2054023"/>
                  <a:pt x="13977257" y="2312500"/>
                </a:cubicBezTo>
                <a:cubicBezTo>
                  <a:pt x="13563704" y="4282958"/>
                  <a:pt x="13563738" y="3777775"/>
                  <a:pt x="13004800" y="5984615"/>
                </a:cubicBezTo>
                <a:cubicBezTo>
                  <a:pt x="12724190" y="7092539"/>
                  <a:pt x="12441063" y="8199828"/>
                  <a:pt x="12162971" y="9308386"/>
                </a:cubicBezTo>
                <a:cubicBezTo>
                  <a:pt x="12087879" y="9607727"/>
                  <a:pt x="12018127" y="9908382"/>
                  <a:pt x="11945257" y="10208272"/>
                </a:cubicBezTo>
                <a:cubicBezTo>
                  <a:pt x="11892337" y="10426059"/>
                  <a:pt x="11837905" y="10643479"/>
                  <a:pt x="11785600" y="10861415"/>
                </a:cubicBezTo>
                <a:cubicBezTo>
                  <a:pt x="11750818" y="11006341"/>
                  <a:pt x="11713231" y="11150696"/>
                  <a:pt x="11684000" y="11296843"/>
                </a:cubicBezTo>
                <a:cubicBezTo>
                  <a:pt x="11679162" y="11321034"/>
                  <a:pt x="11656410" y="11390335"/>
                  <a:pt x="11669485" y="11369415"/>
                </a:cubicBezTo>
                <a:cubicBezTo>
                  <a:pt x="11706199" y="11310673"/>
                  <a:pt x="11732786" y="11245789"/>
                  <a:pt x="11756571" y="11180729"/>
                </a:cubicBezTo>
                <a:cubicBezTo>
                  <a:pt x="11897374" y="10795591"/>
                  <a:pt x="12027378" y="10406590"/>
                  <a:pt x="12162971" y="10019586"/>
                </a:cubicBezTo>
                <a:cubicBezTo>
                  <a:pt x="12265106" y="9728075"/>
                  <a:pt x="12681202" y="8531991"/>
                  <a:pt x="12787085" y="8277872"/>
                </a:cubicBezTo>
                <a:cubicBezTo>
                  <a:pt x="12908037" y="7987586"/>
                  <a:pt x="13017653" y="7692313"/>
                  <a:pt x="13149942" y="7407015"/>
                </a:cubicBezTo>
                <a:cubicBezTo>
                  <a:pt x="13419368" y="6825964"/>
                  <a:pt x="13991771" y="5679815"/>
                  <a:pt x="13991771" y="5679815"/>
                </a:cubicBezTo>
                <a:cubicBezTo>
                  <a:pt x="13743685" y="7085626"/>
                  <a:pt x="14088148" y="5189286"/>
                  <a:pt x="13774057" y="6724843"/>
                </a:cubicBezTo>
                <a:cubicBezTo>
                  <a:pt x="13724801" y="6965650"/>
                  <a:pt x="13694929" y="7210221"/>
                  <a:pt x="13643428" y="7450558"/>
                </a:cubicBezTo>
                <a:cubicBezTo>
                  <a:pt x="13578764" y="7752323"/>
                  <a:pt x="13489880" y="8048572"/>
                  <a:pt x="13425714" y="8350443"/>
                </a:cubicBezTo>
                <a:cubicBezTo>
                  <a:pt x="13276968" y="9050226"/>
                  <a:pt x="13170505" y="9759053"/>
                  <a:pt x="13004800" y="10455015"/>
                </a:cubicBezTo>
                <a:cubicBezTo>
                  <a:pt x="12835467" y="11166215"/>
                  <a:pt x="12667795" y="11877813"/>
                  <a:pt x="12496800" y="12588615"/>
                </a:cubicBezTo>
                <a:cubicBezTo>
                  <a:pt x="12249912" y="13614892"/>
                  <a:pt x="12499774" y="13313640"/>
                  <a:pt x="12061371" y="13720729"/>
                </a:cubicBezTo>
                <a:cubicBezTo>
                  <a:pt x="11983961" y="13715891"/>
                  <a:pt x="11899426" y="13739014"/>
                  <a:pt x="11829142" y="13706215"/>
                </a:cubicBezTo>
                <a:cubicBezTo>
                  <a:pt x="11802474" y="13693770"/>
                  <a:pt x="11831212" y="13645797"/>
                  <a:pt x="11843657" y="13619129"/>
                </a:cubicBezTo>
                <a:cubicBezTo>
                  <a:pt x="11865787" y="13571707"/>
                  <a:pt x="11901713" y="13532043"/>
                  <a:pt x="11930742" y="13488500"/>
                </a:cubicBezTo>
                <a:lnTo>
                  <a:pt x="11959771" y="13444958"/>
                </a:lnTo>
                <a:cubicBezTo>
                  <a:pt x="11964609" y="13425605"/>
                  <a:pt x="11964597" y="13404338"/>
                  <a:pt x="11974285" y="13386900"/>
                </a:cubicBezTo>
                <a:cubicBezTo>
                  <a:pt x="12037390" y="13273310"/>
                  <a:pt x="12022456" y="13350510"/>
                  <a:pt x="12104914" y="13256272"/>
                </a:cubicBezTo>
                <a:cubicBezTo>
                  <a:pt x="12312582" y="13018936"/>
                  <a:pt x="12174836" y="13160110"/>
                  <a:pt x="12279085" y="13009529"/>
                </a:cubicBezTo>
                <a:cubicBezTo>
                  <a:pt x="12306624" y="12969751"/>
                  <a:pt x="12339334" y="12933670"/>
                  <a:pt x="12366171" y="12893415"/>
                </a:cubicBezTo>
                <a:cubicBezTo>
                  <a:pt x="12375847" y="12878901"/>
                  <a:pt x="12387399" y="12865475"/>
                  <a:pt x="12395200" y="12849872"/>
                </a:cubicBezTo>
                <a:cubicBezTo>
                  <a:pt x="12406852" y="12826569"/>
                  <a:pt x="12415080" y="12801695"/>
                  <a:pt x="12424228" y="12777300"/>
                </a:cubicBezTo>
                <a:cubicBezTo>
                  <a:pt x="12429600" y="12762975"/>
                  <a:pt x="12436578" y="12748903"/>
                  <a:pt x="12438742" y="12733758"/>
                </a:cubicBezTo>
                <a:cubicBezTo>
                  <a:pt x="12441479" y="12714600"/>
                  <a:pt x="12438742" y="12695053"/>
                  <a:pt x="12438742" y="1267570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Freeform: Shape 19">
            <a:extLst>
              <a:ext uri="{FF2B5EF4-FFF2-40B4-BE49-F238E27FC236}">
                <a16:creationId xmlns:a16="http://schemas.microsoft.com/office/drawing/2014/main" id="{9A4708B2-791A-4E69-BCC1-32F14509C0A7}"/>
              </a:ext>
            </a:extLst>
          </p:cNvPr>
          <p:cNvSpPr/>
          <p:nvPr/>
        </p:nvSpPr>
        <p:spPr>
          <a:xfrm>
            <a:off x="-76200" y="-285750"/>
            <a:ext cx="12192000" cy="8134350"/>
          </a:xfrm>
          <a:custGeom>
            <a:avLst/>
            <a:gdLst>
              <a:gd name="connsiteX0" fmla="*/ 12954117 w 12954117"/>
              <a:gd name="connsiteY0" fmla="*/ 8191500 h 9925050"/>
              <a:gd name="connsiteX1" fmla="*/ 12877917 w 12954117"/>
              <a:gd name="connsiteY1" fmla="*/ 7867650 h 9925050"/>
              <a:gd name="connsiteX2" fmla="*/ 12782667 w 12954117"/>
              <a:gd name="connsiteY2" fmla="*/ 7353300 h 9925050"/>
              <a:gd name="connsiteX3" fmla="*/ 12744567 w 12954117"/>
              <a:gd name="connsiteY3" fmla="*/ 7067550 h 9925050"/>
              <a:gd name="connsiteX4" fmla="*/ 12649317 w 12954117"/>
              <a:gd name="connsiteY4" fmla="*/ 6629400 h 9925050"/>
              <a:gd name="connsiteX5" fmla="*/ 12592167 w 12954117"/>
              <a:gd name="connsiteY5" fmla="*/ 6134100 h 9925050"/>
              <a:gd name="connsiteX6" fmla="*/ 12496917 w 12954117"/>
              <a:gd name="connsiteY6" fmla="*/ 5581650 h 9925050"/>
              <a:gd name="connsiteX7" fmla="*/ 12306417 w 12954117"/>
              <a:gd name="connsiteY7" fmla="*/ 4381500 h 9925050"/>
              <a:gd name="connsiteX8" fmla="*/ 12115917 w 12954117"/>
              <a:gd name="connsiteY8" fmla="*/ 3086100 h 9925050"/>
              <a:gd name="connsiteX9" fmla="*/ 12020667 w 12954117"/>
              <a:gd name="connsiteY9" fmla="*/ 2476500 h 9925050"/>
              <a:gd name="connsiteX10" fmla="*/ 11925417 w 12954117"/>
              <a:gd name="connsiteY10" fmla="*/ 1924050 h 9925050"/>
              <a:gd name="connsiteX11" fmla="*/ 11849217 w 12954117"/>
              <a:gd name="connsiteY11" fmla="*/ 1428750 h 9925050"/>
              <a:gd name="connsiteX12" fmla="*/ 11677767 w 12954117"/>
              <a:gd name="connsiteY12" fmla="*/ 666750 h 9925050"/>
              <a:gd name="connsiteX13" fmla="*/ 11639667 w 12954117"/>
              <a:gd name="connsiteY13" fmla="*/ 381000 h 9925050"/>
              <a:gd name="connsiteX14" fmla="*/ 11582517 w 12954117"/>
              <a:gd name="connsiteY14" fmla="*/ 0 h 9925050"/>
              <a:gd name="connsiteX15" fmla="*/ 11563467 w 12954117"/>
              <a:gd name="connsiteY15" fmla="*/ 381000 h 9925050"/>
              <a:gd name="connsiteX16" fmla="*/ 11525367 w 12954117"/>
              <a:gd name="connsiteY16" fmla="*/ 1181100 h 9925050"/>
              <a:gd name="connsiteX17" fmla="*/ 11487267 w 12954117"/>
              <a:gd name="connsiteY17" fmla="*/ 1600200 h 9925050"/>
              <a:gd name="connsiteX18" fmla="*/ 11372967 w 12954117"/>
              <a:gd name="connsiteY18" fmla="*/ 2628900 h 9925050"/>
              <a:gd name="connsiteX19" fmla="*/ 11277717 w 12954117"/>
              <a:gd name="connsiteY19" fmla="*/ 3238500 h 9925050"/>
              <a:gd name="connsiteX20" fmla="*/ 11106267 w 12954117"/>
              <a:gd name="connsiteY20" fmla="*/ 4800600 h 9925050"/>
              <a:gd name="connsiteX21" fmla="*/ 11011017 w 12954117"/>
              <a:gd name="connsiteY21" fmla="*/ 5257800 h 9925050"/>
              <a:gd name="connsiteX22" fmla="*/ 10972917 w 12954117"/>
              <a:gd name="connsiteY22" fmla="*/ 5638800 h 9925050"/>
              <a:gd name="connsiteX23" fmla="*/ 10915767 w 12954117"/>
              <a:gd name="connsiteY23" fmla="*/ 5981700 h 9925050"/>
              <a:gd name="connsiteX24" fmla="*/ 10896717 w 12954117"/>
              <a:gd name="connsiteY24" fmla="*/ 6248400 h 9925050"/>
              <a:gd name="connsiteX25" fmla="*/ 10877667 w 12954117"/>
              <a:gd name="connsiteY25" fmla="*/ 6438900 h 9925050"/>
              <a:gd name="connsiteX26" fmla="*/ 10896717 w 12954117"/>
              <a:gd name="connsiteY26" fmla="*/ 5219700 h 9925050"/>
              <a:gd name="connsiteX27" fmla="*/ 10839567 w 12954117"/>
              <a:gd name="connsiteY27" fmla="*/ 723900 h 9925050"/>
              <a:gd name="connsiteX28" fmla="*/ 10820517 w 12954117"/>
              <a:gd name="connsiteY28" fmla="*/ 819150 h 9925050"/>
              <a:gd name="connsiteX29" fmla="*/ 10801467 w 12954117"/>
              <a:gd name="connsiteY29" fmla="*/ 895350 h 9925050"/>
              <a:gd name="connsiteX30" fmla="*/ 10763367 w 12954117"/>
              <a:gd name="connsiteY30" fmla="*/ 1104900 h 9925050"/>
              <a:gd name="connsiteX31" fmla="*/ 10687167 w 12954117"/>
              <a:gd name="connsiteY31" fmla="*/ 1390650 h 9925050"/>
              <a:gd name="connsiteX32" fmla="*/ 10610967 w 12954117"/>
              <a:gd name="connsiteY32" fmla="*/ 1847850 h 9925050"/>
              <a:gd name="connsiteX33" fmla="*/ 10306167 w 12954117"/>
              <a:gd name="connsiteY33" fmla="*/ 3219450 h 9925050"/>
              <a:gd name="connsiteX34" fmla="*/ 9582267 w 12954117"/>
              <a:gd name="connsiteY34" fmla="*/ 6629400 h 9925050"/>
              <a:gd name="connsiteX35" fmla="*/ 9410817 w 12954117"/>
              <a:gd name="connsiteY35" fmla="*/ 7448550 h 9925050"/>
              <a:gd name="connsiteX36" fmla="*/ 9277467 w 12954117"/>
              <a:gd name="connsiteY36" fmla="*/ 8153400 h 9925050"/>
              <a:gd name="connsiteX37" fmla="*/ 9106017 w 12954117"/>
              <a:gd name="connsiteY37" fmla="*/ 8763000 h 9925050"/>
              <a:gd name="connsiteX38" fmla="*/ 8915517 w 12954117"/>
              <a:gd name="connsiteY38" fmla="*/ 9677400 h 9925050"/>
              <a:gd name="connsiteX39" fmla="*/ 8839317 w 12954117"/>
              <a:gd name="connsiteY39" fmla="*/ 9925050 h 9925050"/>
              <a:gd name="connsiteX40" fmla="*/ 8858367 w 12954117"/>
              <a:gd name="connsiteY40" fmla="*/ 8801100 h 9925050"/>
              <a:gd name="connsiteX41" fmla="*/ 8915517 w 12954117"/>
              <a:gd name="connsiteY41" fmla="*/ 7696200 h 9925050"/>
              <a:gd name="connsiteX42" fmla="*/ 8896467 w 12954117"/>
              <a:gd name="connsiteY42" fmla="*/ 2362200 h 9925050"/>
              <a:gd name="connsiteX43" fmla="*/ 8839317 w 12954117"/>
              <a:gd name="connsiteY43" fmla="*/ 2419350 h 9925050"/>
              <a:gd name="connsiteX44" fmla="*/ 8801217 w 12954117"/>
              <a:gd name="connsiteY44" fmla="*/ 2628900 h 9925050"/>
              <a:gd name="connsiteX45" fmla="*/ 8725017 w 12954117"/>
              <a:gd name="connsiteY45" fmla="*/ 2876550 h 9925050"/>
              <a:gd name="connsiteX46" fmla="*/ 8667867 w 12954117"/>
              <a:gd name="connsiteY46" fmla="*/ 3200400 h 9925050"/>
              <a:gd name="connsiteX47" fmla="*/ 8344017 w 12954117"/>
              <a:gd name="connsiteY47" fmla="*/ 4324350 h 9925050"/>
              <a:gd name="connsiteX48" fmla="*/ 8020167 w 12954117"/>
              <a:gd name="connsiteY48" fmla="*/ 5657850 h 9925050"/>
              <a:gd name="connsiteX49" fmla="*/ 7677267 w 12954117"/>
              <a:gd name="connsiteY49" fmla="*/ 6953250 h 9925050"/>
              <a:gd name="connsiteX50" fmla="*/ 7524867 w 12954117"/>
              <a:gd name="connsiteY50" fmla="*/ 7524750 h 9925050"/>
              <a:gd name="connsiteX51" fmla="*/ 7372467 w 12954117"/>
              <a:gd name="connsiteY51" fmla="*/ 7981950 h 9925050"/>
              <a:gd name="connsiteX52" fmla="*/ 7143867 w 12954117"/>
              <a:gd name="connsiteY52" fmla="*/ 8801100 h 9925050"/>
              <a:gd name="connsiteX53" fmla="*/ 7124817 w 12954117"/>
              <a:gd name="connsiteY53" fmla="*/ 7029450 h 9925050"/>
              <a:gd name="connsiteX54" fmla="*/ 7162917 w 12954117"/>
              <a:gd name="connsiteY54" fmla="*/ 6400800 h 9925050"/>
              <a:gd name="connsiteX55" fmla="*/ 7181967 w 12954117"/>
              <a:gd name="connsiteY55" fmla="*/ 5029200 h 9925050"/>
              <a:gd name="connsiteX56" fmla="*/ 7162917 w 12954117"/>
              <a:gd name="connsiteY56" fmla="*/ 2514600 h 9925050"/>
              <a:gd name="connsiteX57" fmla="*/ 7124817 w 12954117"/>
              <a:gd name="connsiteY57" fmla="*/ 2647950 h 9925050"/>
              <a:gd name="connsiteX58" fmla="*/ 7029567 w 12954117"/>
              <a:gd name="connsiteY58" fmla="*/ 3143250 h 9925050"/>
              <a:gd name="connsiteX59" fmla="*/ 6820017 w 12954117"/>
              <a:gd name="connsiteY59" fmla="*/ 4114800 h 9925050"/>
              <a:gd name="connsiteX60" fmla="*/ 6686667 w 12954117"/>
              <a:gd name="connsiteY60" fmla="*/ 4762500 h 9925050"/>
              <a:gd name="connsiteX61" fmla="*/ 6515217 w 12954117"/>
              <a:gd name="connsiteY61" fmla="*/ 5429250 h 9925050"/>
              <a:gd name="connsiteX62" fmla="*/ 6362817 w 12954117"/>
              <a:gd name="connsiteY62" fmla="*/ 6096000 h 9925050"/>
              <a:gd name="connsiteX63" fmla="*/ 6019917 w 12954117"/>
              <a:gd name="connsiteY63" fmla="*/ 7334250 h 9925050"/>
              <a:gd name="connsiteX64" fmla="*/ 5753217 w 12954117"/>
              <a:gd name="connsiteY64" fmla="*/ 8420100 h 9925050"/>
              <a:gd name="connsiteX65" fmla="*/ 5638917 w 12954117"/>
              <a:gd name="connsiteY65" fmla="*/ 8782050 h 9925050"/>
              <a:gd name="connsiteX66" fmla="*/ 5543667 w 12954117"/>
              <a:gd name="connsiteY66" fmla="*/ 9220200 h 9925050"/>
              <a:gd name="connsiteX67" fmla="*/ 5524617 w 12954117"/>
              <a:gd name="connsiteY67" fmla="*/ 8839200 h 9925050"/>
              <a:gd name="connsiteX68" fmla="*/ 5543667 w 12954117"/>
              <a:gd name="connsiteY68" fmla="*/ 8553450 h 9925050"/>
              <a:gd name="connsiteX69" fmla="*/ 5486517 w 12954117"/>
              <a:gd name="connsiteY69" fmla="*/ 3238500 h 9925050"/>
              <a:gd name="connsiteX70" fmla="*/ 5353167 w 12954117"/>
              <a:gd name="connsiteY70" fmla="*/ 2705100 h 9925050"/>
              <a:gd name="connsiteX71" fmla="*/ 5200767 w 12954117"/>
              <a:gd name="connsiteY71" fmla="*/ 2876550 h 9925050"/>
              <a:gd name="connsiteX72" fmla="*/ 4895967 w 12954117"/>
              <a:gd name="connsiteY72" fmla="*/ 3733800 h 9925050"/>
              <a:gd name="connsiteX73" fmla="*/ 4724517 w 12954117"/>
              <a:gd name="connsiteY73" fmla="*/ 4210050 h 9925050"/>
              <a:gd name="connsiteX74" fmla="*/ 4495917 w 12954117"/>
              <a:gd name="connsiteY74" fmla="*/ 4743450 h 9925050"/>
              <a:gd name="connsiteX75" fmla="*/ 4076817 w 12954117"/>
              <a:gd name="connsiteY75" fmla="*/ 5962650 h 9925050"/>
              <a:gd name="connsiteX76" fmla="*/ 3829167 w 12954117"/>
              <a:gd name="connsiteY76" fmla="*/ 6591300 h 9925050"/>
              <a:gd name="connsiteX77" fmla="*/ 3467217 w 12954117"/>
              <a:gd name="connsiteY77" fmla="*/ 7696200 h 9925050"/>
              <a:gd name="connsiteX78" fmla="*/ 3238617 w 12954117"/>
              <a:gd name="connsiteY78" fmla="*/ 8343900 h 9925050"/>
              <a:gd name="connsiteX79" fmla="*/ 3257667 w 12954117"/>
              <a:gd name="connsiteY79" fmla="*/ 7277100 h 9925050"/>
              <a:gd name="connsiteX80" fmla="*/ 3371967 w 12954117"/>
              <a:gd name="connsiteY80" fmla="*/ 6000750 h 9925050"/>
              <a:gd name="connsiteX81" fmla="*/ 3448167 w 12954117"/>
              <a:gd name="connsiteY81" fmla="*/ 5257800 h 9925050"/>
              <a:gd name="connsiteX82" fmla="*/ 3486267 w 12954117"/>
              <a:gd name="connsiteY82" fmla="*/ 4514850 h 9925050"/>
              <a:gd name="connsiteX83" fmla="*/ 3448167 w 12954117"/>
              <a:gd name="connsiteY83" fmla="*/ 342900 h 9925050"/>
              <a:gd name="connsiteX84" fmla="*/ 3276717 w 12954117"/>
              <a:gd name="connsiteY84" fmla="*/ 971550 h 9925050"/>
              <a:gd name="connsiteX85" fmla="*/ 3124317 w 12954117"/>
              <a:gd name="connsiteY85" fmla="*/ 1485900 h 9925050"/>
              <a:gd name="connsiteX86" fmla="*/ 2971917 w 12954117"/>
              <a:gd name="connsiteY86" fmla="*/ 2114550 h 9925050"/>
              <a:gd name="connsiteX87" fmla="*/ 2552817 w 12954117"/>
              <a:gd name="connsiteY87" fmla="*/ 3467100 h 9925050"/>
              <a:gd name="connsiteX88" fmla="*/ 2400417 w 12954117"/>
              <a:gd name="connsiteY88" fmla="*/ 4133850 h 9925050"/>
              <a:gd name="connsiteX89" fmla="*/ 2190867 w 12954117"/>
              <a:gd name="connsiteY89" fmla="*/ 4800600 h 9925050"/>
              <a:gd name="connsiteX90" fmla="*/ 1886067 w 12954117"/>
              <a:gd name="connsiteY90" fmla="*/ 5886450 h 9925050"/>
              <a:gd name="connsiteX91" fmla="*/ 1771767 w 12954117"/>
              <a:gd name="connsiteY91" fmla="*/ 6248400 h 9925050"/>
              <a:gd name="connsiteX92" fmla="*/ 1676517 w 12954117"/>
              <a:gd name="connsiteY92" fmla="*/ 6724650 h 9925050"/>
              <a:gd name="connsiteX93" fmla="*/ 1619367 w 12954117"/>
              <a:gd name="connsiteY93" fmla="*/ 2228850 h 9925050"/>
              <a:gd name="connsiteX94" fmla="*/ 1486017 w 12954117"/>
              <a:gd name="connsiteY94" fmla="*/ 1143000 h 9925050"/>
              <a:gd name="connsiteX95" fmla="*/ 1409817 w 12954117"/>
              <a:gd name="connsiteY95" fmla="*/ 495300 h 9925050"/>
              <a:gd name="connsiteX96" fmla="*/ 1352667 w 12954117"/>
              <a:gd name="connsiteY96" fmla="*/ 514350 h 9925050"/>
              <a:gd name="connsiteX97" fmla="*/ 1257417 w 12954117"/>
              <a:gd name="connsiteY97" fmla="*/ 800100 h 9925050"/>
              <a:gd name="connsiteX98" fmla="*/ 1219317 w 12954117"/>
              <a:gd name="connsiteY98" fmla="*/ 1028700 h 9925050"/>
              <a:gd name="connsiteX99" fmla="*/ 952617 w 12954117"/>
              <a:gd name="connsiteY99" fmla="*/ 2286000 h 9925050"/>
              <a:gd name="connsiteX100" fmla="*/ 685917 w 12954117"/>
              <a:gd name="connsiteY100" fmla="*/ 3562350 h 9925050"/>
              <a:gd name="connsiteX101" fmla="*/ 438267 w 12954117"/>
              <a:gd name="connsiteY101" fmla="*/ 4819650 h 9925050"/>
              <a:gd name="connsiteX102" fmla="*/ 343017 w 12954117"/>
              <a:gd name="connsiteY102" fmla="*/ 5429250 h 9925050"/>
              <a:gd name="connsiteX103" fmla="*/ 171567 w 12954117"/>
              <a:gd name="connsiteY103" fmla="*/ 6381750 h 9925050"/>
              <a:gd name="connsiteX104" fmla="*/ 114417 w 12954117"/>
              <a:gd name="connsiteY104" fmla="*/ 6762750 h 9925050"/>
              <a:gd name="connsiteX105" fmla="*/ 76317 w 12954117"/>
              <a:gd name="connsiteY105" fmla="*/ 7048500 h 9925050"/>
              <a:gd name="connsiteX106" fmla="*/ 19167 w 12954117"/>
              <a:gd name="connsiteY106" fmla="*/ 7296150 h 9925050"/>
              <a:gd name="connsiteX107" fmla="*/ 117 w 12954117"/>
              <a:gd name="connsiteY107" fmla="*/ 7391400 h 992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2954117" h="9925050">
                <a:moveTo>
                  <a:pt x="12954117" y="8191500"/>
                </a:moveTo>
                <a:cubicBezTo>
                  <a:pt x="12855243" y="7894879"/>
                  <a:pt x="12926139" y="8144926"/>
                  <a:pt x="12877917" y="7867650"/>
                </a:cubicBezTo>
                <a:cubicBezTo>
                  <a:pt x="12802382" y="7433324"/>
                  <a:pt x="12839309" y="7735632"/>
                  <a:pt x="12782667" y="7353300"/>
                </a:cubicBezTo>
                <a:cubicBezTo>
                  <a:pt x="12768585" y="7258245"/>
                  <a:pt x="12761975" y="7162053"/>
                  <a:pt x="12744567" y="7067550"/>
                </a:cubicBezTo>
                <a:cubicBezTo>
                  <a:pt x="12717490" y="6920562"/>
                  <a:pt x="12673400" y="6776908"/>
                  <a:pt x="12649317" y="6629400"/>
                </a:cubicBezTo>
                <a:cubicBezTo>
                  <a:pt x="12622538" y="6465376"/>
                  <a:pt x="12616089" y="6298565"/>
                  <a:pt x="12592167" y="6134100"/>
                </a:cubicBezTo>
                <a:cubicBezTo>
                  <a:pt x="12565269" y="5949179"/>
                  <a:pt x="12526987" y="5766082"/>
                  <a:pt x="12496917" y="5581650"/>
                </a:cubicBezTo>
                <a:cubicBezTo>
                  <a:pt x="12431736" y="5181871"/>
                  <a:pt x="12368319" y="4781800"/>
                  <a:pt x="12306417" y="4381500"/>
                </a:cubicBezTo>
                <a:cubicBezTo>
                  <a:pt x="12239718" y="3950182"/>
                  <a:pt x="12181299" y="3517619"/>
                  <a:pt x="12115917" y="3086100"/>
                </a:cubicBezTo>
                <a:cubicBezTo>
                  <a:pt x="12085107" y="2882755"/>
                  <a:pt x="12053939" y="2679456"/>
                  <a:pt x="12020667" y="2476500"/>
                </a:cubicBezTo>
                <a:cubicBezTo>
                  <a:pt x="11990437" y="2292094"/>
                  <a:pt x="11953831" y="2108744"/>
                  <a:pt x="11925417" y="1924050"/>
                </a:cubicBezTo>
                <a:cubicBezTo>
                  <a:pt x="11900017" y="1758950"/>
                  <a:pt x="11880633" y="1592812"/>
                  <a:pt x="11849217" y="1428750"/>
                </a:cubicBezTo>
                <a:cubicBezTo>
                  <a:pt x="11680138" y="545784"/>
                  <a:pt x="11822926" y="1489315"/>
                  <a:pt x="11677767" y="666750"/>
                </a:cubicBezTo>
                <a:cubicBezTo>
                  <a:pt x="11661067" y="572119"/>
                  <a:pt x="11653749" y="476055"/>
                  <a:pt x="11639667" y="381000"/>
                </a:cubicBezTo>
                <a:cubicBezTo>
                  <a:pt x="11565241" y="-121378"/>
                  <a:pt x="11629645" y="377025"/>
                  <a:pt x="11582517" y="0"/>
                </a:cubicBezTo>
                <a:cubicBezTo>
                  <a:pt x="11576167" y="127000"/>
                  <a:pt x="11569113" y="253967"/>
                  <a:pt x="11563467" y="381000"/>
                </a:cubicBezTo>
                <a:cubicBezTo>
                  <a:pt x="11551501" y="650243"/>
                  <a:pt x="11545984" y="913085"/>
                  <a:pt x="11525367" y="1181100"/>
                </a:cubicBezTo>
                <a:cubicBezTo>
                  <a:pt x="11514608" y="1320963"/>
                  <a:pt x="11501952" y="1460695"/>
                  <a:pt x="11487267" y="1600200"/>
                </a:cubicBezTo>
                <a:cubicBezTo>
                  <a:pt x="11451150" y="1943314"/>
                  <a:pt x="11426229" y="2288026"/>
                  <a:pt x="11372967" y="2628900"/>
                </a:cubicBezTo>
                <a:cubicBezTo>
                  <a:pt x="11341217" y="2832100"/>
                  <a:pt x="11303625" y="3034473"/>
                  <a:pt x="11277717" y="3238500"/>
                </a:cubicBezTo>
                <a:cubicBezTo>
                  <a:pt x="11218634" y="3703780"/>
                  <a:pt x="11195074" y="4374328"/>
                  <a:pt x="11106267" y="4800600"/>
                </a:cubicBezTo>
                <a:lnTo>
                  <a:pt x="11011017" y="5257800"/>
                </a:lnTo>
                <a:cubicBezTo>
                  <a:pt x="10998317" y="5384800"/>
                  <a:pt x="10989567" y="5512257"/>
                  <a:pt x="10972917" y="5638800"/>
                </a:cubicBezTo>
                <a:cubicBezTo>
                  <a:pt x="10957800" y="5753686"/>
                  <a:pt x="10930140" y="5866718"/>
                  <a:pt x="10915767" y="5981700"/>
                </a:cubicBezTo>
                <a:cubicBezTo>
                  <a:pt x="10904712" y="6070138"/>
                  <a:pt x="10904119" y="6159581"/>
                  <a:pt x="10896717" y="6248400"/>
                </a:cubicBezTo>
                <a:cubicBezTo>
                  <a:pt x="10891417" y="6311996"/>
                  <a:pt x="10884017" y="6375400"/>
                  <a:pt x="10877667" y="6438900"/>
                </a:cubicBezTo>
                <a:cubicBezTo>
                  <a:pt x="10884017" y="6032500"/>
                  <a:pt x="10899427" y="5626141"/>
                  <a:pt x="10896717" y="5219700"/>
                </a:cubicBezTo>
                <a:cubicBezTo>
                  <a:pt x="10886726" y="3721012"/>
                  <a:pt x="10865515" y="2222396"/>
                  <a:pt x="10839567" y="723900"/>
                </a:cubicBezTo>
                <a:cubicBezTo>
                  <a:pt x="10839006" y="691526"/>
                  <a:pt x="10827541" y="787542"/>
                  <a:pt x="10820517" y="819150"/>
                </a:cubicBezTo>
                <a:cubicBezTo>
                  <a:pt x="10814837" y="844708"/>
                  <a:pt x="10806602" y="869677"/>
                  <a:pt x="10801467" y="895350"/>
                </a:cubicBezTo>
                <a:cubicBezTo>
                  <a:pt x="10787544" y="964966"/>
                  <a:pt x="10779331" y="1035723"/>
                  <a:pt x="10763367" y="1104900"/>
                </a:cubicBezTo>
                <a:cubicBezTo>
                  <a:pt x="10741201" y="1200954"/>
                  <a:pt x="10706976" y="1294082"/>
                  <a:pt x="10687167" y="1390650"/>
                </a:cubicBezTo>
                <a:cubicBezTo>
                  <a:pt x="10656121" y="1542001"/>
                  <a:pt x="10639756" y="1696054"/>
                  <a:pt x="10610967" y="1847850"/>
                </a:cubicBezTo>
                <a:cubicBezTo>
                  <a:pt x="10455204" y="2669145"/>
                  <a:pt x="10497378" y="2359001"/>
                  <a:pt x="10306167" y="3219450"/>
                </a:cubicBezTo>
                <a:cubicBezTo>
                  <a:pt x="10037594" y="4428027"/>
                  <a:pt x="9835994" y="5415137"/>
                  <a:pt x="9582267" y="6629400"/>
                </a:cubicBezTo>
                <a:cubicBezTo>
                  <a:pt x="9525208" y="6902469"/>
                  <a:pt x="9462675" y="7174446"/>
                  <a:pt x="9410817" y="7448550"/>
                </a:cubicBezTo>
                <a:cubicBezTo>
                  <a:pt x="9366367" y="7683500"/>
                  <a:pt x="9331481" y="7920463"/>
                  <a:pt x="9277467" y="8153400"/>
                </a:cubicBezTo>
                <a:cubicBezTo>
                  <a:pt x="9229785" y="8359028"/>
                  <a:pt x="9158028" y="8558424"/>
                  <a:pt x="9106017" y="8763000"/>
                </a:cubicBezTo>
                <a:cubicBezTo>
                  <a:pt x="8773900" y="10069328"/>
                  <a:pt x="9170172" y="8595116"/>
                  <a:pt x="8915517" y="9677400"/>
                </a:cubicBezTo>
                <a:cubicBezTo>
                  <a:pt x="8895735" y="9761473"/>
                  <a:pt x="8864717" y="9842500"/>
                  <a:pt x="8839317" y="9925050"/>
                </a:cubicBezTo>
                <a:cubicBezTo>
                  <a:pt x="8845667" y="9550400"/>
                  <a:pt x="8849448" y="9175698"/>
                  <a:pt x="8858367" y="8801100"/>
                </a:cubicBezTo>
                <a:cubicBezTo>
                  <a:pt x="8867514" y="8416931"/>
                  <a:pt x="8891978" y="8084585"/>
                  <a:pt x="8915517" y="7696200"/>
                </a:cubicBezTo>
                <a:cubicBezTo>
                  <a:pt x="8909167" y="5918200"/>
                  <a:pt x="8922140" y="4140026"/>
                  <a:pt x="8896467" y="2362200"/>
                </a:cubicBezTo>
                <a:cubicBezTo>
                  <a:pt x="8896078" y="2335262"/>
                  <a:pt x="8848378" y="2393979"/>
                  <a:pt x="8839317" y="2419350"/>
                </a:cubicBezTo>
                <a:cubicBezTo>
                  <a:pt x="8815439" y="2486209"/>
                  <a:pt x="8818436" y="2560025"/>
                  <a:pt x="8801217" y="2628900"/>
                </a:cubicBezTo>
                <a:cubicBezTo>
                  <a:pt x="8780269" y="2712691"/>
                  <a:pt x="8744643" y="2792440"/>
                  <a:pt x="8725017" y="2876550"/>
                </a:cubicBezTo>
                <a:cubicBezTo>
                  <a:pt x="8700109" y="2983301"/>
                  <a:pt x="8695764" y="3094391"/>
                  <a:pt x="8667867" y="3200400"/>
                </a:cubicBezTo>
                <a:cubicBezTo>
                  <a:pt x="8568642" y="3577455"/>
                  <a:pt x="8447957" y="3948568"/>
                  <a:pt x="8344017" y="4324350"/>
                </a:cubicBezTo>
                <a:cubicBezTo>
                  <a:pt x="8051410" y="5382238"/>
                  <a:pt x="8287661" y="4598162"/>
                  <a:pt x="8020167" y="5657850"/>
                </a:cubicBezTo>
                <a:cubicBezTo>
                  <a:pt x="7910844" y="6090937"/>
                  <a:pt x="7791809" y="6521514"/>
                  <a:pt x="7677267" y="6953250"/>
                </a:cubicBezTo>
                <a:cubicBezTo>
                  <a:pt x="7626709" y="7143814"/>
                  <a:pt x="7587214" y="7337710"/>
                  <a:pt x="7524867" y="7524750"/>
                </a:cubicBezTo>
                <a:cubicBezTo>
                  <a:pt x="7474067" y="7677150"/>
                  <a:pt x="7418417" y="7828018"/>
                  <a:pt x="7372467" y="7981950"/>
                </a:cubicBezTo>
                <a:cubicBezTo>
                  <a:pt x="7291381" y="8253589"/>
                  <a:pt x="7143867" y="8801100"/>
                  <a:pt x="7143867" y="8801100"/>
                </a:cubicBezTo>
                <a:cubicBezTo>
                  <a:pt x="7004870" y="8106115"/>
                  <a:pt x="7084854" y="8574688"/>
                  <a:pt x="7124817" y="7029450"/>
                </a:cubicBezTo>
                <a:cubicBezTo>
                  <a:pt x="7130245" y="6819586"/>
                  <a:pt x="7150217" y="6610350"/>
                  <a:pt x="7162917" y="6400800"/>
                </a:cubicBezTo>
                <a:cubicBezTo>
                  <a:pt x="7169267" y="5943600"/>
                  <a:pt x="7181967" y="5486444"/>
                  <a:pt x="7181967" y="5029200"/>
                </a:cubicBezTo>
                <a:cubicBezTo>
                  <a:pt x="7181967" y="4190976"/>
                  <a:pt x="7183029" y="3352583"/>
                  <a:pt x="7162917" y="2514600"/>
                </a:cubicBezTo>
                <a:cubicBezTo>
                  <a:pt x="7161808" y="2468385"/>
                  <a:pt x="7134410" y="2602728"/>
                  <a:pt x="7124817" y="2647950"/>
                </a:cubicBezTo>
                <a:cubicBezTo>
                  <a:pt x="7089930" y="2812416"/>
                  <a:pt x="7065014" y="2978904"/>
                  <a:pt x="7029567" y="3143250"/>
                </a:cubicBezTo>
                <a:cubicBezTo>
                  <a:pt x="6959717" y="3467100"/>
                  <a:pt x="6888652" y="3790690"/>
                  <a:pt x="6820017" y="4114800"/>
                </a:cubicBezTo>
                <a:cubicBezTo>
                  <a:pt x="6774351" y="4330446"/>
                  <a:pt x="6741563" y="4549017"/>
                  <a:pt x="6686667" y="4762500"/>
                </a:cubicBezTo>
                <a:cubicBezTo>
                  <a:pt x="6629517" y="4984750"/>
                  <a:pt x="6569374" y="5206252"/>
                  <a:pt x="6515217" y="5429250"/>
                </a:cubicBezTo>
                <a:cubicBezTo>
                  <a:pt x="6461414" y="5650792"/>
                  <a:pt x="6420185" y="5875354"/>
                  <a:pt x="6362817" y="6096000"/>
                </a:cubicBezTo>
                <a:cubicBezTo>
                  <a:pt x="6255046" y="6510503"/>
                  <a:pt x="6122073" y="6918328"/>
                  <a:pt x="6019917" y="7334250"/>
                </a:cubicBezTo>
                <a:cubicBezTo>
                  <a:pt x="5931017" y="7696200"/>
                  <a:pt x="5865451" y="8064692"/>
                  <a:pt x="5753217" y="8420100"/>
                </a:cubicBezTo>
                <a:cubicBezTo>
                  <a:pt x="5715117" y="8540750"/>
                  <a:pt x="5673173" y="8660253"/>
                  <a:pt x="5638917" y="8782050"/>
                </a:cubicBezTo>
                <a:cubicBezTo>
                  <a:pt x="5605819" y="8899730"/>
                  <a:pt x="5568866" y="9094203"/>
                  <a:pt x="5543667" y="9220200"/>
                </a:cubicBezTo>
                <a:cubicBezTo>
                  <a:pt x="5445830" y="9073445"/>
                  <a:pt x="5503057" y="9184158"/>
                  <a:pt x="5524617" y="8839200"/>
                </a:cubicBezTo>
                <a:cubicBezTo>
                  <a:pt x="5530572" y="8743924"/>
                  <a:pt x="5537317" y="8648700"/>
                  <a:pt x="5543667" y="8553450"/>
                </a:cubicBezTo>
                <a:cubicBezTo>
                  <a:pt x="5524617" y="6781800"/>
                  <a:pt x="5544198" y="5009313"/>
                  <a:pt x="5486517" y="3238500"/>
                </a:cubicBezTo>
                <a:cubicBezTo>
                  <a:pt x="5480550" y="3055325"/>
                  <a:pt x="5353167" y="2705100"/>
                  <a:pt x="5353167" y="2705100"/>
                </a:cubicBezTo>
                <a:cubicBezTo>
                  <a:pt x="5231402" y="2735541"/>
                  <a:pt x="5267991" y="2705903"/>
                  <a:pt x="5200767" y="2876550"/>
                </a:cubicBezTo>
                <a:cubicBezTo>
                  <a:pt x="5134642" y="3044405"/>
                  <a:pt x="4964714" y="3540449"/>
                  <a:pt x="4895967" y="3733800"/>
                </a:cubicBezTo>
                <a:cubicBezTo>
                  <a:pt x="4839443" y="3892774"/>
                  <a:pt x="4790981" y="4054968"/>
                  <a:pt x="4724517" y="4210050"/>
                </a:cubicBezTo>
                <a:cubicBezTo>
                  <a:pt x="4648317" y="4387850"/>
                  <a:pt x="4562973" y="4562004"/>
                  <a:pt x="4495917" y="4743450"/>
                </a:cubicBezTo>
                <a:cubicBezTo>
                  <a:pt x="4346947" y="5146544"/>
                  <a:pt x="4234327" y="5562816"/>
                  <a:pt x="4076817" y="5962650"/>
                </a:cubicBezTo>
                <a:cubicBezTo>
                  <a:pt x="3994267" y="6172200"/>
                  <a:pt x="3903882" y="6378830"/>
                  <a:pt x="3829167" y="6591300"/>
                </a:cubicBezTo>
                <a:cubicBezTo>
                  <a:pt x="3700600" y="6956912"/>
                  <a:pt x="3611152" y="7336361"/>
                  <a:pt x="3467217" y="7696200"/>
                </a:cubicBezTo>
                <a:cubicBezTo>
                  <a:pt x="3280479" y="8163045"/>
                  <a:pt x="3352394" y="7945680"/>
                  <a:pt x="3238617" y="8343900"/>
                </a:cubicBezTo>
                <a:cubicBezTo>
                  <a:pt x="3141249" y="7954427"/>
                  <a:pt x="3195511" y="8201665"/>
                  <a:pt x="3257667" y="7277100"/>
                </a:cubicBezTo>
                <a:cubicBezTo>
                  <a:pt x="3286318" y="6850909"/>
                  <a:pt x="3328385" y="6425673"/>
                  <a:pt x="3371967" y="6000750"/>
                </a:cubicBezTo>
                <a:cubicBezTo>
                  <a:pt x="3397367" y="5753100"/>
                  <a:pt x="3429073" y="5506016"/>
                  <a:pt x="3448167" y="5257800"/>
                </a:cubicBezTo>
                <a:cubicBezTo>
                  <a:pt x="3467186" y="5010555"/>
                  <a:pt x="3473567" y="4762500"/>
                  <a:pt x="3486267" y="4514850"/>
                </a:cubicBezTo>
                <a:cubicBezTo>
                  <a:pt x="3473567" y="3124200"/>
                  <a:pt x="3530270" y="1731182"/>
                  <a:pt x="3448167" y="342900"/>
                </a:cubicBezTo>
                <a:cubicBezTo>
                  <a:pt x="3435344" y="126075"/>
                  <a:pt x="3338422" y="763296"/>
                  <a:pt x="3276717" y="971550"/>
                </a:cubicBezTo>
                <a:cubicBezTo>
                  <a:pt x="3225917" y="1143000"/>
                  <a:pt x="3170392" y="1313120"/>
                  <a:pt x="3124317" y="1485900"/>
                </a:cubicBezTo>
                <a:cubicBezTo>
                  <a:pt x="3068760" y="1694239"/>
                  <a:pt x="3031678" y="1907378"/>
                  <a:pt x="2971917" y="2114550"/>
                </a:cubicBezTo>
                <a:cubicBezTo>
                  <a:pt x="2841098" y="2568057"/>
                  <a:pt x="2657990" y="3006969"/>
                  <a:pt x="2552817" y="3467100"/>
                </a:cubicBezTo>
                <a:cubicBezTo>
                  <a:pt x="2502017" y="3689350"/>
                  <a:pt x="2460137" y="3913829"/>
                  <a:pt x="2400417" y="4133850"/>
                </a:cubicBezTo>
                <a:cubicBezTo>
                  <a:pt x="2339391" y="4358683"/>
                  <a:pt x="2256471" y="4577060"/>
                  <a:pt x="2190867" y="4800600"/>
                </a:cubicBezTo>
                <a:cubicBezTo>
                  <a:pt x="2085002" y="5161326"/>
                  <a:pt x="1990600" y="5525336"/>
                  <a:pt x="1886067" y="5886450"/>
                </a:cubicBezTo>
                <a:cubicBezTo>
                  <a:pt x="1850886" y="6007983"/>
                  <a:pt x="1798277" y="6124686"/>
                  <a:pt x="1771767" y="6248400"/>
                </a:cubicBezTo>
                <a:cubicBezTo>
                  <a:pt x="1699741" y="6584519"/>
                  <a:pt x="1730881" y="6425648"/>
                  <a:pt x="1676517" y="6724650"/>
                </a:cubicBezTo>
                <a:cubicBezTo>
                  <a:pt x="1092462" y="5264512"/>
                  <a:pt x="1688998" y="6789678"/>
                  <a:pt x="1619367" y="2228850"/>
                </a:cubicBezTo>
                <a:cubicBezTo>
                  <a:pt x="1613452" y="1841401"/>
                  <a:pt x="1535425" y="1521791"/>
                  <a:pt x="1486017" y="1143000"/>
                </a:cubicBezTo>
                <a:cubicBezTo>
                  <a:pt x="1274356" y="-479731"/>
                  <a:pt x="1581797" y="1699158"/>
                  <a:pt x="1409817" y="495300"/>
                </a:cubicBezTo>
                <a:cubicBezTo>
                  <a:pt x="1390767" y="501650"/>
                  <a:pt x="1368347" y="501806"/>
                  <a:pt x="1352667" y="514350"/>
                </a:cubicBezTo>
                <a:cubicBezTo>
                  <a:pt x="1288946" y="565327"/>
                  <a:pt x="1258548" y="794669"/>
                  <a:pt x="1257417" y="800100"/>
                </a:cubicBezTo>
                <a:cubicBezTo>
                  <a:pt x="1241661" y="875727"/>
                  <a:pt x="1232897" y="952652"/>
                  <a:pt x="1219317" y="1028700"/>
                </a:cubicBezTo>
                <a:cubicBezTo>
                  <a:pt x="1131431" y="1520860"/>
                  <a:pt x="1092624" y="1648192"/>
                  <a:pt x="952617" y="2286000"/>
                </a:cubicBezTo>
                <a:cubicBezTo>
                  <a:pt x="747965" y="3218305"/>
                  <a:pt x="884978" y="2581265"/>
                  <a:pt x="685917" y="3562350"/>
                </a:cubicBezTo>
                <a:cubicBezTo>
                  <a:pt x="622121" y="3876771"/>
                  <a:pt x="488853" y="4495902"/>
                  <a:pt x="438267" y="4819650"/>
                </a:cubicBezTo>
                <a:cubicBezTo>
                  <a:pt x="406517" y="5022850"/>
                  <a:pt x="377961" y="5226575"/>
                  <a:pt x="343017" y="5429250"/>
                </a:cubicBezTo>
                <a:cubicBezTo>
                  <a:pt x="131353" y="6656900"/>
                  <a:pt x="355574" y="5225132"/>
                  <a:pt x="171567" y="6381750"/>
                </a:cubicBezTo>
                <a:cubicBezTo>
                  <a:pt x="151390" y="6508576"/>
                  <a:pt x="132578" y="6635620"/>
                  <a:pt x="114417" y="6762750"/>
                </a:cubicBezTo>
                <a:cubicBezTo>
                  <a:pt x="100827" y="6857877"/>
                  <a:pt x="93209" y="6953903"/>
                  <a:pt x="76317" y="7048500"/>
                </a:cubicBezTo>
                <a:cubicBezTo>
                  <a:pt x="61424" y="7131900"/>
                  <a:pt x="38217" y="7213600"/>
                  <a:pt x="19167" y="7296150"/>
                </a:cubicBezTo>
                <a:cubicBezTo>
                  <a:pt x="-2688" y="7492845"/>
                  <a:pt x="117" y="7525102"/>
                  <a:pt x="117" y="739140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3" name="Group 22">
            <a:extLst>
              <a:ext uri="{FF2B5EF4-FFF2-40B4-BE49-F238E27FC236}">
                <a16:creationId xmlns:a16="http://schemas.microsoft.com/office/drawing/2014/main" id="{BB032984-063D-472E-815E-23B7FE724517}"/>
              </a:ext>
            </a:extLst>
          </p:cNvPr>
          <p:cNvGrpSpPr/>
          <p:nvPr/>
        </p:nvGrpSpPr>
        <p:grpSpPr>
          <a:xfrm>
            <a:off x="1252331" y="290541"/>
            <a:ext cx="10405948" cy="5463014"/>
            <a:chOff x="2903499" y="-4624190"/>
            <a:chExt cx="10405948" cy="5463014"/>
          </a:xfrm>
        </p:grpSpPr>
        <p:sp>
          <p:nvSpPr>
            <p:cNvPr id="22" name="Rectangle: Rounded Corners 21">
              <a:extLst>
                <a:ext uri="{FF2B5EF4-FFF2-40B4-BE49-F238E27FC236}">
                  <a16:creationId xmlns:a16="http://schemas.microsoft.com/office/drawing/2014/main" id="{C156FDC0-7DA5-4EAD-A70B-CF8A59830756}"/>
                </a:ext>
              </a:extLst>
            </p:cNvPr>
            <p:cNvSpPr/>
            <p:nvPr/>
          </p:nvSpPr>
          <p:spPr>
            <a:xfrm>
              <a:off x="2903499" y="-4624190"/>
              <a:ext cx="10405948" cy="5463014"/>
            </a:xfrm>
            <a:prstGeom prst="roundRect">
              <a:avLst/>
            </a:prstGeom>
            <a:solidFill>
              <a:schemeClr val="dk1">
                <a:alpha val="90000"/>
              </a:schemeClr>
            </a:solidFill>
            <a:effectLst>
              <a:softEdge rad="3175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grpSp>
          <p:nvGrpSpPr>
            <p:cNvPr id="40" name="Group 39">
              <a:extLst>
                <a:ext uri="{FF2B5EF4-FFF2-40B4-BE49-F238E27FC236}">
                  <a16:creationId xmlns:a16="http://schemas.microsoft.com/office/drawing/2014/main" id="{E551DA7D-2025-4DD9-A52F-6E87CE414B53}"/>
                </a:ext>
              </a:extLst>
            </p:cNvPr>
            <p:cNvGrpSpPr/>
            <p:nvPr/>
          </p:nvGrpSpPr>
          <p:grpSpPr>
            <a:xfrm>
              <a:off x="4234394" y="-3165607"/>
              <a:ext cx="7936482" cy="2373114"/>
              <a:chOff x="698455" y="2779775"/>
              <a:chExt cx="5847760" cy="1748558"/>
            </a:xfrm>
          </p:grpSpPr>
          <p:pic>
            <p:nvPicPr>
              <p:cNvPr id="44" name="Picture 43">
                <a:extLst>
                  <a:ext uri="{FF2B5EF4-FFF2-40B4-BE49-F238E27FC236}">
                    <a16:creationId xmlns:a16="http://schemas.microsoft.com/office/drawing/2014/main" id="{7B7E081D-D9B4-4883-9889-791DBECCA9D6}"/>
                  </a:ext>
                </a:extLst>
              </p:cNvPr>
              <p:cNvPicPr>
                <a:picLocks noChangeAspect="1"/>
              </p:cNvPicPr>
              <p:nvPr/>
            </p:nvPicPr>
            <p:blipFill>
              <a:blip r:embed="rId13">
                <a:extLst>
                  <a:ext uri="{BEBA8EAE-BF5A-486C-A8C5-ECC9F3942E4B}">
                    <a14:imgProps xmlns:a14="http://schemas.microsoft.com/office/drawing/2010/main">
                      <a14:imgLayer r:embed="rId14">
                        <a14:imgEffect>
                          <a14:artisticPencilGrayscale/>
                        </a14:imgEffect>
                      </a14:imgLayer>
                    </a14:imgProps>
                  </a:ext>
                </a:extLst>
              </a:blip>
              <a:stretch>
                <a:fillRect/>
              </a:stretch>
            </p:blipFill>
            <p:spPr>
              <a:xfrm>
                <a:off x="2461541" y="2779775"/>
                <a:ext cx="4084674" cy="1731414"/>
              </a:xfrm>
              <a:prstGeom prst="rect">
                <a:avLst/>
              </a:prstGeom>
              <a:effectLst>
                <a:softEdge rad="63500"/>
              </a:effectLst>
            </p:spPr>
          </p:pic>
          <p:sp>
            <p:nvSpPr>
              <p:cNvPr id="49" name="Rectangle 48">
                <a:extLst>
                  <a:ext uri="{FF2B5EF4-FFF2-40B4-BE49-F238E27FC236}">
                    <a16:creationId xmlns:a16="http://schemas.microsoft.com/office/drawing/2014/main" id="{2FC2F5BB-FA31-483F-8401-E8E0864E17BB}"/>
                  </a:ext>
                </a:extLst>
              </p:cNvPr>
              <p:cNvSpPr/>
              <p:nvPr/>
            </p:nvSpPr>
            <p:spPr>
              <a:xfrm>
                <a:off x="3330489" y="2927992"/>
                <a:ext cx="3055787" cy="1292623"/>
              </a:xfrm>
              <a:prstGeom prst="rect">
                <a:avLst/>
              </a:prstGeom>
            </p:spPr>
            <p:txBody>
              <a:bodyPr wrap="square">
                <a:spAutoFit/>
              </a:bodyPr>
              <a:lstStyle/>
              <a:p>
                <a:r>
                  <a:rPr lang="en-AU" sz="3600" b="1" dirty="0"/>
                  <a:t>Dear god what are we doing, lets never speak of this again</a:t>
                </a:r>
              </a:p>
            </p:txBody>
          </p:sp>
          <p:sp>
            <p:nvSpPr>
              <p:cNvPr id="52" name="Rectangle 51">
                <a:extLst>
                  <a:ext uri="{FF2B5EF4-FFF2-40B4-BE49-F238E27FC236}">
                    <a16:creationId xmlns:a16="http://schemas.microsoft.com/office/drawing/2014/main" id="{BFFD258A-D678-4804-A0E1-B2B988D275E3}"/>
                  </a:ext>
                </a:extLst>
              </p:cNvPr>
              <p:cNvSpPr/>
              <p:nvPr/>
            </p:nvSpPr>
            <p:spPr>
              <a:xfrm>
                <a:off x="698455" y="3371776"/>
                <a:ext cx="2570358" cy="1156557"/>
              </a:xfrm>
              <a:prstGeom prst="rect">
                <a:avLst/>
              </a:prstGeom>
            </p:spPr>
            <p:txBody>
              <a:bodyPr wrap="square">
                <a:spAutoFit/>
              </a:bodyPr>
              <a:lstStyle/>
              <a:p>
                <a:r>
                  <a:rPr lang="en-AU" sz="2400" b="1" dirty="0"/>
                  <a:t>Yet </a:t>
                </a:r>
                <a:r>
                  <a:rPr lang="en-AU" sz="2400" b="1" dirty="0" err="1"/>
                  <a:t>moar</a:t>
                </a:r>
                <a:endParaRPr lang="en-AU" sz="2400" b="1" dirty="0"/>
              </a:p>
              <a:p>
                <a:r>
                  <a:rPr lang="en-AU" sz="2400" b="1" dirty="0"/>
                  <a:t>Wikipedians growing sentiment over the next six years [paraphrased]</a:t>
                </a:r>
              </a:p>
            </p:txBody>
          </p:sp>
        </p:grpSp>
      </p:grpSp>
    </p:spTree>
    <p:extLst>
      <p:ext uri="{BB962C8B-B14F-4D97-AF65-F5344CB8AC3E}">
        <p14:creationId xmlns:p14="http://schemas.microsoft.com/office/powerpoint/2010/main" val="346428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right)">
                                      <p:cBhvr>
                                        <p:cTn id="11" dur="500"/>
                                        <p:tgtEl>
                                          <p:spTgt spid="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a:majorFont>
        <a:latin typeface="Garamond"/>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D4B2F948B80284A9F9BC1D6CBA68688" ma:contentTypeVersion="10" ma:contentTypeDescription="Create a new document." ma:contentTypeScope="" ma:versionID="85f2f841509affdd71dcdca49ff52a0d">
  <xsd:schema xmlns:xsd="http://www.w3.org/2001/XMLSchema" xmlns:xs="http://www.w3.org/2001/XMLSchema" xmlns:p="http://schemas.microsoft.com/office/2006/metadata/properties" xmlns:ns3="7db62550-2f2d-4ce9-bfb0-e68d677d38ec" targetNamespace="http://schemas.microsoft.com/office/2006/metadata/properties" ma:root="true" ma:fieldsID="86dd0e1e189fe8de4d9577b8fb15b37b" ns3:_="">
    <xsd:import namespace="7db62550-2f2d-4ce9-bfb0-e68d677d38e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b62550-2f2d-4ce9-bfb0-e68d677d38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5794BF-B783-4700-A50F-54534E80254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E90D831-17AA-4A46-ADF5-26797B936031}">
  <ds:schemaRefs>
    <ds:schemaRef ds:uri="http://schemas.microsoft.com/sharepoint/v3/contenttype/forms"/>
  </ds:schemaRefs>
</ds:datastoreItem>
</file>

<file path=customXml/itemProps3.xml><?xml version="1.0" encoding="utf-8"?>
<ds:datastoreItem xmlns:ds="http://schemas.openxmlformats.org/officeDocument/2006/customXml" ds:itemID="{A35E63DB-C83F-444C-880B-2CFBE5636C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b62550-2f2d-4ce9-bfb0-e68d677d38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1762</TotalTime>
  <Words>1679</Words>
  <Application>Microsoft Office PowerPoint</Application>
  <PresentationFormat>Widescreen</PresentationFormat>
  <Paragraphs>328</Paragraphs>
  <Slides>25</Slides>
  <Notes>24</Notes>
  <HiddenSlides>1</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Atlas Grotesk Web</vt:lpstr>
      <vt:lpstr>Calibri</vt:lpstr>
      <vt:lpstr>Calibri Light</vt:lpstr>
      <vt:lpstr>Century Gothic</vt:lpstr>
      <vt:lpstr>Corbel</vt:lpstr>
      <vt:lpstr>Garamond</vt:lpstr>
      <vt:lpstr>Sorts Mill Goudy</vt:lpstr>
      <vt:lpstr>Trebuchet MS</vt:lpstr>
      <vt:lpstr>Office Theme</vt:lpstr>
      <vt:lpstr>A guided tour of the secret world behind Wikipedia</vt:lpstr>
      <vt:lpstr>PowerPoint Presentation</vt:lpstr>
      <vt:lpstr>PowerPoint Presentation</vt:lpstr>
      <vt:lpstr>Who builds Wikipedia?</vt:lpstr>
      <vt:lpstr>Wikipedia as a city</vt:lpstr>
      <vt:lpstr>A brief history of terrible ideas</vt:lpstr>
      <vt:lpstr>PowerPoint Presentation</vt:lpstr>
      <vt:lpstr>PowerPoint Presentation</vt:lpstr>
      <vt:lpstr>PowerPoint Presentation</vt:lpstr>
      <vt:lpstr>Main road oddities</vt:lpstr>
      <vt:lpstr>Unusual articles</vt:lpstr>
      <vt:lpstr>The one joke</vt:lpstr>
      <vt:lpstr>PowerPoint Presentation</vt:lpstr>
      <vt:lpstr>PowerPoint Presentation</vt:lpstr>
      <vt:lpstr>PowerPoint Presentation</vt:lpstr>
      <vt:lpstr>What’s currently going on</vt:lpstr>
      <vt:lpstr>What’s currently going on</vt:lpstr>
      <vt:lpstr>Fighting fake news</vt:lpstr>
      <vt:lpstr>Anti-vandalism</vt:lpstr>
      <vt:lpstr>PowerPoint Presentation</vt:lpstr>
      <vt:lpstr>Anti-vandalism</vt:lpstr>
      <vt:lpstr>Quality control</vt:lpstr>
      <vt:lpstr>Quality control</vt:lpstr>
      <vt:lpstr>Good places for newcomers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Shafee</dc:creator>
  <cp:lastModifiedBy>Thomas Shafee</cp:lastModifiedBy>
  <cp:revision>52</cp:revision>
  <dcterms:created xsi:type="dcterms:W3CDTF">2020-01-27T02:57:33Z</dcterms:created>
  <dcterms:modified xsi:type="dcterms:W3CDTF">2020-02-13T09:53:54Z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0x010100AD4B2F948B80284A9F9BC1D6CBA68688</vt:lpwstr>
  </property>
</Properties>
</file>