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2" r:id="rId4"/>
  </p:sldMasterIdLst>
  <p:notesMasterIdLst>
    <p:notesMasterId r:id="rId23"/>
  </p:notesMasterIdLst>
  <p:handoutMasterIdLst>
    <p:handoutMasterId r:id="rId24"/>
  </p:handoutMasterIdLst>
  <p:sldIdLst>
    <p:sldId id="391" r:id="rId5"/>
    <p:sldId id="375" r:id="rId6"/>
    <p:sldId id="448" r:id="rId7"/>
    <p:sldId id="484" r:id="rId8"/>
    <p:sldId id="474" r:id="rId9"/>
    <p:sldId id="257" r:id="rId10"/>
    <p:sldId id="259" r:id="rId11"/>
    <p:sldId id="476" r:id="rId12"/>
    <p:sldId id="473" r:id="rId13"/>
    <p:sldId id="379" r:id="rId14"/>
    <p:sldId id="475" r:id="rId15"/>
    <p:sldId id="477" r:id="rId16"/>
    <p:sldId id="479" r:id="rId17"/>
    <p:sldId id="480" r:id="rId18"/>
    <p:sldId id="481" r:id="rId19"/>
    <p:sldId id="478" r:id="rId20"/>
    <p:sldId id="482" r:id="rId21"/>
    <p:sldId id="483" r:id="rId22"/>
  </p:sldIdLst>
  <p:sldSz cx="9144000" cy="6858000" type="screen4x3"/>
  <p:notesSz cx="7104063" cy="10234613"/>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521415D9-36F7-43E2-AB2F-B90AF26B5E84}">
      <p14:sectionLst xmlns:p14="http://schemas.microsoft.com/office/powerpoint/2010/main">
        <p14:section name="Default Section" id="{97473B3F-70FD-4285-929F-861EEE7334BE}">
          <p14:sldIdLst>
            <p14:sldId id="391"/>
            <p14:sldId id="375"/>
            <p14:sldId id="448"/>
            <p14:sldId id="484"/>
            <p14:sldId id="474"/>
            <p14:sldId id="257"/>
            <p14:sldId id="259"/>
            <p14:sldId id="476"/>
            <p14:sldId id="473"/>
            <p14:sldId id="379"/>
            <p14:sldId id="475"/>
            <p14:sldId id="477"/>
            <p14:sldId id="479"/>
            <p14:sldId id="480"/>
            <p14:sldId id="481"/>
            <p14:sldId id="478"/>
            <p14:sldId id="482"/>
            <p14:sldId id="483"/>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chel Salby" initials="RS" lastIdx="8" clrIdx="0">
    <p:extLst>
      <p:ext uri="{19B8F6BF-5375-455C-9EA6-DF929625EA0E}">
        <p15:presenceInfo xmlns:p15="http://schemas.microsoft.com/office/powerpoint/2012/main" userId="S-1-5-21-839522115-2147074499-499215656-100240" providerId="AD"/>
      </p:ext>
    </p:extLst>
  </p:cmAuthor>
  <p:cmAuthor id="2" name="Steven Chang" initials="SC" lastIdx="17" clrIdx="1">
    <p:extLst>
      <p:ext uri="{19B8F6BF-5375-455C-9EA6-DF929625EA0E}">
        <p15:presenceInfo xmlns:p15="http://schemas.microsoft.com/office/powerpoint/2012/main" userId="S-1-5-21-839522115-2147074499-499215656-137195" providerId="AD"/>
      </p:ext>
    </p:extLst>
  </p:cmAuthor>
  <p:cmAuthor id="3" name="Hannah Buttery" initials="HB" lastIdx="1" clrIdx="2">
    <p:extLst>
      <p:ext uri="{19B8F6BF-5375-455C-9EA6-DF929625EA0E}">
        <p15:presenceInfo xmlns:p15="http://schemas.microsoft.com/office/powerpoint/2012/main" userId="S::HButtery@ltu.edu.au::119c7bbe-b95b-4443-8db1-1dcaca44ce3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clrMru>
    <a:srgbClr val="E52212"/>
    <a:srgbClr val="FFBD47"/>
    <a:srgbClr val="AB2328"/>
    <a:srgbClr val="FF9E1B"/>
    <a:srgbClr val="D14124"/>
    <a:srgbClr val="D52B1E"/>
    <a:srgbClr val="63513D"/>
    <a:srgbClr val="D6D2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7EA8BEA-A89E-4C60-99CC-5001DF6FC6B5}" v="1" dt="2020-02-19T00:53:26.573"/>
  </p1510:revLst>
</p1510:revInfo>
</file>

<file path=ppt/tableStyles.xml><?xml version="1.0" encoding="utf-8"?>
<a:tblStyleLst xmlns:a="http://schemas.openxmlformats.org/drawingml/2006/main" def="{5C22544A-7EE6-4342-B048-85BDC9FD1C3A}">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396" autoAdjust="0"/>
    <p:restoredTop sz="81212" autoAdjust="0"/>
  </p:normalViewPr>
  <p:slideViewPr>
    <p:cSldViewPr>
      <p:cViewPr varScale="1">
        <p:scale>
          <a:sx n="93" d="100"/>
          <a:sy n="93" d="100"/>
        </p:scale>
        <p:origin x="2232" y="84"/>
      </p:cViewPr>
      <p:guideLst>
        <p:guide orient="horz" pos="2160"/>
        <p:guide pos="2880"/>
      </p:guideLst>
    </p:cSldViewPr>
  </p:slideViewPr>
  <p:outlineViewPr>
    <p:cViewPr>
      <p:scale>
        <a:sx n="33" d="100"/>
        <a:sy n="33" d="100"/>
      </p:scale>
      <p:origin x="0" y="-4374"/>
    </p:cViewPr>
  </p:outlineViewPr>
  <p:notesTextViewPr>
    <p:cViewPr>
      <p:scale>
        <a:sx n="1" d="1"/>
        <a:sy n="1" d="1"/>
      </p:scale>
      <p:origin x="0" y="0"/>
    </p:cViewPr>
  </p:notesTextViewPr>
  <p:notesViewPr>
    <p:cSldViewPr>
      <p:cViewPr varScale="1">
        <p:scale>
          <a:sx n="81" d="100"/>
          <a:sy n="81" d="100"/>
        </p:scale>
        <p:origin x="3996" y="-152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nah Buttery" userId="119c7bbe-b95b-4443-8db1-1dcaca44ce32" providerId="ADAL" clId="{554EF0A5-3288-4BF3-B735-924F7599E36C}"/>
    <pc:docChg chg="delSld modSld">
      <pc:chgData name="Hannah Buttery" userId="119c7bbe-b95b-4443-8db1-1dcaca44ce32" providerId="ADAL" clId="{554EF0A5-3288-4BF3-B735-924F7599E36C}" dt="2020-01-20T04:36:52.757" v="30" actId="2696"/>
      <pc:docMkLst>
        <pc:docMk/>
      </pc:docMkLst>
      <pc:sldChg chg="modSp del">
        <pc:chgData name="Hannah Buttery" userId="119c7bbe-b95b-4443-8db1-1dcaca44ce32" providerId="ADAL" clId="{554EF0A5-3288-4BF3-B735-924F7599E36C}" dt="2020-01-20T04:36:52.757" v="30" actId="2696"/>
        <pc:sldMkLst>
          <pc:docMk/>
          <pc:sldMk cId="3746135113" sldId="459"/>
        </pc:sldMkLst>
        <pc:spChg chg="mod">
          <ac:chgData name="Hannah Buttery" userId="119c7bbe-b95b-4443-8db1-1dcaca44ce32" providerId="ADAL" clId="{554EF0A5-3288-4BF3-B735-924F7599E36C}" dt="2020-01-15T23:28:24.036" v="29" actId="5793"/>
          <ac:spMkLst>
            <pc:docMk/>
            <pc:sldMk cId="3746135113" sldId="459"/>
            <ac:spMk id="3" creationId="{00000000-0000-0000-0000-000000000000}"/>
          </ac:spMkLst>
        </pc:spChg>
      </pc:sldChg>
      <pc:sldChg chg="modSp">
        <pc:chgData name="Hannah Buttery" userId="119c7bbe-b95b-4443-8db1-1dcaca44ce32" providerId="ADAL" clId="{554EF0A5-3288-4BF3-B735-924F7599E36C}" dt="2020-01-15T22:55:17.561" v="27" actId="5793"/>
        <pc:sldMkLst>
          <pc:docMk/>
          <pc:sldMk cId="2677315754" sldId="470"/>
        </pc:sldMkLst>
        <pc:spChg chg="mod">
          <ac:chgData name="Hannah Buttery" userId="119c7bbe-b95b-4443-8db1-1dcaca44ce32" providerId="ADAL" clId="{554EF0A5-3288-4BF3-B735-924F7599E36C}" dt="2020-01-15T22:55:17.561" v="27" actId="5793"/>
          <ac:spMkLst>
            <pc:docMk/>
            <pc:sldMk cId="2677315754" sldId="470"/>
            <ac:spMk id="3" creationId="{00000000-0000-0000-0000-000000000000}"/>
          </ac:spMkLst>
        </pc:spChg>
        <pc:spChg chg="mod">
          <ac:chgData name="Hannah Buttery" userId="119c7bbe-b95b-4443-8db1-1dcaca44ce32" providerId="ADAL" clId="{554EF0A5-3288-4BF3-B735-924F7599E36C}" dt="2020-01-15T22:54:18.926" v="13" actId="20577"/>
          <ac:spMkLst>
            <pc:docMk/>
            <pc:sldMk cId="2677315754" sldId="470"/>
            <ac:spMk id="4" creationId="{00000000-0000-0000-0000-000000000000}"/>
          </ac:spMkLst>
        </pc:spChg>
      </pc:sldChg>
    </pc:docChg>
  </pc:docChgLst>
  <pc:docChgLst>
    <pc:chgData name="Hannah Buttery" userId="119c7bbe-b95b-4443-8db1-1dcaca44ce32" providerId="ADAL" clId="{B7EA8BEA-A89E-4C60-99CC-5001DF6FC6B5}"/>
    <pc:docChg chg="custSel delSld modSld">
      <pc:chgData name="Hannah Buttery" userId="119c7bbe-b95b-4443-8db1-1dcaca44ce32" providerId="ADAL" clId="{B7EA8BEA-A89E-4C60-99CC-5001DF6FC6B5}" dt="2020-02-19T00:55:30.842" v="256" actId="20577"/>
      <pc:docMkLst>
        <pc:docMk/>
      </pc:docMkLst>
      <pc:sldChg chg="del">
        <pc:chgData name="Hannah Buttery" userId="119c7bbe-b95b-4443-8db1-1dcaca44ce32" providerId="ADAL" clId="{B7EA8BEA-A89E-4C60-99CC-5001DF6FC6B5}" dt="2020-02-19T00:51:51.290" v="3" actId="2696"/>
        <pc:sldMkLst>
          <pc:docMk/>
          <pc:sldMk cId="2287149485" sldId="335"/>
        </pc:sldMkLst>
      </pc:sldChg>
      <pc:sldChg chg="modNotesTx">
        <pc:chgData name="Hannah Buttery" userId="119c7bbe-b95b-4443-8db1-1dcaca44ce32" providerId="ADAL" clId="{B7EA8BEA-A89E-4C60-99CC-5001DF6FC6B5}" dt="2020-02-19T00:51:37.925" v="2" actId="20577"/>
        <pc:sldMkLst>
          <pc:docMk/>
          <pc:sldMk cId="762490254" sldId="337"/>
        </pc:sldMkLst>
      </pc:sldChg>
      <pc:sldChg chg="modSp">
        <pc:chgData name="Hannah Buttery" userId="119c7bbe-b95b-4443-8db1-1dcaca44ce32" providerId="ADAL" clId="{B7EA8BEA-A89E-4C60-99CC-5001DF6FC6B5}" dt="2020-02-19T00:55:30.842" v="256" actId="20577"/>
        <pc:sldMkLst>
          <pc:docMk/>
          <pc:sldMk cId="3040712329" sldId="389"/>
        </pc:sldMkLst>
        <pc:spChg chg="mod">
          <ac:chgData name="Hannah Buttery" userId="119c7bbe-b95b-4443-8db1-1dcaca44ce32" providerId="ADAL" clId="{B7EA8BEA-A89E-4C60-99CC-5001DF6FC6B5}" dt="2020-02-19T00:55:30.842" v="256" actId="20577"/>
          <ac:spMkLst>
            <pc:docMk/>
            <pc:sldMk cId="3040712329" sldId="389"/>
            <ac:spMk id="5" creationId="{77A18DD4-58D4-4D89-A8D0-A86514791FDC}"/>
          </ac:spMkLst>
        </pc:spChg>
        <pc:spChg chg="mod">
          <ac:chgData name="Hannah Buttery" userId="119c7bbe-b95b-4443-8db1-1dcaca44ce32" providerId="ADAL" clId="{B7EA8BEA-A89E-4C60-99CC-5001DF6FC6B5}" dt="2020-02-19T00:53:45.159" v="69" actId="20577"/>
          <ac:spMkLst>
            <pc:docMk/>
            <pc:sldMk cId="3040712329" sldId="389"/>
            <ac:spMk id="8" creationId="{00000000-0000-0000-0000-000000000000}"/>
          </ac:spMkLst>
        </pc:spChg>
      </pc:sldChg>
      <pc:sldChg chg="delSp addCm modCm modNotesTx">
        <pc:chgData name="Hannah Buttery" userId="119c7bbe-b95b-4443-8db1-1dcaca44ce32" providerId="ADAL" clId="{B7EA8BEA-A89E-4C60-99CC-5001DF6FC6B5}" dt="2020-02-19T00:53:26.573" v="67"/>
        <pc:sldMkLst>
          <pc:docMk/>
          <pc:sldMk cId="1482152093" sldId="406"/>
        </pc:sldMkLst>
        <pc:picChg chg="del">
          <ac:chgData name="Hannah Buttery" userId="119c7bbe-b95b-4443-8db1-1dcaca44ce32" providerId="ADAL" clId="{B7EA8BEA-A89E-4C60-99CC-5001DF6FC6B5}" dt="2020-02-19T00:53:03.492" v="65" actId="478"/>
          <ac:picMkLst>
            <pc:docMk/>
            <pc:sldMk cId="1482152093" sldId="406"/>
            <ac:picMk id="3" creationId="{589B8DBB-8424-4F4A-A6B3-7CD34F7CDDF8}"/>
          </ac:picMkLst>
        </pc:picChg>
      </pc:sldChg>
      <pc:sldChg chg="del">
        <pc:chgData name="Hannah Buttery" userId="119c7bbe-b95b-4443-8db1-1dcaca44ce32" providerId="ADAL" clId="{B7EA8BEA-A89E-4C60-99CC-5001DF6FC6B5}" dt="2020-02-19T00:51:55.391" v="4" actId="2696"/>
        <pc:sldMkLst>
          <pc:docMk/>
          <pc:sldMk cId="3917252028" sldId="442"/>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BF0758E-4D8F-4149-8FD7-6BF2575C827E}" type="doc">
      <dgm:prSet loTypeId="urn:microsoft.com/office/officeart/2008/layout/VerticalCurvedList" loCatId="list" qsTypeId="urn:microsoft.com/office/officeart/2005/8/quickstyle/simple1" qsCatId="simple" csTypeId="urn:microsoft.com/office/officeart/2005/8/colors/accent6_2" csCatId="accent6" phldr="1"/>
      <dgm:spPr/>
      <dgm:t>
        <a:bodyPr/>
        <a:lstStyle/>
        <a:p>
          <a:endParaRPr lang="en-AU"/>
        </a:p>
      </dgm:t>
    </dgm:pt>
    <dgm:pt modelId="{E60C0818-6C3A-440C-B68B-CE67DFA71BD8}">
      <dgm:prSet phldrT="[Text]"/>
      <dgm:spPr>
        <a:solidFill>
          <a:srgbClr val="E52212"/>
        </a:solidFill>
      </dgm:spPr>
      <dgm:t>
        <a:bodyPr/>
        <a:lstStyle/>
        <a:p>
          <a:r>
            <a:rPr lang="en-US" altLang="en-US" b="1" dirty="0">
              <a:ea typeface="Arial" pitchFamily="34" charset="0"/>
            </a:rPr>
            <a:t>What is research data management?</a:t>
          </a:r>
          <a:endParaRPr lang="en-AU" b="1" dirty="0"/>
        </a:p>
      </dgm:t>
    </dgm:pt>
    <dgm:pt modelId="{34DD537A-A9E9-42CD-9973-EAD547B3CDBB}" type="parTrans" cxnId="{EB2EF241-5CF8-44A6-AB17-FF18B380C78E}">
      <dgm:prSet/>
      <dgm:spPr/>
      <dgm:t>
        <a:bodyPr/>
        <a:lstStyle/>
        <a:p>
          <a:endParaRPr lang="en-AU" b="1">
            <a:solidFill>
              <a:schemeClr val="bg1"/>
            </a:solidFill>
          </a:endParaRPr>
        </a:p>
      </dgm:t>
    </dgm:pt>
    <dgm:pt modelId="{F3F270D4-225D-4153-A89E-59A17C2867B0}" type="sibTrans" cxnId="{EB2EF241-5CF8-44A6-AB17-FF18B380C78E}">
      <dgm:prSet/>
      <dgm:spPr/>
      <dgm:t>
        <a:bodyPr/>
        <a:lstStyle/>
        <a:p>
          <a:endParaRPr lang="en-AU" b="1">
            <a:solidFill>
              <a:schemeClr val="bg1"/>
            </a:solidFill>
          </a:endParaRPr>
        </a:p>
      </dgm:t>
    </dgm:pt>
    <dgm:pt modelId="{58FAF4B2-9454-4F4A-944A-91FA12244D0A}">
      <dgm:prSet/>
      <dgm:spPr>
        <a:solidFill>
          <a:srgbClr val="E52212"/>
        </a:solidFill>
      </dgm:spPr>
      <dgm:t>
        <a:bodyPr/>
        <a:lstStyle/>
        <a:p>
          <a:r>
            <a:rPr lang="en-US" altLang="en-US" b="1">
              <a:ea typeface="Arial" pitchFamily="34" charset="0"/>
            </a:rPr>
            <a:t>Your data lifecycle</a:t>
          </a:r>
          <a:endParaRPr lang="en-US" altLang="en-US" b="1" dirty="0">
            <a:ea typeface="Arial" pitchFamily="34" charset="0"/>
          </a:endParaRPr>
        </a:p>
      </dgm:t>
    </dgm:pt>
    <dgm:pt modelId="{D171D276-5A88-468B-AF34-3493125BCC59}" type="parTrans" cxnId="{ECC2BE92-31E8-44E2-8F89-7F6C22E95815}">
      <dgm:prSet/>
      <dgm:spPr/>
      <dgm:t>
        <a:bodyPr/>
        <a:lstStyle/>
        <a:p>
          <a:endParaRPr lang="en-AU" b="1">
            <a:solidFill>
              <a:schemeClr val="bg1"/>
            </a:solidFill>
          </a:endParaRPr>
        </a:p>
      </dgm:t>
    </dgm:pt>
    <dgm:pt modelId="{13218250-5BF7-45AB-B14E-1B196B112F6F}" type="sibTrans" cxnId="{ECC2BE92-31E8-44E2-8F89-7F6C22E95815}">
      <dgm:prSet/>
      <dgm:spPr/>
      <dgm:t>
        <a:bodyPr/>
        <a:lstStyle/>
        <a:p>
          <a:endParaRPr lang="en-AU" b="1">
            <a:solidFill>
              <a:schemeClr val="bg1"/>
            </a:solidFill>
          </a:endParaRPr>
        </a:p>
      </dgm:t>
    </dgm:pt>
    <dgm:pt modelId="{7F5761FB-3466-4895-BE49-F5BF89A501BF}">
      <dgm:prSet/>
      <dgm:spPr>
        <a:solidFill>
          <a:srgbClr val="E52212"/>
        </a:solidFill>
      </dgm:spPr>
      <dgm:t>
        <a:bodyPr/>
        <a:lstStyle/>
        <a:p>
          <a:r>
            <a:rPr lang="en-US" altLang="en-US" b="1"/>
            <a:t>Support</a:t>
          </a:r>
          <a:endParaRPr lang="en-US" altLang="en-US" b="1" dirty="0"/>
        </a:p>
      </dgm:t>
    </dgm:pt>
    <dgm:pt modelId="{F20F129D-AC8E-4B5A-B429-DF1CFC0E30FB}" type="parTrans" cxnId="{108325F9-A3DA-4E4B-820C-119800CEFA4B}">
      <dgm:prSet/>
      <dgm:spPr/>
      <dgm:t>
        <a:bodyPr/>
        <a:lstStyle/>
        <a:p>
          <a:endParaRPr lang="en-AU" b="1">
            <a:solidFill>
              <a:schemeClr val="bg1"/>
            </a:solidFill>
          </a:endParaRPr>
        </a:p>
      </dgm:t>
    </dgm:pt>
    <dgm:pt modelId="{097585A0-57DC-42CC-BE54-716DB59C42E5}" type="sibTrans" cxnId="{108325F9-A3DA-4E4B-820C-119800CEFA4B}">
      <dgm:prSet/>
      <dgm:spPr/>
      <dgm:t>
        <a:bodyPr/>
        <a:lstStyle/>
        <a:p>
          <a:endParaRPr lang="en-AU" b="1">
            <a:solidFill>
              <a:schemeClr val="bg1"/>
            </a:solidFill>
          </a:endParaRPr>
        </a:p>
      </dgm:t>
    </dgm:pt>
    <dgm:pt modelId="{E4A34455-E72D-43B8-8C4A-D06D787DD4BD}">
      <dgm:prSet/>
      <dgm:spPr>
        <a:solidFill>
          <a:srgbClr val="E52212"/>
        </a:solidFill>
      </dgm:spPr>
      <dgm:t>
        <a:bodyPr/>
        <a:lstStyle/>
        <a:p>
          <a:r>
            <a:rPr lang="en-US" altLang="en-US" b="1"/>
            <a:t>Principles</a:t>
          </a:r>
          <a:endParaRPr lang="en-US" altLang="en-US" b="1" dirty="0"/>
        </a:p>
      </dgm:t>
    </dgm:pt>
    <dgm:pt modelId="{A718E3EC-AB8C-4FBB-BF69-BFADD95E8949}" type="sibTrans" cxnId="{C7D643AB-35EF-4379-87C1-FC095920597C}">
      <dgm:prSet/>
      <dgm:spPr/>
      <dgm:t>
        <a:bodyPr/>
        <a:lstStyle/>
        <a:p>
          <a:endParaRPr lang="en-AU" b="1">
            <a:solidFill>
              <a:schemeClr val="bg1"/>
            </a:solidFill>
          </a:endParaRPr>
        </a:p>
      </dgm:t>
    </dgm:pt>
    <dgm:pt modelId="{13AAD92A-E9F3-48FB-A7A8-1ED7A0A04D7B}" type="parTrans" cxnId="{C7D643AB-35EF-4379-87C1-FC095920597C}">
      <dgm:prSet/>
      <dgm:spPr/>
      <dgm:t>
        <a:bodyPr/>
        <a:lstStyle/>
        <a:p>
          <a:endParaRPr lang="en-AU" b="1">
            <a:solidFill>
              <a:schemeClr val="bg1"/>
            </a:solidFill>
          </a:endParaRPr>
        </a:p>
      </dgm:t>
    </dgm:pt>
    <dgm:pt modelId="{67172BA7-0C2F-45B8-A98A-4C7441CC27D5}">
      <dgm:prSet/>
      <dgm:spPr>
        <a:solidFill>
          <a:srgbClr val="E52212"/>
        </a:solidFill>
      </dgm:spPr>
      <dgm:t>
        <a:bodyPr/>
        <a:lstStyle/>
        <a:p>
          <a:r>
            <a:rPr lang="en-US" altLang="en-US" b="1"/>
            <a:t>Tools</a:t>
          </a:r>
          <a:endParaRPr lang="en-US" altLang="en-US" b="1" dirty="0"/>
        </a:p>
      </dgm:t>
    </dgm:pt>
    <dgm:pt modelId="{34416699-B590-4C31-87C3-6D327A6517B7}" type="parTrans" cxnId="{14C9FE63-FEB8-4183-AC33-74036F0DB9E1}">
      <dgm:prSet/>
      <dgm:spPr/>
      <dgm:t>
        <a:bodyPr/>
        <a:lstStyle/>
        <a:p>
          <a:endParaRPr lang="en-AU" b="1">
            <a:solidFill>
              <a:schemeClr val="bg1"/>
            </a:solidFill>
          </a:endParaRPr>
        </a:p>
      </dgm:t>
    </dgm:pt>
    <dgm:pt modelId="{76B37243-279B-4B82-B0EB-6231E1C74C10}" type="sibTrans" cxnId="{14C9FE63-FEB8-4183-AC33-74036F0DB9E1}">
      <dgm:prSet/>
      <dgm:spPr/>
      <dgm:t>
        <a:bodyPr/>
        <a:lstStyle/>
        <a:p>
          <a:endParaRPr lang="en-AU" b="1">
            <a:solidFill>
              <a:schemeClr val="bg1"/>
            </a:solidFill>
          </a:endParaRPr>
        </a:p>
      </dgm:t>
    </dgm:pt>
    <dgm:pt modelId="{7FAB58F7-8E9A-43EE-B91B-1449C5276049}" type="pres">
      <dgm:prSet presAssocID="{9BF0758E-4D8F-4149-8FD7-6BF2575C827E}" presName="Name0" presStyleCnt="0">
        <dgm:presLayoutVars>
          <dgm:chMax val="7"/>
          <dgm:chPref val="7"/>
          <dgm:dir/>
        </dgm:presLayoutVars>
      </dgm:prSet>
      <dgm:spPr/>
    </dgm:pt>
    <dgm:pt modelId="{7679EA58-0FBF-49CE-9441-0844E9DF8AEE}" type="pres">
      <dgm:prSet presAssocID="{9BF0758E-4D8F-4149-8FD7-6BF2575C827E}" presName="Name1" presStyleCnt="0"/>
      <dgm:spPr/>
    </dgm:pt>
    <dgm:pt modelId="{4DA9A516-CAF8-44DA-90F3-9EC936ADF07F}" type="pres">
      <dgm:prSet presAssocID="{9BF0758E-4D8F-4149-8FD7-6BF2575C827E}" presName="cycle" presStyleCnt="0"/>
      <dgm:spPr/>
    </dgm:pt>
    <dgm:pt modelId="{E8681616-ED8E-4220-80BF-FB19287CEF16}" type="pres">
      <dgm:prSet presAssocID="{9BF0758E-4D8F-4149-8FD7-6BF2575C827E}" presName="srcNode" presStyleLbl="node1" presStyleIdx="0" presStyleCnt="5"/>
      <dgm:spPr/>
    </dgm:pt>
    <dgm:pt modelId="{75CB498C-30DE-4BF4-9877-634EC6D719E6}" type="pres">
      <dgm:prSet presAssocID="{9BF0758E-4D8F-4149-8FD7-6BF2575C827E}" presName="conn" presStyleLbl="parChTrans1D2" presStyleIdx="0" presStyleCnt="1"/>
      <dgm:spPr/>
    </dgm:pt>
    <dgm:pt modelId="{648FA1D5-3560-4886-99A3-872ECE6DD9EB}" type="pres">
      <dgm:prSet presAssocID="{9BF0758E-4D8F-4149-8FD7-6BF2575C827E}" presName="extraNode" presStyleLbl="node1" presStyleIdx="0" presStyleCnt="5"/>
      <dgm:spPr/>
    </dgm:pt>
    <dgm:pt modelId="{EA6C668B-A2AF-40C5-8926-74A337391509}" type="pres">
      <dgm:prSet presAssocID="{9BF0758E-4D8F-4149-8FD7-6BF2575C827E}" presName="dstNode" presStyleLbl="node1" presStyleIdx="0" presStyleCnt="5"/>
      <dgm:spPr/>
    </dgm:pt>
    <dgm:pt modelId="{5486D467-F5CF-4900-AE84-D2129126D3CD}" type="pres">
      <dgm:prSet presAssocID="{E60C0818-6C3A-440C-B68B-CE67DFA71BD8}" presName="text_1" presStyleLbl="node1" presStyleIdx="0" presStyleCnt="5">
        <dgm:presLayoutVars>
          <dgm:bulletEnabled val="1"/>
        </dgm:presLayoutVars>
      </dgm:prSet>
      <dgm:spPr>
        <a:prstGeom prst="homePlate">
          <a:avLst/>
        </a:prstGeom>
      </dgm:spPr>
    </dgm:pt>
    <dgm:pt modelId="{674238E9-CEB4-4C1C-8E0F-1C8AAD98EEB1}" type="pres">
      <dgm:prSet presAssocID="{E60C0818-6C3A-440C-B68B-CE67DFA71BD8}" presName="accent_1" presStyleCnt="0"/>
      <dgm:spPr/>
    </dgm:pt>
    <dgm:pt modelId="{249AED0D-B581-469A-BE15-711517C60190}" type="pres">
      <dgm:prSet presAssocID="{E60C0818-6C3A-440C-B68B-CE67DFA71BD8}" presName="accentRepeatNode" presStyleLbl="solidFgAcc1" presStyleIdx="0" presStyleCnt="5"/>
      <dgm:spPr/>
    </dgm:pt>
    <dgm:pt modelId="{549FCAB4-CEC7-4466-8CE0-06D2264551DB}" type="pres">
      <dgm:prSet presAssocID="{58FAF4B2-9454-4F4A-944A-91FA12244D0A}" presName="text_2" presStyleLbl="node1" presStyleIdx="1" presStyleCnt="5">
        <dgm:presLayoutVars>
          <dgm:bulletEnabled val="1"/>
        </dgm:presLayoutVars>
      </dgm:prSet>
      <dgm:spPr>
        <a:prstGeom prst="homePlate">
          <a:avLst/>
        </a:prstGeom>
      </dgm:spPr>
    </dgm:pt>
    <dgm:pt modelId="{A75A714E-9629-4D3A-854A-5C2460A7C344}" type="pres">
      <dgm:prSet presAssocID="{58FAF4B2-9454-4F4A-944A-91FA12244D0A}" presName="accent_2" presStyleCnt="0"/>
      <dgm:spPr/>
    </dgm:pt>
    <dgm:pt modelId="{47212524-7F01-4C88-B628-65E4BBB18F1C}" type="pres">
      <dgm:prSet presAssocID="{58FAF4B2-9454-4F4A-944A-91FA12244D0A}" presName="accentRepeatNode" presStyleLbl="solidFgAcc1" presStyleIdx="1" presStyleCnt="5"/>
      <dgm:spPr/>
    </dgm:pt>
    <dgm:pt modelId="{102661BC-D7F3-47DB-A19E-6CDDAF7F30C9}" type="pres">
      <dgm:prSet presAssocID="{E4A34455-E72D-43B8-8C4A-D06D787DD4BD}" presName="text_3" presStyleLbl="node1" presStyleIdx="2" presStyleCnt="5">
        <dgm:presLayoutVars>
          <dgm:bulletEnabled val="1"/>
        </dgm:presLayoutVars>
      </dgm:prSet>
      <dgm:spPr>
        <a:prstGeom prst="homePlate">
          <a:avLst/>
        </a:prstGeom>
      </dgm:spPr>
    </dgm:pt>
    <dgm:pt modelId="{046910C6-F1A1-4B22-B719-C2E3F666968E}" type="pres">
      <dgm:prSet presAssocID="{E4A34455-E72D-43B8-8C4A-D06D787DD4BD}" presName="accent_3" presStyleCnt="0"/>
      <dgm:spPr/>
    </dgm:pt>
    <dgm:pt modelId="{3B7FA79C-75D0-4071-A97E-1A237EDC3E54}" type="pres">
      <dgm:prSet presAssocID="{E4A34455-E72D-43B8-8C4A-D06D787DD4BD}" presName="accentRepeatNode" presStyleLbl="solidFgAcc1" presStyleIdx="2" presStyleCnt="5"/>
      <dgm:spPr/>
    </dgm:pt>
    <dgm:pt modelId="{7D1D9AB3-8C0E-4CFF-AA2F-E55828976C1D}" type="pres">
      <dgm:prSet presAssocID="{67172BA7-0C2F-45B8-A98A-4C7441CC27D5}" presName="text_4" presStyleLbl="node1" presStyleIdx="3" presStyleCnt="5">
        <dgm:presLayoutVars>
          <dgm:bulletEnabled val="1"/>
        </dgm:presLayoutVars>
      </dgm:prSet>
      <dgm:spPr>
        <a:prstGeom prst="homePlate">
          <a:avLst/>
        </a:prstGeom>
      </dgm:spPr>
    </dgm:pt>
    <dgm:pt modelId="{8D720FAC-B79F-4678-B60C-F35A9DCD16FE}" type="pres">
      <dgm:prSet presAssocID="{67172BA7-0C2F-45B8-A98A-4C7441CC27D5}" presName="accent_4" presStyleCnt="0"/>
      <dgm:spPr/>
    </dgm:pt>
    <dgm:pt modelId="{D17FE4FA-187D-40F6-A85B-229DDD32A08C}" type="pres">
      <dgm:prSet presAssocID="{67172BA7-0C2F-45B8-A98A-4C7441CC27D5}" presName="accentRepeatNode" presStyleLbl="solidFgAcc1" presStyleIdx="3" presStyleCnt="5"/>
      <dgm:spPr/>
    </dgm:pt>
    <dgm:pt modelId="{FCA8977F-4252-4936-BFCC-44B02ED2261E}" type="pres">
      <dgm:prSet presAssocID="{7F5761FB-3466-4895-BE49-F5BF89A501BF}" presName="text_5" presStyleLbl="node1" presStyleIdx="4" presStyleCnt="5">
        <dgm:presLayoutVars>
          <dgm:bulletEnabled val="1"/>
        </dgm:presLayoutVars>
      </dgm:prSet>
      <dgm:spPr>
        <a:prstGeom prst="homePlate">
          <a:avLst/>
        </a:prstGeom>
      </dgm:spPr>
    </dgm:pt>
    <dgm:pt modelId="{DD0692BA-94DF-4C9A-AFB4-926DBB05D14C}" type="pres">
      <dgm:prSet presAssocID="{7F5761FB-3466-4895-BE49-F5BF89A501BF}" presName="accent_5" presStyleCnt="0"/>
      <dgm:spPr/>
    </dgm:pt>
    <dgm:pt modelId="{1E06F309-0571-4427-8EB2-94F434016891}" type="pres">
      <dgm:prSet presAssocID="{7F5761FB-3466-4895-BE49-F5BF89A501BF}" presName="accentRepeatNode" presStyleLbl="solidFgAcc1" presStyleIdx="4" presStyleCnt="5"/>
      <dgm:spPr/>
    </dgm:pt>
  </dgm:ptLst>
  <dgm:cxnLst>
    <dgm:cxn modelId="{1874AA0E-2D51-4218-B006-206C87253574}" type="presOf" srcId="{F3F270D4-225D-4153-A89E-59A17C2867B0}" destId="{75CB498C-30DE-4BF4-9877-634EC6D719E6}" srcOrd="0" destOrd="0" presId="urn:microsoft.com/office/officeart/2008/layout/VerticalCurvedList"/>
    <dgm:cxn modelId="{80249736-02E9-4A08-89B1-08818A7200E4}" type="presOf" srcId="{E60C0818-6C3A-440C-B68B-CE67DFA71BD8}" destId="{5486D467-F5CF-4900-AE84-D2129126D3CD}" srcOrd="0" destOrd="0" presId="urn:microsoft.com/office/officeart/2008/layout/VerticalCurvedList"/>
    <dgm:cxn modelId="{15A3663E-4143-4D73-B23D-9B45D73B407C}" type="presOf" srcId="{E4A34455-E72D-43B8-8C4A-D06D787DD4BD}" destId="{102661BC-D7F3-47DB-A19E-6CDDAF7F30C9}" srcOrd="0" destOrd="0" presId="urn:microsoft.com/office/officeart/2008/layout/VerticalCurvedList"/>
    <dgm:cxn modelId="{EB2EF241-5CF8-44A6-AB17-FF18B380C78E}" srcId="{9BF0758E-4D8F-4149-8FD7-6BF2575C827E}" destId="{E60C0818-6C3A-440C-B68B-CE67DFA71BD8}" srcOrd="0" destOrd="0" parTransId="{34DD537A-A9E9-42CD-9973-EAD547B3CDBB}" sibTransId="{F3F270D4-225D-4153-A89E-59A17C2867B0}"/>
    <dgm:cxn modelId="{14C9FE63-FEB8-4183-AC33-74036F0DB9E1}" srcId="{9BF0758E-4D8F-4149-8FD7-6BF2575C827E}" destId="{67172BA7-0C2F-45B8-A98A-4C7441CC27D5}" srcOrd="3" destOrd="0" parTransId="{34416699-B590-4C31-87C3-6D327A6517B7}" sibTransId="{76B37243-279B-4B82-B0EB-6231E1C74C10}"/>
    <dgm:cxn modelId="{92C9DE50-4ABE-43B1-9347-53BE9866209B}" type="presOf" srcId="{67172BA7-0C2F-45B8-A98A-4C7441CC27D5}" destId="{7D1D9AB3-8C0E-4CFF-AA2F-E55828976C1D}" srcOrd="0" destOrd="0" presId="urn:microsoft.com/office/officeart/2008/layout/VerticalCurvedList"/>
    <dgm:cxn modelId="{13513454-AA96-43BB-9EBE-948232A23E37}" type="presOf" srcId="{58FAF4B2-9454-4F4A-944A-91FA12244D0A}" destId="{549FCAB4-CEC7-4466-8CE0-06D2264551DB}" srcOrd="0" destOrd="0" presId="urn:microsoft.com/office/officeart/2008/layout/VerticalCurvedList"/>
    <dgm:cxn modelId="{ECC2BE92-31E8-44E2-8F89-7F6C22E95815}" srcId="{9BF0758E-4D8F-4149-8FD7-6BF2575C827E}" destId="{58FAF4B2-9454-4F4A-944A-91FA12244D0A}" srcOrd="1" destOrd="0" parTransId="{D171D276-5A88-468B-AF34-3493125BCC59}" sibTransId="{13218250-5BF7-45AB-B14E-1B196B112F6F}"/>
    <dgm:cxn modelId="{C7D643AB-35EF-4379-87C1-FC095920597C}" srcId="{9BF0758E-4D8F-4149-8FD7-6BF2575C827E}" destId="{E4A34455-E72D-43B8-8C4A-D06D787DD4BD}" srcOrd="2" destOrd="0" parTransId="{13AAD92A-E9F3-48FB-A7A8-1ED7A0A04D7B}" sibTransId="{A718E3EC-AB8C-4FBB-BF69-BFADD95E8949}"/>
    <dgm:cxn modelId="{505A62E5-403A-449E-91DB-2275DD7A0AAB}" type="presOf" srcId="{7F5761FB-3466-4895-BE49-F5BF89A501BF}" destId="{FCA8977F-4252-4936-BFCC-44B02ED2261E}" srcOrd="0" destOrd="0" presId="urn:microsoft.com/office/officeart/2008/layout/VerticalCurvedList"/>
    <dgm:cxn modelId="{1D9466EB-E818-43AF-99D9-464416FF01AA}" type="presOf" srcId="{9BF0758E-4D8F-4149-8FD7-6BF2575C827E}" destId="{7FAB58F7-8E9A-43EE-B91B-1449C5276049}" srcOrd="0" destOrd="0" presId="urn:microsoft.com/office/officeart/2008/layout/VerticalCurvedList"/>
    <dgm:cxn modelId="{108325F9-A3DA-4E4B-820C-119800CEFA4B}" srcId="{9BF0758E-4D8F-4149-8FD7-6BF2575C827E}" destId="{7F5761FB-3466-4895-BE49-F5BF89A501BF}" srcOrd="4" destOrd="0" parTransId="{F20F129D-AC8E-4B5A-B429-DF1CFC0E30FB}" sibTransId="{097585A0-57DC-42CC-BE54-716DB59C42E5}"/>
    <dgm:cxn modelId="{8D9F6E48-1AFA-45BF-9860-50473EA0F17B}" type="presParOf" srcId="{7FAB58F7-8E9A-43EE-B91B-1449C5276049}" destId="{7679EA58-0FBF-49CE-9441-0844E9DF8AEE}" srcOrd="0" destOrd="0" presId="urn:microsoft.com/office/officeart/2008/layout/VerticalCurvedList"/>
    <dgm:cxn modelId="{AD9E0142-689E-42BF-8875-038D785A3F7B}" type="presParOf" srcId="{7679EA58-0FBF-49CE-9441-0844E9DF8AEE}" destId="{4DA9A516-CAF8-44DA-90F3-9EC936ADF07F}" srcOrd="0" destOrd="0" presId="urn:microsoft.com/office/officeart/2008/layout/VerticalCurvedList"/>
    <dgm:cxn modelId="{6943BB83-CB0D-496A-80D8-40FC79452FA5}" type="presParOf" srcId="{4DA9A516-CAF8-44DA-90F3-9EC936ADF07F}" destId="{E8681616-ED8E-4220-80BF-FB19287CEF16}" srcOrd="0" destOrd="0" presId="urn:microsoft.com/office/officeart/2008/layout/VerticalCurvedList"/>
    <dgm:cxn modelId="{DB602448-EBF5-46C6-BBE2-FFD2AD0F0B18}" type="presParOf" srcId="{4DA9A516-CAF8-44DA-90F3-9EC936ADF07F}" destId="{75CB498C-30DE-4BF4-9877-634EC6D719E6}" srcOrd="1" destOrd="0" presId="urn:microsoft.com/office/officeart/2008/layout/VerticalCurvedList"/>
    <dgm:cxn modelId="{621F7C95-A53D-4A3A-BA12-67214A327F3F}" type="presParOf" srcId="{4DA9A516-CAF8-44DA-90F3-9EC936ADF07F}" destId="{648FA1D5-3560-4886-99A3-872ECE6DD9EB}" srcOrd="2" destOrd="0" presId="urn:microsoft.com/office/officeart/2008/layout/VerticalCurvedList"/>
    <dgm:cxn modelId="{D1FD41C6-AB2C-4E30-BDC3-F93BE659C888}" type="presParOf" srcId="{4DA9A516-CAF8-44DA-90F3-9EC936ADF07F}" destId="{EA6C668B-A2AF-40C5-8926-74A337391509}" srcOrd="3" destOrd="0" presId="urn:microsoft.com/office/officeart/2008/layout/VerticalCurvedList"/>
    <dgm:cxn modelId="{974A9F34-F896-492C-B066-216AB597D6F3}" type="presParOf" srcId="{7679EA58-0FBF-49CE-9441-0844E9DF8AEE}" destId="{5486D467-F5CF-4900-AE84-D2129126D3CD}" srcOrd="1" destOrd="0" presId="urn:microsoft.com/office/officeart/2008/layout/VerticalCurvedList"/>
    <dgm:cxn modelId="{7A2B5E20-B58E-4DF3-84DA-D6BBCC2A2E75}" type="presParOf" srcId="{7679EA58-0FBF-49CE-9441-0844E9DF8AEE}" destId="{674238E9-CEB4-4C1C-8E0F-1C8AAD98EEB1}" srcOrd="2" destOrd="0" presId="urn:microsoft.com/office/officeart/2008/layout/VerticalCurvedList"/>
    <dgm:cxn modelId="{7A2644DB-D8B4-42B9-9214-A8EC955CEFEC}" type="presParOf" srcId="{674238E9-CEB4-4C1C-8E0F-1C8AAD98EEB1}" destId="{249AED0D-B581-469A-BE15-711517C60190}" srcOrd="0" destOrd="0" presId="urn:microsoft.com/office/officeart/2008/layout/VerticalCurvedList"/>
    <dgm:cxn modelId="{EF9897B1-E275-4E43-9457-329083B0373E}" type="presParOf" srcId="{7679EA58-0FBF-49CE-9441-0844E9DF8AEE}" destId="{549FCAB4-CEC7-4466-8CE0-06D2264551DB}" srcOrd="3" destOrd="0" presId="urn:microsoft.com/office/officeart/2008/layout/VerticalCurvedList"/>
    <dgm:cxn modelId="{169F05A3-BAB7-4951-9E28-7FB4D9681641}" type="presParOf" srcId="{7679EA58-0FBF-49CE-9441-0844E9DF8AEE}" destId="{A75A714E-9629-4D3A-854A-5C2460A7C344}" srcOrd="4" destOrd="0" presId="urn:microsoft.com/office/officeart/2008/layout/VerticalCurvedList"/>
    <dgm:cxn modelId="{C9D35D81-04C4-480B-B881-DFFBF5E52296}" type="presParOf" srcId="{A75A714E-9629-4D3A-854A-5C2460A7C344}" destId="{47212524-7F01-4C88-B628-65E4BBB18F1C}" srcOrd="0" destOrd="0" presId="urn:microsoft.com/office/officeart/2008/layout/VerticalCurvedList"/>
    <dgm:cxn modelId="{0225398A-2A5F-4EE9-8F5C-1C95650DB91B}" type="presParOf" srcId="{7679EA58-0FBF-49CE-9441-0844E9DF8AEE}" destId="{102661BC-D7F3-47DB-A19E-6CDDAF7F30C9}" srcOrd="5" destOrd="0" presId="urn:microsoft.com/office/officeart/2008/layout/VerticalCurvedList"/>
    <dgm:cxn modelId="{2D64FDFC-64CA-4B06-B548-4B9452CFA218}" type="presParOf" srcId="{7679EA58-0FBF-49CE-9441-0844E9DF8AEE}" destId="{046910C6-F1A1-4B22-B719-C2E3F666968E}" srcOrd="6" destOrd="0" presId="urn:microsoft.com/office/officeart/2008/layout/VerticalCurvedList"/>
    <dgm:cxn modelId="{56845D47-5CB2-4849-8D30-C87CC6E3FD56}" type="presParOf" srcId="{046910C6-F1A1-4B22-B719-C2E3F666968E}" destId="{3B7FA79C-75D0-4071-A97E-1A237EDC3E54}" srcOrd="0" destOrd="0" presId="urn:microsoft.com/office/officeart/2008/layout/VerticalCurvedList"/>
    <dgm:cxn modelId="{136A03C5-AA2C-47FE-B000-A67F7BEE86C9}" type="presParOf" srcId="{7679EA58-0FBF-49CE-9441-0844E9DF8AEE}" destId="{7D1D9AB3-8C0E-4CFF-AA2F-E55828976C1D}" srcOrd="7" destOrd="0" presId="urn:microsoft.com/office/officeart/2008/layout/VerticalCurvedList"/>
    <dgm:cxn modelId="{BE3A99FC-1F47-4F0E-8A98-5F19C5CB24B4}" type="presParOf" srcId="{7679EA58-0FBF-49CE-9441-0844E9DF8AEE}" destId="{8D720FAC-B79F-4678-B60C-F35A9DCD16FE}" srcOrd="8" destOrd="0" presId="urn:microsoft.com/office/officeart/2008/layout/VerticalCurvedList"/>
    <dgm:cxn modelId="{61A3451C-EC15-455F-9E4A-68C317AB72CB}" type="presParOf" srcId="{8D720FAC-B79F-4678-B60C-F35A9DCD16FE}" destId="{D17FE4FA-187D-40F6-A85B-229DDD32A08C}" srcOrd="0" destOrd="0" presId="urn:microsoft.com/office/officeart/2008/layout/VerticalCurvedList"/>
    <dgm:cxn modelId="{141C68C4-2C71-4B79-AD8F-676E23BC16F4}" type="presParOf" srcId="{7679EA58-0FBF-49CE-9441-0844E9DF8AEE}" destId="{FCA8977F-4252-4936-BFCC-44B02ED2261E}" srcOrd="9" destOrd="0" presId="urn:microsoft.com/office/officeart/2008/layout/VerticalCurvedList"/>
    <dgm:cxn modelId="{203574DE-4842-435B-87F2-EF2F11055EC8}" type="presParOf" srcId="{7679EA58-0FBF-49CE-9441-0844E9DF8AEE}" destId="{DD0692BA-94DF-4C9A-AFB4-926DBB05D14C}" srcOrd="10" destOrd="0" presId="urn:microsoft.com/office/officeart/2008/layout/VerticalCurvedList"/>
    <dgm:cxn modelId="{1B591BCB-87EF-4FC9-88F0-BF4719C62F68}" type="presParOf" srcId="{DD0692BA-94DF-4C9A-AFB4-926DBB05D14C}" destId="{1E06F309-0571-4427-8EB2-94F434016891}"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CB498C-30DE-4BF4-9877-634EC6D719E6}">
      <dsp:nvSpPr>
        <dsp:cNvPr id="0" name=""/>
        <dsp:cNvSpPr/>
      </dsp:nvSpPr>
      <dsp:spPr>
        <a:xfrm>
          <a:off x="-6075839" y="-929635"/>
          <a:ext cx="7232735" cy="7232735"/>
        </a:xfrm>
        <a:prstGeom prst="blockArc">
          <a:avLst>
            <a:gd name="adj1" fmla="val 18900000"/>
            <a:gd name="adj2" fmla="val 2700000"/>
            <a:gd name="adj3" fmla="val 299"/>
          </a:avLst>
        </a:prstGeom>
        <a:noFill/>
        <a:ln w="12700" cap="flat" cmpd="sng" algn="ctr">
          <a:solidFill>
            <a:schemeClr val="accent6">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486D467-F5CF-4900-AE84-D2129126D3CD}">
      <dsp:nvSpPr>
        <dsp:cNvPr id="0" name=""/>
        <dsp:cNvSpPr/>
      </dsp:nvSpPr>
      <dsp:spPr>
        <a:xfrm>
          <a:off x="505540" y="335734"/>
          <a:ext cx="7951801" cy="671897"/>
        </a:xfrm>
        <a:prstGeom prst="homePlate">
          <a:avLst/>
        </a:prstGeom>
        <a:solidFill>
          <a:srgbClr val="E5221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319" tIns="88900" rIns="88900" bIns="88900" numCol="1" spcCol="1270" anchor="ctr" anchorCtr="0">
          <a:noAutofit/>
        </a:bodyPr>
        <a:lstStyle/>
        <a:p>
          <a:pPr marL="0" lvl="0" indent="0" algn="l" defTabSz="1555750">
            <a:lnSpc>
              <a:spcPct val="90000"/>
            </a:lnSpc>
            <a:spcBef>
              <a:spcPct val="0"/>
            </a:spcBef>
            <a:spcAft>
              <a:spcPct val="35000"/>
            </a:spcAft>
            <a:buNone/>
          </a:pPr>
          <a:r>
            <a:rPr lang="en-US" altLang="en-US" sz="3500" b="1" kern="1200" dirty="0">
              <a:ea typeface="Arial" pitchFamily="34" charset="0"/>
            </a:rPr>
            <a:t>What is research data management?</a:t>
          </a:r>
          <a:endParaRPr lang="en-AU" sz="3500" b="1" kern="1200" dirty="0"/>
        </a:p>
      </dsp:txBody>
      <dsp:txXfrm>
        <a:off x="505540" y="335734"/>
        <a:ext cx="7783827" cy="671897"/>
      </dsp:txXfrm>
    </dsp:sp>
    <dsp:sp modelId="{249AED0D-B581-469A-BE15-711517C60190}">
      <dsp:nvSpPr>
        <dsp:cNvPr id="0" name=""/>
        <dsp:cNvSpPr/>
      </dsp:nvSpPr>
      <dsp:spPr>
        <a:xfrm>
          <a:off x="85604" y="251746"/>
          <a:ext cx="839872" cy="839872"/>
        </a:xfrm>
        <a:prstGeom prst="ellipse">
          <a:avLst/>
        </a:prstGeom>
        <a:solidFill>
          <a:schemeClr val="lt1">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49FCAB4-CEC7-4466-8CE0-06D2264551DB}">
      <dsp:nvSpPr>
        <dsp:cNvPr id="0" name=""/>
        <dsp:cNvSpPr/>
      </dsp:nvSpPr>
      <dsp:spPr>
        <a:xfrm>
          <a:off x="987003" y="1343258"/>
          <a:ext cx="7470338" cy="671897"/>
        </a:xfrm>
        <a:prstGeom prst="homePlate">
          <a:avLst/>
        </a:prstGeom>
        <a:solidFill>
          <a:srgbClr val="E5221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319" tIns="88900" rIns="88900" bIns="88900" numCol="1" spcCol="1270" anchor="ctr" anchorCtr="0">
          <a:noAutofit/>
        </a:bodyPr>
        <a:lstStyle/>
        <a:p>
          <a:pPr marL="0" lvl="0" indent="0" algn="l" defTabSz="1555750">
            <a:lnSpc>
              <a:spcPct val="90000"/>
            </a:lnSpc>
            <a:spcBef>
              <a:spcPct val="0"/>
            </a:spcBef>
            <a:spcAft>
              <a:spcPct val="35000"/>
            </a:spcAft>
            <a:buNone/>
          </a:pPr>
          <a:r>
            <a:rPr lang="en-US" altLang="en-US" sz="3500" b="1" kern="1200">
              <a:ea typeface="Arial" pitchFamily="34" charset="0"/>
            </a:rPr>
            <a:t>Your data lifecycle</a:t>
          </a:r>
          <a:endParaRPr lang="en-US" altLang="en-US" sz="3500" b="1" kern="1200" dirty="0">
            <a:ea typeface="Arial" pitchFamily="34" charset="0"/>
          </a:endParaRPr>
        </a:p>
      </dsp:txBody>
      <dsp:txXfrm>
        <a:off x="987003" y="1343258"/>
        <a:ext cx="7302364" cy="671897"/>
      </dsp:txXfrm>
    </dsp:sp>
    <dsp:sp modelId="{47212524-7F01-4C88-B628-65E4BBB18F1C}">
      <dsp:nvSpPr>
        <dsp:cNvPr id="0" name=""/>
        <dsp:cNvSpPr/>
      </dsp:nvSpPr>
      <dsp:spPr>
        <a:xfrm>
          <a:off x="567066" y="1259271"/>
          <a:ext cx="839872" cy="839872"/>
        </a:xfrm>
        <a:prstGeom prst="ellipse">
          <a:avLst/>
        </a:prstGeom>
        <a:solidFill>
          <a:schemeClr val="lt1">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02661BC-D7F3-47DB-A19E-6CDDAF7F30C9}">
      <dsp:nvSpPr>
        <dsp:cNvPr id="0" name=""/>
        <dsp:cNvSpPr/>
      </dsp:nvSpPr>
      <dsp:spPr>
        <a:xfrm>
          <a:off x="1134773" y="2350783"/>
          <a:ext cx="7322568" cy="671897"/>
        </a:xfrm>
        <a:prstGeom prst="homePlate">
          <a:avLst/>
        </a:prstGeom>
        <a:solidFill>
          <a:srgbClr val="E5221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319" tIns="88900" rIns="88900" bIns="88900" numCol="1" spcCol="1270" anchor="ctr" anchorCtr="0">
          <a:noAutofit/>
        </a:bodyPr>
        <a:lstStyle/>
        <a:p>
          <a:pPr marL="0" lvl="0" indent="0" algn="l" defTabSz="1555750">
            <a:lnSpc>
              <a:spcPct val="90000"/>
            </a:lnSpc>
            <a:spcBef>
              <a:spcPct val="0"/>
            </a:spcBef>
            <a:spcAft>
              <a:spcPct val="35000"/>
            </a:spcAft>
            <a:buNone/>
          </a:pPr>
          <a:r>
            <a:rPr lang="en-US" altLang="en-US" sz="3500" b="1" kern="1200"/>
            <a:t>Principles</a:t>
          </a:r>
          <a:endParaRPr lang="en-US" altLang="en-US" sz="3500" b="1" kern="1200" dirty="0"/>
        </a:p>
      </dsp:txBody>
      <dsp:txXfrm>
        <a:off x="1134773" y="2350783"/>
        <a:ext cx="7154594" cy="671897"/>
      </dsp:txXfrm>
    </dsp:sp>
    <dsp:sp modelId="{3B7FA79C-75D0-4071-A97E-1A237EDC3E54}">
      <dsp:nvSpPr>
        <dsp:cNvPr id="0" name=""/>
        <dsp:cNvSpPr/>
      </dsp:nvSpPr>
      <dsp:spPr>
        <a:xfrm>
          <a:off x="714837" y="2266795"/>
          <a:ext cx="839872" cy="839872"/>
        </a:xfrm>
        <a:prstGeom prst="ellipse">
          <a:avLst/>
        </a:prstGeom>
        <a:solidFill>
          <a:schemeClr val="lt1">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D1D9AB3-8C0E-4CFF-AA2F-E55828976C1D}">
      <dsp:nvSpPr>
        <dsp:cNvPr id="0" name=""/>
        <dsp:cNvSpPr/>
      </dsp:nvSpPr>
      <dsp:spPr>
        <a:xfrm>
          <a:off x="987003" y="3358307"/>
          <a:ext cx="7470338" cy="671897"/>
        </a:xfrm>
        <a:prstGeom prst="homePlate">
          <a:avLst/>
        </a:prstGeom>
        <a:solidFill>
          <a:srgbClr val="E5221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319" tIns="88900" rIns="88900" bIns="88900" numCol="1" spcCol="1270" anchor="ctr" anchorCtr="0">
          <a:noAutofit/>
        </a:bodyPr>
        <a:lstStyle/>
        <a:p>
          <a:pPr marL="0" lvl="0" indent="0" algn="l" defTabSz="1555750">
            <a:lnSpc>
              <a:spcPct val="90000"/>
            </a:lnSpc>
            <a:spcBef>
              <a:spcPct val="0"/>
            </a:spcBef>
            <a:spcAft>
              <a:spcPct val="35000"/>
            </a:spcAft>
            <a:buNone/>
          </a:pPr>
          <a:r>
            <a:rPr lang="en-US" altLang="en-US" sz="3500" b="1" kern="1200"/>
            <a:t>Tools</a:t>
          </a:r>
          <a:endParaRPr lang="en-US" altLang="en-US" sz="3500" b="1" kern="1200" dirty="0"/>
        </a:p>
      </dsp:txBody>
      <dsp:txXfrm>
        <a:off x="987003" y="3358307"/>
        <a:ext cx="7302364" cy="671897"/>
      </dsp:txXfrm>
    </dsp:sp>
    <dsp:sp modelId="{D17FE4FA-187D-40F6-A85B-229DDD32A08C}">
      <dsp:nvSpPr>
        <dsp:cNvPr id="0" name=""/>
        <dsp:cNvSpPr/>
      </dsp:nvSpPr>
      <dsp:spPr>
        <a:xfrm>
          <a:off x="567066" y="3274320"/>
          <a:ext cx="839872" cy="839872"/>
        </a:xfrm>
        <a:prstGeom prst="ellipse">
          <a:avLst/>
        </a:prstGeom>
        <a:solidFill>
          <a:schemeClr val="lt1">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CA8977F-4252-4936-BFCC-44B02ED2261E}">
      <dsp:nvSpPr>
        <dsp:cNvPr id="0" name=""/>
        <dsp:cNvSpPr/>
      </dsp:nvSpPr>
      <dsp:spPr>
        <a:xfrm>
          <a:off x="505540" y="4365832"/>
          <a:ext cx="7951801" cy="671897"/>
        </a:xfrm>
        <a:prstGeom prst="homePlate">
          <a:avLst/>
        </a:prstGeom>
        <a:solidFill>
          <a:srgbClr val="E5221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319" tIns="88900" rIns="88900" bIns="88900" numCol="1" spcCol="1270" anchor="ctr" anchorCtr="0">
          <a:noAutofit/>
        </a:bodyPr>
        <a:lstStyle/>
        <a:p>
          <a:pPr marL="0" lvl="0" indent="0" algn="l" defTabSz="1555750">
            <a:lnSpc>
              <a:spcPct val="90000"/>
            </a:lnSpc>
            <a:spcBef>
              <a:spcPct val="0"/>
            </a:spcBef>
            <a:spcAft>
              <a:spcPct val="35000"/>
            </a:spcAft>
            <a:buNone/>
          </a:pPr>
          <a:r>
            <a:rPr lang="en-US" altLang="en-US" sz="3500" b="1" kern="1200"/>
            <a:t>Support</a:t>
          </a:r>
          <a:endParaRPr lang="en-US" altLang="en-US" sz="3500" b="1" kern="1200" dirty="0"/>
        </a:p>
      </dsp:txBody>
      <dsp:txXfrm>
        <a:off x="505540" y="4365832"/>
        <a:ext cx="7783827" cy="671897"/>
      </dsp:txXfrm>
    </dsp:sp>
    <dsp:sp modelId="{1E06F309-0571-4427-8EB2-94F434016891}">
      <dsp:nvSpPr>
        <dsp:cNvPr id="0" name=""/>
        <dsp:cNvSpPr/>
      </dsp:nvSpPr>
      <dsp:spPr>
        <a:xfrm>
          <a:off x="85604" y="4281844"/>
          <a:ext cx="839872" cy="839872"/>
        </a:xfrm>
        <a:prstGeom prst="ellipse">
          <a:avLst/>
        </a:prstGeom>
        <a:solidFill>
          <a:schemeClr val="lt1">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78427" cy="511731"/>
          </a:xfrm>
          <a:prstGeom prst="rect">
            <a:avLst/>
          </a:prstGeom>
        </p:spPr>
        <p:txBody>
          <a:bodyPr vert="horz" lIns="94796" tIns="47398" rIns="94796" bIns="47398" rtlCol="0"/>
          <a:lstStyle>
            <a:lvl1pPr algn="l">
              <a:defRPr sz="1200">
                <a:latin typeface="Calibri" pitchFamily="34" charset="0"/>
                <a:ea typeface="MS PGothic" pitchFamily="34" charset="-128"/>
                <a:cs typeface="+mn-cs"/>
              </a:defRPr>
            </a:lvl1pPr>
          </a:lstStyle>
          <a:p>
            <a:pPr>
              <a:defRPr/>
            </a:pPr>
            <a:endParaRPr lang="en-AU" dirty="0"/>
          </a:p>
        </p:txBody>
      </p:sp>
      <p:sp>
        <p:nvSpPr>
          <p:cNvPr id="3" name="Date Placeholder 2"/>
          <p:cNvSpPr>
            <a:spLocks noGrp="1"/>
          </p:cNvSpPr>
          <p:nvPr>
            <p:ph type="dt" sz="quarter" idx="1"/>
          </p:nvPr>
        </p:nvSpPr>
        <p:spPr>
          <a:xfrm>
            <a:off x="4023993" y="0"/>
            <a:ext cx="3078427" cy="511731"/>
          </a:xfrm>
          <a:prstGeom prst="rect">
            <a:avLst/>
          </a:prstGeom>
        </p:spPr>
        <p:txBody>
          <a:bodyPr vert="horz" wrap="square" lIns="94796" tIns="47398" rIns="94796" bIns="47398" numCol="1" anchor="t" anchorCtr="0" compatLnSpc="1">
            <a:prstTxWarp prst="textNoShape">
              <a:avLst/>
            </a:prstTxWarp>
          </a:bodyPr>
          <a:lstStyle>
            <a:lvl1pPr algn="r">
              <a:defRPr sz="1200"/>
            </a:lvl1pPr>
          </a:lstStyle>
          <a:p>
            <a:fld id="{63661285-F89B-4D58-90AD-8660E9D25A9D}" type="datetimeFigureOut">
              <a:rPr lang="en-AU" altLang="en-US"/>
              <a:pPr/>
              <a:t>8/04/2020</a:t>
            </a:fld>
            <a:endParaRPr lang="en-AU" altLang="en-US" dirty="0"/>
          </a:p>
        </p:txBody>
      </p:sp>
      <p:sp>
        <p:nvSpPr>
          <p:cNvPr id="4" name="Footer Placeholder 3"/>
          <p:cNvSpPr>
            <a:spLocks noGrp="1"/>
          </p:cNvSpPr>
          <p:nvPr>
            <p:ph type="ftr" sz="quarter" idx="2"/>
          </p:nvPr>
        </p:nvSpPr>
        <p:spPr>
          <a:xfrm>
            <a:off x="1" y="9721106"/>
            <a:ext cx="3078427" cy="511731"/>
          </a:xfrm>
          <a:prstGeom prst="rect">
            <a:avLst/>
          </a:prstGeom>
        </p:spPr>
        <p:txBody>
          <a:bodyPr vert="horz" lIns="94796" tIns="47398" rIns="94796" bIns="47398" rtlCol="0" anchor="b"/>
          <a:lstStyle>
            <a:lvl1pPr algn="l">
              <a:defRPr sz="1200">
                <a:latin typeface="Calibri" pitchFamily="34" charset="0"/>
                <a:ea typeface="MS PGothic" pitchFamily="34" charset="-128"/>
                <a:cs typeface="+mn-cs"/>
              </a:defRPr>
            </a:lvl1pPr>
          </a:lstStyle>
          <a:p>
            <a:pPr>
              <a:defRPr/>
            </a:pPr>
            <a:endParaRPr lang="en-AU" dirty="0"/>
          </a:p>
        </p:txBody>
      </p:sp>
      <p:sp>
        <p:nvSpPr>
          <p:cNvPr id="5" name="Slide Number Placeholder 4"/>
          <p:cNvSpPr>
            <a:spLocks noGrp="1"/>
          </p:cNvSpPr>
          <p:nvPr>
            <p:ph type="sldNum" sz="quarter" idx="3"/>
          </p:nvPr>
        </p:nvSpPr>
        <p:spPr>
          <a:xfrm>
            <a:off x="4023993" y="9721106"/>
            <a:ext cx="3078427" cy="511731"/>
          </a:xfrm>
          <a:prstGeom prst="rect">
            <a:avLst/>
          </a:prstGeom>
        </p:spPr>
        <p:txBody>
          <a:bodyPr vert="horz" wrap="square" lIns="94796" tIns="47398" rIns="94796" bIns="47398" numCol="1" anchor="b" anchorCtr="0" compatLnSpc="1">
            <a:prstTxWarp prst="textNoShape">
              <a:avLst/>
            </a:prstTxWarp>
          </a:bodyPr>
          <a:lstStyle>
            <a:lvl1pPr algn="r">
              <a:defRPr sz="1200"/>
            </a:lvl1pPr>
          </a:lstStyle>
          <a:p>
            <a:fld id="{51B26203-2C4F-4321-A9D1-A6F92AE3C5DA}" type="slidenum">
              <a:rPr lang="en-AU" altLang="en-US"/>
              <a:pPr/>
              <a:t>‹#›</a:t>
            </a:fld>
            <a:endParaRPr lang="en-AU" altLang="en-US" dirty="0"/>
          </a:p>
        </p:txBody>
      </p:sp>
    </p:spTree>
    <p:extLst>
      <p:ext uri="{BB962C8B-B14F-4D97-AF65-F5344CB8AC3E}">
        <p14:creationId xmlns:p14="http://schemas.microsoft.com/office/powerpoint/2010/main" val="27143229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78427" cy="513508"/>
          </a:xfrm>
          <a:prstGeom prst="rect">
            <a:avLst/>
          </a:prstGeom>
        </p:spPr>
        <p:txBody>
          <a:bodyPr vert="horz" lIns="94796" tIns="47398" rIns="94796" bIns="47398" rtlCol="0"/>
          <a:lstStyle>
            <a:lvl1pPr algn="l">
              <a:defRPr sz="1200"/>
            </a:lvl1pPr>
          </a:lstStyle>
          <a:p>
            <a:endParaRPr lang="en-AU" dirty="0"/>
          </a:p>
        </p:txBody>
      </p:sp>
      <p:sp>
        <p:nvSpPr>
          <p:cNvPr id="3" name="Date Placeholder 2"/>
          <p:cNvSpPr>
            <a:spLocks noGrp="1"/>
          </p:cNvSpPr>
          <p:nvPr>
            <p:ph type="dt" idx="1"/>
          </p:nvPr>
        </p:nvSpPr>
        <p:spPr>
          <a:xfrm>
            <a:off x="4023993" y="0"/>
            <a:ext cx="3078427" cy="513508"/>
          </a:xfrm>
          <a:prstGeom prst="rect">
            <a:avLst/>
          </a:prstGeom>
        </p:spPr>
        <p:txBody>
          <a:bodyPr vert="horz" lIns="94796" tIns="47398" rIns="94796" bIns="47398" rtlCol="0"/>
          <a:lstStyle>
            <a:lvl1pPr algn="r">
              <a:defRPr sz="1200"/>
            </a:lvl1pPr>
          </a:lstStyle>
          <a:p>
            <a:fld id="{39E3D7D1-A815-44A8-A0F3-43B8C403407A}" type="datetimeFigureOut">
              <a:rPr lang="en-AU" smtClean="0"/>
              <a:t>8/04/2020</a:t>
            </a:fld>
            <a:endParaRPr lang="en-AU" dirty="0"/>
          </a:p>
        </p:txBody>
      </p:sp>
      <p:sp>
        <p:nvSpPr>
          <p:cNvPr id="4" name="Slide Image Placeholder 3"/>
          <p:cNvSpPr>
            <a:spLocks noGrp="1" noRot="1" noChangeAspect="1"/>
          </p:cNvSpPr>
          <p:nvPr>
            <p:ph type="sldImg" idx="2"/>
          </p:nvPr>
        </p:nvSpPr>
        <p:spPr>
          <a:xfrm>
            <a:off x="1249363" y="1279525"/>
            <a:ext cx="4605337" cy="3454400"/>
          </a:xfrm>
          <a:prstGeom prst="rect">
            <a:avLst/>
          </a:prstGeom>
          <a:noFill/>
          <a:ln w="12700">
            <a:solidFill>
              <a:prstClr val="black"/>
            </a:solidFill>
          </a:ln>
        </p:spPr>
        <p:txBody>
          <a:bodyPr vert="horz" lIns="94796" tIns="47398" rIns="94796" bIns="47398" rtlCol="0" anchor="ctr"/>
          <a:lstStyle/>
          <a:p>
            <a:endParaRPr lang="en-AU" dirty="0"/>
          </a:p>
        </p:txBody>
      </p:sp>
      <p:sp>
        <p:nvSpPr>
          <p:cNvPr id="5" name="Notes Placeholder 4"/>
          <p:cNvSpPr>
            <a:spLocks noGrp="1"/>
          </p:cNvSpPr>
          <p:nvPr>
            <p:ph type="body" sz="quarter" idx="3"/>
          </p:nvPr>
        </p:nvSpPr>
        <p:spPr>
          <a:xfrm>
            <a:off x="710407" y="4925407"/>
            <a:ext cx="5683250" cy="4029879"/>
          </a:xfrm>
          <a:prstGeom prst="rect">
            <a:avLst/>
          </a:prstGeom>
        </p:spPr>
        <p:txBody>
          <a:bodyPr vert="horz" lIns="94796" tIns="47398" rIns="94796" bIns="4739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1" y="9721107"/>
            <a:ext cx="3078427" cy="513507"/>
          </a:xfrm>
          <a:prstGeom prst="rect">
            <a:avLst/>
          </a:prstGeom>
        </p:spPr>
        <p:txBody>
          <a:bodyPr vert="horz" lIns="94796" tIns="47398" rIns="94796" bIns="47398" rtlCol="0" anchor="b"/>
          <a:lstStyle>
            <a:lvl1pPr algn="l">
              <a:defRPr sz="1200"/>
            </a:lvl1pPr>
          </a:lstStyle>
          <a:p>
            <a:endParaRPr lang="en-AU" dirty="0"/>
          </a:p>
        </p:txBody>
      </p:sp>
      <p:sp>
        <p:nvSpPr>
          <p:cNvPr id="7" name="Slide Number Placeholder 6"/>
          <p:cNvSpPr>
            <a:spLocks noGrp="1"/>
          </p:cNvSpPr>
          <p:nvPr>
            <p:ph type="sldNum" sz="quarter" idx="5"/>
          </p:nvPr>
        </p:nvSpPr>
        <p:spPr>
          <a:xfrm>
            <a:off x="4023993" y="9721107"/>
            <a:ext cx="3078427" cy="513507"/>
          </a:xfrm>
          <a:prstGeom prst="rect">
            <a:avLst/>
          </a:prstGeom>
        </p:spPr>
        <p:txBody>
          <a:bodyPr vert="horz" lIns="94796" tIns="47398" rIns="94796" bIns="47398" rtlCol="0" anchor="b"/>
          <a:lstStyle>
            <a:lvl1pPr algn="r">
              <a:defRPr sz="1200"/>
            </a:lvl1pPr>
          </a:lstStyle>
          <a:p>
            <a:fld id="{80A7B5E6-FEC9-471A-8F91-2A79A85057CF}" type="slidenum">
              <a:rPr lang="en-AU" smtClean="0"/>
              <a:t>‹#›</a:t>
            </a:fld>
            <a:endParaRPr lang="en-AU" dirty="0"/>
          </a:p>
        </p:txBody>
      </p:sp>
    </p:spTree>
    <p:extLst>
      <p:ext uri="{BB962C8B-B14F-4D97-AF65-F5344CB8AC3E}">
        <p14:creationId xmlns:p14="http://schemas.microsoft.com/office/powerpoint/2010/main" val="24642703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a:t>
            </a:r>
            <a:endParaRPr lang="en-AU" dirty="0"/>
          </a:p>
        </p:txBody>
      </p:sp>
      <p:sp>
        <p:nvSpPr>
          <p:cNvPr id="4" name="Slide Number Placeholder 3"/>
          <p:cNvSpPr>
            <a:spLocks noGrp="1"/>
          </p:cNvSpPr>
          <p:nvPr>
            <p:ph type="sldNum" sz="quarter" idx="10"/>
          </p:nvPr>
        </p:nvSpPr>
        <p:spPr/>
        <p:txBody>
          <a:bodyPr/>
          <a:lstStyle/>
          <a:p>
            <a:fld id="{80A7B5E6-FEC9-471A-8F91-2A79A85057CF}" type="slidenum">
              <a:rPr lang="en-AU" smtClean="0"/>
              <a:t>1</a:t>
            </a:fld>
            <a:endParaRPr lang="en-AU" dirty="0"/>
          </a:p>
        </p:txBody>
      </p:sp>
    </p:spTree>
    <p:extLst>
      <p:ext uri="{BB962C8B-B14F-4D97-AF65-F5344CB8AC3E}">
        <p14:creationId xmlns:p14="http://schemas.microsoft.com/office/powerpoint/2010/main" val="15937518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7742" indent="-177742">
              <a:buFont typeface="Arial" panose="020B0604020202020204" pitchFamily="34" charset="0"/>
              <a:buChar char="•"/>
              <a:defRPr/>
            </a:pPr>
            <a:r>
              <a:rPr lang="en-US" dirty="0"/>
              <a:t>You will notice something about this extract from the</a:t>
            </a:r>
            <a:r>
              <a:rPr lang="en-US" baseline="0" dirty="0"/>
              <a:t> LTU RDM Policy</a:t>
            </a:r>
          </a:p>
          <a:p>
            <a:pPr marL="177742" indent="-177742">
              <a:buFont typeface="Arial" panose="020B0604020202020204" pitchFamily="34" charset="0"/>
              <a:buChar char="•"/>
              <a:defRPr/>
            </a:pPr>
            <a:r>
              <a:rPr lang="en-US" baseline="0" dirty="0"/>
              <a:t>Can you think of what it is? What are your thoughts on this -  particularly the last part of it?</a:t>
            </a:r>
          </a:p>
          <a:p>
            <a:pPr marL="177742" indent="-177742">
              <a:buFont typeface="Arial" panose="020B0604020202020204" pitchFamily="34" charset="0"/>
              <a:buChar char="•"/>
              <a:defRPr/>
            </a:pPr>
            <a:r>
              <a:rPr lang="en-US" baseline="0" dirty="0"/>
              <a:t>This may strike you as a “how long is a piece of string” scenario.</a:t>
            </a:r>
          </a:p>
          <a:p>
            <a:pPr marL="177742" indent="-177742">
              <a:buFont typeface="Arial" panose="020B0604020202020204" pitchFamily="34" charset="0"/>
              <a:buChar char="•"/>
              <a:defRPr/>
            </a:pPr>
            <a:r>
              <a:rPr lang="en-US" baseline="0" dirty="0"/>
              <a:t>In many cases, the most appropriate time to retain your data is FOREVER or A LONG TIME!</a:t>
            </a:r>
          </a:p>
          <a:p>
            <a:pPr marL="177742" indent="-177742">
              <a:spcBef>
                <a:spcPct val="0"/>
              </a:spcBef>
              <a:buFont typeface="Arial" panose="020B0604020202020204" pitchFamily="34" charset="0"/>
              <a:buChar char="•"/>
            </a:pPr>
            <a:r>
              <a:rPr lang="en-US" altLang="en-US" dirty="0"/>
              <a:t>History tells us that data can produce insights and value many decades, or even hundreds</a:t>
            </a:r>
            <a:r>
              <a:rPr lang="en-US" altLang="en-US" baseline="0" dirty="0"/>
              <a:t> of years later</a:t>
            </a:r>
          </a:p>
          <a:p>
            <a:pPr marL="177742" indent="-177742">
              <a:spcBef>
                <a:spcPct val="0"/>
              </a:spcBef>
              <a:buFont typeface="Arial" panose="020B0604020202020204" pitchFamily="34" charset="0"/>
              <a:buChar char="•"/>
            </a:pPr>
            <a:r>
              <a:rPr lang="en-US" altLang="en-US" baseline="0" dirty="0"/>
              <a:t>How will you take control of your data legacy?</a:t>
            </a:r>
            <a:endParaRPr lang="en-AU" altLang="en-US" dirty="0"/>
          </a:p>
          <a:p>
            <a:pPr>
              <a:defRPr/>
            </a:pPr>
            <a:endParaRPr lang="en-AU" dirty="0"/>
          </a:p>
          <a:p>
            <a:pPr marL="177742" indent="-177742" fontAlgn="t">
              <a:buFont typeface="Arial" panose="020B0604020202020204" pitchFamily="34" charset="0"/>
              <a:buChar char="•"/>
            </a:pPr>
            <a:r>
              <a:rPr lang="en-US" dirty="0"/>
              <a:t>The University’s experts regarding data retention and disposal are the Records &amp; Archives Services</a:t>
            </a:r>
          </a:p>
          <a:p>
            <a:pPr marL="177742" indent="-177742" fontAlgn="t">
              <a:buFont typeface="Arial" panose="020B0604020202020204" pitchFamily="34" charset="0"/>
              <a:buChar char="•"/>
            </a:pPr>
            <a:r>
              <a:rPr lang="en-US" dirty="0"/>
              <a:t>Most common confusion among researchers – these time periods are NOT maximum time periods. There is no automatic requirement to delete data after X years, unless specified by particular grant conditions or terms of consent with research participants.</a:t>
            </a:r>
          </a:p>
          <a:p>
            <a:pPr marL="177742" indent="-177742" fontAlgn="t">
              <a:buFont typeface="Arial" panose="020B0604020202020204" pitchFamily="34" charset="0"/>
              <a:buChar char="•"/>
            </a:pPr>
            <a:r>
              <a:rPr lang="en-US" dirty="0"/>
              <a:t>Sometimes, the best option is to retain the data permanently</a:t>
            </a:r>
          </a:p>
          <a:p>
            <a:pPr marL="177742" indent="-177742" fontAlgn="t">
              <a:buFont typeface="Arial" panose="020B0604020202020204" pitchFamily="34" charset="0"/>
              <a:buChar char="•"/>
            </a:pPr>
            <a:r>
              <a:rPr lang="en-US" dirty="0"/>
              <a:t>There are some situations where it may even be unethical to destroy or delete data</a:t>
            </a:r>
            <a:endParaRPr lang="en-AU" dirty="0"/>
          </a:p>
          <a:p>
            <a:pPr>
              <a:defRPr/>
            </a:pPr>
            <a:endParaRPr lang="en-AU" dirty="0"/>
          </a:p>
        </p:txBody>
      </p:sp>
      <p:sp>
        <p:nvSpPr>
          <p:cNvPr id="4" name="Slide Number Placeholder 3"/>
          <p:cNvSpPr>
            <a:spLocks noGrp="1"/>
          </p:cNvSpPr>
          <p:nvPr>
            <p:ph type="sldNum" sz="quarter" idx="5"/>
          </p:nvPr>
        </p:nvSpPr>
        <p:spPr/>
        <p:txBody>
          <a:bodyPr/>
          <a:lstStyle/>
          <a:p>
            <a:fld id="{80A7B5E6-FEC9-471A-8F91-2A79A85057CF}" type="slidenum">
              <a:rPr lang="en-AU" smtClean="0"/>
              <a:t>14</a:t>
            </a:fld>
            <a:endParaRPr lang="en-AU" dirty="0"/>
          </a:p>
        </p:txBody>
      </p:sp>
    </p:spTree>
    <p:extLst>
      <p:ext uri="{BB962C8B-B14F-4D97-AF65-F5344CB8AC3E}">
        <p14:creationId xmlns:p14="http://schemas.microsoft.com/office/powerpoint/2010/main" val="18402479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7742" indent="-177742">
              <a:buFont typeface="Arial" panose="020B0604020202020204" pitchFamily="34" charset="0"/>
              <a:buChar char="•"/>
            </a:pPr>
            <a:r>
              <a:rPr lang="en-US" altLang="en-US" dirty="0"/>
              <a:t>So what</a:t>
            </a:r>
            <a:r>
              <a:rPr lang="en-US" altLang="en-US" baseline="0" dirty="0"/>
              <a:t> does it actually look like to disseminate your data?</a:t>
            </a:r>
          </a:p>
          <a:p>
            <a:pPr marL="177742" indent="-177742">
              <a:buFont typeface="Arial" panose="020B0604020202020204" pitchFamily="34" charset="0"/>
              <a:buChar char="•"/>
            </a:pPr>
            <a:r>
              <a:rPr lang="en-US" altLang="en-US" baseline="0" dirty="0"/>
              <a:t>One way to do this is to use La Trobe’s </a:t>
            </a:r>
            <a:r>
              <a:rPr lang="en-US" altLang="en-US" baseline="0" dirty="0" err="1"/>
              <a:t>Figshare</a:t>
            </a:r>
            <a:r>
              <a:rPr lang="en-US" altLang="en-US" baseline="0" dirty="0"/>
              <a:t> platform</a:t>
            </a:r>
          </a:p>
          <a:p>
            <a:pPr marL="651721" lvl="1" indent="-177742">
              <a:buFont typeface="Arial" panose="020B0604020202020204" pitchFamily="34" charset="0"/>
              <a:buChar char="•"/>
            </a:pPr>
            <a:r>
              <a:rPr lang="en-US" altLang="en-US" baseline="0" dirty="0"/>
              <a:t>Publish your collections and datasets with a DOI</a:t>
            </a:r>
          </a:p>
          <a:p>
            <a:pPr marL="651721" lvl="1" indent="-177742">
              <a:buFont typeface="Arial" panose="020B0604020202020204" pitchFamily="34" charset="0"/>
              <a:buChar char="•"/>
            </a:pPr>
            <a:r>
              <a:rPr lang="en-US" altLang="en-US" baseline="0" dirty="0"/>
              <a:t>This will enable your data to be cited in the way that publications are</a:t>
            </a:r>
          </a:p>
          <a:p>
            <a:pPr marL="651721" lvl="1" indent="-177742">
              <a:buFont typeface="Arial" panose="020B0604020202020204" pitchFamily="34" charset="0"/>
              <a:buChar char="•"/>
            </a:pPr>
            <a:r>
              <a:rPr lang="en-US" altLang="en-US" baseline="0" dirty="0"/>
              <a:t>Boost your research profile and attract new collaborators</a:t>
            </a:r>
          </a:p>
          <a:p>
            <a:pPr marL="177742" indent="-177742">
              <a:buFont typeface="Arial" panose="020B0604020202020204" pitchFamily="34" charset="0"/>
              <a:buChar char="•"/>
            </a:pPr>
            <a:endParaRPr lang="en-AU" altLang="en-US" dirty="0"/>
          </a:p>
        </p:txBody>
      </p:sp>
      <p:sp>
        <p:nvSpPr>
          <p:cNvPr id="4" name="Slide Number Placeholder 3"/>
          <p:cNvSpPr>
            <a:spLocks noGrp="1"/>
          </p:cNvSpPr>
          <p:nvPr>
            <p:ph type="sldNum" sz="quarter" idx="5"/>
          </p:nvPr>
        </p:nvSpPr>
        <p:spPr/>
        <p:txBody>
          <a:bodyPr/>
          <a:lstStyle/>
          <a:p>
            <a:fld id="{80A7B5E6-FEC9-471A-8F91-2A79A85057CF}" type="slidenum">
              <a:rPr lang="en-AU" smtClean="0"/>
              <a:t>16</a:t>
            </a:fld>
            <a:endParaRPr lang="en-AU" dirty="0"/>
          </a:p>
        </p:txBody>
      </p:sp>
    </p:spTree>
    <p:extLst>
      <p:ext uri="{BB962C8B-B14F-4D97-AF65-F5344CB8AC3E}">
        <p14:creationId xmlns:p14="http://schemas.microsoft.com/office/powerpoint/2010/main" val="25416906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7742" indent="-177742">
              <a:buFont typeface="Arial" panose="020B0604020202020204" pitchFamily="34" charset="0"/>
              <a:buChar char="•"/>
            </a:pPr>
            <a:r>
              <a:rPr lang="en-US" baseline="0" dirty="0"/>
              <a:t>Here’s what we will cover today</a:t>
            </a:r>
          </a:p>
          <a:p>
            <a:pPr marL="177742" indent="-177742">
              <a:buFont typeface="Arial" panose="020B0604020202020204" pitchFamily="34" charset="0"/>
              <a:buChar char="•"/>
            </a:pPr>
            <a:r>
              <a:rPr lang="en-US" baseline="0" dirty="0"/>
              <a:t>We will take a principles-based approach to understanding research data management</a:t>
            </a:r>
            <a:endParaRPr lang="en-AU" baseline="0" dirty="0"/>
          </a:p>
        </p:txBody>
      </p:sp>
      <p:sp>
        <p:nvSpPr>
          <p:cNvPr id="4" name="Slide Number Placeholder 3"/>
          <p:cNvSpPr>
            <a:spLocks noGrp="1"/>
          </p:cNvSpPr>
          <p:nvPr>
            <p:ph type="sldNum" sz="quarter" idx="10"/>
          </p:nvPr>
        </p:nvSpPr>
        <p:spPr/>
        <p:txBody>
          <a:bodyPr/>
          <a:lstStyle/>
          <a:p>
            <a:fld id="{80A7B5E6-FEC9-471A-8F91-2A79A85057CF}" type="slidenum">
              <a:rPr lang="en-AU" smtClean="0"/>
              <a:t>2</a:t>
            </a:fld>
            <a:endParaRPr lang="en-AU" dirty="0"/>
          </a:p>
        </p:txBody>
      </p:sp>
    </p:spTree>
    <p:extLst>
      <p:ext uri="{BB962C8B-B14F-4D97-AF65-F5344CB8AC3E}">
        <p14:creationId xmlns:p14="http://schemas.microsoft.com/office/powerpoint/2010/main" val="4550178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7742" indent="-177742">
              <a:spcBef>
                <a:spcPct val="0"/>
              </a:spcBef>
              <a:buFont typeface="Arial" panose="020B0604020202020204" pitchFamily="34" charset="0"/>
              <a:buChar char="•"/>
            </a:pPr>
            <a:r>
              <a:rPr lang="en-US" dirty="0"/>
              <a:t>Firstly, a bit of background. Let’s define research data</a:t>
            </a:r>
          </a:p>
          <a:p>
            <a:pPr marL="177742" indent="-177742">
              <a:spcBef>
                <a:spcPct val="0"/>
              </a:spcBef>
              <a:buFont typeface="Arial" panose="020B0604020202020204" pitchFamily="34" charset="0"/>
              <a:buChar char="•"/>
            </a:pPr>
            <a:r>
              <a:rPr lang="en-US" dirty="0"/>
              <a:t>When we’re talking about research data in this session today, we’re referring to anything produced throughout the research process</a:t>
            </a:r>
          </a:p>
          <a:p>
            <a:pPr marL="177742" indent="-177742">
              <a:spcBef>
                <a:spcPct val="0"/>
              </a:spcBef>
              <a:buFont typeface="Arial" panose="020B0604020202020204" pitchFamily="34" charset="0"/>
              <a:buChar char="•"/>
            </a:pPr>
            <a:r>
              <a:rPr lang="en-US" dirty="0"/>
              <a:t>This includes </a:t>
            </a:r>
          </a:p>
          <a:p>
            <a:pPr marL="651721" lvl="1" indent="-177742">
              <a:spcBef>
                <a:spcPct val="0"/>
              </a:spcBef>
              <a:buFont typeface="Arial" panose="020B0604020202020204" pitchFamily="34" charset="0"/>
              <a:buChar char="•"/>
            </a:pPr>
            <a:r>
              <a:rPr lang="en-US" dirty="0"/>
              <a:t>Traditional quantitative and tabular data, but also</a:t>
            </a:r>
          </a:p>
          <a:p>
            <a:pPr marL="651721" lvl="1" indent="-177742">
              <a:spcBef>
                <a:spcPct val="0"/>
              </a:spcBef>
              <a:buFont typeface="Arial" panose="020B0604020202020204" pitchFamily="34" charset="0"/>
              <a:buChar char="•"/>
            </a:pPr>
            <a:r>
              <a:rPr lang="en-US" dirty="0"/>
              <a:t>Qualitative data – such as data from surveys, focus groups, and interviews</a:t>
            </a:r>
          </a:p>
          <a:p>
            <a:pPr marL="651721" lvl="1" indent="-177742">
              <a:spcBef>
                <a:spcPct val="0"/>
              </a:spcBef>
              <a:buFont typeface="Arial" panose="020B0604020202020204" pitchFamily="34" charset="0"/>
              <a:buChar char="•"/>
            </a:pPr>
            <a:r>
              <a:rPr lang="en-US" dirty="0"/>
              <a:t>Scholarly images, videos, artifacts, recordings, and photos</a:t>
            </a:r>
          </a:p>
        </p:txBody>
      </p:sp>
      <p:sp>
        <p:nvSpPr>
          <p:cNvPr id="4" name="Slide Number Placeholder 3"/>
          <p:cNvSpPr>
            <a:spLocks noGrp="1"/>
          </p:cNvSpPr>
          <p:nvPr>
            <p:ph type="sldNum" sz="quarter" idx="10"/>
          </p:nvPr>
        </p:nvSpPr>
        <p:spPr/>
        <p:txBody>
          <a:bodyPr/>
          <a:lstStyle/>
          <a:p>
            <a:fld id="{80A7B5E6-FEC9-471A-8F91-2A79A85057CF}" type="slidenum">
              <a:rPr lang="en-AU" smtClean="0"/>
              <a:t>3</a:t>
            </a:fld>
            <a:endParaRPr lang="en-AU" dirty="0"/>
          </a:p>
        </p:txBody>
      </p:sp>
    </p:spTree>
    <p:extLst>
      <p:ext uri="{BB962C8B-B14F-4D97-AF65-F5344CB8AC3E}">
        <p14:creationId xmlns:p14="http://schemas.microsoft.com/office/powerpoint/2010/main" val="23782911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altLang="en-US" b="0" i="0" baseline="0" dirty="0"/>
          </a:p>
        </p:txBody>
      </p:sp>
      <p:sp>
        <p:nvSpPr>
          <p:cNvPr id="4" name="Slide Number Placeholder 3"/>
          <p:cNvSpPr>
            <a:spLocks noGrp="1"/>
          </p:cNvSpPr>
          <p:nvPr>
            <p:ph type="sldNum" sz="quarter" idx="10"/>
          </p:nvPr>
        </p:nvSpPr>
        <p:spPr/>
        <p:txBody>
          <a:bodyPr/>
          <a:lstStyle/>
          <a:p>
            <a:fld id="{80A7B5E6-FEC9-471A-8F91-2A79A85057CF}" type="slidenum">
              <a:rPr lang="en-AU" smtClean="0"/>
              <a:t>4</a:t>
            </a:fld>
            <a:endParaRPr lang="en-AU" dirty="0"/>
          </a:p>
        </p:txBody>
      </p:sp>
    </p:spTree>
    <p:extLst>
      <p:ext uri="{BB962C8B-B14F-4D97-AF65-F5344CB8AC3E}">
        <p14:creationId xmlns:p14="http://schemas.microsoft.com/office/powerpoint/2010/main" val="30199684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7742" indent="-177742">
              <a:buFont typeface="Arial" panose="020B0604020202020204" pitchFamily="34" charset="0"/>
              <a:buChar char="•"/>
            </a:pPr>
            <a:r>
              <a:rPr lang="en-US" altLang="en-US" baseline="0" dirty="0"/>
              <a:t>The RDM plan (element 4 of your ethics application) is basically a series of key questions divided into sections:</a:t>
            </a:r>
          </a:p>
          <a:p>
            <a:pPr marL="651721" lvl="1" indent="-177742">
              <a:buFont typeface="Arial" panose="020B0604020202020204" pitchFamily="34" charset="0"/>
              <a:buChar char="•"/>
            </a:pPr>
            <a:r>
              <a:rPr lang="en-AU" dirty="0"/>
              <a:t>Data Identification, Collection &amp; Planning</a:t>
            </a:r>
          </a:p>
          <a:p>
            <a:pPr marL="651721" lvl="1" indent="-177742">
              <a:buFont typeface="Arial" panose="020B0604020202020204" pitchFamily="34" charset="0"/>
              <a:buChar char="•"/>
            </a:pPr>
            <a:r>
              <a:rPr lang="en-AU" dirty="0"/>
              <a:t>Data Storage &amp; Destruction</a:t>
            </a:r>
          </a:p>
          <a:p>
            <a:pPr marL="651721" lvl="1" indent="-177742">
              <a:buFont typeface="Arial" panose="020B0604020202020204" pitchFamily="34" charset="0"/>
              <a:buChar char="•"/>
            </a:pPr>
            <a:r>
              <a:rPr lang="en-AU" dirty="0"/>
              <a:t>Publication &amp; dissemination</a:t>
            </a:r>
          </a:p>
          <a:p>
            <a:pPr marL="651721" lvl="1" indent="-177742">
              <a:buFont typeface="Arial" panose="020B0604020202020204" pitchFamily="34" charset="0"/>
              <a:buChar char="•"/>
            </a:pPr>
            <a:r>
              <a:rPr lang="en-AU" dirty="0"/>
              <a:t>Intellectual property, copyright and ownership (only if data not collected by you)</a:t>
            </a:r>
          </a:p>
          <a:p>
            <a:pPr marL="651721" lvl="1" indent="-177742">
              <a:buFont typeface="Arial" panose="020B0604020202020204" pitchFamily="34" charset="0"/>
              <a:buChar char="•"/>
            </a:pPr>
            <a:endParaRPr lang="en-AU" altLang="en-US" dirty="0"/>
          </a:p>
          <a:p>
            <a:pPr marL="177742" indent="-177742">
              <a:buFont typeface="Arial" panose="020B0604020202020204" pitchFamily="34" charset="0"/>
              <a:buChar char="•"/>
            </a:pPr>
            <a:r>
              <a:rPr lang="en-US" altLang="en-US" baseline="0" dirty="0"/>
              <a:t>Series of commitments and promises and keep yourself accountable to research participants and ethics committees</a:t>
            </a:r>
          </a:p>
          <a:p>
            <a:pPr marL="177742" indent="-177742">
              <a:buFont typeface="Arial" panose="020B0604020202020204" pitchFamily="34" charset="0"/>
              <a:buChar char="•"/>
            </a:pPr>
            <a:r>
              <a:rPr lang="en-US" altLang="en-US" baseline="0" dirty="0"/>
              <a:t>However, please keep in mind that you can edit your plan at any time (just requires ethics office check)</a:t>
            </a:r>
            <a:endParaRPr lang="en-US" altLang="en-US" b="0" i="0" baseline="0" dirty="0"/>
          </a:p>
          <a:p>
            <a:pPr marL="177742" indent="-177742">
              <a:buFont typeface="Arial" panose="020B0604020202020204" pitchFamily="34" charset="0"/>
              <a:buChar char="•"/>
            </a:pPr>
            <a:r>
              <a:rPr lang="en-US" altLang="en-US" b="0" i="0" baseline="0" dirty="0"/>
              <a:t>The Library Research Data team sits on the ethics committee. We review these RDMPs, so we know what the committee looks for, and we can advise you on this.</a:t>
            </a:r>
          </a:p>
        </p:txBody>
      </p:sp>
      <p:sp>
        <p:nvSpPr>
          <p:cNvPr id="4" name="Slide Number Placeholder 3"/>
          <p:cNvSpPr>
            <a:spLocks noGrp="1"/>
          </p:cNvSpPr>
          <p:nvPr>
            <p:ph type="sldNum" sz="quarter" idx="10"/>
          </p:nvPr>
        </p:nvSpPr>
        <p:spPr/>
        <p:txBody>
          <a:bodyPr/>
          <a:lstStyle/>
          <a:p>
            <a:fld id="{80A7B5E6-FEC9-471A-8F91-2A79A85057CF}" type="slidenum">
              <a:rPr lang="en-AU" smtClean="0"/>
              <a:t>5</a:t>
            </a:fld>
            <a:endParaRPr lang="en-AU" dirty="0"/>
          </a:p>
        </p:txBody>
      </p:sp>
    </p:spTree>
    <p:extLst>
      <p:ext uri="{BB962C8B-B14F-4D97-AF65-F5344CB8AC3E}">
        <p14:creationId xmlns:p14="http://schemas.microsoft.com/office/powerpoint/2010/main" val="11524218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7742" indent="-177742">
              <a:buFont typeface="Arial" panose="020B0604020202020204" pitchFamily="34" charset="0"/>
              <a:buChar char="•"/>
            </a:pPr>
            <a:r>
              <a:rPr lang="en-US" dirty="0"/>
              <a:t>This descriptive information may play a crucial</a:t>
            </a:r>
            <a:r>
              <a:rPr lang="en-US" baseline="0" dirty="0"/>
              <a:t> role in making your data records identifiable or discoverable if you choose to publish them</a:t>
            </a:r>
          </a:p>
          <a:p>
            <a:pPr marL="177742" indent="-177742">
              <a:buFont typeface="Arial" panose="020B0604020202020204" pitchFamily="34" charset="0"/>
              <a:buChar char="•"/>
            </a:pPr>
            <a:r>
              <a:rPr lang="en-US" baseline="0" dirty="0"/>
              <a:t>Another thought experiment – imagine in 15 years the Head of School is deciding which datasets to preserve and which to trash or delete forever. How will she know what to do with the data you produced unless you describe it properly?</a:t>
            </a:r>
            <a:endParaRPr lang="en-AU" baseline="0" dirty="0"/>
          </a:p>
          <a:p>
            <a:pPr marL="177742" indent="-177742">
              <a:buFont typeface="Arial" panose="020B0604020202020204" pitchFamily="34" charset="0"/>
              <a:buChar char="•"/>
            </a:pPr>
            <a:r>
              <a:rPr lang="en-AU" baseline="0" dirty="0"/>
              <a:t>What about for someone trying to combine 100 datasets on related topics – would they find yours?</a:t>
            </a:r>
            <a:endParaRPr lang="en-AU" dirty="0"/>
          </a:p>
        </p:txBody>
      </p:sp>
      <p:sp>
        <p:nvSpPr>
          <p:cNvPr id="4" name="Slide Number Placeholder 3"/>
          <p:cNvSpPr>
            <a:spLocks noGrp="1"/>
          </p:cNvSpPr>
          <p:nvPr>
            <p:ph type="sldNum" sz="quarter" idx="5"/>
          </p:nvPr>
        </p:nvSpPr>
        <p:spPr/>
        <p:txBody>
          <a:bodyPr/>
          <a:lstStyle/>
          <a:p>
            <a:fld id="{80A7B5E6-FEC9-471A-8F91-2A79A85057CF}" type="slidenum">
              <a:rPr lang="en-AU" smtClean="0"/>
              <a:t>8</a:t>
            </a:fld>
            <a:endParaRPr lang="en-AU" dirty="0"/>
          </a:p>
        </p:txBody>
      </p:sp>
    </p:spTree>
    <p:extLst>
      <p:ext uri="{BB962C8B-B14F-4D97-AF65-F5344CB8AC3E}">
        <p14:creationId xmlns:p14="http://schemas.microsoft.com/office/powerpoint/2010/main" val="9935126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7742" indent="-177742" defTabSz="947958">
              <a:buFont typeface="Arial" panose="020B0604020202020204" pitchFamily="34" charset="0"/>
              <a:buChar char="•"/>
              <a:defRPr/>
            </a:pPr>
            <a:r>
              <a:rPr lang="en-US" altLang="en-US" dirty="0"/>
              <a:t>The main feature</a:t>
            </a:r>
            <a:r>
              <a:rPr lang="en-US" altLang="en-US" baseline="0" dirty="0"/>
              <a:t> of sensitive data is risk. </a:t>
            </a:r>
            <a:r>
              <a:rPr lang="en-US" dirty="0"/>
              <a:t>Impossible to eliminate risk entirely – so minimization.</a:t>
            </a:r>
            <a:endParaRPr lang="en-AU" altLang="en-US" dirty="0"/>
          </a:p>
          <a:p>
            <a:pPr marL="177742" indent="-177742" defTabSz="947958">
              <a:buFont typeface="Arial" panose="020B0604020202020204" pitchFamily="34" charset="0"/>
              <a:buChar char="•"/>
              <a:defRPr/>
            </a:pPr>
            <a:r>
              <a:rPr lang="en-AU" altLang="en-US" dirty="0"/>
              <a:t>Sensitive data can be legally and ethically tricky. Particularly for</a:t>
            </a:r>
            <a:r>
              <a:rPr lang="en-AU" altLang="en-US" baseline="0" dirty="0"/>
              <a:t> projects involving human research participants, because of the need to protect privacy.</a:t>
            </a:r>
            <a:endParaRPr lang="en-US" dirty="0"/>
          </a:p>
          <a:p>
            <a:pPr marL="177742" indent="-177742">
              <a:buFont typeface="Arial" panose="020B0604020202020204" pitchFamily="34" charset="0"/>
              <a:buChar char="•"/>
            </a:pPr>
            <a:endParaRPr lang="en-US" altLang="en-US" baseline="0" dirty="0"/>
          </a:p>
          <a:p>
            <a:pPr marL="177742" indent="-177742" defTabSz="947958">
              <a:buFont typeface="Arial" panose="020B0604020202020204" pitchFamily="34" charset="0"/>
              <a:buChar char="•"/>
              <a:defRPr/>
            </a:pPr>
            <a:r>
              <a:rPr lang="en-US" dirty="0"/>
              <a:t>At La Trobe, we generally consider any data from research projects involving human participants to be defined as sensitive data – including qualitative methodologies such as surveys, interviews, and focus groups</a:t>
            </a:r>
          </a:p>
          <a:p>
            <a:pPr marL="177742" indent="-177742" defTabSz="947958">
              <a:buFont typeface="Arial" panose="020B0604020202020204" pitchFamily="34" charset="0"/>
              <a:buChar char="•"/>
              <a:defRPr/>
            </a:pPr>
            <a:r>
              <a:rPr lang="en-US" dirty="0"/>
              <a:t>However, not all sensitive data involves human participants</a:t>
            </a:r>
          </a:p>
          <a:p>
            <a:pPr marL="177742" indent="-177742" defTabSz="947958">
              <a:buFont typeface="Arial" panose="020B0604020202020204" pitchFamily="34" charset="0"/>
              <a:buChar char="•"/>
              <a:defRPr/>
            </a:pPr>
            <a:r>
              <a:rPr lang="en-US" dirty="0"/>
              <a:t>Some collections may be </a:t>
            </a:r>
          </a:p>
          <a:p>
            <a:pPr marL="651721" lvl="1" indent="-177742" defTabSz="947958">
              <a:buFont typeface="Arial" panose="020B0604020202020204" pitchFamily="34" charset="0"/>
              <a:buChar char="•"/>
              <a:defRPr/>
            </a:pPr>
            <a:r>
              <a:rPr lang="en-US" dirty="0"/>
              <a:t>commercially sensitive when it comes to patents</a:t>
            </a:r>
          </a:p>
          <a:p>
            <a:pPr marL="651721" lvl="1" indent="-177742" defTabSz="947958">
              <a:buFont typeface="Arial" panose="020B0604020202020204" pitchFamily="34" charset="0"/>
              <a:buChar char="•"/>
              <a:defRPr/>
            </a:pPr>
            <a:r>
              <a:rPr lang="en-US" dirty="0"/>
              <a:t>politically sensitive in terms of government or industry partnerships</a:t>
            </a:r>
          </a:p>
          <a:p>
            <a:pPr marL="651721" lvl="1" indent="-177742" defTabSz="947958">
              <a:buFont typeface="Arial" panose="020B0604020202020204" pitchFamily="34" charset="0"/>
              <a:buChar char="•"/>
              <a:defRPr/>
            </a:pPr>
            <a:r>
              <a:rPr lang="en-US" dirty="0"/>
              <a:t>culturally sensitive indigenous data and collections, or </a:t>
            </a:r>
          </a:p>
          <a:p>
            <a:pPr marL="651721" lvl="1" indent="-177742" defTabSz="947958">
              <a:buFont typeface="Arial" panose="020B0604020202020204" pitchFamily="34" charset="0"/>
              <a:buChar char="•"/>
              <a:defRPr/>
            </a:pPr>
            <a:r>
              <a:rPr lang="en-US" dirty="0"/>
              <a:t>environmentally sensitive regarding endangered species, for example</a:t>
            </a:r>
          </a:p>
          <a:p>
            <a:pPr marL="177742" indent="-177742" defTabSz="947958">
              <a:buFont typeface="Arial" panose="020B0604020202020204" pitchFamily="34" charset="0"/>
              <a:buChar char="•"/>
              <a:defRPr/>
            </a:pPr>
            <a:r>
              <a:rPr lang="en-US" dirty="0"/>
              <a:t>Listed here are a few different examples of sensitive data </a:t>
            </a:r>
            <a:endParaRPr lang="en-AU" dirty="0"/>
          </a:p>
          <a:p>
            <a:pPr marL="177742" indent="-177742">
              <a:buFont typeface="Arial" panose="020B0604020202020204" pitchFamily="34" charset="0"/>
              <a:buChar char="•"/>
            </a:pPr>
            <a:endParaRPr lang="en-US" altLang="en-US" baseline="0" dirty="0"/>
          </a:p>
          <a:p>
            <a:endParaRPr lang="en-AU" dirty="0"/>
          </a:p>
        </p:txBody>
      </p:sp>
      <p:sp>
        <p:nvSpPr>
          <p:cNvPr id="4" name="Slide Number Placeholder 3"/>
          <p:cNvSpPr>
            <a:spLocks noGrp="1"/>
          </p:cNvSpPr>
          <p:nvPr>
            <p:ph type="sldNum" sz="quarter" idx="5"/>
          </p:nvPr>
        </p:nvSpPr>
        <p:spPr/>
        <p:txBody>
          <a:bodyPr/>
          <a:lstStyle/>
          <a:p>
            <a:fld id="{80A7B5E6-FEC9-471A-8F91-2A79A85057CF}" type="slidenum">
              <a:rPr lang="en-AU" smtClean="0"/>
              <a:t>9</a:t>
            </a:fld>
            <a:endParaRPr lang="en-AU" dirty="0"/>
          </a:p>
        </p:txBody>
      </p:sp>
    </p:spTree>
    <p:extLst>
      <p:ext uri="{BB962C8B-B14F-4D97-AF65-F5344CB8AC3E}">
        <p14:creationId xmlns:p14="http://schemas.microsoft.com/office/powerpoint/2010/main" val="6354046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F1BA03A8-B7E6-4BBF-9068-BCF6C4272CF0}" type="slidenum">
              <a:rPr lang="en-US"/>
              <a:pPr>
                <a:defRPr/>
              </a:pPr>
              <a:t>10</a:t>
            </a:fld>
            <a:endParaRPr lang="en-US"/>
          </a:p>
        </p:txBody>
      </p:sp>
    </p:spTree>
    <p:extLst>
      <p:ext uri="{BB962C8B-B14F-4D97-AF65-F5344CB8AC3E}">
        <p14:creationId xmlns:p14="http://schemas.microsoft.com/office/powerpoint/2010/main" val="17067366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These come up a lot in RDMPs, so maybe a slide on it is a good idea.</a:t>
            </a:r>
          </a:p>
        </p:txBody>
      </p:sp>
      <p:sp>
        <p:nvSpPr>
          <p:cNvPr id="4" name="Slide Number Placeholder 3"/>
          <p:cNvSpPr>
            <a:spLocks noGrp="1"/>
          </p:cNvSpPr>
          <p:nvPr>
            <p:ph type="sldNum" sz="quarter" idx="5"/>
          </p:nvPr>
        </p:nvSpPr>
        <p:spPr/>
        <p:txBody>
          <a:bodyPr/>
          <a:lstStyle/>
          <a:p>
            <a:fld id="{80A7B5E6-FEC9-471A-8F91-2A79A85057CF}" type="slidenum">
              <a:rPr lang="en-AU" smtClean="0"/>
              <a:t>11</a:t>
            </a:fld>
            <a:endParaRPr lang="en-AU" dirty="0"/>
          </a:p>
        </p:txBody>
      </p:sp>
    </p:spTree>
    <p:extLst>
      <p:ext uri="{BB962C8B-B14F-4D97-AF65-F5344CB8AC3E}">
        <p14:creationId xmlns:p14="http://schemas.microsoft.com/office/powerpoint/2010/main" val="26801973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8.jpe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8.jpe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bg>
      <p:bgPr>
        <a:solidFill>
          <a:srgbClr val="E52212"/>
        </a:solidFill>
        <a:effectLst/>
      </p:bgPr>
    </p:bg>
    <p:spTree>
      <p:nvGrpSpPr>
        <p:cNvPr id="1" name=""/>
        <p:cNvGrpSpPr/>
        <p:nvPr/>
      </p:nvGrpSpPr>
      <p:grpSpPr>
        <a:xfrm>
          <a:off x="0" y="0"/>
          <a:ext cx="0" cy="0"/>
          <a:chOff x="0" y="0"/>
          <a:chExt cx="0" cy="0"/>
        </a:xfrm>
      </p:grpSpPr>
      <p:sp>
        <p:nvSpPr>
          <p:cNvPr id="12" name="TextBox 32"/>
          <p:cNvSpPr txBox="1">
            <a:spLocks noChangeAspect="1" noChangeArrowheads="1"/>
          </p:cNvSpPr>
          <p:nvPr/>
        </p:nvSpPr>
        <p:spPr bwMode="auto">
          <a:xfrm>
            <a:off x="7953903" y="1"/>
            <a:ext cx="1190098" cy="303536"/>
          </a:xfrm>
          <a:prstGeom prst="rect">
            <a:avLst/>
          </a:prstGeom>
          <a:solidFill>
            <a:schemeClr val="tx1"/>
          </a:solidFill>
          <a:ln>
            <a:noFill/>
          </a:ln>
        </p:spPr>
        <p:txBody>
          <a:bodyPr wrap="none" lIns="144000" tIns="72000" rIns="14400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eaLnBrk="1" hangingPunct="1">
              <a:lnSpc>
                <a:spcPct val="100000"/>
              </a:lnSpc>
              <a:spcBef>
                <a:spcPct val="0"/>
              </a:spcBef>
              <a:buFontTx/>
              <a:buNone/>
              <a:defRPr/>
            </a:pPr>
            <a:r>
              <a:rPr lang="en-US" altLang="en-US" sz="1200" b="1" dirty="0">
                <a:solidFill>
                  <a:schemeClr val="bg1"/>
                </a:solidFill>
                <a:latin typeface="Roboto Condensed" panose="02000000000000000000" pitchFamily="2" charset="0"/>
                <a:ea typeface="Roboto Condensed" panose="02000000000000000000" pitchFamily="2" charset="0"/>
                <a:cs typeface="Roboto Condensed" panose="02000000000000000000" pitchFamily="2" charset="0"/>
              </a:rPr>
              <a:t>latrobe.edu.au</a:t>
            </a:r>
          </a:p>
        </p:txBody>
      </p:sp>
      <p:sp>
        <p:nvSpPr>
          <p:cNvPr id="14" name="TextBox 13"/>
          <p:cNvSpPr txBox="1">
            <a:spLocks noChangeArrowheads="1"/>
          </p:cNvSpPr>
          <p:nvPr/>
        </p:nvSpPr>
        <p:spPr bwMode="auto">
          <a:xfrm>
            <a:off x="5558490" y="6477868"/>
            <a:ext cx="355092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000" rIns="18000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eaLnBrk="1" hangingPunct="1">
              <a:lnSpc>
                <a:spcPct val="100000"/>
              </a:lnSpc>
              <a:spcBef>
                <a:spcPct val="0"/>
              </a:spcBef>
              <a:buFontTx/>
              <a:buNone/>
              <a:defRPr/>
            </a:pPr>
            <a:r>
              <a:rPr lang="en-AU" sz="800" kern="1200" baseline="0" dirty="0">
                <a:solidFill>
                  <a:schemeClr val="bg1"/>
                </a:solidFill>
                <a:latin typeface="Roboto" panose="02000000000000000000" pitchFamily="2" charset="0"/>
                <a:ea typeface="Roboto" panose="02000000000000000000" pitchFamily="2" charset="0"/>
                <a:cs typeface="+mn-cs"/>
              </a:rPr>
              <a:t>La Trobe University CRICOS Provider Code Number 00115M</a:t>
            </a:r>
            <a:endParaRPr lang="en-US" altLang="en-US" sz="800" kern="1200" baseline="0" dirty="0">
              <a:solidFill>
                <a:schemeClr val="bg1"/>
              </a:solidFill>
              <a:latin typeface="Roboto" panose="02000000000000000000" pitchFamily="2" charset="0"/>
              <a:ea typeface="Roboto" panose="02000000000000000000" pitchFamily="2" charset="0"/>
              <a:cs typeface="+mn-cs"/>
            </a:endParaRPr>
          </a:p>
        </p:txBody>
      </p:sp>
      <p:sp>
        <p:nvSpPr>
          <p:cNvPr id="21" name="Title 1"/>
          <p:cNvSpPr>
            <a:spLocks noGrp="1"/>
          </p:cNvSpPr>
          <p:nvPr>
            <p:ph type="title" hasCustomPrompt="1"/>
          </p:nvPr>
        </p:nvSpPr>
        <p:spPr>
          <a:xfrm>
            <a:off x="1336041" y="2716111"/>
            <a:ext cx="6466840" cy="1737005"/>
          </a:xfrm>
        </p:spPr>
        <p:txBody>
          <a:bodyPr wrap="square" anchor="b" anchorCtr="1">
            <a:normAutofit/>
          </a:bodyPr>
          <a:lstStyle>
            <a:lvl1pPr algn="ctr">
              <a:lnSpc>
                <a:spcPct val="100000"/>
              </a:lnSpc>
              <a:defRPr sz="4800" b="1">
                <a:solidFill>
                  <a:schemeClr val="bg1"/>
                </a:solidFill>
                <a:latin typeface="Roboto Condensed" panose="02000000000000000000" pitchFamily="2" charset="0"/>
                <a:ea typeface="Roboto Condensed" panose="02000000000000000000" pitchFamily="2" charset="0"/>
                <a:cs typeface="Roboto" panose="02000000000000000000" pitchFamily="2" charset="0"/>
              </a:defRPr>
            </a:lvl1pPr>
          </a:lstStyle>
          <a:p>
            <a:r>
              <a:rPr lang="en-US" dirty="0"/>
              <a:t>Presentation Title</a:t>
            </a:r>
          </a:p>
        </p:txBody>
      </p:sp>
      <p:sp>
        <p:nvSpPr>
          <p:cNvPr id="22" name="Text Placeholder 2"/>
          <p:cNvSpPr>
            <a:spLocks noGrp="1"/>
          </p:cNvSpPr>
          <p:nvPr>
            <p:ph type="body" idx="1" hasCustomPrompt="1"/>
          </p:nvPr>
        </p:nvSpPr>
        <p:spPr>
          <a:xfrm>
            <a:off x="1336041" y="4858004"/>
            <a:ext cx="6466840" cy="364236"/>
          </a:xfrm>
        </p:spPr>
        <p:txBody>
          <a:bodyPr wrap="square">
            <a:normAutofit/>
          </a:bodyPr>
          <a:lstStyle>
            <a:lvl1pPr marL="0" indent="0" algn="ctr">
              <a:lnSpc>
                <a:spcPct val="100000"/>
              </a:lnSpc>
              <a:spcBef>
                <a:spcPts val="0"/>
              </a:spcBef>
              <a:spcAft>
                <a:spcPts val="0"/>
              </a:spcAft>
              <a:buNone/>
              <a:defRPr sz="1800" b="0" baseline="0">
                <a:solidFill>
                  <a:schemeClr val="bg1"/>
                </a:solidFill>
                <a:latin typeface="Roboto" panose="02000000000000000000" pitchFamily="2" charset="0"/>
                <a:ea typeface="Roboto" panose="02000000000000000000" pitchFamily="2" charset="0"/>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dirty="0"/>
              <a:t>Presenter Name – Presenter Title</a:t>
            </a:r>
          </a:p>
        </p:txBody>
      </p:sp>
      <p:sp>
        <p:nvSpPr>
          <p:cNvPr id="26" name="Text Placeholder 2"/>
          <p:cNvSpPr>
            <a:spLocks noGrp="1"/>
          </p:cNvSpPr>
          <p:nvPr>
            <p:ph type="body" idx="10" hasCustomPrompt="1"/>
          </p:nvPr>
        </p:nvSpPr>
        <p:spPr>
          <a:xfrm>
            <a:off x="1336041" y="5261033"/>
            <a:ext cx="6466840" cy="364236"/>
          </a:xfrm>
        </p:spPr>
        <p:txBody>
          <a:bodyPr wrap="square">
            <a:normAutofit/>
          </a:bodyPr>
          <a:lstStyle>
            <a:lvl1pPr marL="0" indent="0" algn="ctr">
              <a:lnSpc>
                <a:spcPct val="100000"/>
              </a:lnSpc>
              <a:spcBef>
                <a:spcPts val="0"/>
              </a:spcBef>
              <a:spcAft>
                <a:spcPts val="0"/>
              </a:spcAft>
              <a:buNone/>
              <a:defRPr sz="1800" b="0" baseline="0">
                <a:solidFill>
                  <a:schemeClr val="bg1"/>
                </a:solidFill>
                <a:latin typeface="Roboto" panose="02000000000000000000" pitchFamily="2" charset="0"/>
                <a:ea typeface="Roboto" panose="02000000000000000000" pitchFamily="2" charset="0"/>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dirty="0"/>
              <a:t>Date</a:t>
            </a: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0628" y="866431"/>
            <a:ext cx="1322744" cy="1278134"/>
          </a:xfrm>
          <a:prstGeom prst="rect">
            <a:avLst/>
          </a:prstGeom>
        </p:spPr>
      </p:pic>
    </p:spTree>
    <p:extLst>
      <p:ext uri="{BB962C8B-B14F-4D97-AF65-F5344CB8AC3E}">
        <p14:creationId xmlns:p14="http://schemas.microsoft.com/office/powerpoint/2010/main" val="785593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Heading, Content 1-Col + Medi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8650" y="713497"/>
            <a:ext cx="7886700" cy="1325563"/>
          </a:xfrm>
        </p:spPr>
        <p:txBody>
          <a:bodyPr/>
          <a:lstStyle>
            <a:lvl1pPr>
              <a:defRPr/>
            </a:lvl1pPr>
          </a:lstStyle>
          <a:p>
            <a:r>
              <a:rPr lang="en-US" dirty="0"/>
              <a:t>Heading</a:t>
            </a:r>
          </a:p>
        </p:txBody>
      </p:sp>
      <p:sp>
        <p:nvSpPr>
          <p:cNvPr id="16" name="Text Placeholder 2"/>
          <p:cNvSpPr>
            <a:spLocks noGrp="1"/>
          </p:cNvSpPr>
          <p:nvPr>
            <p:ph type="body" idx="1" hasCustomPrompt="1"/>
          </p:nvPr>
        </p:nvSpPr>
        <p:spPr>
          <a:xfrm>
            <a:off x="629845" y="3535266"/>
            <a:ext cx="2643583" cy="2016498"/>
          </a:xfrm>
        </p:spPr>
        <p:txBody>
          <a:bodyPr/>
          <a:lstStyle>
            <a:lvl1pPr marL="0" indent="0" algn="l" rtl="0" eaLnBrk="1" fontAlgn="base" hangingPunct="1">
              <a:spcBef>
                <a:spcPct val="0"/>
              </a:spcBef>
              <a:spcAft>
                <a:spcPts val="1000"/>
              </a:spcAft>
              <a:buNone/>
              <a:defRPr lang="en-US" sz="16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a:t>Text</a:t>
            </a:r>
          </a:p>
        </p:txBody>
      </p:sp>
      <p:sp>
        <p:nvSpPr>
          <p:cNvPr id="17" name="Text Placeholder 2"/>
          <p:cNvSpPr>
            <a:spLocks noGrp="1"/>
          </p:cNvSpPr>
          <p:nvPr>
            <p:ph type="body" idx="11" hasCustomPrompt="1"/>
          </p:nvPr>
        </p:nvSpPr>
        <p:spPr>
          <a:xfrm>
            <a:off x="629845" y="2775233"/>
            <a:ext cx="2643583" cy="582561"/>
          </a:xfrm>
        </p:spPr>
        <p:txBody>
          <a:bodyPr/>
          <a:lstStyle>
            <a:lvl1pPr marL="0" indent="0" algn="l" rtl="0" eaLnBrk="1" fontAlgn="base" hangingPunct="1">
              <a:spcBef>
                <a:spcPct val="0"/>
              </a:spcBef>
              <a:spcAft>
                <a:spcPct val="0"/>
              </a:spcAft>
              <a:buNone/>
              <a:defRPr lang="en-US" sz="1800" kern="1200" dirty="0" smtClean="0">
                <a:solidFill>
                  <a:srgbClr val="3B3838"/>
                </a:solidFill>
                <a:latin typeface="Roboto" panose="02000000000000000000" pitchFamily="2" charset="0"/>
                <a:ea typeface="Roboto" panose="02000000000000000000" pitchFamily="2" charset="0"/>
                <a:cs typeface="Roboto" panose="02000000000000000000" pitchFamily="2" charset="0"/>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a:t>Subheading</a:t>
            </a:r>
          </a:p>
        </p:txBody>
      </p:sp>
      <p:sp>
        <p:nvSpPr>
          <p:cNvPr id="18" name="Media Placeholder 3"/>
          <p:cNvSpPr>
            <a:spLocks noGrp="1"/>
          </p:cNvSpPr>
          <p:nvPr>
            <p:ph type="media" sz="quarter" idx="10"/>
          </p:nvPr>
        </p:nvSpPr>
        <p:spPr>
          <a:xfrm>
            <a:off x="3636964" y="2781110"/>
            <a:ext cx="4935537" cy="2770657"/>
          </a:xfrm>
        </p:spPr>
        <p:txBody>
          <a:bodyPr/>
          <a:lstStyle/>
          <a:p>
            <a:pPr lvl="0"/>
            <a:r>
              <a:rPr lang="en-US" altLang="en-US" noProof="0" dirty="0"/>
              <a:t>Click icon to add media</a:t>
            </a:r>
            <a:endParaRPr lang="en-AU" altLang="en-US" noProof="0" dirty="0"/>
          </a:p>
        </p:txBody>
      </p:sp>
    </p:spTree>
    <p:extLst>
      <p:ext uri="{BB962C8B-B14F-4D97-AF65-F5344CB8AC3E}">
        <p14:creationId xmlns:p14="http://schemas.microsoft.com/office/powerpoint/2010/main" val="594216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ullets + Content List Summary">
    <p:spTree>
      <p:nvGrpSpPr>
        <p:cNvPr id="1" name=""/>
        <p:cNvGrpSpPr/>
        <p:nvPr/>
      </p:nvGrpSpPr>
      <p:grpSpPr>
        <a:xfrm>
          <a:off x="0" y="0"/>
          <a:ext cx="0" cy="0"/>
          <a:chOff x="0" y="0"/>
          <a:chExt cx="0" cy="0"/>
        </a:xfrm>
      </p:grpSpPr>
      <p:sp>
        <p:nvSpPr>
          <p:cNvPr id="7" name="Text Placeholder 7"/>
          <p:cNvSpPr>
            <a:spLocks noGrp="1"/>
          </p:cNvSpPr>
          <p:nvPr>
            <p:ph type="body" sz="quarter" idx="12" hasCustomPrompt="1"/>
          </p:nvPr>
        </p:nvSpPr>
        <p:spPr>
          <a:xfrm>
            <a:off x="628653" y="1569464"/>
            <a:ext cx="2079154" cy="754063"/>
          </a:xfrm>
        </p:spPr>
        <p:txBody>
          <a:bodyPr/>
          <a:lstStyle>
            <a:lvl1pPr>
              <a:lnSpc>
                <a:spcPct val="100000"/>
              </a:lnSpc>
              <a:spcBef>
                <a:spcPts val="0"/>
              </a:spcBef>
              <a:defRPr>
                <a:solidFill>
                  <a:srgbClr val="E52212"/>
                </a:solidFill>
              </a:defRPr>
            </a:lvl1pPr>
            <a:lvl2pPr marL="176209" indent="0">
              <a:buNone/>
              <a:defRPr/>
            </a:lvl2pPr>
          </a:lstStyle>
          <a:p>
            <a:pPr lvl="0"/>
            <a:r>
              <a:rPr lang="en-US" dirty="0"/>
              <a:t>Bulleted subheading</a:t>
            </a:r>
          </a:p>
        </p:txBody>
      </p:sp>
      <p:sp>
        <p:nvSpPr>
          <p:cNvPr id="8" name="Text Placeholder 2"/>
          <p:cNvSpPr>
            <a:spLocks noGrp="1"/>
          </p:cNvSpPr>
          <p:nvPr>
            <p:ph type="body" idx="11" hasCustomPrompt="1"/>
          </p:nvPr>
        </p:nvSpPr>
        <p:spPr>
          <a:xfrm>
            <a:off x="3197453" y="1569462"/>
            <a:ext cx="5300041" cy="754064"/>
          </a:xfrm>
        </p:spPr>
        <p:txBody>
          <a:bodyPr/>
          <a:lstStyle>
            <a:lvl1pPr marL="0" indent="0" algn="l" rtl="0" eaLnBrk="1" fontAlgn="base" hangingPunct="1">
              <a:spcBef>
                <a:spcPct val="0"/>
              </a:spcBef>
              <a:spcAft>
                <a:spcPts val="1000"/>
              </a:spcAft>
              <a:buNone/>
              <a:defRPr lang="en-US" sz="16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a:t>Text</a:t>
            </a:r>
          </a:p>
        </p:txBody>
      </p:sp>
      <p:sp>
        <p:nvSpPr>
          <p:cNvPr id="12" name="Text Placeholder 7"/>
          <p:cNvSpPr>
            <a:spLocks noGrp="1"/>
          </p:cNvSpPr>
          <p:nvPr>
            <p:ph type="body" sz="quarter" idx="13" hasCustomPrompt="1"/>
          </p:nvPr>
        </p:nvSpPr>
        <p:spPr>
          <a:xfrm>
            <a:off x="628653" y="2677472"/>
            <a:ext cx="2079154" cy="754063"/>
          </a:xfrm>
        </p:spPr>
        <p:txBody>
          <a:bodyPr/>
          <a:lstStyle>
            <a:lvl1pPr marL="215895" marR="0" indent="-215895" algn="l" defTabSz="914377" rtl="0" eaLnBrk="0" fontAlgn="base" latinLnBrk="0" hangingPunct="0">
              <a:lnSpc>
                <a:spcPct val="100000"/>
              </a:lnSpc>
              <a:spcBef>
                <a:spcPts val="0"/>
              </a:spcBef>
              <a:spcAft>
                <a:spcPts val="1500"/>
              </a:spcAft>
              <a:buClr>
                <a:srgbClr val="E52212"/>
              </a:buClr>
              <a:buSzPct val="100000"/>
              <a:buFont typeface="Wingdings 2" panose="05020102010507070707" pitchFamily="18" charset="2"/>
              <a:buChar char=""/>
              <a:tabLst/>
              <a:defRPr>
                <a:solidFill>
                  <a:srgbClr val="E52212"/>
                </a:solidFill>
              </a:defRPr>
            </a:lvl1pPr>
            <a:lvl2pPr marL="176209" indent="0">
              <a:buNone/>
              <a:defRPr/>
            </a:lvl2pPr>
          </a:lstStyle>
          <a:p>
            <a:pPr marL="215895" marR="0" lvl="0" indent="-215895" algn="l" defTabSz="914377" rtl="0" eaLnBrk="0" fontAlgn="base" latinLnBrk="0" hangingPunct="0">
              <a:lnSpc>
                <a:spcPct val="100000"/>
              </a:lnSpc>
              <a:spcBef>
                <a:spcPts val="0"/>
              </a:spcBef>
              <a:spcAft>
                <a:spcPts val="1500"/>
              </a:spcAft>
              <a:buClr>
                <a:srgbClr val="E52212"/>
              </a:buClr>
              <a:buSzPct val="100000"/>
              <a:buFont typeface="Wingdings 2" panose="05020102010507070707" pitchFamily="18" charset="2"/>
              <a:buChar char=""/>
              <a:tabLst/>
              <a:defRPr/>
            </a:pPr>
            <a:r>
              <a:rPr lang="en-US" dirty="0"/>
              <a:t>Bulleted subheading</a:t>
            </a:r>
          </a:p>
          <a:p>
            <a:pPr lvl="0"/>
            <a:endParaRPr lang="en-US" dirty="0"/>
          </a:p>
        </p:txBody>
      </p:sp>
      <p:sp>
        <p:nvSpPr>
          <p:cNvPr id="13" name="Text Placeholder 2"/>
          <p:cNvSpPr>
            <a:spLocks noGrp="1"/>
          </p:cNvSpPr>
          <p:nvPr>
            <p:ph type="body" idx="14" hasCustomPrompt="1"/>
          </p:nvPr>
        </p:nvSpPr>
        <p:spPr>
          <a:xfrm>
            <a:off x="3197453" y="2677466"/>
            <a:ext cx="5300041" cy="754064"/>
          </a:xfrm>
        </p:spPr>
        <p:txBody>
          <a:bodyPr/>
          <a:lstStyle>
            <a:lvl1pPr marL="0" indent="0" algn="l" rtl="0" eaLnBrk="1" fontAlgn="base" hangingPunct="1">
              <a:spcBef>
                <a:spcPct val="0"/>
              </a:spcBef>
              <a:spcAft>
                <a:spcPts val="1000"/>
              </a:spcAft>
              <a:buNone/>
              <a:defRPr lang="en-US" sz="16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a:t>Text</a:t>
            </a:r>
          </a:p>
        </p:txBody>
      </p:sp>
      <p:sp>
        <p:nvSpPr>
          <p:cNvPr id="14" name="Text Placeholder 7"/>
          <p:cNvSpPr>
            <a:spLocks noGrp="1"/>
          </p:cNvSpPr>
          <p:nvPr>
            <p:ph type="body" sz="quarter" idx="15" hasCustomPrompt="1"/>
          </p:nvPr>
        </p:nvSpPr>
        <p:spPr>
          <a:xfrm>
            <a:off x="628653" y="3791602"/>
            <a:ext cx="2079154" cy="754063"/>
          </a:xfrm>
        </p:spPr>
        <p:txBody>
          <a:bodyPr/>
          <a:lstStyle>
            <a:lvl1pPr>
              <a:lnSpc>
                <a:spcPct val="100000"/>
              </a:lnSpc>
              <a:spcBef>
                <a:spcPts val="0"/>
              </a:spcBef>
              <a:defRPr>
                <a:solidFill>
                  <a:srgbClr val="E52212"/>
                </a:solidFill>
              </a:defRPr>
            </a:lvl1pPr>
            <a:lvl2pPr marL="176209" indent="0">
              <a:buNone/>
              <a:defRPr/>
            </a:lvl2pPr>
          </a:lstStyle>
          <a:p>
            <a:pPr lvl="0"/>
            <a:r>
              <a:rPr lang="en-US" dirty="0"/>
              <a:t>Bulleted subheading</a:t>
            </a:r>
          </a:p>
        </p:txBody>
      </p:sp>
      <p:sp>
        <p:nvSpPr>
          <p:cNvPr id="15" name="Text Placeholder 2"/>
          <p:cNvSpPr>
            <a:spLocks noGrp="1"/>
          </p:cNvSpPr>
          <p:nvPr>
            <p:ph type="body" idx="16" hasCustomPrompt="1"/>
          </p:nvPr>
        </p:nvSpPr>
        <p:spPr>
          <a:xfrm>
            <a:off x="3197453" y="3791602"/>
            <a:ext cx="5300041" cy="754064"/>
          </a:xfrm>
        </p:spPr>
        <p:txBody>
          <a:bodyPr/>
          <a:lstStyle>
            <a:lvl1pPr marL="0" indent="0" algn="l" rtl="0" eaLnBrk="1" fontAlgn="base" hangingPunct="1">
              <a:spcBef>
                <a:spcPct val="0"/>
              </a:spcBef>
              <a:spcAft>
                <a:spcPts val="1000"/>
              </a:spcAft>
              <a:buNone/>
              <a:defRPr lang="en-US" sz="16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a:t>Text</a:t>
            </a:r>
          </a:p>
        </p:txBody>
      </p:sp>
      <p:sp>
        <p:nvSpPr>
          <p:cNvPr id="16" name="Text Placeholder 7"/>
          <p:cNvSpPr>
            <a:spLocks noGrp="1"/>
          </p:cNvSpPr>
          <p:nvPr>
            <p:ph type="body" sz="quarter" idx="17" hasCustomPrompt="1"/>
          </p:nvPr>
        </p:nvSpPr>
        <p:spPr>
          <a:xfrm>
            <a:off x="628653" y="4899612"/>
            <a:ext cx="2079154" cy="754063"/>
          </a:xfrm>
        </p:spPr>
        <p:txBody>
          <a:bodyPr/>
          <a:lstStyle>
            <a:lvl1pPr>
              <a:lnSpc>
                <a:spcPct val="100000"/>
              </a:lnSpc>
              <a:spcBef>
                <a:spcPts val="0"/>
              </a:spcBef>
              <a:defRPr>
                <a:solidFill>
                  <a:srgbClr val="E52212"/>
                </a:solidFill>
              </a:defRPr>
            </a:lvl1pPr>
            <a:lvl2pPr marL="176209" indent="0">
              <a:buNone/>
              <a:defRPr/>
            </a:lvl2pPr>
          </a:lstStyle>
          <a:p>
            <a:pPr lvl="0"/>
            <a:r>
              <a:rPr lang="en-US" dirty="0"/>
              <a:t>Bulleted subheading</a:t>
            </a:r>
          </a:p>
        </p:txBody>
      </p:sp>
      <p:sp>
        <p:nvSpPr>
          <p:cNvPr id="18" name="Text Placeholder 2"/>
          <p:cNvSpPr>
            <a:spLocks noGrp="1"/>
          </p:cNvSpPr>
          <p:nvPr>
            <p:ph type="body" idx="18" hasCustomPrompt="1"/>
          </p:nvPr>
        </p:nvSpPr>
        <p:spPr>
          <a:xfrm>
            <a:off x="3197453" y="4899606"/>
            <a:ext cx="5300041" cy="754064"/>
          </a:xfrm>
        </p:spPr>
        <p:txBody>
          <a:bodyPr/>
          <a:lstStyle>
            <a:lvl1pPr marL="0" indent="0" algn="l" rtl="0" eaLnBrk="1" fontAlgn="base" hangingPunct="1">
              <a:spcBef>
                <a:spcPct val="0"/>
              </a:spcBef>
              <a:spcAft>
                <a:spcPts val="1000"/>
              </a:spcAft>
              <a:buNone/>
              <a:defRPr lang="en-US" sz="16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a:t>Text</a:t>
            </a:r>
          </a:p>
        </p:txBody>
      </p:sp>
    </p:spTree>
    <p:extLst>
      <p:ext uri="{BB962C8B-B14F-4D97-AF65-F5344CB8AC3E}">
        <p14:creationId xmlns:p14="http://schemas.microsoft.com/office/powerpoint/2010/main" val="22023718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ullet + Content List ">
    <p:spTree>
      <p:nvGrpSpPr>
        <p:cNvPr id="1" name=""/>
        <p:cNvGrpSpPr/>
        <p:nvPr/>
      </p:nvGrpSpPr>
      <p:grpSpPr>
        <a:xfrm>
          <a:off x="0" y="0"/>
          <a:ext cx="0" cy="0"/>
          <a:chOff x="0" y="0"/>
          <a:chExt cx="0" cy="0"/>
        </a:xfrm>
      </p:grpSpPr>
      <p:sp>
        <p:nvSpPr>
          <p:cNvPr id="7" name="Text Placeholder 7"/>
          <p:cNvSpPr>
            <a:spLocks noGrp="1"/>
          </p:cNvSpPr>
          <p:nvPr>
            <p:ph type="body" sz="quarter" idx="12" hasCustomPrompt="1"/>
          </p:nvPr>
        </p:nvSpPr>
        <p:spPr>
          <a:xfrm>
            <a:off x="628653" y="1569464"/>
            <a:ext cx="2079154" cy="754063"/>
          </a:xfrm>
        </p:spPr>
        <p:txBody>
          <a:bodyPr/>
          <a:lstStyle>
            <a:lvl1pPr>
              <a:lnSpc>
                <a:spcPct val="100000"/>
              </a:lnSpc>
              <a:spcBef>
                <a:spcPts val="0"/>
              </a:spcBef>
              <a:defRPr>
                <a:solidFill>
                  <a:srgbClr val="E52212"/>
                </a:solidFill>
              </a:defRPr>
            </a:lvl1pPr>
            <a:lvl2pPr marL="176209" indent="0">
              <a:buNone/>
              <a:defRPr/>
            </a:lvl2pPr>
          </a:lstStyle>
          <a:p>
            <a:pPr lvl="0"/>
            <a:r>
              <a:rPr lang="en-US" dirty="0"/>
              <a:t>Bulleted subheading</a:t>
            </a:r>
          </a:p>
        </p:txBody>
      </p:sp>
      <p:sp>
        <p:nvSpPr>
          <p:cNvPr id="8" name="Text Placeholder 2"/>
          <p:cNvSpPr>
            <a:spLocks noGrp="1"/>
          </p:cNvSpPr>
          <p:nvPr>
            <p:ph type="body" idx="11" hasCustomPrompt="1"/>
          </p:nvPr>
        </p:nvSpPr>
        <p:spPr>
          <a:xfrm>
            <a:off x="3197453" y="1569468"/>
            <a:ext cx="5300041" cy="4182409"/>
          </a:xfrm>
        </p:spPr>
        <p:txBody>
          <a:bodyPr/>
          <a:lstStyle>
            <a:lvl1pPr marL="0" indent="0" algn="l" rtl="0" eaLnBrk="1" fontAlgn="base" hangingPunct="1">
              <a:spcBef>
                <a:spcPct val="0"/>
              </a:spcBef>
              <a:spcAft>
                <a:spcPts val="1000"/>
              </a:spcAft>
              <a:buNone/>
              <a:defRPr lang="en-US" sz="16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a:t>Text</a:t>
            </a:r>
          </a:p>
        </p:txBody>
      </p:sp>
    </p:spTree>
    <p:extLst>
      <p:ext uri="{BB962C8B-B14F-4D97-AF65-F5344CB8AC3E}">
        <p14:creationId xmlns:p14="http://schemas.microsoft.com/office/powerpoint/2010/main" val="32012686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Heading, Content + 3 images (Positionals)">
    <p:spTree>
      <p:nvGrpSpPr>
        <p:cNvPr id="1" name=""/>
        <p:cNvGrpSpPr/>
        <p:nvPr/>
      </p:nvGrpSpPr>
      <p:grpSpPr>
        <a:xfrm>
          <a:off x="0" y="0"/>
          <a:ext cx="0" cy="0"/>
          <a:chOff x="0" y="0"/>
          <a:chExt cx="0" cy="0"/>
        </a:xfrm>
      </p:grpSpPr>
      <p:sp>
        <p:nvSpPr>
          <p:cNvPr id="7" name="Rectangle 6"/>
          <p:cNvSpPr/>
          <p:nvPr/>
        </p:nvSpPr>
        <p:spPr>
          <a:xfrm>
            <a:off x="0" y="3405060"/>
            <a:ext cx="4572000" cy="3457709"/>
          </a:xfrm>
          <a:prstGeom prst="rect">
            <a:avLst/>
          </a:prstGeom>
          <a:solidFill>
            <a:srgbClr val="E5221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TextBox 7"/>
          <p:cNvSpPr txBox="1">
            <a:spLocks noChangeArrowheads="1"/>
          </p:cNvSpPr>
          <p:nvPr/>
        </p:nvSpPr>
        <p:spPr bwMode="auto">
          <a:xfrm>
            <a:off x="8539166" y="712789"/>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defRPr/>
            </a:pPr>
            <a:endParaRPr lang="en-US" altLang="en-US" sz="1800" dirty="0"/>
          </a:p>
        </p:txBody>
      </p:sp>
      <p:sp>
        <p:nvSpPr>
          <p:cNvPr id="12" name="Text Placeholder 19"/>
          <p:cNvSpPr>
            <a:spLocks noGrp="1"/>
          </p:cNvSpPr>
          <p:nvPr>
            <p:ph type="body" sz="quarter" idx="14" hasCustomPrompt="1"/>
          </p:nvPr>
        </p:nvSpPr>
        <p:spPr>
          <a:xfrm>
            <a:off x="442916" y="4848781"/>
            <a:ext cx="3768725" cy="1604408"/>
          </a:xfrm>
        </p:spPr>
        <p:txBody>
          <a:bodyPr/>
          <a:lstStyle>
            <a:lvl1pPr marL="0" indent="0">
              <a:buFontTx/>
              <a:buNone/>
              <a:defRPr lang="en-US" sz="1600" kern="1200" dirty="0" smtClean="0">
                <a:solidFill>
                  <a:schemeClr val="bg1"/>
                </a:solidFill>
                <a:latin typeface="Roboto" panose="02000000000000000000" pitchFamily="2" charset="0"/>
                <a:ea typeface="Roboto" panose="02000000000000000000" pitchFamily="2" charset="0"/>
                <a:cs typeface="Roboto" panose="02000000000000000000" pitchFamily="2" charset="0"/>
              </a:defRPr>
            </a:lvl1pPr>
            <a:lvl2pPr marL="457189" indent="0">
              <a:buFontTx/>
              <a:buNone/>
              <a:defRPr lang="en-US" sz="1600" kern="1200" dirty="0" smtClean="0">
                <a:solidFill>
                  <a:schemeClr val="bg1"/>
                </a:solidFill>
                <a:latin typeface="Roboto Condensed" panose="02000000000000000000" pitchFamily="2" charset="0"/>
                <a:ea typeface="Roboto Condensed" panose="02000000000000000000" pitchFamily="2" charset="0"/>
                <a:cs typeface="Roboto Condensed" panose="02000000000000000000" pitchFamily="2" charset="0"/>
              </a:defRPr>
            </a:lvl2pPr>
            <a:lvl3pPr marL="914377" indent="0">
              <a:buFontTx/>
              <a:buNone/>
              <a:defRPr lang="en-US" sz="1600" kern="1200" dirty="0" smtClean="0">
                <a:solidFill>
                  <a:schemeClr val="bg1"/>
                </a:solidFill>
                <a:latin typeface="Roboto Condensed" panose="02000000000000000000" pitchFamily="2" charset="0"/>
                <a:ea typeface="Roboto Condensed" panose="02000000000000000000" pitchFamily="2" charset="0"/>
                <a:cs typeface="Roboto Condensed" panose="02000000000000000000" pitchFamily="2" charset="0"/>
              </a:defRPr>
            </a:lvl3pPr>
            <a:lvl4pPr marL="1371566" indent="0">
              <a:buFontTx/>
              <a:buNone/>
              <a:defRPr lang="en-US" sz="1600" kern="1200" dirty="0" smtClean="0">
                <a:solidFill>
                  <a:schemeClr val="bg1"/>
                </a:solidFill>
                <a:latin typeface="Roboto Condensed" panose="02000000000000000000" pitchFamily="2" charset="0"/>
                <a:ea typeface="Roboto Condensed" panose="02000000000000000000" pitchFamily="2" charset="0"/>
                <a:cs typeface="Roboto Condensed" panose="02000000000000000000" pitchFamily="2" charset="0"/>
              </a:defRPr>
            </a:lvl4pPr>
            <a:lvl5pPr marL="1828754" indent="0">
              <a:buFontTx/>
              <a:buNone/>
              <a:defRPr lang="en-AU" sz="1600" kern="1200" dirty="0">
                <a:solidFill>
                  <a:schemeClr val="bg1"/>
                </a:solidFill>
                <a:latin typeface="Roboto Condensed" panose="02000000000000000000" pitchFamily="2" charset="0"/>
                <a:ea typeface="Roboto Condensed" panose="02000000000000000000" pitchFamily="2" charset="0"/>
                <a:cs typeface="Roboto Condensed" panose="02000000000000000000" pitchFamily="2" charset="0"/>
              </a:defRPr>
            </a:lvl5pPr>
          </a:lstStyle>
          <a:p>
            <a:pPr lvl="0"/>
            <a:r>
              <a:rPr lang="en-US" dirty="0"/>
              <a:t>Text</a:t>
            </a:r>
          </a:p>
        </p:txBody>
      </p:sp>
      <p:sp>
        <p:nvSpPr>
          <p:cNvPr id="13" name="Text Placeholder 2"/>
          <p:cNvSpPr>
            <a:spLocks noGrp="1"/>
          </p:cNvSpPr>
          <p:nvPr>
            <p:ph type="body" idx="15" hasCustomPrompt="1"/>
          </p:nvPr>
        </p:nvSpPr>
        <p:spPr>
          <a:xfrm>
            <a:off x="442915" y="3847616"/>
            <a:ext cx="3768725" cy="582561"/>
          </a:xfrm>
        </p:spPr>
        <p:txBody>
          <a:bodyPr/>
          <a:lstStyle>
            <a:lvl1pPr marL="0" indent="0" algn="l" rtl="0" eaLnBrk="1" fontAlgn="base" hangingPunct="1">
              <a:lnSpc>
                <a:spcPts val="2500"/>
              </a:lnSpc>
              <a:spcBef>
                <a:spcPct val="0"/>
              </a:spcBef>
              <a:spcAft>
                <a:spcPct val="0"/>
              </a:spcAft>
              <a:buNone/>
              <a:defRPr lang="en-US" sz="2400" b="1" kern="1200" dirty="0" smtClean="0">
                <a:solidFill>
                  <a:schemeClr val="bg1"/>
                </a:solidFill>
                <a:latin typeface="Roboto Condensed" panose="02000000000000000000" pitchFamily="2" charset="0"/>
                <a:ea typeface="Roboto Condensed" panose="02000000000000000000" pitchFamily="2" charset="0"/>
                <a:cs typeface="Roboto Condensed" panose="02000000000000000000" pitchFamily="2" charset="0"/>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a:t>Heading</a:t>
            </a:r>
          </a:p>
        </p:txBody>
      </p:sp>
      <p:pic>
        <p:nvPicPr>
          <p:cNvPr id="9" name="Picture 4"/>
          <p:cNvPicPr preferRelativeResize="0">
            <a:picLocks noChangeAspect="1"/>
          </p:cNvPicPr>
          <p:nvPr/>
        </p:nvPicPr>
        <p:blipFill rotWithShape="1">
          <a:blip r:embed="rId2" cstate="print">
            <a:extLst>
              <a:ext uri="{28A0092B-C50C-407E-A947-70E740481C1C}">
                <a14:useLocalDpi xmlns:a14="http://schemas.microsoft.com/office/drawing/2010/main" val="0"/>
              </a:ext>
            </a:extLst>
          </a:blip>
          <a:srcRect l="11078"/>
          <a:stretch/>
        </p:blipFill>
        <p:spPr bwMode="auto">
          <a:xfrm>
            <a:off x="-15240" y="-6443"/>
            <a:ext cx="4587241" cy="3439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p:cNvPicPr>
            <a:picLocks noChangeAspect="1"/>
          </p:cNvPicPr>
          <p:nvPr/>
        </p:nvPicPr>
        <p:blipFill rotWithShape="1">
          <a:blip r:embed="rId3" cstate="print">
            <a:extLst>
              <a:ext uri="{28A0092B-C50C-407E-A947-70E740481C1C}">
                <a14:useLocalDpi xmlns:a14="http://schemas.microsoft.com/office/drawing/2010/main" val="0"/>
              </a:ext>
            </a:extLst>
          </a:blip>
          <a:srcRect t="1514" r="1532" b="-1"/>
          <a:stretch/>
        </p:blipFill>
        <p:spPr bwMode="auto">
          <a:xfrm>
            <a:off x="4571771" y="-3174"/>
            <a:ext cx="4576992" cy="3433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5"/>
          <p:cNvPicPr>
            <a:picLocks noChangeAspect="1"/>
          </p:cNvPicPr>
          <p:nvPr/>
        </p:nvPicPr>
        <p:blipFill rotWithShape="1">
          <a:blip r:embed="rId4" cstate="print">
            <a:extLst>
              <a:ext uri="{28A0092B-C50C-407E-A947-70E740481C1C}">
                <a14:useLocalDpi xmlns:a14="http://schemas.microsoft.com/office/drawing/2010/main" val="0"/>
              </a:ext>
            </a:extLst>
          </a:blip>
          <a:srcRect r="11564"/>
          <a:stretch/>
        </p:blipFill>
        <p:spPr bwMode="auto">
          <a:xfrm>
            <a:off x="4571770" y="3429347"/>
            <a:ext cx="4580168" cy="3452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401619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Heading, Content + 3 images">
    <p:spTree>
      <p:nvGrpSpPr>
        <p:cNvPr id="1" name=""/>
        <p:cNvGrpSpPr/>
        <p:nvPr/>
      </p:nvGrpSpPr>
      <p:grpSpPr>
        <a:xfrm>
          <a:off x="0" y="0"/>
          <a:ext cx="0" cy="0"/>
          <a:chOff x="0" y="0"/>
          <a:chExt cx="0" cy="0"/>
        </a:xfrm>
      </p:grpSpPr>
      <p:sp>
        <p:nvSpPr>
          <p:cNvPr id="7" name="Rectangle 6"/>
          <p:cNvSpPr/>
          <p:nvPr/>
        </p:nvSpPr>
        <p:spPr>
          <a:xfrm>
            <a:off x="0" y="3429006"/>
            <a:ext cx="4572000" cy="3433763"/>
          </a:xfrm>
          <a:prstGeom prst="rect">
            <a:avLst/>
          </a:prstGeom>
          <a:solidFill>
            <a:srgbClr val="E5221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TextBox 7"/>
          <p:cNvSpPr txBox="1">
            <a:spLocks noChangeArrowheads="1"/>
          </p:cNvSpPr>
          <p:nvPr/>
        </p:nvSpPr>
        <p:spPr bwMode="auto">
          <a:xfrm>
            <a:off x="8539166" y="712789"/>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defRPr/>
            </a:pPr>
            <a:endParaRPr lang="en-US" altLang="en-US" sz="1800" dirty="0"/>
          </a:p>
        </p:txBody>
      </p:sp>
      <p:sp>
        <p:nvSpPr>
          <p:cNvPr id="16" name="Picture Placeholder 10"/>
          <p:cNvSpPr>
            <a:spLocks noGrp="1"/>
          </p:cNvSpPr>
          <p:nvPr>
            <p:ph type="pic" sz="quarter" idx="11"/>
          </p:nvPr>
        </p:nvSpPr>
        <p:spPr>
          <a:xfrm>
            <a:off x="4572000" y="3429000"/>
            <a:ext cx="4572000" cy="3429000"/>
          </a:xfrm>
        </p:spPr>
        <p:txBody>
          <a:bodyPr/>
          <a:lstStyle/>
          <a:p>
            <a:pPr lvl="0"/>
            <a:r>
              <a:rPr lang="en-US" altLang="en-US" noProof="0" dirty="0"/>
              <a:t>Click icon to add picture</a:t>
            </a:r>
            <a:endParaRPr lang="en-AU" altLang="en-US" noProof="0" dirty="0"/>
          </a:p>
        </p:txBody>
      </p:sp>
      <p:sp>
        <p:nvSpPr>
          <p:cNvPr id="17" name="Picture Placeholder 12"/>
          <p:cNvSpPr>
            <a:spLocks noGrp="1"/>
          </p:cNvSpPr>
          <p:nvPr>
            <p:ph type="pic" sz="quarter" idx="12"/>
          </p:nvPr>
        </p:nvSpPr>
        <p:spPr>
          <a:xfrm>
            <a:off x="4572000" y="0"/>
            <a:ext cx="4572000" cy="3429000"/>
          </a:xfrm>
        </p:spPr>
        <p:txBody>
          <a:bodyPr/>
          <a:lstStyle/>
          <a:p>
            <a:pPr lvl="0"/>
            <a:r>
              <a:rPr lang="en-US" altLang="en-US" noProof="0" dirty="0"/>
              <a:t>Click icon to add picture</a:t>
            </a:r>
            <a:endParaRPr lang="en-AU" altLang="en-US" noProof="0" dirty="0"/>
          </a:p>
        </p:txBody>
      </p:sp>
      <p:sp>
        <p:nvSpPr>
          <p:cNvPr id="18" name="Picture Placeholder 14"/>
          <p:cNvSpPr>
            <a:spLocks noGrp="1"/>
          </p:cNvSpPr>
          <p:nvPr>
            <p:ph type="pic" sz="quarter" idx="13"/>
          </p:nvPr>
        </p:nvSpPr>
        <p:spPr>
          <a:xfrm>
            <a:off x="0" y="0"/>
            <a:ext cx="4572000" cy="3429000"/>
          </a:xfrm>
        </p:spPr>
        <p:txBody>
          <a:bodyPr/>
          <a:lstStyle/>
          <a:p>
            <a:pPr lvl="0"/>
            <a:r>
              <a:rPr lang="en-US" altLang="en-US" noProof="0" dirty="0"/>
              <a:t>Click icon to add picture</a:t>
            </a:r>
            <a:endParaRPr lang="en-AU" altLang="en-US" noProof="0" dirty="0"/>
          </a:p>
        </p:txBody>
      </p:sp>
      <p:sp>
        <p:nvSpPr>
          <p:cNvPr id="20" name="Text Placeholder 19"/>
          <p:cNvSpPr>
            <a:spLocks noGrp="1"/>
          </p:cNvSpPr>
          <p:nvPr>
            <p:ph type="body" sz="quarter" idx="14" hasCustomPrompt="1"/>
          </p:nvPr>
        </p:nvSpPr>
        <p:spPr>
          <a:xfrm>
            <a:off x="442916" y="4848781"/>
            <a:ext cx="3768725" cy="1604408"/>
          </a:xfrm>
        </p:spPr>
        <p:txBody>
          <a:bodyPr/>
          <a:lstStyle>
            <a:lvl1pPr marL="0" indent="0">
              <a:buFontTx/>
              <a:buNone/>
              <a:defRPr lang="en-US" sz="1600" kern="1200" dirty="0" smtClean="0">
                <a:solidFill>
                  <a:schemeClr val="bg1"/>
                </a:solidFill>
                <a:latin typeface="Roboto" panose="02000000000000000000" pitchFamily="2" charset="0"/>
                <a:ea typeface="Roboto" panose="02000000000000000000" pitchFamily="2" charset="0"/>
                <a:cs typeface="Roboto" panose="02000000000000000000" pitchFamily="2" charset="0"/>
              </a:defRPr>
            </a:lvl1pPr>
            <a:lvl2pPr marL="457189" indent="0">
              <a:buFontTx/>
              <a:buNone/>
              <a:defRPr lang="en-US" sz="1600" kern="1200" dirty="0" smtClean="0">
                <a:solidFill>
                  <a:schemeClr val="bg1"/>
                </a:solidFill>
                <a:latin typeface="Roboto Condensed" panose="02000000000000000000" pitchFamily="2" charset="0"/>
                <a:ea typeface="Roboto Condensed" panose="02000000000000000000" pitchFamily="2" charset="0"/>
                <a:cs typeface="Roboto Condensed" panose="02000000000000000000" pitchFamily="2" charset="0"/>
              </a:defRPr>
            </a:lvl2pPr>
            <a:lvl3pPr marL="914377" indent="0">
              <a:buFontTx/>
              <a:buNone/>
              <a:defRPr lang="en-US" sz="1600" kern="1200" dirty="0" smtClean="0">
                <a:solidFill>
                  <a:schemeClr val="bg1"/>
                </a:solidFill>
                <a:latin typeface="Roboto Condensed" panose="02000000000000000000" pitchFamily="2" charset="0"/>
                <a:ea typeface="Roboto Condensed" panose="02000000000000000000" pitchFamily="2" charset="0"/>
                <a:cs typeface="Roboto Condensed" panose="02000000000000000000" pitchFamily="2" charset="0"/>
              </a:defRPr>
            </a:lvl3pPr>
            <a:lvl4pPr marL="1371566" indent="0">
              <a:buFontTx/>
              <a:buNone/>
              <a:defRPr lang="en-US" sz="1600" kern="1200" dirty="0" smtClean="0">
                <a:solidFill>
                  <a:schemeClr val="bg1"/>
                </a:solidFill>
                <a:latin typeface="Roboto Condensed" panose="02000000000000000000" pitchFamily="2" charset="0"/>
                <a:ea typeface="Roboto Condensed" panose="02000000000000000000" pitchFamily="2" charset="0"/>
                <a:cs typeface="Roboto Condensed" panose="02000000000000000000" pitchFamily="2" charset="0"/>
              </a:defRPr>
            </a:lvl4pPr>
            <a:lvl5pPr marL="1828754" indent="0">
              <a:buFontTx/>
              <a:buNone/>
              <a:defRPr lang="en-AU" sz="1600" kern="1200" dirty="0">
                <a:solidFill>
                  <a:schemeClr val="bg1"/>
                </a:solidFill>
                <a:latin typeface="Roboto Condensed" panose="02000000000000000000" pitchFamily="2" charset="0"/>
                <a:ea typeface="Roboto Condensed" panose="02000000000000000000" pitchFamily="2" charset="0"/>
                <a:cs typeface="Roboto Condensed" panose="02000000000000000000" pitchFamily="2" charset="0"/>
              </a:defRPr>
            </a:lvl5pPr>
          </a:lstStyle>
          <a:p>
            <a:pPr lvl="0"/>
            <a:r>
              <a:rPr lang="en-US" dirty="0"/>
              <a:t>Text</a:t>
            </a:r>
          </a:p>
        </p:txBody>
      </p:sp>
      <p:sp>
        <p:nvSpPr>
          <p:cNvPr id="11" name="Text Placeholder 2"/>
          <p:cNvSpPr>
            <a:spLocks noGrp="1"/>
          </p:cNvSpPr>
          <p:nvPr>
            <p:ph type="body" idx="15" hasCustomPrompt="1"/>
          </p:nvPr>
        </p:nvSpPr>
        <p:spPr>
          <a:xfrm>
            <a:off x="442915" y="3847616"/>
            <a:ext cx="3768725" cy="582561"/>
          </a:xfrm>
        </p:spPr>
        <p:txBody>
          <a:bodyPr/>
          <a:lstStyle>
            <a:lvl1pPr marL="0" indent="0" algn="l" rtl="0" eaLnBrk="1" fontAlgn="base" hangingPunct="1">
              <a:lnSpc>
                <a:spcPts val="2500"/>
              </a:lnSpc>
              <a:spcBef>
                <a:spcPct val="0"/>
              </a:spcBef>
              <a:spcAft>
                <a:spcPct val="0"/>
              </a:spcAft>
              <a:buNone/>
              <a:defRPr lang="en-US" sz="2400" b="1" kern="1200" dirty="0" smtClean="0">
                <a:solidFill>
                  <a:schemeClr val="bg1"/>
                </a:solidFill>
                <a:latin typeface="Roboto Condensed" panose="02000000000000000000" pitchFamily="2" charset="0"/>
                <a:ea typeface="Roboto Condensed" panose="02000000000000000000" pitchFamily="2" charset="0"/>
                <a:cs typeface="Roboto Condensed" panose="02000000000000000000" pitchFamily="2" charset="0"/>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a:t>Heading</a:t>
            </a:r>
          </a:p>
        </p:txBody>
      </p:sp>
    </p:spTree>
    <p:extLst>
      <p:ext uri="{BB962C8B-B14F-4D97-AF65-F5344CB8AC3E}">
        <p14:creationId xmlns:p14="http://schemas.microsoft.com/office/powerpoint/2010/main" val="15514840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Heading + 3 images (Positionals)">
    <p:spTree>
      <p:nvGrpSpPr>
        <p:cNvPr id="1" name=""/>
        <p:cNvGrpSpPr/>
        <p:nvPr/>
      </p:nvGrpSpPr>
      <p:grpSpPr>
        <a:xfrm>
          <a:off x="0" y="0"/>
          <a:ext cx="0" cy="0"/>
          <a:chOff x="0" y="0"/>
          <a:chExt cx="0" cy="0"/>
        </a:xfrm>
      </p:grpSpPr>
      <p:sp>
        <p:nvSpPr>
          <p:cNvPr id="7" name="Rectangle 6"/>
          <p:cNvSpPr/>
          <p:nvPr/>
        </p:nvSpPr>
        <p:spPr>
          <a:xfrm>
            <a:off x="1905" y="3429347"/>
            <a:ext cx="4572000" cy="3457709"/>
          </a:xfrm>
          <a:prstGeom prst="rect">
            <a:avLst/>
          </a:prstGeom>
          <a:solidFill>
            <a:srgbClr val="E5221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TextBox 7"/>
          <p:cNvSpPr txBox="1">
            <a:spLocks noChangeArrowheads="1"/>
          </p:cNvSpPr>
          <p:nvPr/>
        </p:nvSpPr>
        <p:spPr bwMode="auto">
          <a:xfrm>
            <a:off x="8539166" y="712789"/>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defRPr/>
            </a:pPr>
            <a:endParaRPr lang="en-US" altLang="en-US" sz="1800" dirty="0"/>
          </a:p>
        </p:txBody>
      </p:sp>
      <p:sp>
        <p:nvSpPr>
          <p:cNvPr id="9" name="Title 1"/>
          <p:cNvSpPr>
            <a:spLocks noGrp="1" noChangeAspect="1"/>
          </p:cNvSpPr>
          <p:nvPr>
            <p:ph type="title" hasCustomPrompt="1"/>
          </p:nvPr>
        </p:nvSpPr>
        <p:spPr>
          <a:xfrm>
            <a:off x="795055" y="4297566"/>
            <a:ext cx="2326626" cy="775015"/>
          </a:xfrm>
          <a:solidFill>
            <a:schemeClr val="bg1"/>
          </a:solidFill>
        </p:spPr>
        <p:txBody>
          <a:bodyPr wrap="none" lIns="144000" tIns="36000" rIns="144000" anchor="ctr">
            <a:spAutoFit/>
          </a:bodyPr>
          <a:lstStyle>
            <a:lvl1pPr algn="l">
              <a:lnSpc>
                <a:spcPct val="100000"/>
              </a:lnSpc>
              <a:defRPr sz="4800" b="1">
                <a:solidFill>
                  <a:srgbClr val="E52212"/>
                </a:solidFill>
                <a:latin typeface="Roboto Condensed" panose="02000000000000000000" pitchFamily="2" charset="0"/>
                <a:ea typeface="Roboto Condensed" panose="02000000000000000000" pitchFamily="2" charset="0"/>
                <a:cs typeface="Roboto" panose="02000000000000000000" pitchFamily="2" charset="0"/>
              </a:defRPr>
            </a:lvl1pPr>
          </a:lstStyle>
          <a:p>
            <a:r>
              <a:rPr lang="en-US" dirty="0"/>
              <a:t>Heading</a:t>
            </a:r>
          </a:p>
        </p:txBody>
      </p:sp>
      <p:sp>
        <p:nvSpPr>
          <p:cNvPr id="10" name="Text Placeholder 2"/>
          <p:cNvSpPr>
            <a:spLocks noGrp="1" noChangeAspect="1"/>
          </p:cNvSpPr>
          <p:nvPr>
            <p:ph type="body" idx="1" hasCustomPrompt="1"/>
          </p:nvPr>
        </p:nvSpPr>
        <p:spPr>
          <a:xfrm>
            <a:off x="1450320" y="5189693"/>
            <a:ext cx="2326626" cy="775015"/>
          </a:xfrm>
          <a:solidFill>
            <a:schemeClr val="bg1"/>
          </a:solidFill>
        </p:spPr>
        <p:txBody>
          <a:bodyPr wrap="none" lIns="144000" tIns="36000" rIns="144000" anchor="ctr">
            <a:spAutoFit/>
          </a:bodyPr>
          <a:lstStyle>
            <a:lvl1pPr marL="0" indent="0" algn="l">
              <a:lnSpc>
                <a:spcPct val="100000"/>
              </a:lnSpc>
              <a:spcBef>
                <a:spcPts val="0"/>
              </a:spcBef>
              <a:buNone/>
              <a:defRPr sz="4800" b="1">
                <a:solidFill>
                  <a:srgbClr val="E52212"/>
                </a:solidFill>
                <a:latin typeface="Roboto Condensed" panose="02000000000000000000" pitchFamily="2" charset="0"/>
                <a:ea typeface="Roboto Condensed" panose="02000000000000000000" pitchFamily="2" charset="0"/>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dirty="0"/>
              <a:t>Heading</a:t>
            </a:r>
          </a:p>
        </p:txBody>
      </p:sp>
      <p:pic>
        <p:nvPicPr>
          <p:cNvPr id="14" name="Picture 4"/>
          <p:cNvPicPr preferRelativeResize="0">
            <a:picLocks noChangeAspect="1"/>
          </p:cNvPicPr>
          <p:nvPr/>
        </p:nvPicPr>
        <p:blipFill rotWithShape="1">
          <a:blip r:embed="rId2" cstate="print">
            <a:extLst>
              <a:ext uri="{28A0092B-C50C-407E-A947-70E740481C1C}">
                <a14:useLocalDpi xmlns:a14="http://schemas.microsoft.com/office/drawing/2010/main" val="0"/>
              </a:ext>
            </a:extLst>
          </a:blip>
          <a:srcRect l="11078"/>
          <a:stretch/>
        </p:blipFill>
        <p:spPr bwMode="auto">
          <a:xfrm>
            <a:off x="-15240" y="-6443"/>
            <a:ext cx="4587241" cy="3439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3"/>
          <p:cNvPicPr>
            <a:picLocks noChangeAspect="1"/>
          </p:cNvPicPr>
          <p:nvPr/>
        </p:nvPicPr>
        <p:blipFill rotWithShape="1">
          <a:blip r:embed="rId3" cstate="print">
            <a:extLst>
              <a:ext uri="{28A0092B-C50C-407E-A947-70E740481C1C}">
                <a14:useLocalDpi xmlns:a14="http://schemas.microsoft.com/office/drawing/2010/main" val="0"/>
              </a:ext>
            </a:extLst>
          </a:blip>
          <a:srcRect t="1514" r="1532" b="-1"/>
          <a:stretch/>
        </p:blipFill>
        <p:spPr bwMode="auto">
          <a:xfrm>
            <a:off x="4571771" y="-3174"/>
            <a:ext cx="4576992" cy="3433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25"/>
          <p:cNvPicPr>
            <a:picLocks noChangeAspect="1"/>
          </p:cNvPicPr>
          <p:nvPr/>
        </p:nvPicPr>
        <p:blipFill rotWithShape="1">
          <a:blip r:embed="rId4" cstate="print">
            <a:extLst>
              <a:ext uri="{28A0092B-C50C-407E-A947-70E740481C1C}">
                <a14:useLocalDpi xmlns:a14="http://schemas.microsoft.com/office/drawing/2010/main" val="0"/>
              </a:ext>
            </a:extLst>
          </a:blip>
          <a:srcRect r="11564"/>
          <a:stretch/>
        </p:blipFill>
        <p:spPr bwMode="auto">
          <a:xfrm>
            <a:off x="4571770" y="3429347"/>
            <a:ext cx="4580168" cy="3452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435491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Heading + 3 images">
    <p:spTree>
      <p:nvGrpSpPr>
        <p:cNvPr id="1" name=""/>
        <p:cNvGrpSpPr/>
        <p:nvPr/>
      </p:nvGrpSpPr>
      <p:grpSpPr>
        <a:xfrm>
          <a:off x="0" y="0"/>
          <a:ext cx="0" cy="0"/>
          <a:chOff x="0" y="0"/>
          <a:chExt cx="0" cy="0"/>
        </a:xfrm>
      </p:grpSpPr>
      <p:sp>
        <p:nvSpPr>
          <p:cNvPr id="7" name="Rectangle 6"/>
          <p:cNvSpPr/>
          <p:nvPr/>
        </p:nvSpPr>
        <p:spPr>
          <a:xfrm>
            <a:off x="0" y="3429006"/>
            <a:ext cx="4572000" cy="3433763"/>
          </a:xfrm>
          <a:prstGeom prst="rect">
            <a:avLst/>
          </a:prstGeom>
          <a:solidFill>
            <a:srgbClr val="E5221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TextBox 7"/>
          <p:cNvSpPr txBox="1">
            <a:spLocks noChangeArrowheads="1"/>
          </p:cNvSpPr>
          <p:nvPr/>
        </p:nvSpPr>
        <p:spPr bwMode="auto">
          <a:xfrm>
            <a:off x="8539166" y="712789"/>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defRPr/>
            </a:pPr>
            <a:endParaRPr lang="en-US" altLang="en-US" sz="1800" dirty="0"/>
          </a:p>
        </p:txBody>
      </p:sp>
      <p:sp>
        <p:nvSpPr>
          <p:cNvPr id="16" name="Picture Placeholder 10"/>
          <p:cNvSpPr>
            <a:spLocks noGrp="1"/>
          </p:cNvSpPr>
          <p:nvPr>
            <p:ph type="pic" sz="quarter" idx="11"/>
          </p:nvPr>
        </p:nvSpPr>
        <p:spPr>
          <a:xfrm>
            <a:off x="4572000" y="3429000"/>
            <a:ext cx="4572000" cy="3429000"/>
          </a:xfrm>
        </p:spPr>
        <p:txBody>
          <a:bodyPr/>
          <a:lstStyle/>
          <a:p>
            <a:pPr lvl="0"/>
            <a:r>
              <a:rPr lang="en-US" altLang="en-US" noProof="0" dirty="0"/>
              <a:t>Click icon to add picture</a:t>
            </a:r>
            <a:endParaRPr lang="en-AU" altLang="en-US" noProof="0" dirty="0"/>
          </a:p>
        </p:txBody>
      </p:sp>
      <p:sp>
        <p:nvSpPr>
          <p:cNvPr id="17" name="Picture Placeholder 12"/>
          <p:cNvSpPr>
            <a:spLocks noGrp="1"/>
          </p:cNvSpPr>
          <p:nvPr>
            <p:ph type="pic" sz="quarter" idx="12"/>
          </p:nvPr>
        </p:nvSpPr>
        <p:spPr>
          <a:xfrm>
            <a:off x="4572000" y="0"/>
            <a:ext cx="4572000" cy="3429000"/>
          </a:xfrm>
        </p:spPr>
        <p:txBody>
          <a:bodyPr/>
          <a:lstStyle/>
          <a:p>
            <a:pPr lvl="0"/>
            <a:r>
              <a:rPr lang="en-US" altLang="en-US" noProof="0" dirty="0"/>
              <a:t>Click icon to add picture</a:t>
            </a:r>
            <a:endParaRPr lang="en-AU" altLang="en-US" noProof="0" dirty="0"/>
          </a:p>
        </p:txBody>
      </p:sp>
      <p:sp>
        <p:nvSpPr>
          <p:cNvPr id="18" name="Picture Placeholder 14"/>
          <p:cNvSpPr>
            <a:spLocks noGrp="1"/>
          </p:cNvSpPr>
          <p:nvPr>
            <p:ph type="pic" sz="quarter" idx="13"/>
          </p:nvPr>
        </p:nvSpPr>
        <p:spPr>
          <a:xfrm>
            <a:off x="0" y="0"/>
            <a:ext cx="4572000" cy="3429000"/>
          </a:xfrm>
        </p:spPr>
        <p:txBody>
          <a:bodyPr/>
          <a:lstStyle/>
          <a:p>
            <a:pPr lvl="0"/>
            <a:r>
              <a:rPr lang="en-US" altLang="en-US" noProof="0" dirty="0"/>
              <a:t>Click icon to add picture</a:t>
            </a:r>
            <a:endParaRPr lang="en-AU" altLang="en-US" noProof="0" dirty="0"/>
          </a:p>
        </p:txBody>
      </p:sp>
      <p:sp>
        <p:nvSpPr>
          <p:cNvPr id="12" name="Title 1"/>
          <p:cNvSpPr>
            <a:spLocks noGrp="1" noChangeAspect="1"/>
          </p:cNvSpPr>
          <p:nvPr>
            <p:ph type="title" hasCustomPrompt="1"/>
          </p:nvPr>
        </p:nvSpPr>
        <p:spPr>
          <a:xfrm>
            <a:off x="795055" y="4297566"/>
            <a:ext cx="2326626" cy="775015"/>
          </a:xfrm>
          <a:solidFill>
            <a:schemeClr val="bg1"/>
          </a:solidFill>
        </p:spPr>
        <p:txBody>
          <a:bodyPr wrap="none" lIns="144000" tIns="36000" rIns="144000" anchor="ctr">
            <a:spAutoFit/>
          </a:bodyPr>
          <a:lstStyle>
            <a:lvl1pPr algn="l">
              <a:lnSpc>
                <a:spcPct val="100000"/>
              </a:lnSpc>
              <a:defRPr sz="4800" b="1">
                <a:solidFill>
                  <a:srgbClr val="E52212"/>
                </a:solidFill>
                <a:latin typeface="Roboto Condensed" panose="02000000000000000000" pitchFamily="2" charset="0"/>
                <a:ea typeface="Roboto Condensed" panose="02000000000000000000" pitchFamily="2" charset="0"/>
                <a:cs typeface="Roboto" panose="02000000000000000000" pitchFamily="2" charset="0"/>
              </a:defRPr>
            </a:lvl1pPr>
          </a:lstStyle>
          <a:p>
            <a:r>
              <a:rPr lang="en-US" dirty="0"/>
              <a:t>Heading</a:t>
            </a:r>
          </a:p>
        </p:txBody>
      </p:sp>
      <p:sp>
        <p:nvSpPr>
          <p:cNvPr id="13" name="Text Placeholder 2"/>
          <p:cNvSpPr>
            <a:spLocks noGrp="1" noChangeAspect="1"/>
          </p:cNvSpPr>
          <p:nvPr>
            <p:ph type="body" idx="1" hasCustomPrompt="1"/>
          </p:nvPr>
        </p:nvSpPr>
        <p:spPr>
          <a:xfrm>
            <a:off x="1450320" y="5189693"/>
            <a:ext cx="2326626" cy="775015"/>
          </a:xfrm>
          <a:solidFill>
            <a:schemeClr val="bg1"/>
          </a:solidFill>
        </p:spPr>
        <p:txBody>
          <a:bodyPr wrap="none" lIns="144000" tIns="36000" rIns="144000" anchor="ctr">
            <a:spAutoFit/>
          </a:bodyPr>
          <a:lstStyle>
            <a:lvl1pPr marL="0" indent="0" algn="l">
              <a:lnSpc>
                <a:spcPct val="100000"/>
              </a:lnSpc>
              <a:spcBef>
                <a:spcPts val="0"/>
              </a:spcBef>
              <a:buNone/>
              <a:defRPr sz="4800" b="1">
                <a:solidFill>
                  <a:srgbClr val="E52212"/>
                </a:solidFill>
                <a:latin typeface="Roboto Condensed" panose="02000000000000000000" pitchFamily="2" charset="0"/>
                <a:ea typeface="Roboto Condensed" panose="02000000000000000000" pitchFamily="2" charset="0"/>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dirty="0"/>
              <a:t>Heading</a:t>
            </a:r>
          </a:p>
        </p:txBody>
      </p:sp>
    </p:spTree>
    <p:extLst>
      <p:ext uri="{BB962C8B-B14F-4D97-AF65-F5344CB8AC3E}">
        <p14:creationId xmlns:p14="http://schemas.microsoft.com/office/powerpoint/2010/main" val="6938340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Heading, Content, Call-to-Action + Image 1/2-page (Positional)">
    <p:spTree>
      <p:nvGrpSpPr>
        <p:cNvPr id="1" name=""/>
        <p:cNvGrpSpPr/>
        <p:nvPr/>
      </p:nvGrpSpPr>
      <p:grpSpPr>
        <a:xfrm>
          <a:off x="0" y="0"/>
          <a:ext cx="0" cy="0"/>
          <a:chOff x="0" y="0"/>
          <a:chExt cx="0" cy="0"/>
        </a:xfrm>
      </p:grpSpPr>
      <p:sp>
        <p:nvSpPr>
          <p:cNvPr id="6" name="Rectangle 5"/>
          <p:cNvSpPr/>
          <p:nvPr/>
        </p:nvSpPr>
        <p:spPr>
          <a:xfrm>
            <a:off x="0" y="0"/>
            <a:ext cx="4572000" cy="6858000"/>
          </a:xfrm>
          <a:prstGeom prst="rect">
            <a:avLst/>
          </a:prstGeom>
          <a:solidFill>
            <a:srgbClr val="E5221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 name="TextBox 6"/>
          <p:cNvSpPr txBox="1">
            <a:spLocks noChangeArrowheads="1"/>
          </p:cNvSpPr>
          <p:nvPr/>
        </p:nvSpPr>
        <p:spPr bwMode="auto">
          <a:xfrm>
            <a:off x="8539166" y="712789"/>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defRPr/>
            </a:pPr>
            <a:endParaRPr lang="en-US" altLang="en-US" sz="1800" dirty="0"/>
          </a:p>
        </p:txBody>
      </p:sp>
      <p:sp>
        <p:nvSpPr>
          <p:cNvPr id="20" name="Text Placeholder 19"/>
          <p:cNvSpPr>
            <a:spLocks noGrp="1"/>
          </p:cNvSpPr>
          <p:nvPr>
            <p:ph type="body" sz="quarter" idx="14" hasCustomPrompt="1"/>
          </p:nvPr>
        </p:nvSpPr>
        <p:spPr>
          <a:xfrm>
            <a:off x="442916" y="5073451"/>
            <a:ext cx="3768725" cy="764735"/>
          </a:xfrm>
        </p:spPr>
        <p:txBody>
          <a:bodyPr/>
          <a:lstStyle>
            <a:lvl1pPr marL="0" indent="0">
              <a:lnSpc>
                <a:spcPts val="1900"/>
              </a:lnSpc>
              <a:buFontTx/>
              <a:buNone/>
              <a:defRPr lang="en-US" sz="1600" b="1" kern="1200" cap="all" baseline="0" dirty="0" smtClean="0">
                <a:solidFill>
                  <a:schemeClr val="bg1"/>
                </a:solidFill>
                <a:latin typeface="Roboto" panose="02000000000000000000" pitchFamily="2" charset="0"/>
                <a:ea typeface="Roboto" panose="02000000000000000000" pitchFamily="2" charset="0"/>
                <a:cs typeface="Roboto" panose="02000000000000000000" pitchFamily="2" charset="0"/>
              </a:defRPr>
            </a:lvl1pPr>
            <a:lvl2pPr marL="457189" indent="0">
              <a:buFontTx/>
              <a:buNone/>
              <a:defRPr lang="en-US" sz="1600" kern="1200" dirty="0" smtClean="0">
                <a:solidFill>
                  <a:schemeClr val="bg1"/>
                </a:solidFill>
                <a:latin typeface="Roboto Condensed" panose="02000000000000000000" pitchFamily="2" charset="0"/>
                <a:ea typeface="Roboto Condensed" panose="02000000000000000000" pitchFamily="2" charset="0"/>
                <a:cs typeface="Roboto Condensed" panose="02000000000000000000" pitchFamily="2" charset="0"/>
              </a:defRPr>
            </a:lvl2pPr>
            <a:lvl3pPr marL="914377" indent="0">
              <a:buFontTx/>
              <a:buNone/>
              <a:defRPr lang="en-US" sz="1600" kern="1200" dirty="0" smtClean="0">
                <a:solidFill>
                  <a:schemeClr val="bg1"/>
                </a:solidFill>
                <a:latin typeface="Roboto Condensed" panose="02000000000000000000" pitchFamily="2" charset="0"/>
                <a:ea typeface="Roboto Condensed" panose="02000000000000000000" pitchFamily="2" charset="0"/>
                <a:cs typeface="Roboto Condensed" panose="02000000000000000000" pitchFamily="2" charset="0"/>
              </a:defRPr>
            </a:lvl3pPr>
            <a:lvl4pPr marL="1371566" indent="0">
              <a:buFontTx/>
              <a:buNone/>
              <a:defRPr lang="en-US" sz="1600" kern="1200" dirty="0" smtClean="0">
                <a:solidFill>
                  <a:schemeClr val="bg1"/>
                </a:solidFill>
                <a:latin typeface="Roboto Condensed" panose="02000000000000000000" pitchFamily="2" charset="0"/>
                <a:ea typeface="Roboto Condensed" panose="02000000000000000000" pitchFamily="2" charset="0"/>
                <a:cs typeface="Roboto Condensed" panose="02000000000000000000" pitchFamily="2" charset="0"/>
              </a:defRPr>
            </a:lvl4pPr>
            <a:lvl5pPr marL="1828754" indent="0">
              <a:buFontTx/>
              <a:buNone/>
              <a:defRPr lang="en-AU" sz="1600" kern="1200" dirty="0">
                <a:solidFill>
                  <a:schemeClr val="bg1"/>
                </a:solidFill>
                <a:latin typeface="Roboto Condensed" panose="02000000000000000000" pitchFamily="2" charset="0"/>
                <a:ea typeface="Roboto Condensed" panose="02000000000000000000" pitchFamily="2" charset="0"/>
                <a:cs typeface="Roboto Condensed" panose="02000000000000000000" pitchFamily="2" charset="0"/>
              </a:defRPr>
            </a:lvl5pPr>
          </a:lstStyle>
          <a:p>
            <a:pPr lvl="0"/>
            <a:r>
              <a:rPr lang="en-US" dirty="0"/>
              <a:t>CALL-TO-ACTION</a:t>
            </a:r>
          </a:p>
        </p:txBody>
      </p:sp>
      <p:sp>
        <p:nvSpPr>
          <p:cNvPr id="11" name="Text Placeholder 7"/>
          <p:cNvSpPr>
            <a:spLocks noGrp="1"/>
          </p:cNvSpPr>
          <p:nvPr>
            <p:ph type="body" sz="quarter" idx="10" hasCustomPrompt="1"/>
          </p:nvPr>
        </p:nvSpPr>
        <p:spPr>
          <a:xfrm>
            <a:off x="442916" y="1775706"/>
            <a:ext cx="3768725" cy="3020468"/>
          </a:xfrm>
        </p:spPr>
        <p:txBody>
          <a:bodyPr/>
          <a:lstStyle>
            <a:lvl1pPr>
              <a:lnSpc>
                <a:spcPct val="100000"/>
              </a:lnSpc>
              <a:spcBef>
                <a:spcPts val="0"/>
              </a:spcBef>
              <a:buClr>
                <a:schemeClr val="bg1"/>
              </a:buClr>
              <a:defRPr baseline="0">
                <a:solidFill>
                  <a:schemeClr val="bg1"/>
                </a:solidFill>
              </a:defRPr>
            </a:lvl1pPr>
            <a:lvl2pPr marL="176209" indent="0">
              <a:buNone/>
              <a:defRPr/>
            </a:lvl2pPr>
          </a:lstStyle>
          <a:p>
            <a:pPr lvl="0"/>
            <a:r>
              <a:rPr lang="en-US" dirty="0"/>
              <a:t>Bulleted list</a:t>
            </a:r>
          </a:p>
        </p:txBody>
      </p:sp>
      <p:sp>
        <p:nvSpPr>
          <p:cNvPr id="13" name="Text Placeholder 2"/>
          <p:cNvSpPr>
            <a:spLocks noGrp="1"/>
          </p:cNvSpPr>
          <p:nvPr>
            <p:ph type="body" idx="15" hasCustomPrompt="1"/>
          </p:nvPr>
        </p:nvSpPr>
        <p:spPr>
          <a:xfrm>
            <a:off x="442916" y="857699"/>
            <a:ext cx="3768725" cy="582561"/>
          </a:xfrm>
        </p:spPr>
        <p:txBody>
          <a:bodyPr/>
          <a:lstStyle>
            <a:lvl1pPr marL="0" indent="0" algn="l" rtl="0" eaLnBrk="1" fontAlgn="base" hangingPunct="1">
              <a:lnSpc>
                <a:spcPts val="2500"/>
              </a:lnSpc>
              <a:spcBef>
                <a:spcPct val="0"/>
              </a:spcBef>
              <a:spcAft>
                <a:spcPct val="0"/>
              </a:spcAft>
              <a:buNone/>
              <a:defRPr lang="en-US" sz="2400" b="1" kern="1200" dirty="0" smtClean="0">
                <a:solidFill>
                  <a:schemeClr val="bg1"/>
                </a:solidFill>
                <a:latin typeface="Roboto" panose="02000000000000000000" pitchFamily="2" charset="0"/>
                <a:ea typeface="Roboto" panose="02000000000000000000" pitchFamily="2" charset="0"/>
                <a:cs typeface="Roboto" panose="02000000000000000000" pitchFamily="2" charset="0"/>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a:t>Heading</a:t>
            </a:r>
          </a:p>
        </p:txBody>
      </p:sp>
      <p:pic>
        <p:nvPicPr>
          <p:cNvPr id="9" name="Picture 17"/>
          <p:cNvPicPr>
            <a:picLocks noChangeAspect="1"/>
          </p:cNvPicPr>
          <p:nvPr/>
        </p:nvPicPr>
        <p:blipFill rotWithShape="1">
          <a:blip r:embed="rId2" cstate="print">
            <a:extLst>
              <a:ext uri="{28A0092B-C50C-407E-A947-70E740481C1C}">
                <a14:useLocalDpi xmlns:a14="http://schemas.microsoft.com/office/drawing/2010/main" val="0"/>
              </a:ext>
            </a:extLst>
          </a:blip>
          <a:srcRect l="24943" t="-185" r="30605" b="-284"/>
          <a:stretch/>
        </p:blipFill>
        <p:spPr bwMode="auto">
          <a:xfrm>
            <a:off x="4572000" y="2"/>
            <a:ext cx="4572000" cy="6890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664798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Heading, Content, Call-to-Action + Image 1/2-page ">
    <p:spTree>
      <p:nvGrpSpPr>
        <p:cNvPr id="1" name=""/>
        <p:cNvGrpSpPr/>
        <p:nvPr/>
      </p:nvGrpSpPr>
      <p:grpSpPr>
        <a:xfrm>
          <a:off x="0" y="0"/>
          <a:ext cx="0" cy="0"/>
          <a:chOff x="0" y="0"/>
          <a:chExt cx="0" cy="0"/>
        </a:xfrm>
      </p:grpSpPr>
      <p:sp>
        <p:nvSpPr>
          <p:cNvPr id="6" name="Rectangle 5"/>
          <p:cNvSpPr/>
          <p:nvPr/>
        </p:nvSpPr>
        <p:spPr>
          <a:xfrm>
            <a:off x="0" y="0"/>
            <a:ext cx="4572000" cy="6858000"/>
          </a:xfrm>
          <a:prstGeom prst="rect">
            <a:avLst/>
          </a:prstGeom>
          <a:solidFill>
            <a:srgbClr val="E5221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 name="TextBox 6"/>
          <p:cNvSpPr txBox="1">
            <a:spLocks noChangeArrowheads="1"/>
          </p:cNvSpPr>
          <p:nvPr/>
        </p:nvSpPr>
        <p:spPr bwMode="auto">
          <a:xfrm>
            <a:off x="8539166" y="712789"/>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defRPr/>
            </a:pPr>
            <a:endParaRPr lang="en-US" altLang="en-US" sz="1800" dirty="0"/>
          </a:p>
        </p:txBody>
      </p:sp>
      <p:sp>
        <p:nvSpPr>
          <p:cNvPr id="17" name="Picture Placeholder 12"/>
          <p:cNvSpPr>
            <a:spLocks noGrp="1"/>
          </p:cNvSpPr>
          <p:nvPr>
            <p:ph type="pic" sz="quarter" idx="12"/>
          </p:nvPr>
        </p:nvSpPr>
        <p:spPr>
          <a:xfrm>
            <a:off x="4572000" y="0"/>
            <a:ext cx="4572000" cy="6858000"/>
          </a:xfrm>
        </p:spPr>
        <p:txBody>
          <a:bodyPr/>
          <a:lstStyle/>
          <a:p>
            <a:pPr lvl="0"/>
            <a:r>
              <a:rPr lang="en-US" altLang="en-US" noProof="0" dirty="0"/>
              <a:t>Click icon to add picture</a:t>
            </a:r>
            <a:endParaRPr lang="en-AU" altLang="en-US" noProof="0" dirty="0"/>
          </a:p>
        </p:txBody>
      </p:sp>
      <p:sp>
        <p:nvSpPr>
          <p:cNvPr id="8" name="Text Placeholder 19"/>
          <p:cNvSpPr>
            <a:spLocks noGrp="1"/>
          </p:cNvSpPr>
          <p:nvPr>
            <p:ph type="body" sz="quarter" idx="14" hasCustomPrompt="1"/>
          </p:nvPr>
        </p:nvSpPr>
        <p:spPr>
          <a:xfrm>
            <a:off x="442916" y="5073451"/>
            <a:ext cx="3768725" cy="764735"/>
          </a:xfrm>
        </p:spPr>
        <p:txBody>
          <a:bodyPr/>
          <a:lstStyle>
            <a:lvl1pPr marL="0" indent="0">
              <a:lnSpc>
                <a:spcPts val="1900"/>
              </a:lnSpc>
              <a:buFontTx/>
              <a:buNone/>
              <a:defRPr lang="en-US" sz="1600" b="1" kern="1200" cap="all" baseline="0" dirty="0" smtClean="0">
                <a:solidFill>
                  <a:schemeClr val="bg1"/>
                </a:solidFill>
                <a:latin typeface="Roboto" panose="02000000000000000000" pitchFamily="2" charset="0"/>
                <a:ea typeface="Roboto" panose="02000000000000000000" pitchFamily="2" charset="0"/>
                <a:cs typeface="Roboto" panose="02000000000000000000" pitchFamily="2" charset="0"/>
              </a:defRPr>
            </a:lvl1pPr>
            <a:lvl2pPr marL="457189" indent="0">
              <a:buFontTx/>
              <a:buNone/>
              <a:defRPr lang="en-US" sz="1600" kern="1200" dirty="0" smtClean="0">
                <a:solidFill>
                  <a:schemeClr val="bg1"/>
                </a:solidFill>
                <a:latin typeface="Roboto Condensed" panose="02000000000000000000" pitchFamily="2" charset="0"/>
                <a:ea typeface="Roboto Condensed" panose="02000000000000000000" pitchFamily="2" charset="0"/>
                <a:cs typeface="Roboto Condensed" panose="02000000000000000000" pitchFamily="2" charset="0"/>
              </a:defRPr>
            </a:lvl2pPr>
            <a:lvl3pPr marL="914377" indent="0">
              <a:buFontTx/>
              <a:buNone/>
              <a:defRPr lang="en-US" sz="1600" kern="1200" dirty="0" smtClean="0">
                <a:solidFill>
                  <a:schemeClr val="bg1"/>
                </a:solidFill>
                <a:latin typeface="Roboto Condensed" panose="02000000000000000000" pitchFamily="2" charset="0"/>
                <a:ea typeface="Roboto Condensed" panose="02000000000000000000" pitchFamily="2" charset="0"/>
                <a:cs typeface="Roboto Condensed" panose="02000000000000000000" pitchFamily="2" charset="0"/>
              </a:defRPr>
            </a:lvl3pPr>
            <a:lvl4pPr marL="1371566" indent="0">
              <a:buFontTx/>
              <a:buNone/>
              <a:defRPr lang="en-US" sz="1600" kern="1200" dirty="0" smtClean="0">
                <a:solidFill>
                  <a:schemeClr val="bg1"/>
                </a:solidFill>
                <a:latin typeface="Roboto Condensed" panose="02000000000000000000" pitchFamily="2" charset="0"/>
                <a:ea typeface="Roboto Condensed" panose="02000000000000000000" pitchFamily="2" charset="0"/>
                <a:cs typeface="Roboto Condensed" panose="02000000000000000000" pitchFamily="2" charset="0"/>
              </a:defRPr>
            </a:lvl4pPr>
            <a:lvl5pPr marL="1828754" indent="0">
              <a:buFontTx/>
              <a:buNone/>
              <a:defRPr lang="en-AU" sz="1600" kern="1200" dirty="0">
                <a:solidFill>
                  <a:schemeClr val="bg1"/>
                </a:solidFill>
                <a:latin typeface="Roboto Condensed" panose="02000000000000000000" pitchFamily="2" charset="0"/>
                <a:ea typeface="Roboto Condensed" panose="02000000000000000000" pitchFamily="2" charset="0"/>
                <a:cs typeface="Roboto Condensed" panose="02000000000000000000" pitchFamily="2" charset="0"/>
              </a:defRPr>
            </a:lvl5pPr>
          </a:lstStyle>
          <a:p>
            <a:pPr lvl="0"/>
            <a:r>
              <a:rPr lang="en-US" dirty="0"/>
              <a:t>CALL-TO-ACTION</a:t>
            </a:r>
          </a:p>
        </p:txBody>
      </p:sp>
      <p:sp>
        <p:nvSpPr>
          <p:cNvPr id="9" name="Text Placeholder 7"/>
          <p:cNvSpPr>
            <a:spLocks noGrp="1"/>
          </p:cNvSpPr>
          <p:nvPr>
            <p:ph type="body" sz="quarter" idx="10" hasCustomPrompt="1"/>
          </p:nvPr>
        </p:nvSpPr>
        <p:spPr>
          <a:xfrm>
            <a:off x="442916" y="1775706"/>
            <a:ext cx="3768725" cy="3020468"/>
          </a:xfrm>
        </p:spPr>
        <p:txBody>
          <a:bodyPr/>
          <a:lstStyle>
            <a:lvl1pPr>
              <a:lnSpc>
                <a:spcPct val="100000"/>
              </a:lnSpc>
              <a:spcBef>
                <a:spcPts val="0"/>
              </a:spcBef>
              <a:buClr>
                <a:schemeClr val="bg1"/>
              </a:buClr>
              <a:defRPr baseline="0">
                <a:solidFill>
                  <a:schemeClr val="bg1"/>
                </a:solidFill>
              </a:defRPr>
            </a:lvl1pPr>
            <a:lvl2pPr marL="176209" indent="0">
              <a:buNone/>
              <a:defRPr/>
            </a:lvl2pPr>
          </a:lstStyle>
          <a:p>
            <a:pPr lvl="0"/>
            <a:r>
              <a:rPr lang="en-US" dirty="0"/>
              <a:t>Bulleted list</a:t>
            </a:r>
          </a:p>
        </p:txBody>
      </p:sp>
      <p:sp>
        <p:nvSpPr>
          <p:cNvPr id="10" name="Text Placeholder 2"/>
          <p:cNvSpPr>
            <a:spLocks noGrp="1"/>
          </p:cNvSpPr>
          <p:nvPr>
            <p:ph type="body" idx="15" hasCustomPrompt="1"/>
          </p:nvPr>
        </p:nvSpPr>
        <p:spPr>
          <a:xfrm>
            <a:off x="442916" y="857699"/>
            <a:ext cx="3768725" cy="582561"/>
          </a:xfrm>
        </p:spPr>
        <p:txBody>
          <a:bodyPr/>
          <a:lstStyle>
            <a:lvl1pPr marL="0" indent="0" algn="l" rtl="0" eaLnBrk="1" fontAlgn="base" hangingPunct="1">
              <a:lnSpc>
                <a:spcPts val="2500"/>
              </a:lnSpc>
              <a:spcBef>
                <a:spcPct val="0"/>
              </a:spcBef>
              <a:spcAft>
                <a:spcPct val="0"/>
              </a:spcAft>
              <a:buNone/>
              <a:defRPr lang="en-US" sz="2400" b="1" kern="1200" dirty="0" smtClean="0">
                <a:solidFill>
                  <a:schemeClr val="bg1"/>
                </a:solidFill>
                <a:latin typeface="Roboto" panose="02000000000000000000" pitchFamily="2" charset="0"/>
                <a:ea typeface="Roboto" panose="02000000000000000000" pitchFamily="2" charset="0"/>
                <a:cs typeface="Roboto" panose="02000000000000000000" pitchFamily="2" charset="0"/>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a:t>Heading</a:t>
            </a:r>
          </a:p>
        </p:txBody>
      </p:sp>
    </p:spTree>
    <p:extLst>
      <p:ext uri="{BB962C8B-B14F-4D97-AF65-F5344CB8AC3E}">
        <p14:creationId xmlns:p14="http://schemas.microsoft.com/office/powerpoint/2010/main" val="26848958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Heading + Image Full-page (Positional)">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29075" b="21641"/>
          <a:stretch/>
        </p:blipFill>
        <p:spPr bwMode="auto">
          <a:xfrm flipH="1">
            <a:off x="-184150" y="0"/>
            <a:ext cx="9328150" cy="687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noChangeAspect="1"/>
          </p:cNvSpPr>
          <p:nvPr>
            <p:ph type="title" hasCustomPrompt="1"/>
          </p:nvPr>
        </p:nvSpPr>
        <p:spPr>
          <a:xfrm>
            <a:off x="538270" y="628830"/>
            <a:ext cx="3681164" cy="1267458"/>
          </a:xfrm>
          <a:solidFill>
            <a:srgbClr val="E52212"/>
          </a:solidFill>
        </p:spPr>
        <p:txBody>
          <a:bodyPr wrap="none" lIns="144000" tIns="36000" rIns="144000" anchor="ctr">
            <a:spAutoFit/>
          </a:bodyPr>
          <a:lstStyle>
            <a:lvl1pPr algn="l">
              <a:lnSpc>
                <a:spcPct val="100000"/>
              </a:lnSpc>
              <a:defRPr sz="8000" b="1">
                <a:solidFill>
                  <a:schemeClr val="bg1"/>
                </a:solidFill>
                <a:latin typeface="Roboto Condensed" panose="02000000000000000000" pitchFamily="2" charset="0"/>
                <a:ea typeface="Roboto Condensed" panose="02000000000000000000" pitchFamily="2" charset="0"/>
                <a:cs typeface="Roboto" panose="02000000000000000000" pitchFamily="2" charset="0"/>
              </a:defRPr>
            </a:lvl1pPr>
          </a:lstStyle>
          <a:p>
            <a:r>
              <a:rPr lang="en-US" dirty="0"/>
              <a:t>Heading</a:t>
            </a:r>
          </a:p>
        </p:txBody>
      </p:sp>
      <p:sp>
        <p:nvSpPr>
          <p:cNvPr id="9" name="Text Placeholder 2"/>
          <p:cNvSpPr>
            <a:spLocks noGrp="1" noChangeAspect="1"/>
          </p:cNvSpPr>
          <p:nvPr>
            <p:ph type="body" idx="1" hasCustomPrompt="1"/>
          </p:nvPr>
        </p:nvSpPr>
        <p:spPr>
          <a:xfrm>
            <a:off x="538272" y="2018408"/>
            <a:ext cx="1786415" cy="1267458"/>
          </a:xfrm>
          <a:solidFill>
            <a:srgbClr val="E52212"/>
          </a:solidFill>
        </p:spPr>
        <p:txBody>
          <a:bodyPr wrap="none" lIns="144000" tIns="36000" rIns="144000" anchor="ctr">
            <a:spAutoFit/>
          </a:bodyPr>
          <a:lstStyle>
            <a:lvl1pPr marL="0" indent="0" algn="l">
              <a:lnSpc>
                <a:spcPct val="100000"/>
              </a:lnSpc>
              <a:spcBef>
                <a:spcPts val="0"/>
              </a:spcBef>
              <a:buNone/>
              <a:defRPr sz="8000" b="1">
                <a:solidFill>
                  <a:schemeClr val="bg1"/>
                </a:solidFill>
                <a:latin typeface="Roboto Condensed" panose="02000000000000000000" pitchFamily="2" charset="0"/>
                <a:ea typeface="Roboto Condensed" panose="02000000000000000000" pitchFamily="2" charset="0"/>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dirty="0"/>
              <a:t>and</a:t>
            </a:r>
          </a:p>
        </p:txBody>
      </p:sp>
      <p:sp>
        <p:nvSpPr>
          <p:cNvPr id="10" name="Text Placeholder 2"/>
          <p:cNvSpPr>
            <a:spLocks noGrp="1" noChangeAspect="1"/>
          </p:cNvSpPr>
          <p:nvPr>
            <p:ph type="body" idx="10" hasCustomPrompt="1"/>
          </p:nvPr>
        </p:nvSpPr>
        <p:spPr>
          <a:xfrm>
            <a:off x="2233993" y="2204452"/>
            <a:ext cx="3411860" cy="1267458"/>
          </a:xfrm>
          <a:solidFill>
            <a:srgbClr val="E52212"/>
          </a:solidFill>
        </p:spPr>
        <p:txBody>
          <a:bodyPr wrap="none" lIns="144000" tIns="36000" rIns="144000" anchor="ctr">
            <a:spAutoFit/>
          </a:bodyPr>
          <a:lstStyle>
            <a:lvl1pPr marL="0" indent="0" algn="l">
              <a:lnSpc>
                <a:spcPct val="100000"/>
              </a:lnSpc>
              <a:spcBef>
                <a:spcPts val="0"/>
              </a:spcBef>
              <a:buNone/>
              <a:defRPr sz="8000" b="1" kern="1200" spc="-300" baseline="0">
                <a:solidFill>
                  <a:schemeClr val="bg1"/>
                </a:solidFill>
                <a:latin typeface="Roboto Condensed" panose="02000000000000000000" pitchFamily="2" charset="0"/>
                <a:ea typeface="Roboto Condensed" panose="02000000000000000000" pitchFamily="2" charset="0"/>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dirty="0"/>
              <a:t>Heading</a:t>
            </a:r>
          </a:p>
        </p:txBody>
      </p:sp>
    </p:spTree>
    <p:extLst>
      <p:ext uri="{BB962C8B-B14F-4D97-AF65-F5344CB8AC3E}">
        <p14:creationId xmlns:p14="http://schemas.microsoft.com/office/powerpoint/2010/main" val="2743841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Intro slide (Optional)">
    <p:bg>
      <p:bgPr>
        <a:solidFill>
          <a:srgbClr val="E52212"/>
        </a:solidFill>
        <a:effectLst/>
      </p:bgPr>
    </p:bg>
    <p:spTree>
      <p:nvGrpSpPr>
        <p:cNvPr id="1" name=""/>
        <p:cNvGrpSpPr/>
        <p:nvPr/>
      </p:nvGrpSpPr>
      <p:grpSpPr>
        <a:xfrm>
          <a:off x="0" y="0"/>
          <a:ext cx="0" cy="0"/>
          <a:chOff x="0" y="0"/>
          <a:chExt cx="0" cy="0"/>
        </a:xfrm>
      </p:grpSpPr>
      <p:sp>
        <p:nvSpPr>
          <p:cNvPr id="9" name="Title 1"/>
          <p:cNvSpPr>
            <a:spLocks noGrp="1" noChangeAspect="1"/>
          </p:cNvSpPr>
          <p:nvPr>
            <p:ph type="title" hasCustomPrompt="1"/>
          </p:nvPr>
        </p:nvSpPr>
        <p:spPr>
          <a:xfrm>
            <a:off x="1973370" y="1393893"/>
            <a:ext cx="3681164" cy="1267458"/>
          </a:xfrm>
          <a:solidFill>
            <a:schemeClr val="bg1"/>
          </a:solidFill>
        </p:spPr>
        <p:txBody>
          <a:bodyPr wrap="none" lIns="144000" tIns="36000" rIns="144000" anchor="ctr">
            <a:spAutoFit/>
          </a:bodyPr>
          <a:lstStyle>
            <a:lvl1pPr algn="l">
              <a:lnSpc>
                <a:spcPct val="100000"/>
              </a:lnSpc>
              <a:defRPr sz="8000" b="1">
                <a:solidFill>
                  <a:srgbClr val="E52212"/>
                </a:solidFill>
                <a:latin typeface="Roboto Condensed" panose="02000000000000000000" pitchFamily="2" charset="0"/>
                <a:ea typeface="Roboto Condensed" panose="02000000000000000000" pitchFamily="2" charset="0"/>
                <a:cs typeface="Roboto" panose="02000000000000000000" pitchFamily="2" charset="0"/>
              </a:defRPr>
            </a:lvl1pPr>
          </a:lstStyle>
          <a:p>
            <a:r>
              <a:rPr lang="en-US" dirty="0"/>
              <a:t>Heading</a:t>
            </a:r>
          </a:p>
        </p:txBody>
      </p:sp>
      <p:sp>
        <p:nvSpPr>
          <p:cNvPr id="10" name="Text Placeholder 2"/>
          <p:cNvSpPr>
            <a:spLocks noGrp="1" noChangeAspect="1"/>
          </p:cNvSpPr>
          <p:nvPr>
            <p:ph type="body" idx="1" hasCustomPrompt="1"/>
          </p:nvPr>
        </p:nvSpPr>
        <p:spPr>
          <a:xfrm>
            <a:off x="3392989" y="2764677"/>
            <a:ext cx="1786415" cy="1267458"/>
          </a:xfrm>
          <a:solidFill>
            <a:schemeClr val="bg1"/>
          </a:solidFill>
        </p:spPr>
        <p:txBody>
          <a:bodyPr wrap="none" lIns="144000" tIns="36000" rIns="144000" anchor="ctr">
            <a:spAutoFit/>
          </a:bodyPr>
          <a:lstStyle>
            <a:lvl1pPr marL="0" indent="0" algn="r">
              <a:lnSpc>
                <a:spcPct val="100000"/>
              </a:lnSpc>
              <a:spcBef>
                <a:spcPts val="0"/>
              </a:spcBef>
              <a:buNone/>
              <a:defRPr sz="8000" b="1">
                <a:solidFill>
                  <a:srgbClr val="E52212"/>
                </a:solidFill>
                <a:latin typeface="Roboto Condensed" panose="02000000000000000000" pitchFamily="2" charset="0"/>
                <a:ea typeface="Roboto Condensed" panose="02000000000000000000" pitchFamily="2" charset="0"/>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dirty="0"/>
              <a:t>and</a:t>
            </a:r>
          </a:p>
        </p:txBody>
      </p:sp>
      <p:sp>
        <p:nvSpPr>
          <p:cNvPr id="17" name="Text Placeholder 2"/>
          <p:cNvSpPr>
            <a:spLocks noGrp="1" noChangeAspect="1"/>
          </p:cNvSpPr>
          <p:nvPr>
            <p:ph type="body" idx="10" hasCustomPrompt="1"/>
          </p:nvPr>
        </p:nvSpPr>
        <p:spPr>
          <a:xfrm>
            <a:off x="5148277" y="2997720"/>
            <a:ext cx="2086176" cy="1190514"/>
          </a:xfrm>
          <a:solidFill>
            <a:schemeClr val="bg1"/>
          </a:solidFill>
        </p:spPr>
        <p:txBody>
          <a:bodyPr wrap="none" lIns="144000" tIns="36000" rIns="144000" anchor="ctr">
            <a:spAutoFit/>
          </a:bodyPr>
          <a:lstStyle>
            <a:lvl1pPr marL="0" indent="0" algn="l">
              <a:lnSpc>
                <a:spcPct val="100000"/>
              </a:lnSpc>
              <a:spcBef>
                <a:spcPts val="0"/>
              </a:spcBef>
              <a:buNone/>
              <a:defRPr sz="7500" b="1" kern="1200" spc="-300" baseline="0">
                <a:solidFill>
                  <a:srgbClr val="E52212"/>
                </a:solidFill>
                <a:latin typeface="Roboto Condensed" panose="02000000000000000000" pitchFamily="2" charset="0"/>
                <a:ea typeface="Roboto Condensed" panose="02000000000000000000" pitchFamily="2" charset="0"/>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dirty="0"/>
              <a:t>2018</a:t>
            </a: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02506" y="4707177"/>
            <a:ext cx="1538989" cy="1251748"/>
          </a:xfrm>
          <a:prstGeom prst="rect">
            <a:avLst/>
          </a:prstGeom>
          <a:noFill/>
          <a:ln>
            <a:noFill/>
          </a:ln>
        </p:spPr>
      </p:pic>
      <p:sp>
        <p:nvSpPr>
          <p:cNvPr id="12" name="TextBox 11"/>
          <p:cNvSpPr txBox="1">
            <a:spLocks noChangeArrowheads="1"/>
          </p:cNvSpPr>
          <p:nvPr/>
        </p:nvSpPr>
        <p:spPr bwMode="auto">
          <a:xfrm>
            <a:off x="5558490" y="6477868"/>
            <a:ext cx="355092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000" rIns="18000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eaLnBrk="1" hangingPunct="1">
              <a:lnSpc>
                <a:spcPct val="100000"/>
              </a:lnSpc>
              <a:spcBef>
                <a:spcPct val="0"/>
              </a:spcBef>
              <a:buFontTx/>
              <a:buNone/>
              <a:defRPr/>
            </a:pPr>
            <a:r>
              <a:rPr lang="en-AU" sz="800" kern="1200" baseline="0" dirty="0">
                <a:solidFill>
                  <a:schemeClr val="bg1"/>
                </a:solidFill>
                <a:latin typeface="Roboto" panose="02000000000000000000" pitchFamily="2" charset="0"/>
                <a:ea typeface="Roboto" panose="02000000000000000000" pitchFamily="2" charset="0"/>
                <a:cs typeface="+mn-cs"/>
              </a:rPr>
              <a:t>La Trobe University CRICOS Provider Code Number 00115M</a:t>
            </a:r>
            <a:endParaRPr lang="en-US" altLang="en-US" sz="800" kern="1200" baseline="0" dirty="0">
              <a:solidFill>
                <a:schemeClr val="bg1"/>
              </a:solidFill>
              <a:latin typeface="Roboto" panose="02000000000000000000" pitchFamily="2" charset="0"/>
              <a:ea typeface="Roboto" panose="02000000000000000000" pitchFamily="2" charset="0"/>
              <a:cs typeface="+mn-cs"/>
            </a:endParaRPr>
          </a:p>
        </p:txBody>
      </p:sp>
      <p:sp>
        <p:nvSpPr>
          <p:cNvPr id="14" name="TextBox 32">
            <a:extLst>
              <a:ext uri="{FF2B5EF4-FFF2-40B4-BE49-F238E27FC236}">
                <a16:creationId xmlns:a16="http://schemas.microsoft.com/office/drawing/2014/main" id="{ABF94685-096A-4815-923D-4831A8CA43AC}"/>
              </a:ext>
            </a:extLst>
          </p:cNvPr>
          <p:cNvSpPr txBox="1">
            <a:spLocks noChangeAspect="1" noChangeArrowheads="1"/>
          </p:cNvSpPr>
          <p:nvPr userDrawn="1"/>
        </p:nvSpPr>
        <p:spPr bwMode="auto">
          <a:xfrm>
            <a:off x="7953903" y="1"/>
            <a:ext cx="1190098" cy="303536"/>
          </a:xfrm>
          <a:prstGeom prst="rect">
            <a:avLst/>
          </a:prstGeom>
          <a:solidFill>
            <a:schemeClr val="tx1"/>
          </a:solidFill>
          <a:ln>
            <a:noFill/>
          </a:ln>
        </p:spPr>
        <p:txBody>
          <a:bodyPr wrap="none" lIns="144000" tIns="72000" rIns="14400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eaLnBrk="1" hangingPunct="1">
              <a:lnSpc>
                <a:spcPct val="100000"/>
              </a:lnSpc>
              <a:spcBef>
                <a:spcPct val="0"/>
              </a:spcBef>
              <a:buFontTx/>
              <a:buNone/>
              <a:defRPr/>
            </a:pPr>
            <a:r>
              <a:rPr lang="en-US" altLang="en-US" sz="1200" b="1" dirty="0">
                <a:solidFill>
                  <a:schemeClr val="bg1"/>
                </a:solidFill>
                <a:latin typeface="Roboto Condensed" panose="02000000000000000000" pitchFamily="2" charset="0"/>
                <a:ea typeface="Roboto Condensed" panose="02000000000000000000" pitchFamily="2" charset="0"/>
                <a:cs typeface="Roboto Condensed" panose="02000000000000000000" pitchFamily="2" charset="0"/>
              </a:rPr>
              <a:t>latrobe.edu.au</a:t>
            </a:r>
          </a:p>
        </p:txBody>
      </p:sp>
    </p:spTree>
    <p:extLst>
      <p:ext uri="{BB962C8B-B14F-4D97-AF65-F5344CB8AC3E}">
        <p14:creationId xmlns:p14="http://schemas.microsoft.com/office/powerpoint/2010/main" val="5750445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Heading + Image Full-page">
    <p:spTree>
      <p:nvGrpSpPr>
        <p:cNvPr id="1" name=""/>
        <p:cNvGrpSpPr/>
        <p:nvPr/>
      </p:nvGrpSpPr>
      <p:grpSpPr>
        <a:xfrm>
          <a:off x="0" y="0"/>
          <a:ext cx="0" cy="0"/>
          <a:chOff x="0" y="0"/>
          <a:chExt cx="0" cy="0"/>
        </a:xfrm>
      </p:grpSpPr>
      <p:sp>
        <p:nvSpPr>
          <p:cNvPr id="3" name="Picture Placeholder 12"/>
          <p:cNvSpPr>
            <a:spLocks noGrp="1"/>
          </p:cNvSpPr>
          <p:nvPr>
            <p:ph type="pic" sz="quarter" idx="12"/>
          </p:nvPr>
        </p:nvSpPr>
        <p:spPr>
          <a:xfrm>
            <a:off x="0" y="0"/>
            <a:ext cx="9144000" cy="6858000"/>
          </a:xfrm>
        </p:spPr>
        <p:txBody>
          <a:bodyPr/>
          <a:lstStyle/>
          <a:p>
            <a:pPr lvl="0"/>
            <a:r>
              <a:rPr lang="en-US" altLang="en-US" noProof="0" dirty="0"/>
              <a:t>Click icon to add picture</a:t>
            </a:r>
            <a:endParaRPr lang="en-AU" altLang="en-US" noProof="0" dirty="0"/>
          </a:p>
        </p:txBody>
      </p:sp>
      <p:sp>
        <p:nvSpPr>
          <p:cNvPr id="6" name="Title 1"/>
          <p:cNvSpPr>
            <a:spLocks noGrp="1" noChangeAspect="1"/>
          </p:cNvSpPr>
          <p:nvPr>
            <p:ph type="title" hasCustomPrompt="1"/>
          </p:nvPr>
        </p:nvSpPr>
        <p:spPr>
          <a:xfrm>
            <a:off x="538270" y="628830"/>
            <a:ext cx="3681164" cy="1267458"/>
          </a:xfrm>
          <a:solidFill>
            <a:srgbClr val="E52212"/>
          </a:solidFill>
        </p:spPr>
        <p:txBody>
          <a:bodyPr wrap="none" lIns="144000" tIns="36000" rIns="144000" anchor="ctr">
            <a:spAutoFit/>
          </a:bodyPr>
          <a:lstStyle>
            <a:lvl1pPr algn="l">
              <a:lnSpc>
                <a:spcPct val="100000"/>
              </a:lnSpc>
              <a:defRPr sz="8000" b="1">
                <a:solidFill>
                  <a:schemeClr val="bg1"/>
                </a:solidFill>
                <a:latin typeface="Roboto Condensed" panose="02000000000000000000" pitchFamily="2" charset="0"/>
                <a:ea typeface="Roboto Condensed" panose="02000000000000000000" pitchFamily="2" charset="0"/>
                <a:cs typeface="Roboto" panose="02000000000000000000" pitchFamily="2" charset="0"/>
              </a:defRPr>
            </a:lvl1pPr>
          </a:lstStyle>
          <a:p>
            <a:r>
              <a:rPr lang="en-US" dirty="0"/>
              <a:t>Heading</a:t>
            </a:r>
          </a:p>
        </p:txBody>
      </p:sp>
      <p:sp>
        <p:nvSpPr>
          <p:cNvPr id="7" name="Text Placeholder 2"/>
          <p:cNvSpPr>
            <a:spLocks noGrp="1" noChangeAspect="1"/>
          </p:cNvSpPr>
          <p:nvPr>
            <p:ph type="body" idx="1" hasCustomPrompt="1"/>
          </p:nvPr>
        </p:nvSpPr>
        <p:spPr>
          <a:xfrm>
            <a:off x="538272" y="2018408"/>
            <a:ext cx="1786415" cy="1267458"/>
          </a:xfrm>
          <a:solidFill>
            <a:srgbClr val="E52212"/>
          </a:solidFill>
        </p:spPr>
        <p:txBody>
          <a:bodyPr wrap="none" lIns="144000" tIns="36000" rIns="144000" anchor="ctr">
            <a:spAutoFit/>
          </a:bodyPr>
          <a:lstStyle>
            <a:lvl1pPr marL="0" indent="0" algn="l">
              <a:lnSpc>
                <a:spcPct val="100000"/>
              </a:lnSpc>
              <a:spcBef>
                <a:spcPts val="0"/>
              </a:spcBef>
              <a:buNone/>
              <a:defRPr sz="8000" b="1">
                <a:solidFill>
                  <a:schemeClr val="bg1"/>
                </a:solidFill>
                <a:latin typeface="Roboto Condensed" panose="02000000000000000000" pitchFamily="2" charset="0"/>
                <a:ea typeface="Roboto Condensed" panose="02000000000000000000" pitchFamily="2" charset="0"/>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dirty="0"/>
              <a:t>and</a:t>
            </a:r>
          </a:p>
        </p:txBody>
      </p:sp>
      <p:sp>
        <p:nvSpPr>
          <p:cNvPr id="9" name="Text Placeholder 2"/>
          <p:cNvSpPr>
            <a:spLocks noGrp="1" noChangeAspect="1"/>
          </p:cNvSpPr>
          <p:nvPr>
            <p:ph type="body" idx="10" hasCustomPrompt="1"/>
          </p:nvPr>
        </p:nvSpPr>
        <p:spPr>
          <a:xfrm>
            <a:off x="2233993" y="2204452"/>
            <a:ext cx="3411860" cy="1267458"/>
          </a:xfrm>
          <a:solidFill>
            <a:srgbClr val="E52212"/>
          </a:solidFill>
        </p:spPr>
        <p:txBody>
          <a:bodyPr wrap="none" lIns="144000" tIns="36000" rIns="144000" anchor="ctr">
            <a:spAutoFit/>
          </a:bodyPr>
          <a:lstStyle>
            <a:lvl1pPr marL="0" indent="0" algn="l">
              <a:lnSpc>
                <a:spcPct val="100000"/>
              </a:lnSpc>
              <a:spcBef>
                <a:spcPts val="0"/>
              </a:spcBef>
              <a:buNone/>
              <a:defRPr sz="8000" b="1" kern="1200" spc="-300" baseline="0">
                <a:solidFill>
                  <a:schemeClr val="bg1"/>
                </a:solidFill>
                <a:latin typeface="Roboto Condensed" panose="02000000000000000000" pitchFamily="2" charset="0"/>
                <a:ea typeface="Roboto Condensed" panose="02000000000000000000" pitchFamily="2" charset="0"/>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dirty="0"/>
              <a:t>Heading</a:t>
            </a:r>
          </a:p>
        </p:txBody>
      </p:sp>
    </p:spTree>
    <p:extLst>
      <p:ext uri="{BB962C8B-B14F-4D97-AF65-F5344CB8AC3E}">
        <p14:creationId xmlns:p14="http://schemas.microsoft.com/office/powerpoint/2010/main" val="1673439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Heading, Content + Image 1/2 page (Positional)">
    <p:spTree>
      <p:nvGrpSpPr>
        <p:cNvPr id="1" name=""/>
        <p:cNvGrpSpPr/>
        <p:nvPr/>
      </p:nvGrpSpPr>
      <p:grpSpPr>
        <a:xfrm>
          <a:off x="0" y="0"/>
          <a:ext cx="0" cy="0"/>
          <a:chOff x="0" y="0"/>
          <a:chExt cx="0" cy="0"/>
        </a:xfrm>
      </p:grpSpPr>
      <p:sp>
        <p:nvSpPr>
          <p:cNvPr id="5" name="Title 1"/>
          <p:cNvSpPr>
            <a:spLocks noGrp="1" noChangeAspect="1"/>
          </p:cNvSpPr>
          <p:nvPr>
            <p:ph type="title" hasCustomPrompt="1"/>
          </p:nvPr>
        </p:nvSpPr>
        <p:spPr>
          <a:xfrm>
            <a:off x="393574" y="1754391"/>
            <a:ext cx="2326626" cy="775015"/>
          </a:xfrm>
          <a:solidFill>
            <a:srgbClr val="E52212"/>
          </a:solidFill>
        </p:spPr>
        <p:txBody>
          <a:bodyPr wrap="none" lIns="144000" tIns="36000" rIns="144000" anchor="ctr">
            <a:spAutoFit/>
          </a:bodyPr>
          <a:lstStyle>
            <a:lvl1pPr algn="l">
              <a:lnSpc>
                <a:spcPct val="100000"/>
              </a:lnSpc>
              <a:defRPr sz="4800" b="1">
                <a:solidFill>
                  <a:schemeClr val="bg1"/>
                </a:solidFill>
                <a:latin typeface="Roboto Condensed" panose="02000000000000000000" pitchFamily="2" charset="0"/>
                <a:ea typeface="Roboto Condensed" panose="02000000000000000000" pitchFamily="2" charset="0"/>
                <a:cs typeface="Roboto" panose="02000000000000000000" pitchFamily="2" charset="0"/>
              </a:defRPr>
            </a:lvl1pPr>
          </a:lstStyle>
          <a:p>
            <a:r>
              <a:rPr lang="en-US" dirty="0"/>
              <a:t>Heading</a:t>
            </a:r>
          </a:p>
        </p:txBody>
      </p:sp>
      <p:sp>
        <p:nvSpPr>
          <p:cNvPr id="6" name="Text Placeholder 2"/>
          <p:cNvSpPr>
            <a:spLocks noGrp="1" noChangeAspect="1"/>
          </p:cNvSpPr>
          <p:nvPr>
            <p:ph type="body" idx="1" hasCustomPrompt="1"/>
          </p:nvPr>
        </p:nvSpPr>
        <p:spPr>
          <a:xfrm>
            <a:off x="1048839" y="2646518"/>
            <a:ext cx="2326626" cy="775015"/>
          </a:xfrm>
          <a:solidFill>
            <a:srgbClr val="E52212"/>
          </a:solidFill>
        </p:spPr>
        <p:txBody>
          <a:bodyPr wrap="none" lIns="144000" tIns="36000" rIns="144000" anchor="ctr">
            <a:spAutoFit/>
          </a:bodyPr>
          <a:lstStyle>
            <a:lvl1pPr marL="0" indent="0" algn="l">
              <a:lnSpc>
                <a:spcPct val="100000"/>
              </a:lnSpc>
              <a:spcBef>
                <a:spcPts val="0"/>
              </a:spcBef>
              <a:buNone/>
              <a:defRPr sz="4800" b="1">
                <a:solidFill>
                  <a:schemeClr val="bg1"/>
                </a:solidFill>
                <a:latin typeface="Roboto Condensed" panose="02000000000000000000" pitchFamily="2" charset="0"/>
                <a:ea typeface="Roboto Condensed" panose="02000000000000000000" pitchFamily="2" charset="0"/>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dirty="0"/>
              <a:t>Heading</a:t>
            </a:r>
          </a:p>
        </p:txBody>
      </p:sp>
      <p:sp>
        <p:nvSpPr>
          <p:cNvPr id="9" name="Text Placeholder 19"/>
          <p:cNvSpPr>
            <a:spLocks noGrp="1"/>
          </p:cNvSpPr>
          <p:nvPr>
            <p:ph type="body" sz="quarter" idx="14" hasCustomPrompt="1"/>
          </p:nvPr>
        </p:nvSpPr>
        <p:spPr>
          <a:xfrm>
            <a:off x="601735" y="3834581"/>
            <a:ext cx="2773730" cy="2618608"/>
          </a:xfrm>
        </p:spPr>
        <p:txBody>
          <a:bodyPr/>
          <a:lstStyle>
            <a:lvl1pPr marL="0" indent="0">
              <a:buFontTx/>
              <a:buNone/>
              <a:defRPr lang="en-US" sz="16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457189" indent="0">
              <a:buFontTx/>
              <a:buNone/>
              <a:defRPr lang="en-US" sz="1600" kern="1200" dirty="0" smtClean="0">
                <a:solidFill>
                  <a:schemeClr val="bg1"/>
                </a:solidFill>
                <a:latin typeface="Roboto Condensed" panose="02000000000000000000" pitchFamily="2" charset="0"/>
                <a:ea typeface="Roboto Condensed" panose="02000000000000000000" pitchFamily="2" charset="0"/>
                <a:cs typeface="Roboto Condensed" panose="02000000000000000000" pitchFamily="2" charset="0"/>
              </a:defRPr>
            </a:lvl2pPr>
            <a:lvl3pPr marL="914377" indent="0">
              <a:buFontTx/>
              <a:buNone/>
              <a:defRPr lang="en-US" sz="1600" kern="1200" dirty="0" smtClean="0">
                <a:solidFill>
                  <a:schemeClr val="bg1"/>
                </a:solidFill>
                <a:latin typeface="Roboto Condensed" panose="02000000000000000000" pitchFamily="2" charset="0"/>
                <a:ea typeface="Roboto Condensed" panose="02000000000000000000" pitchFamily="2" charset="0"/>
                <a:cs typeface="Roboto Condensed" panose="02000000000000000000" pitchFamily="2" charset="0"/>
              </a:defRPr>
            </a:lvl3pPr>
            <a:lvl4pPr marL="1371566" indent="0">
              <a:buFontTx/>
              <a:buNone/>
              <a:defRPr lang="en-US" sz="1600" kern="1200" dirty="0" smtClean="0">
                <a:solidFill>
                  <a:schemeClr val="bg1"/>
                </a:solidFill>
                <a:latin typeface="Roboto Condensed" panose="02000000000000000000" pitchFamily="2" charset="0"/>
                <a:ea typeface="Roboto Condensed" panose="02000000000000000000" pitchFamily="2" charset="0"/>
                <a:cs typeface="Roboto Condensed" panose="02000000000000000000" pitchFamily="2" charset="0"/>
              </a:defRPr>
            </a:lvl4pPr>
            <a:lvl5pPr marL="1828754" indent="0">
              <a:buFontTx/>
              <a:buNone/>
              <a:defRPr lang="en-AU" sz="1600" kern="1200" dirty="0">
                <a:solidFill>
                  <a:schemeClr val="bg1"/>
                </a:solidFill>
                <a:latin typeface="Roboto Condensed" panose="02000000000000000000" pitchFamily="2" charset="0"/>
                <a:ea typeface="Roboto Condensed" panose="02000000000000000000" pitchFamily="2" charset="0"/>
                <a:cs typeface="Roboto Condensed" panose="02000000000000000000" pitchFamily="2" charset="0"/>
              </a:defRPr>
            </a:lvl5pPr>
          </a:lstStyle>
          <a:p>
            <a:pPr lvl="0"/>
            <a:r>
              <a:rPr lang="en-US" dirty="0"/>
              <a:t>Text</a:t>
            </a:r>
          </a:p>
        </p:txBody>
      </p:sp>
      <p:pic>
        <p:nvPicPr>
          <p:cNvPr id="8" name="Picture 1"/>
          <p:cNvPicPr>
            <a:picLocks noChangeAspect="1"/>
          </p:cNvPicPr>
          <p:nvPr/>
        </p:nvPicPr>
        <p:blipFill rotWithShape="1">
          <a:blip r:embed="rId2" cstate="print">
            <a:extLst>
              <a:ext uri="{28A0092B-C50C-407E-A947-70E740481C1C}">
                <a14:useLocalDpi xmlns:a14="http://schemas.microsoft.com/office/drawing/2010/main" val="0"/>
              </a:ext>
            </a:extLst>
          </a:blip>
          <a:srcRect l="36719" t="12916" r="18887" b="11942"/>
          <a:stretch/>
        </p:blipFill>
        <p:spPr bwMode="auto">
          <a:xfrm>
            <a:off x="4572003" y="0"/>
            <a:ext cx="4571999" cy="6877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02320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Heading, Content + Image 1/2 page">
    <p:spTree>
      <p:nvGrpSpPr>
        <p:cNvPr id="1" name=""/>
        <p:cNvGrpSpPr/>
        <p:nvPr/>
      </p:nvGrpSpPr>
      <p:grpSpPr>
        <a:xfrm>
          <a:off x="0" y="0"/>
          <a:ext cx="0" cy="0"/>
          <a:chOff x="0" y="0"/>
          <a:chExt cx="0" cy="0"/>
        </a:xfrm>
      </p:grpSpPr>
      <p:sp>
        <p:nvSpPr>
          <p:cNvPr id="5" name="Title 1"/>
          <p:cNvSpPr>
            <a:spLocks noGrp="1" noChangeAspect="1"/>
          </p:cNvSpPr>
          <p:nvPr>
            <p:ph type="title" hasCustomPrompt="1"/>
          </p:nvPr>
        </p:nvSpPr>
        <p:spPr>
          <a:xfrm>
            <a:off x="393574" y="1754391"/>
            <a:ext cx="2326626" cy="775015"/>
          </a:xfrm>
          <a:solidFill>
            <a:srgbClr val="E52212"/>
          </a:solidFill>
        </p:spPr>
        <p:txBody>
          <a:bodyPr wrap="none" lIns="144000" tIns="36000" rIns="144000" anchor="ctr">
            <a:spAutoFit/>
          </a:bodyPr>
          <a:lstStyle>
            <a:lvl1pPr algn="l">
              <a:lnSpc>
                <a:spcPct val="100000"/>
              </a:lnSpc>
              <a:defRPr sz="4800" b="1">
                <a:solidFill>
                  <a:schemeClr val="bg1"/>
                </a:solidFill>
                <a:latin typeface="Roboto Condensed" panose="02000000000000000000" pitchFamily="2" charset="0"/>
                <a:ea typeface="Roboto Condensed" panose="02000000000000000000" pitchFamily="2" charset="0"/>
                <a:cs typeface="Roboto" panose="02000000000000000000" pitchFamily="2" charset="0"/>
              </a:defRPr>
            </a:lvl1pPr>
          </a:lstStyle>
          <a:p>
            <a:r>
              <a:rPr lang="en-US" dirty="0"/>
              <a:t>Heading</a:t>
            </a:r>
          </a:p>
        </p:txBody>
      </p:sp>
      <p:sp>
        <p:nvSpPr>
          <p:cNvPr id="6" name="Text Placeholder 2"/>
          <p:cNvSpPr>
            <a:spLocks noGrp="1" noChangeAspect="1"/>
          </p:cNvSpPr>
          <p:nvPr>
            <p:ph type="body" idx="1" hasCustomPrompt="1"/>
          </p:nvPr>
        </p:nvSpPr>
        <p:spPr>
          <a:xfrm>
            <a:off x="1048839" y="2646518"/>
            <a:ext cx="2326626" cy="775015"/>
          </a:xfrm>
          <a:solidFill>
            <a:srgbClr val="E52212"/>
          </a:solidFill>
        </p:spPr>
        <p:txBody>
          <a:bodyPr wrap="none" lIns="144000" tIns="36000" rIns="144000" anchor="ctr">
            <a:spAutoFit/>
          </a:bodyPr>
          <a:lstStyle>
            <a:lvl1pPr marL="0" indent="0" algn="l">
              <a:lnSpc>
                <a:spcPct val="100000"/>
              </a:lnSpc>
              <a:spcBef>
                <a:spcPts val="0"/>
              </a:spcBef>
              <a:buNone/>
              <a:defRPr sz="4800" b="1">
                <a:solidFill>
                  <a:schemeClr val="bg1"/>
                </a:solidFill>
                <a:latin typeface="Roboto Condensed" panose="02000000000000000000" pitchFamily="2" charset="0"/>
                <a:ea typeface="Roboto Condensed" panose="02000000000000000000" pitchFamily="2" charset="0"/>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dirty="0"/>
              <a:t>Heading</a:t>
            </a:r>
          </a:p>
        </p:txBody>
      </p:sp>
      <p:sp>
        <p:nvSpPr>
          <p:cNvPr id="9" name="Text Placeholder 19"/>
          <p:cNvSpPr>
            <a:spLocks noGrp="1"/>
          </p:cNvSpPr>
          <p:nvPr>
            <p:ph type="body" sz="quarter" idx="14" hasCustomPrompt="1"/>
          </p:nvPr>
        </p:nvSpPr>
        <p:spPr>
          <a:xfrm>
            <a:off x="601735" y="3834581"/>
            <a:ext cx="2773730" cy="2618608"/>
          </a:xfrm>
        </p:spPr>
        <p:txBody>
          <a:bodyPr/>
          <a:lstStyle>
            <a:lvl1pPr marL="0" indent="0">
              <a:buFontTx/>
              <a:buNone/>
              <a:defRPr lang="en-US" sz="16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457189" indent="0">
              <a:buFontTx/>
              <a:buNone/>
              <a:defRPr lang="en-US" sz="1600" kern="1200" dirty="0" smtClean="0">
                <a:solidFill>
                  <a:schemeClr val="bg1"/>
                </a:solidFill>
                <a:latin typeface="Roboto Condensed" panose="02000000000000000000" pitchFamily="2" charset="0"/>
                <a:ea typeface="Roboto Condensed" panose="02000000000000000000" pitchFamily="2" charset="0"/>
                <a:cs typeface="Roboto Condensed" panose="02000000000000000000" pitchFamily="2" charset="0"/>
              </a:defRPr>
            </a:lvl2pPr>
            <a:lvl3pPr marL="914377" indent="0">
              <a:buFontTx/>
              <a:buNone/>
              <a:defRPr lang="en-US" sz="1600" kern="1200" dirty="0" smtClean="0">
                <a:solidFill>
                  <a:schemeClr val="bg1"/>
                </a:solidFill>
                <a:latin typeface="Roboto Condensed" panose="02000000000000000000" pitchFamily="2" charset="0"/>
                <a:ea typeface="Roboto Condensed" panose="02000000000000000000" pitchFamily="2" charset="0"/>
                <a:cs typeface="Roboto Condensed" panose="02000000000000000000" pitchFamily="2" charset="0"/>
              </a:defRPr>
            </a:lvl3pPr>
            <a:lvl4pPr marL="1371566" indent="0">
              <a:buFontTx/>
              <a:buNone/>
              <a:defRPr lang="en-US" sz="1600" kern="1200" dirty="0" smtClean="0">
                <a:solidFill>
                  <a:schemeClr val="bg1"/>
                </a:solidFill>
                <a:latin typeface="Roboto Condensed" panose="02000000000000000000" pitchFamily="2" charset="0"/>
                <a:ea typeface="Roboto Condensed" panose="02000000000000000000" pitchFamily="2" charset="0"/>
                <a:cs typeface="Roboto Condensed" panose="02000000000000000000" pitchFamily="2" charset="0"/>
              </a:defRPr>
            </a:lvl4pPr>
            <a:lvl5pPr marL="1828754" indent="0">
              <a:buFontTx/>
              <a:buNone/>
              <a:defRPr lang="en-AU" sz="1600" kern="1200" dirty="0">
                <a:solidFill>
                  <a:schemeClr val="bg1"/>
                </a:solidFill>
                <a:latin typeface="Roboto Condensed" panose="02000000000000000000" pitchFamily="2" charset="0"/>
                <a:ea typeface="Roboto Condensed" panose="02000000000000000000" pitchFamily="2" charset="0"/>
                <a:cs typeface="Roboto Condensed" panose="02000000000000000000" pitchFamily="2" charset="0"/>
              </a:defRPr>
            </a:lvl5pPr>
          </a:lstStyle>
          <a:p>
            <a:pPr lvl="0"/>
            <a:r>
              <a:rPr lang="en-US" dirty="0"/>
              <a:t>Text</a:t>
            </a:r>
          </a:p>
        </p:txBody>
      </p:sp>
      <p:sp>
        <p:nvSpPr>
          <p:cNvPr id="10" name="Picture Placeholder 12"/>
          <p:cNvSpPr>
            <a:spLocks noGrp="1"/>
          </p:cNvSpPr>
          <p:nvPr>
            <p:ph type="pic" sz="quarter" idx="12"/>
          </p:nvPr>
        </p:nvSpPr>
        <p:spPr>
          <a:xfrm>
            <a:off x="4572000" y="0"/>
            <a:ext cx="4572000" cy="6858000"/>
          </a:xfrm>
        </p:spPr>
        <p:txBody>
          <a:bodyPr/>
          <a:lstStyle/>
          <a:p>
            <a:pPr lvl="0"/>
            <a:r>
              <a:rPr lang="en-US" altLang="en-US" noProof="0" dirty="0"/>
              <a:t>Click icon to add picture</a:t>
            </a:r>
            <a:endParaRPr lang="en-AU" altLang="en-US" noProof="0" dirty="0"/>
          </a:p>
        </p:txBody>
      </p:sp>
    </p:spTree>
    <p:extLst>
      <p:ext uri="{BB962C8B-B14F-4D97-AF65-F5344CB8AC3E}">
        <p14:creationId xmlns:p14="http://schemas.microsoft.com/office/powerpoint/2010/main" val="36448681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End Slide">
    <p:bg>
      <p:bgPr>
        <a:solidFill>
          <a:srgbClr val="E52212"/>
        </a:solidFill>
        <a:effectLst/>
      </p:bgPr>
    </p:bg>
    <p:spTree>
      <p:nvGrpSpPr>
        <p:cNvPr id="1" name=""/>
        <p:cNvGrpSpPr/>
        <p:nvPr/>
      </p:nvGrpSpPr>
      <p:grpSpPr>
        <a:xfrm>
          <a:off x="0" y="0"/>
          <a:ext cx="0" cy="0"/>
          <a:chOff x="0" y="0"/>
          <a:chExt cx="0" cy="0"/>
        </a:xfrm>
      </p:grpSpPr>
      <p:sp>
        <p:nvSpPr>
          <p:cNvPr id="5" name="Rectangle 4"/>
          <p:cNvSpPr/>
          <p:nvPr/>
        </p:nvSpPr>
        <p:spPr>
          <a:xfrm>
            <a:off x="382773" y="6115337"/>
            <a:ext cx="8489767" cy="461665"/>
          </a:xfrm>
          <a:prstGeom prst="rect">
            <a:avLst/>
          </a:prstGeom>
          <a:noFill/>
        </p:spPr>
        <p:txBody>
          <a:bodyPr wrap="square">
            <a:spAutoFit/>
          </a:bodyPr>
          <a:lstStyle/>
          <a:p>
            <a:r>
              <a:rPr lang="en-US" sz="1200" dirty="0">
                <a:solidFill>
                  <a:schemeClr val="bg1"/>
                </a:solidFill>
                <a:latin typeface="Roboto" panose="02000000000000000000" pitchFamily="2" charset="0"/>
                <a:ea typeface="Roboto" panose="02000000000000000000" pitchFamily="2" charset="0"/>
              </a:rPr>
              <a:t>La Trobe</a:t>
            </a:r>
            <a:r>
              <a:rPr lang="en-US" sz="1200" baseline="0" dirty="0">
                <a:solidFill>
                  <a:schemeClr val="bg1"/>
                </a:solidFill>
                <a:latin typeface="Roboto" panose="02000000000000000000" pitchFamily="2" charset="0"/>
                <a:ea typeface="Roboto" panose="02000000000000000000" pitchFamily="2" charset="0"/>
              </a:rPr>
              <a:t> University</a:t>
            </a:r>
          </a:p>
          <a:p>
            <a:pPr>
              <a:tabLst>
                <a:tab pos="8251825" algn="r"/>
                <a:tab pos="11123613" algn="r"/>
              </a:tabLst>
            </a:pPr>
            <a:r>
              <a:rPr lang="en-US" sz="1200" baseline="0" dirty="0">
                <a:solidFill>
                  <a:schemeClr val="bg1"/>
                </a:solidFill>
                <a:latin typeface="Roboto" panose="02000000000000000000" pitchFamily="2" charset="0"/>
                <a:ea typeface="Roboto" panose="02000000000000000000" pitchFamily="2" charset="0"/>
              </a:rPr>
              <a:t>CRICOS Provider Code Number 00115M	</a:t>
            </a:r>
            <a:r>
              <a:rPr lang="en-US" sz="1200" dirty="0">
                <a:solidFill>
                  <a:schemeClr val="bg1"/>
                </a:solidFill>
                <a:latin typeface="Roboto" panose="02000000000000000000" pitchFamily="2" charset="0"/>
                <a:ea typeface="Roboto" panose="02000000000000000000" pitchFamily="2" charset="0"/>
              </a:rPr>
              <a:t>© Copyright La Trobe University 2017</a:t>
            </a:r>
          </a:p>
        </p:txBody>
      </p:sp>
      <p:sp>
        <p:nvSpPr>
          <p:cNvPr id="6" name="Rectangle 5"/>
          <p:cNvSpPr/>
          <p:nvPr/>
        </p:nvSpPr>
        <p:spPr>
          <a:xfrm>
            <a:off x="967494" y="4376852"/>
            <a:ext cx="7209011" cy="646331"/>
          </a:xfrm>
          <a:prstGeom prst="rect">
            <a:avLst/>
          </a:prstGeom>
        </p:spPr>
        <p:txBody>
          <a:bodyPr wrap="square">
            <a:spAutoFit/>
          </a:bodyPr>
          <a:lstStyle/>
          <a:p>
            <a:pPr algn="ctr"/>
            <a:r>
              <a:rPr lang="en-US" sz="3600" dirty="0">
                <a:solidFill>
                  <a:schemeClr val="bg1"/>
                </a:solidFill>
                <a:latin typeface="Roboto" panose="02000000000000000000" pitchFamily="2" charset="0"/>
                <a:ea typeface="Roboto" panose="02000000000000000000" pitchFamily="2" charset="0"/>
              </a:rPr>
              <a:t>latrobe.edu.au</a:t>
            </a:r>
            <a:endParaRPr lang="en-US" sz="2000" dirty="0">
              <a:solidFill>
                <a:schemeClr val="bg1"/>
              </a:solidFill>
              <a:latin typeface="Roboto" panose="02000000000000000000" pitchFamily="2" charset="0"/>
              <a:ea typeface="Roboto" panose="02000000000000000000" pitchFamily="2" charset="0"/>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02506" y="757047"/>
            <a:ext cx="1538989" cy="1251748"/>
          </a:xfrm>
          <a:prstGeom prst="rect">
            <a:avLst/>
          </a:prstGeom>
          <a:noFill/>
          <a:ln>
            <a:noFill/>
          </a:ln>
        </p:spPr>
      </p:pic>
      <p:sp>
        <p:nvSpPr>
          <p:cNvPr id="11" name="Text Placeholder 2"/>
          <p:cNvSpPr>
            <a:spLocks noGrp="1" noChangeAspect="1"/>
          </p:cNvSpPr>
          <p:nvPr>
            <p:ph type="body" idx="1" hasCustomPrompt="1"/>
          </p:nvPr>
        </p:nvSpPr>
        <p:spPr>
          <a:xfrm>
            <a:off x="2386719" y="2652137"/>
            <a:ext cx="2831573" cy="1267458"/>
          </a:xfrm>
          <a:solidFill>
            <a:schemeClr val="bg1"/>
          </a:solidFill>
        </p:spPr>
        <p:txBody>
          <a:bodyPr wrap="none" lIns="144000" tIns="36000" rIns="144000" anchor="ctr">
            <a:spAutoFit/>
          </a:bodyPr>
          <a:lstStyle>
            <a:lvl1pPr marL="0" indent="0" algn="l">
              <a:lnSpc>
                <a:spcPct val="100000"/>
              </a:lnSpc>
              <a:spcBef>
                <a:spcPts val="0"/>
              </a:spcBef>
              <a:buNone/>
              <a:defRPr sz="8000" b="1">
                <a:solidFill>
                  <a:srgbClr val="FF0000"/>
                </a:solidFill>
                <a:latin typeface="Roboto Condensed" panose="02000000000000000000" pitchFamily="2" charset="0"/>
                <a:ea typeface="Roboto Condensed" panose="02000000000000000000" pitchFamily="2" charset="0"/>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dirty="0"/>
              <a:t>Thank</a:t>
            </a:r>
          </a:p>
        </p:txBody>
      </p:sp>
      <p:sp>
        <p:nvSpPr>
          <p:cNvPr id="12" name="Text Placeholder 2"/>
          <p:cNvSpPr>
            <a:spLocks noGrp="1" noChangeAspect="1"/>
          </p:cNvSpPr>
          <p:nvPr>
            <p:ph type="body" idx="10" hasCustomPrompt="1"/>
          </p:nvPr>
        </p:nvSpPr>
        <p:spPr>
          <a:xfrm>
            <a:off x="5103028" y="2954376"/>
            <a:ext cx="1648556" cy="1267458"/>
          </a:xfrm>
          <a:solidFill>
            <a:schemeClr val="bg1"/>
          </a:solidFill>
        </p:spPr>
        <p:txBody>
          <a:bodyPr wrap="none" lIns="144000" tIns="36000" rIns="144000" anchor="ctr">
            <a:spAutoFit/>
          </a:bodyPr>
          <a:lstStyle>
            <a:lvl1pPr marL="0" indent="0" algn="l">
              <a:lnSpc>
                <a:spcPct val="100000"/>
              </a:lnSpc>
              <a:spcBef>
                <a:spcPts val="0"/>
              </a:spcBef>
              <a:buNone/>
              <a:defRPr sz="8000" b="1" kern="1200" spc="-300" baseline="0">
                <a:solidFill>
                  <a:srgbClr val="FF0000"/>
                </a:solidFill>
                <a:latin typeface="Roboto Condensed" panose="02000000000000000000" pitchFamily="2" charset="0"/>
                <a:ea typeface="Roboto Condensed" panose="02000000000000000000" pitchFamily="2" charset="0"/>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dirty="0"/>
              <a:t>you</a:t>
            </a:r>
          </a:p>
        </p:txBody>
      </p:sp>
    </p:spTree>
    <p:extLst>
      <p:ext uri="{BB962C8B-B14F-4D97-AF65-F5344CB8AC3E}">
        <p14:creationId xmlns:p14="http://schemas.microsoft.com/office/powerpoint/2010/main" val="36582638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4" name="Title Placeholder 1"/>
          <p:cNvSpPr>
            <a:spLocks noGrp="1"/>
          </p:cNvSpPr>
          <p:nvPr>
            <p:ph type="title"/>
          </p:nvPr>
        </p:nvSpPr>
        <p:spPr bwMode="auto">
          <a:xfrm>
            <a:off x="468313" y="431800"/>
            <a:ext cx="8208143" cy="83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lvl1pPr>
          </a:lstStyle>
          <a:p>
            <a:pPr lvl="0"/>
            <a:r>
              <a:rPr lang="en-US"/>
              <a:t>Click to edit Master title style</a:t>
            </a:r>
            <a:endParaRPr lang="en-AU" dirty="0"/>
          </a:p>
        </p:txBody>
      </p:sp>
      <p:sp>
        <p:nvSpPr>
          <p:cNvPr id="5" name="Text Placeholder 2"/>
          <p:cNvSpPr>
            <a:spLocks noGrp="1"/>
          </p:cNvSpPr>
          <p:nvPr>
            <p:ph type="body" idx="1"/>
          </p:nvPr>
        </p:nvSpPr>
        <p:spPr bwMode="auto">
          <a:xfrm>
            <a:off x="468313" y="1624995"/>
            <a:ext cx="820814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lvl1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8869528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ntent Slide ">
    <p:spTree>
      <p:nvGrpSpPr>
        <p:cNvPr id="1" name=""/>
        <p:cNvGrpSpPr/>
        <p:nvPr/>
      </p:nvGrpSpPr>
      <p:grpSpPr>
        <a:xfrm>
          <a:off x="0" y="0"/>
          <a:ext cx="0" cy="0"/>
          <a:chOff x="0" y="0"/>
          <a:chExt cx="0" cy="0"/>
        </a:xfrm>
      </p:grpSpPr>
      <p:sp>
        <p:nvSpPr>
          <p:cNvPr id="2" name="Title 1"/>
          <p:cNvSpPr>
            <a:spLocks noGrp="1"/>
          </p:cNvSpPr>
          <p:nvPr>
            <p:ph type="title"/>
          </p:nvPr>
        </p:nvSpPr>
        <p:spPr>
          <a:xfrm>
            <a:off x="468313" y="431800"/>
            <a:ext cx="8208143" cy="836960"/>
          </a:xfrm>
        </p:spPr>
        <p:txBody>
          <a:bodyPr/>
          <a:lstStyle>
            <a:lvl1pPr>
              <a:defRPr/>
            </a:lvl1pPr>
          </a:lstStyle>
          <a:p>
            <a:r>
              <a:rPr lang="en-US"/>
              <a:t>Click to edit Master title style</a:t>
            </a:r>
            <a:endParaRPr lang="en-AU" dirty="0"/>
          </a:p>
        </p:txBody>
      </p:sp>
      <p:sp>
        <p:nvSpPr>
          <p:cNvPr id="4" name="Text Placeholder 2"/>
          <p:cNvSpPr>
            <a:spLocks noGrp="1"/>
          </p:cNvSpPr>
          <p:nvPr>
            <p:ph type="body" idx="1"/>
          </p:nvPr>
        </p:nvSpPr>
        <p:spPr bwMode="auto">
          <a:xfrm>
            <a:off x="468313" y="1624995"/>
            <a:ext cx="820814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1004629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able slide">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468313" y="1628775"/>
          <a:ext cx="8207376" cy="1808164"/>
        </p:xfrm>
        <a:graphic>
          <a:graphicData uri="http://schemas.openxmlformats.org/drawingml/2006/table">
            <a:tbl>
              <a:tblPr/>
              <a:tblGrid>
                <a:gridCol w="2051844">
                  <a:extLst>
                    <a:ext uri="{9D8B030D-6E8A-4147-A177-3AD203B41FA5}">
                      <a16:colId xmlns:a16="http://schemas.microsoft.com/office/drawing/2014/main" val="20000"/>
                    </a:ext>
                  </a:extLst>
                </a:gridCol>
                <a:gridCol w="2051844">
                  <a:extLst>
                    <a:ext uri="{9D8B030D-6E8A-4147-A177-3AD203B41FA5}">
                      <a16:colId xmlns:a16="http://schemas.microsoft.com/office/drawing/2014/main" val="20001"/>
                    </a:ext>
                  </a:extLst>
                </a:gridCol>
                <a:gridCol w="2051844">
                  <a:extLst>
                    <a:ext uri="{9D8B030D-6E8A-4147-A177-3AD203B41FA5}">
                      <a16:colId xmlns:a16="http://schemas.microsoft.com/office/drawing/2014/main" val="20002"/>
                    </a:ext>
                  </a:extLst>
                </a:gridCol>
                <a:gridCol w="2051844">
                  <a:extLst>
                    <a:ext uri="{9D8B030D-6E8A-4147-A177-3AD203B41FA5}">
                      <a16:colId xmlns:a16="http://schemas.microsoft.com/office/drawing/2014/main" val="20003"/>
                    </a:ext>
                  </a:extLst>
                </a:gridCol>
              </a:tblGrid>
              <a:tr h="357360">
                <a:tc>
                  <a:txBody>
                    <a:bodyPr/>
                    <a:lstStyle/>
                    <a:p>
                      <a:pPr marL="0" marR="0" lvl="0" indent="0" algn="l" defTabSz="914400" rtl="0" eaLnBrk="0" fontAlgn="base" latinLnBrk="0" hangingPunct="0">
                        <a:lnSpc>
                          <a:spcPct val="100000"/>
                        </a:lnSpc>
                        <a:spcBef>
                          <a:spcPct val="50000"/>
                        </a:spcBef>
                        <a:spcAft>
                          <a:spcPct val="0"/>
                        </a:spcAft>
                        <a:buClrTx/>
                        <a:buSzTx/>
                        <a:buFontTx/>
                        <a:buNone/>
                        <a:tabLst/>
                      </a:pPr>
                      <a:r>
                        <a:rPr kumimoji="0" lang="en-US" sz="1400" b="1" i="0" u="none" strike="noStrike" cap="none" normalizeH="0" baseline="0" dirty="0">
                          <a:ln>
                            <a:noFill/>
                          </a:ln>
                          <a:solidFill>
                            <a:srgbClr val="63513D"/>
                          </a:solidFill>
                          <a:effectLst/>
                          <a:latin typeface="Calibri" pitchFamily="34" charset="0"/>
                          <a:ea typeface="ＭＳ Ｐゴシック" charset="0"/>
                          <a:cs typeface="ＭＳ Ｐゴシック" charset="0"/>
                        </a:rPr>
                        <a:t>Click here to enter Title</a:t>
                      </a:r>
                    </a:p>
                  </a:txBody>
                  <a:tcPr marL="71974" marR="71974" marT="72000" marB="72000" anchor="ctr" horzOverflow="overflow">
                    <a:lnL w="3175" cap="flat" cmpd="sng" algn="ctr">
                      <a:solidFill>
                        <a:srgbClr val="63513D"/>
                      </a:solidFill>
                      <a:prstDash val="solid"/>
                      <a:round/>
                      <a:headEnd type="none" w="med" len="med"/>
                      <a:tailEnd type="none" w="med" len="med"/>
                    </a:lnL>
                    <a:lnR w="3175" cap="flat" cmpd="sng" algn="ctr">
                      <a:solidFill>
                        <a:srgbClr val="63513D"/>
                      </a:solidFill>
                      <a:prstDash val="solid"/>
                      <a:round/>
                      <a:headEnd type="none" w="med" len="med"/>
                      <a:tailEnd type="none" w="med" len="med"/>
                    </a:lnR>
                    <a:lnT w="3175" cap="flat" cmpd="sng" algn="ctr">
                      <a:solidFill>
                        <a:srgbClr val="63513D"/>
                      </a:solidFill>
                      <a:prstDash val="solid"/>
                      <a:round/>
                      <a:headEnd type="none" w="med" len="med"/>
                      <a:tailEnd type="none" w="med" len="med"/>
                    </a:lnT>
                    <a:lnB w="3175" cap="flat" cmpd="sng" algn="ctr">
                      <a:solidFill>
                        <a:srgbClr val="63513D"/>
                      </a:solidFill>
                      <a:prstDash val="solid"/>
                      <a:round/>
                      <a:headEnd type="none" w="med" len="med"/>
                      <a:tailEnd type="none" w="med" len="med"/>
                    </a:lnB>
                    <a:lnTlToBr>
                      <a:noFill/>
                    </a:lnTlToBr>
                    <a:lnBlToTr>
                      <a:noFill/>
                    </a:lnBlToTr>
                    <a:solidFill>
                      <a:srgbClr val="D6D2C4"/>
                    </a:solidFill>
                  </a:tcPr>
                </a:tc>
                <a:tc>
                  <a:txBody>
                    <a:bodyPr/>
                    <a:lstStyle/>
                    <a:p>
                      <a:pPr marL="0" marR="0" lvl="0" indent="0" algn="l" defTabSz="914400" rtl="0" eaLnBrk="0" fontAlgn="base" latinLnBrk="0" hangingPunct="0">
                        <a:lnSpc>
                          <a:spcPct val="100000"/>
                        </a:lnSpc>
                        <a:spcBef>
                          <a:spcPct val="50000"/>
                        </a:spcBef>
                        <a:spcAft>
                          <a:spcPct val="0"/>
                        </a:spcAft>
                        <a:buClrTx/>
                        <a:buSzTx/>
                        <a:buFontTx/>
                        <a:buNone/>
                        <a:tabLst/>
                      </a:pPr>
                      <a:endParaRPr kumimoji="0" lang="en-US" sz="1400" b="1" i="0" u="none" strike="noStrike" cap="none" normalizeH="0" baseline="0" dirty="0">
                        <a:ln>
                          <a:noFill/>
                        </a:ln>
                        <a:solidFill>
                          <a:srgbClr val="63513D"/>
                        </a:solidFill>
                        <a:effectLst/>
                        <a:latin typeface="Calibri" pitchFamily="34" charset="0"/>
                        <a:ea typeface="ＭＳ Ｐゴシック" charset="0"/>
                        <a:cs typeface="ＭＳ Ｐゴシック" charset="0"/>
                      </a:endParaRPr>
                    </a:p>
                  </a:txBody>
                  <a:tcPr marL="71974" marR="71974" marT="72000" marB="72000" anchor="ctr" horzOverflow="overflow">
                    <a:lnL w="3175" cap="flat" cmpd="sng" algn="ctr">
                      <a:solidFill>
                        <a:srgbClr val="63513D"/>
                      </a:solidFill>
                      <a:prstDash val="solid"/>
                      <a:round/>
                      <a:headEnd type="none" w="med" len="med"/>
                      <a:tailEnd type="none" w="med" len="med"/>
                    </a:lnL>
                    <a:lnR w="3175" cap="flat" cmpd="sng" algn="ctr">
                      <a:solidFill>
                        <a:srgbClr val="63513D"/>
                      </a:solidFill>
                      <a:prstDash val="solid"/>
                      <a:round/>
                      <a:headEnd type="none" w="med" len="med"/>
                      <a:tailEnd type="none" w="med" len="med"/>
                    </a:lnR>
                    <a:lnT w="3175" cap="flat" cmpd="sng" algn="ctr">
                      <a:solidFill>
                        <a:srgbClr val="63513D"/>
                      </a:solidFill>
                      <a:prstDash val="solid"/>
                      <a:round/>
                      <a:headEnd type="none" w="med" len="med"/>
                      <a:tailEnd type="none" w="med" len="med"/>
                    </a:lnT>
                    <a:lnB w="3175" cap="flat" cmpd="sng" algn="ctr">
                      <a:solidFill>
                        <a:srgbClr val="63513D"/>
                      </a:solidFill>
                      <a:prstDash val="solid"/>
                      <a:round/>
                      <a:headEnd type="none" w="med" len="med"/>
                      <a:tailEnd type="none" w="med" len="med"/>
                    </a:lnB>
                    <a:lnTlToBr>
                      <a:noFill/>
                    </a:lnTlToBr>
                    <a:lnBlToTr>
                      <a:noFill/>
                    </a:lnBlToTr>
                    <a:solidFill>
                      <a:srgbClr val="D6D2C4"/>
                    </a:solidFill>
                  </a:tcPr>
                </a:tc>
                <a:tc>
                  <a:txBody>
                    <a:bodyPr/>
                    <a:lstStyle/>
                    <a:p>
                      <a:pPr marL="0" marR="0" lvl="0" indent="0" algn="l" defTabSz="914400" rtl="0" eaLnBrk="0" fontAlgn="base" latinLnBrk="0" hangingPunct="0">
                        <a:lnSpc>
                          <a:spcPct val="100000"/>
                        </a:lnSpc>
                        <a:spcBef>
                          <a:spcPct val="50000"/>
                        </a:spcBef>
                        <a:spcAft>
                          <a:spcPct val="0"/>
                        </a:spcAft>
                        <a:buClrTx/>
                        <a:buSzTx/>
                        <a:buFontTx/>
                        <a:buNone/>
                        <a:tabLst/>
                      </a:pPr>
                      <a:endParaRPr kumimoji="0" lang="en-US" sz="1400" b="1" i="0" u="none" strike="noStrike" cap="none" normalizeH="0" baseline="0" dirty="0">
                        <a:ln>
                          <a:noFill/>
                        </a:ln>
                        <a:solidFill>
                          <a:srgbClr val="63513D"/>
                        </a:solidFill>
                        <a:effectLst/>
                        <a:latin typeface="Calibri" pitchFamily="34" charset="0"/>
                        <a:ea typeface="ＭＳ Ｐゴシック" charset="0"/>
                        <a:cs typeface="ＭＳ Ｐゴシック" charset="0"/>
                      </a:endParaRPr>
                    </a:p>
                  </a:txBody>
                  <a:tcPr marL="71974" marR="71974" marT="72000" marB="72000" anchor="ctr" horzOverflow="overflow">
                    <a:lnL w="3175" cap="flat" cmpd="sng" algn="ctr">
                      <a:solidFill>
                        <a:srgbClr val="63513D"/>
                      </a:solidFill>
                      <a:prstDash val="solid"/>
                      <a:round/>
                      <a:headEnd type="none" w="med" len="med"/>
                      <a:tailEnd type="none" w="med" len="med"/>
                    </a:lnL>
                    <a:lnR w="3175" cap="flat" cmpd="sng" algn="ctr">
                      <a:solidFill>
                        <a:srgbClr val="63513D"/>
                      </a:solidFill>
                      <a:prstDash val="solid"/>
                      <a:round/>
                      <a:headEnd type="none" w="med" len="med"/>
                      <a:tailEnd type="none" w="med" len="med"/>
                    </a:lnR>
                    <a:lnT w="3175" cap="flat" cmpd="sng" algn="ctr">
                      <a:solidFill>
                        <a:srgbClr val="63513D"/>
                      </a:solidFill>
                      <a:prstDash val="solid"/>
                      <a:round/>
                      <a:headEnd type="none" w="med" len="med"/>
                      <a:tailEnd type="none" w="med" len="med"/>
                    </a:lnT>
                    <a:lnB w="3175" cap="flat" cmpd="sng" algn="ctr">
                      <a:solidFill>
                        <a:srgbClr val="63513D"/>
                      </a:solidFill>
                      <a:prstDash val="solid"/>
                      <a:round/>
                      <a:headEnd type="none" w="med" len="med"/>
                      <a:tailEnd type="none" w="med" len="med"/>
                    </a:lnB>
                    <a:lnTlToBr>
                      <a:noFill/>
                    </a:lnTlToBr>
                    <a:lnBlToTr>
                      <a:noFill/>
                    </a:lnBlToTr>
                    <a:solidFill>
                      <a:srgbClr val="D6D2C4"/>
                    </a:solidFill>
                  </a:tcPr>
                </a:tc>
                <a:tc>
                  <a:txBody>
                    <a:bodyPr/>
                    <a:lstStyle/>
                    <a:p>
                      <a:pPr marL="0" marR="0" lvl="0" indent="0" algn="l" defTabSz="914400" rtl="0" eaLnBrk="0" fontAlgn="base" latinLnBrk="0" hangingPunct="0">
                        <a:lnSpc>
                          <a:spcPct val="100000"/>
                        </a:lnSpc>
                        <a:spcBef>
                          <a:spcPct val="50000"/>
                        </a:spcBef>
                        <a:spcAft>
                          <a:spcPct val="0"/>
                        </a:spcAft>
                        <a:buClrTx/>
                        <a:buSzTx/>
                        <a:buFontTx/>
                        <a:buNone/>
                        <a:tabLst/>
                      </a:pPr>
                      <a:endParaRPr kumimoji="0" lang="en-US" sz="1400" b="1" i="0" u="none" strike="noStrike" cap="none" normalizeH="0" baseline="0" dirty="0">
                        <a:ln>
                          <a:noFill/>
                        </a:ln>
                        <a:solidFill>
                          <a:srgbClr val="63513D"/>
                        </a:solidFill>
                        <a:effectLst/>
                        <a:latin typeface="Calibri" pitchFamily="34" charset="0"/>
                        <a:ea typeface="ＭＳ Ｐゴシック" charset="0"/>
                        <a:cs typeface="ＭＳ Ｐゴシック" charset="0"/>
                      </a:endParaRPr>
                    </a:p>
                  </a:txBody>
                  <a:tcPr marL="71974" marR="71974" marT="72000" marB="72000" anchor="ctr" horzOverflow="overflow">
                    <a:lnL w="3175" cap="flat" cmpd="sng" algn="ctr">
                      <a:solidFill>
                        <a:srgbClr val="63513D"/>
                      </a:solidFill>
                      <a:prstDash val="solid"/>
                      <a:round/>
                      <a:headEnd type="none" w="med" len="med"/>
                      <a:tailEnd type="none" w="med" len="med"/>
                    </a:lnL>
                    <a:lnR w="3175" cap="flat" cmpd="sng" algn="ctr">
                      <a:solidFill>
                        <a:srgbClr val="63513D"/>
                      </a:solidFill>
                      <a:prstDash val="solid"/>
                      <a:round/>
                      <a:headEnd type="none" w="med" len="med"/>
                      <a:tailEnd type="none" w="med" len="med"/>
                    </a:lnR>
                    <a:lnT w="3175" cap="flat" cmpd="sng" algn="ctr">
                      <a:solidFill>
                        <a:srgbClr val="63513D"/>
                      </a:solidFill>
                      <a:prstDash val="solid"/>
                      <a:round/>
                      <a:headEnd type="none" w="med" len="med"/>
                      <a:tailEnd type="none" w="med" len="med"/>
                    </a:lnT>
                    <a:lnB w="3175" cap="flat" cmpd="sng" algn="ctr">
                      <a:solidFill>
                        <a:srgbClr val="63513D"/>
                      </a:solidFill>
                      <a:prstDash val="solid"/>
                      <a:round/>
                      <a:headEnd type="none" w="med" len="med"/>
                      <a:tailEnd type="none" w="med" len="med"/>
                    </a:lnB>
                    <a:lnTlToBr>
                      <a:noFill/>
                    </a:lnTlToBr>
                    <a:lnBlToTr>
                      <a:noFill/>
                    </a:lnBlToTr>
                    <a:solidFill>
                      <a:srgbClr val="D6D2C4"/>
                    </a:solidFill>
                  </a:tcPr>
                </a:tc>
                <a:extLst>
                  <a:ext uri="{0D108BD9-81ED-4DB2-BD59-A6C34878D82A}">
                    <a16:rowId xmlns:a16="http://schemas.microsoft.com/office/drawing/2014/main" val="10000"/>
                  </a:ext>
                </a:extLst>
              </a:tr>
              <a:tr h="362696">
                <a:tc>
                  <a:txBody>
                    <a:bodyPr/>
                    <a:lstStyle/>
                    <a:p>
                      <a:pPr marL="0" marR="0" lvl="0" indent="0" algn="l" defTabSz="914400" rtl="0" eaLnBrk="0" fontAlgn="base" latinLnBrk="0" hangingPunct="0">
                        <a:lnSpc>
                          <a:spcPct val="100000"/>
                        </a:lnSpc>
                        <a:spcBef>
                          <a:spcPct val="0"/>
                        </a:spcBef>
                        <a:spcAft>
                          <a:spcPct val="0"/>
                        </a:spcAft>
                        <a:buClrTx/>
                        <a:buSzTx/>
                        <a:buFont typeface="+mj-lt" charset="0"/>
                        <a:buNone/>
                        <a:tabLst/>
                      </a:pPr>
                      <a:r>
                        <a:rPr kumimoji="0" lang="en-US" sz="1400" b="0" i="0" u="none" strike="noStrike" cap="none" normalizeH="0" baseline="0" dirty="0">
                          <a:ln>
                            <a:noFill/>
                          </a:ln>
                          <a:solidFill>
                            <a:srgbClr val="63513D"/>
                          </a:solidFill>
                          <a:effectLst/>
                          <a:latin typeface="Calibri" pitchFamily="34" charset="0"/>
                          <a:ea typeface="ＭＳ Ｐゴシック" charset="0"/>
                          <a:cs typeface="ＭＳ Ｐゴシック" charset="0"/>
                        </a:rPr>
                        <a:t>Click here to enter Text</a:t>
                      </a:r>
                    </a:p>
                  </a:txBody>
                  <a:tcPr marL="71974" marR="71974" marT="72000" marB="72000" horzOverflow="overflow">
                    <a:lnL w="3175" cap="flat" cmpd="sng" algn="ctr">
                      <a:solidFill>
                        <a:srgbClr val="63513D"/>
                      </a:solidFill>
                      <a:prstDash val="solid"/>
                      <a:round/>
                      <a:headEnd type="none" w="med" len="med"/>
                      <a:tailEnd type="none" w="med" len="med"/>
                    </a:lnL>
                    <a:lnR w="3175" cap="flat" cmpd="sng" algn="ctr">
                      <a:solidFill>
                        <a:srgbClr val="63513D"/>
                      </a:solidFill>
                      <a:prstDash val="solid"/>
                      <a:round/>
                      <a:headEnd type="none" w="med" len="med"/>
                      <a:tailEnd type="none" w="med" len="med"/>
                    </a:lnR>
                    <a:lnT w="3175" cap="flat" cmpd="sng" algn="ctr">
                      <a:solidFill>
                        <a:srgbClr val="63513D"/>
                      </a:solidFill>
                      <a:prstDash val="solid"/>
                      <a:round/>
                      <a:headEnd type="none" w="med" len="med"/>
                      <a:tailEnd type="none" w="med" len="med"/>
                    </a:lnT>
                    <a:lnB w="3175" cap="flat" cmpd="sng" algn="ctr">
                      <a:solidFill>
                        <a:srgbClr val="63513D"/>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mj-lt" charset="0"/>
                        <a:buNone/>
                        <a:tabLst/>
                      </a:pPr>
                      <a:endParaRPr kumimoji="0" lang="en-US" sz="1400" b="0" i="0" u="none" strike="noStrike" cap="none" normalizeH="0" baseline="0" dirty="0">
                        <a:ln>
                          <a:noFill/>
                        </a:ln>
                        <a:solidFill>
                          <a:srgbClr val="63513D"/>
                        </a:solidFill>
                        <a:effectLst/>
                        <a:latin typeface="Calibri" pitchFamily="34" charset="0"/>
                        <a:ea typeface="ＭＳ Ｐゴシック" charset="0"/>
                        <a:cs typeface="ＭＳ Ｐゴシック" charset="0"/>
                      </a:endParaRPr>
                    </a:p>
                  </a:txBody>
                  <a:tcPr marL="71974" marR="71974" marT="72000" marB="72000" horzOverflow="overflow">
                    <a:lnL w="3175" cap="flat" cmpd="sng" algn="ctr">
                      <a:solidFill>
                        <a:srgbClr val="63513D"/>
                      </a:solidFill>
                      <a:prstDash val="solid"/>
                      <a:round/>
                      <a:headEnd type="none" w="med" len="med"/>
                      <a:tailEnd type="none" w="med" len="med"/>
                    </a:lnL>
                    <a:lnR w="3175" cap="flat" cmpd="sng" algn="ctr">
                      <a:solidFill>
                        <a:srgbClr val="63513D"/>
                      </a:solidFill>
                      <a:prstDash val="solid"/>
                      <a:round/>
                      <a:headEnd type="none" w="med" len="med"/>
                      <a:tailEnd type="none" w="med" len="med"/>
                    </a:lnR>
                    <a:lnT w="3175" cap="flat" cmpd="sng" algn="ctr">
                      <a:solidFill>
                        <a:srgbClr val="63513D"/>
                      </a:solidFill>
                      <a:prstDash val="solid"/>
                      <a:round/>
                      <a:headEnd type="none" w="med" len="med"/>
                      <a:tailEnd type="none" w="med" len="med"/>
                    </a:lnT>
                    <a:lnB w="3175" cap="flat" cmpd="sng" algn="ctr">
                      <a:solidFill>
                        <a:srgbClr val="63513D"/>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mj-lt" charset="0"/>
                        <a:buNone/>
                        <a:tabLst/>
                      </a:pPr>
                      <a:endParaRPr kumimoji="0" lang="en-US" sz="1400" b="0" i="0" u="none" strike="noStrike" cap="none" normalizeH="0" baseline="0" dirty="0">
                        <a:ln>
                          <a:noFill/>
                        </a:ln>
                        <a:solidFill>
                          <a:srgbClr val="63513D"/>
                        </a:solidFill>
                        <a:effectLst/>
                        <a:latin typeface="Calibri" pitchFamily="34" charset="0"/>
                        <a:ea typeface="ＭＳ Ｐゴシック" charset="0"/>
                        <a:cs typeface="ＭＳ Ｐゴシック" charset="0"/>
                      </a:endParaRPr>
                    </a:p>
                  </a:txBody>
                  <a:tcPr marL="71974" marR="71974" marT="72000" marB="72000" horzOverflow="overflow">
                    <a:lnL w="3175" cap="flat" cmpd="sng" algn="ctr">
                      <a:solidFill>
                        <a:srgbClr val="63513D"/>
                      </a:solidFill>
                      <a:prstDash val="solid"/>
                      <a:round/>
                      <a:headEnd type="none" w="med" len="med"/>
                      <a:tailEnd type="none" w="med" len="med"/>
                    </a:lnL>
                    <a:lnR w="3175" cap="flat" cmpd="sng" algn="ctr">
                      <a:solidFill>
                        <a:srgbClr val="63513D"/>
                      </a:solidFill>
                      <a:prstDash val="solid"/>
                      <a:round/>
                      <a:headEnd type="none" w="med" len="med"/>
                      <a:tailEnd type="none" w="med" len="med"/>
                    </a:lnR>
                    <a:lnT w="3175" cap="flat" cmpd="sng" algn="ctr">
                      <a:solidFill>
                        <a:srgbClr val="63513D"/>
                      </a:solidFill>
                      <a:prstDash val="solid"/>
                      <a:round/>
                      <a:headEnd type="none" w="med" len="med"/>
                      <a:tailEnd type="none" w="med" len="med"/>
                    </a:lnT>
                    <a:lnB w="3175" cap="flat" cmpd="sng" algn="ctr">
                      <a:solidFill>
                        <a:srgbClr val="63513D"/>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mj-lt" charset="0"/>
                        <a:buNone/>
                        <a:tabLst/>
                      </a:pPr>
                      <a:endParaRPr kumimoji="0" lang="en-US" sz="1400" b="0" i="0" u="none" strike="noStrike" cap="none" normalizeH="0" baseline="0" dirty="0">
                        <a:ln>
                          <a:noFill/>
                        </a:ln>
                        <a:solidFill>
                          <a:srgbClr val="63513D"/>
                        </a:solidFill>
                        <a:effectLst/>
                        <a:latin typeface="Calibri" pitchFamily="34" charset="0"/>
                        <a:ea typeface="ＭＳ Ｐゴシック" charset="0"/>
                        <a:cs typeface="ＭＳ Ｐゴシック" charset="0"/>
                      </a:endParaRPr>
                    </a:p>
                  </a:txBody>
                  <a:tcPr marL="71974" marR="71974" marT="72000" marB="72000" horzOverflow="overflow">
                    <a:lnL w="3175" cap="flat" cmpd="sng" algn="ctr">
                      <a:solidFill>
                        <a:srgbClr val="63513D"/>
                      </a:solidFill>
                      <a:prstDash val="solid"/>
                      <a:round/>
                      <a:headEnd type="none" w="med" len="med"/>
                      <a:tailEnd type="none" w="med" len="med"/>
                    </a:lnL>
                    <a:lnR w="3175" cap="flat" cmpd="sng" algn="ctr">
                      <a:solidFill>
                        <a:srgbClr val="63513D"/>
                      </a:solidFill>
                      <a:prstDash val="solid"/>
                      <a:round/>
                      <a:headEnd type="none" w="med" len="med"/>
                      <a:tailEnd type="none" w="med" len="med"/>
                    </a:lnR>
                    <a:lnT w="3175" cap="flat" cmpd="sng" algn="ctr">
                      <a:solidFill>
                        <a:srgbClr val="63513D"/>
                      </a:solidFill>
                      <a:prstDash val="solid"/>
                      <a:round/>
                      <a:headEnd type="none" w="med" len="med"/>
                      <a:tailEnd type="none" w="med" len="med"/>
                    </a:lnT>
                    <a:lnB w="3175" cap="flat" cmpd="sng" algn="ctr">
                      <a:solidFill>
                        <a:srgbClr val="63513D"/>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73388">
                <a:tc>
                  <a:txBody>
                    <a:bodyPr/>
                    <a:lstStyle/>
                    <a:p>
                      <a:pPr marL="0" marR="0" lvl="0" indent="0" algn="l" defTabSz="914400" rtl="0" eaLnBrk="0" fontAlgn="base" latinLnBrk="0" hangingPunct="0">
                        <a:lnSpc>
                          <a:spcPct val="100000"/>
                        </a:lnSpc>
                        <a:spcBef>
                          <a:spcPct val="0"/>
                        </a:spcBef>
                        <a:spcAft>
                          <a:spcPct val="0"/>
                        </a:spcAft>
                        <a:buClrTx/>
                        <a:buSzTx/>
                        <a:buFont typeface="+mj-lt" charset="0"/>
                        <a:buNone/>
                        <a:tabLst/>
                      </a:pPr>
                      <a:r>
                        <a:rPr kumimoji="0" lang="en-US" sz="1400" b="0" i="0" u="none" strike="noStrike" cap="none" normalizeH="0" baseline="0" dirty="0">
                          <a:ln>
                            <a:noFill/>
                          </a:ln>
                          <a:solidFill>
                            <a:srgbClr val="63513D"/>
                          </a:solidFill>
                          <a:effectLst/>
                          <a:latin typeface="Calibri" pitchFamily="34" charset="0"/>
                          <a:ea typeface="ＭＳ Ｐゴシック" charset="0"/>
                          <a:cs typeface="ＭＳ Ｐゴシック" charset="0"/>
                        </a:rPr>
                        <a:t>Click here to enter Text</a:t>
                      </a:r>
                    </a:p>
                  </a:txBody>
                  <a:tcPr marL="71974" marR="71974" marT="72000" marB="72000" horzOverflow="overflow">
                    <a:lnL w="3175" cap="flat" cmpd="sng" algn="ctr">
                      <a:solidFill>
                        <a:srgbClr val="63513D"/>
                      </a:solidFill>
                      <a:prstDash val="solid"/>
                      <a:round/>
                      <a:headEnd type="none" w="med" len="med"/>
                      <a:tailEnd type="none" w="med" len="med"/>
                    </a:lnL>
                    <a:lnR w="3175" cap="flat" cmpd="sng" algn="ctr">
                      <a:solidFill>
                        <a:srgbClr val="63513D"/>
                      </a:solidFill>
                      <a:prstDash val="solid"/>
                      <a:round/>
                      <a:headEnd type="none" w="med" len="med"/>
                      <a:tailEnd type="none" w="med" len="med"/>
                    </a:lnR>
                    <a:lnT w="3175" cap="flat" cmpd="sng" algn="ctr">
                      <a:solidFill>
                        <a:srgbClr val="63513D"/>
                      </a:solidFill>
                      <a:prstDash val="solid"/>
                      <a:round/>
                      <a:headEnd type="none" w="med" len="med"/>
                      <a:tailEnd type="none" w="med" len="med"/>
                    </a:lnT>
                    <a:lnB w="3175" cap="flat" cmpd="sng" algn="ctr">
                      <a:solidFill>
                        <a:srgbClr val="63513D"/>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mj-lt" charset="0"/>
                        <a:buNone/>
                        <a:tabLst/>
                      </a:pPr>
                      <a:endParaRPr kumimoji="0" lang="en-US" sz="1400" b="0" i="0" u="none" strike="noStrike" cap="none" normalizeH="0" baseline="0" dirty="0">
                        <a:ln>
                          <a:noFill/>
                        </a:ln>
                        <a:solidFill>
                          <a:srgbClr val="63513D"/>
                        </a:solidFill>
                        <a:effectLst/>
                        <a:latin typeface="Calibri" pitchFamily="34" charset="0"/>
                        <a:ea typeface="ＭＳ Ｐゴシック" charset="0"/>
                        <a:cs typeface="ＭＳ Ｐゴシック" charset="0"/>
                      </a:endParaRPr>
                    </a:p>
                  </a:txBody>
                  <a:tcPr marL="71974" marR="71974" marT="72000" marB="72000" horzOverflow="overflow">
                    <a:lnL w="3175" cap="flat" cmpd="sng" algn="ctr">
                      <a:solidFill>
                        <a:srgbClr val="63513D"/>
                      </a:solidFill>
                      <a:prstDash val="solid"/>
                      <a:round/>
                      <a:headEnd type="none" w="med" len="med"/>
                      <a:tailEnd type="none" w="med" len="med"/>
                    </a:lnL>
                    <a:lnR w="3175" cap="flat" cmpd="sng" algn="ctr">
                      <a:solidFill>
                        <a:srgbClr val="63513D"/>
                      </a:solidFill>
                      <a:prstDash val="solid"/>
                      <a:round/>
                      <a:headEnd type="none" w="med" len="med"/>
                      <a:tailEnd type="none" w="med" len="med"/>
                    </a:lnR>
                    <a:lnT w="3175" cap="flat" cmpd="sng" algn="ctr">
                      <a:solidFill>
                        <a:srgbClr val="63513D"/>
                      </a:solidFill>
                      <a:prstDash val="solid"/>
                      <a:round/>
                      <a:headEnd type="none" w="med" len="med"/>
                      <a:tailEnd type="none" w="med" len="med"/>
                    </a:lnT>
                    <a:lnB w="3175" cap="flat" cmpd="sng" algn="ctr">
                      <a:solidFill>
                        <a:srgbClr val="63513D"/>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mj-lt" charset="0"/>
                        <a:buNone/>
                        <a:tabLst/>
                      </a:pPr>
                      <a:endParaRPr kumimoji="0" lang="en-US" sz="1400" b="0" i="0" u="none" strike="noStrike" cap="none" normalizeH="0" baseline="0" dirty="0">
                        <a:ln>
                          <a:noFill/>
                        </a:ln>
                        <a:solidFill>
                          <a:srgbClr val="63513D"/>
                        </a:solidFill>
                        <a:effectLst/>
                        <a:latin typeface="Calibri" pitchFamily="34" charset="0"/>
                        <a:ea typeface="ＭＳ Ｐゴシック" charset="0"/>
                        <a:cs typeface="ＭＳ Ｐゴシック" charset="0"/>
                      </a:endParaRPr>
                    </a:p>
                  </a:txBody>
                  <a:tcPr marL="71974" marR="71974" marT="72000" marB="72000" horzOverflow="overflow">
                    <a:lnL w="3175" cap="flat" cmpd="sng" algn="ctr">
                      <a:solidFill>
                        <a:srgbClr val="63513D"/>
                      </a:solidFill>
                      <a:prstDash val="solid"/>
                      <a:round/>
                      <a:headEnd type="none" w="med" len="med"/>
                      <a:tailEnd type="none" w="med" len="med"/>
                    </a:lnL>
                    <a:lnR w="3175" cap="flat" cmpd="sng" algn="ctr">
                      <a:solidFill>
                        <a:srgbClr val="63513D"/>
                      </a:solidFill>
                      <a:prstDash val="solid"/>
                      <a:round/>
                      <a:headEnd type="none" w="med" len="med"/>
                      <a:tailEnd type="none" w="med" len="med"/>
                    </a:lnR>
                    <a:lnT w="3175" cap="flat" cmpd="sng" algn="ctr">
                      <a:solidFill>
                        <a:srgbClr val="63513D"/>
                      </a:solidFill>
                      <a:prstDash val="solid"/>
                      <a:round/>
                      <a:headEnd type="none" w="med" len="med"/>
                      <a:tailEnd type="none" w="med" len="med"/>
                    </a:lnT>
                    <a:lnB w="3175" cap="flat" cmpd="sng" algn="ctr">
                      <a:solidFill>
                        <a:srgbClr val="63513D"/>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mj-lt" charset="0"/>
                        <a:buNone/>
                        <a:tabLst/>
                      </a:pPr>
                      <a:endParaRPr kumimoji="0" lang="en-US" sz="1400" b="0" i="0" u="none" strike="noStrike" cap="none" normalizeH="0" baseline="0" dirty="0">
                        <a:ln>
                          <a:noFill/>
                        </a:ln>
                        <a:solidFill>
                          <a:srgbClr val="63513D"/>
                        </a:solidFill>
                        <a:effectLst/>
                        <a:latin typeface="Calibri" pitchFamily="34" charset="0"/>
                        <a:ea typeface="ＭＳ Ｐゴシック" charset="0"/>
                        <a:cs typeface="ＭＳ Ｐゴシック" charset="0"/>
                      </a:endParaRPr>
                    </a:p>
                  </a:txBody>
                  <a:tcPr marL="71974" marR="71974" marT="72000" marB="72000" horzOverflow="overflow">
                    <a:lnL w="3175" cap="flat" cmpd="sng" algn="ctr">
                      <a:solidFill>
                        <a:srgbClr val="63513D"/>
                      </a:solidFill>
                      <a:prstDash val="solid"/>
                      <a:round/>
                      <a:headEnd type="none" w="med" len="med"/>
                      <a:tailEnd type="none" w="med" len="med"/>
                    </a:lnL>
                    <a:lnR w="3175" cap="flat" cmpd="sng" algn="ctr">
                      <a:solidFill>
                        <a:srgbClr val="63513D"/>
                      </a:solidFill>
                      <a:prstDash val="solid"/>
                      <a:round/>
                      <a:headEnd type="none" w="med" len="med"/>
                      <a:tailEnd type="none" w="med" len="med"/>
                    </a:lnR>
                    <a:lnT w="3175" cap="flat" cmpd="sng" algn="ctr">
                      <a:solidFill>
                        <a:srgbClr val="63513D"/>
                      </a:solidFill>
                      <a:prstDash val="solid"/>
                      <a:round/>
                      <a:headEnd type="none" w="med" len="med"/>
                      <a:tailEnd type="none" w="med" len="med"/>
                    </a:lnT>
                    <a:lnB w="3175" cap="flat" cmpd="sng" algn="ctr">
                      <a:solidFill>
                        <a:srgbClr val="63513D"/>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360">
                <a:tc>
                  <a:txBody>
                    <a:bodyPr/>
                    <a:lstStyle/>
                    <a:p>
                      <a:pPr marL="0" marR="0" lvl="0" indent="0" algn="l" defTabSz="914400" rtl="0" eaLnBrk="0" fontAlgn="base" latinLnBrk="0" hangingPunct="0">
                        <a:lnSpc>
                          <a:spcPct val="100000"/>
                        </a:lnSpc>
                        <a:spcBef>
                          <a:spcPct val="0"/>
                        </a:spcBef>
                        <a:spcAft>
                          <a:spcPct val="0"/>
                        </a:spcAft>
                        <a:buClrTx/>
                        <a:buSzTx/>
                        <a:buFont typeface="+mj-lt" charset="0"/>
                        <a:buNone/>
                        <a:tabLst/>
                      </a:pPr>
                      <a:r>
                        <a:rPr kumimoji="0" lang="en-US" sz="1400" b="0" i="0" u="none" strike="noStrike" cap="none" normalizeH="0" baseline="0" dirty="0">
                          <a:ln>
                            <a:noFill/>
                          </a:ln>
                          <a:solidFill>
                            <a:srgbClr val="63513D"/>
                          </a:solidFill>
                          <a:effectLst/>
                          <a:latin typeface="Calibri" pitchFamily="34" charset="0"/>
                          <a:ea typeface="ＭＳ Ｐゴシック" charset="0"/>
                          <a:cs typeface="ＭＳ Ｐゴシック" charset="0"/>
                        </a:rPr>
                        <a:t>Click here to enter Text</a:t>
                      </a:r>
                    </a:p>
                  </a:txBody>
                  <a:tcPr marL="71974" marR="71974" marT="72000" marB="72000" horzOverflow="overflow">
                    <a:lnL w="3175" cap="flat" cmpd="sng" algn="ctr">
                      <a:solidFill>
                        <a:srgbClr val="63513D"/>
                      </a:solidFill>
                      <a:prstDash val="solid"/>
                      <a:round/>
                      <a:headEnd type="none" w="med" len="med"/>
                      <a:tailEnd type="none" w="med" len="med"/>
                    </a:lnL>
                    <a:lnR w="3175" cap="flat" cmpd="sng" algn="ctr">
                      <a:solidFill>
                        <a:srgbClr val="63513D"/>
                      </a:solidFill>
                      <a:prstDash val="solid"/>
                      <a:round/>
                      <a:headEnd type="none" w="med" len="med"/>
                      <a:tailEnd type="none" w="med" len="med"/>
                    </a:lnR>
                    <a:lnT w="3175" cap="flat" cmpd="sng" algn="ctr">
                      <a:solidFill>
                        <a:srgbClr val="63513D"/>
                      </a:solidFill>
                      <a:prstDash val="solid"/>
                      <a:round/>
                      <a:headEnd type="none" w="med" len="med"/>
                      <a:tailEnd type="none" w="med" len="med"/>
                    </a:lnT>
                    <a:lnB w="3175" cap="flat" cmpd="sng" algn="ctr">
                      <a:solidFill>
                        <a:srgbClr val="63513D"/>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mj-lt" charset="0"/>
                        <a:buNone/>
                        <a:tabLst/>
                      </a:pPr>
                      <a:endParaRPr kumimoji="0" lang="en-US" sz="1400" b="0" i="0" u="none" strike="noStrike" cap="none" normalizeH="0" baseline="0" dirty="0">
                        <a:ln>
                          <a:noFill/>
                        </a:ln>
                        <a:solidFill>
                          <a:srgbClr val="63513D"/>
                        </a:solidFill>
                        <a:effectLst/>
                        <a:latin typeface="Calibri" pitchFamily="34" charset="0"/>
                        <a:ea typeface="ＭＳ Ｐゴシック" charset="0"/>
                        <a:cs typeface="ＭＳ Ｐゴシック" charset="0"/>
                      </a:endParaRPr>
                    </a:p>
                  </a:txBody>
                  <a:tcPr marL="71974" marR="71974" marT="72000" marB="72000" horzOverflow="overflow">
                    <a:lnL w="3175" cap="flat" cmpd="sng" algn="ctr">
                      <a:solidFill>
                        <a:srgbClr val="63513D"/>
                      </a:solidFill>
                      <a:prstDash val="solid"/>
                      <a:round/>
                      <a:headEnd type="none" w="med" len="med"/>
                      <a:tailEnd type="none" w="med" len="med"/>
                    </a:lnL>
                    <a:lnR w="3175" cap="flat" cmpd="sng" algn="ctr">
                      <a:solidFill>
                        <a:srgbClr val="63513D"/>
                      </a:solidFill>
                      <a:prstDash val="solid"/>
                      <a:round/>
                      <a:headEnd type="none" w="med" len="med"/>
                      <a:tailEnd type="none" w="med" len="med"/>
                    </a:lnR>
                    <a:lnT w="3175" cap="flat" cmpd="sng" algn="ctr">
                      <a:solidFill>
                        <a:srgbClr val="63513D"/>
                      </a:solidFill>
                      <a:prstDash val="solid"/>
                      <a:round/>
                      <a:headEnd type="none" w="med" len="med"/>
                      <a:tailEnd type="none" w="med" len="med"/>
                    </a:lnT>
                    <a:lnB w="3175" cap="flat" cmpd="sng" algn="ctr">
                      <a:solidFill>
                        <a:srgbClr val="63513D"/>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mj-lt" charset="0"/>
                        <a:buNone/>
                        <a:tabLst/>
                      </a:pPr>
                      <a:endParaRPr kumimoji="0" lang="en-US" sz="1400" b="0" i="0" u="none" strike="noStrike" cap="none" normalizeH="0" baseline="0" dirty="0">
                        <a:ln>
                          <a:noFill/>
                        </a:ln>
                        <a:solidFill>
                          <a:srgbClr val="63513D"/>
                        </a:solidFill>
                        <a:effectLst/>
                        <a:latin typeface="Calibri" pitchFamily="34" charset="0"/>
                        <a:ea typeface="ＭＳ Ｐゴシック" charset="0"/>
                        <a:cs typeface="ＭＳ Ｐゴシック" charset="0"/>
                      </a:endParaRPr>
                    </a:p>
                  </a:txBody>
                  <a:tcPr marL="71974" marR="71974" marT="72000" marB="72000" horzOverflow="overflow">
                    <a:lnL w="3175" cap="flat" cmpd="sng" algn="ctr">
                      <a:solidFill>
                        <a:srgbClr val="63513D"/>
                      </a:solidFill>
                      <a:prstDash val="solid"/>
                      <a:round/>
                      <a:headEnd type="none" w="med" len="med"/>
                      <a:tailEnd type="none" w="med" len="med"/>
                    </a:lnL>
                    <a:lnR w="3175" cap="flat" cmpd="sng" algn="ctr">
                      <a:solidFill>
                        <a:srgbClr val="63513D"/>
                      </a:solidFill>
                      <a:prstDash val="solid"/>
                      <a:round/>
                      <a:headEnd type="none" w="med" len="med"/>
                      <a:tailEnd type="none" w="med" len="med"/>
                    </a:lnR>
                    <a:lnT w="3175" cap="flat" cmpd="sng" algn="ctr">
                      <a:solidFill>
                        <a:srgbClr val="63513D"/>
                      </a:solidFill>
                      <a:prstDash val="solid"/>
                      <a:round/>
                      <a:headEnd type="none" w="med" len="med"/>
                      <a:tailEnd type="none" w="med" len="med"/>
                    </a:lnT>
                    <a:lnB w="3175" cap="flat" cmpd="sng" algn="ctr">
                      <a:solidFill>
                        <a:srgbClr val="63513D"/>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mj-lt" charset="0"/>
                        <a:buNone/>
                        <a:tabLst/>
                      </a:pPr>
                      <a:endParaRPr kumimoji="0" lang="en-US" sz="1400" b="0" i="0" u="none" strike="noStrike" cap="none" normalizeH="0" baseline="0" dirty="0">
                        <a:ln>
                          <a:noFill/>
                        </a:ln>
                        <a:solidFill>
                          <a:srgbClr val="63513D"/>
                        </a:solidFill>
                        <a:effectLst/>
                        <a:latin typeface="Calibri" pitchFamily="34" charset="0"/>
                        <a:ea typeface="ＭＳ Ｐゴシック" charset="0"/>
                        <a:cs typeface="ＭＳ Ｐゴシック" charset="0"/>
                      </a:endParaRPr>
                    </a:p>
                  </a:txBody>
                  <a:tcPr marL="71974" marR="71974" marT="72000" marB="72000" horzOverflow="overflow">
                    <a:lnL w="3175" cap="flat" cmpd="sng" algn="ctr">
                      <a:solidFill>
                        <a:srgbClr val="63513D"/>
                      </a:solidFill>
                      <a:prstDash val="solid"/>
                      <a:round/>
                      <a:headEnd type="none" w="med" len="med"/>
                      <a:tailEnd type="none" w="med" len="med"/>
                    </a:lnL>
                    <a:lnR w="3175" cap="flat" cmpd="sng" algn="ctr">
                      <a:solidFill>
                        <a:srgbClr val="63513D"/>
                      </a:solidFill>
                      <a:prstDash val="solid"/>
                      <a:round/>
                      <a:headEnd type="none" w="med" len="med"/>
                      <a:tailEnd type="none" w="med" len="med"/>
                    </a:lnR>
                    <a:lnT w="3175" cap="flat" cmpd="sng" algn="ctr">
                      <a:solidFill>
                        <a:srgbClr val="63513D"/>
                      </a:solidFill>
                      <a:prstDash val="solid"/>
                      <a:round/>
                      <a:headEnd type="none" w="med" len="med"/>
                      <a:tailEnd type="none" w="med" len="med"/>
                    </a:lnT>
                    <a:lnB w="3175" cap="flat" cmpd="sng" algn="ctr">
                      <a:solidFill>
                        <a:srgbClr val="63513D"/>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57360">
                <a:tc>
                  <a:txBody>
                    <a:bodyPr/>
                    <a:lstStyle/>
                    <a:p>
                      <a:pPr marL="0" marR="0" lvl="0" indent="0" algn="l" defTabSz="914400" rtl="0" eaLnBrk="0" fontAlgn="base" latinLnBrk="0" hangingPunct="0">
                        <a:lnSpc>
                          <a:spcPct val="100000"/>
                        </a:lnSpc>
                        <a:spcBef>
                          <a:spcPct val="0"/>
                        </a:spcBef>
                        <a:spcAft>
                          <a:spcPct val="0"/>
                        </a:spcAft>
                        <a:buClrTx/>
                        <a:buSzTx/>
                        <a:buFont typeface="+mj-lt" charset="0"/>
                        <a:buNone/>
                        <a:tabLst/>
                      </a:pPr>
                      <a:r>
                        <a:rPr kumimoji="0" lang="en-US" sz="1400" b="0" i="0" u="none" strike="noStrike" cap="none" normalizeH="0" baseline="0" dirty="0">
                          <a:ln>
                            <a:noFill/>
                          </a:ln>
                          <a:solidFill>
                            <a:srgbClr val="63513D"/>
                          </a:solidFill>
                          <a:effectLst/>
                          <a:latin typeface="Calibri" pitchFamily="34" charset="0"/>
                          <a:ea typeface="ＭＳ Ｐゴシック" charset="0"/>
                          <a:cs typeface="ＭＳ Ｐゴシック" charset="0"/>
                        </a:rPr>
                        <a:t>Click here to enter Text</a:t>
                      </a:r>
                    </a:p>
                  </a:txBody>
                  <a:tcPr marL="71974" marR="71974" marT="72000" marB="72000" horzOverflow="overflow">
                    <a:lnL w="3175" cap="flat" cmpd="sng" algn="ctr">
                      <a:solidFill>
                        <a:srgbClr val="63513D"/>
                      </a:solidFill>
                      <a:prstDash val="solid"/>
                      <a:round/>
                      <a:headEnd type="none" w="med" len="med"/>
                      <a:tailEnd type="none" w="med" len="med"/>
                    </a:lnL>
                    <a:lnR w="3175" cap="flat" cmpd="sng" algn="ctr">
                      <a:solidFill>
                        <a:srgbClr val="63513D"/>
                      </a:solidFill>
                      <a:prstDash val="solid"/>
                      <a:round/>
                      <a:headEnd type="none" w="med" len="med"/>
                      <a:tailEnd type="none" w="med" len="med"/>
                    </a:lnR>
                    <a:lnT w="3175" cap="flat" cmpd="sng" algn="ctr">
                      <a:solidFill>
                        <a:srgbClr val="63513D"/>
                      </a:solidFill>
                      <a:prstDash val="solid"/>
                      <a:round/>
                      <a:headEnd type="none" w="med" len="med"/>
                      <a:tailEnd type="none" w="med" len="med"/>
                    </a:lnT>
                    <a:lnB w="3175" cap="flat" cmpd="sng" algn="ctr">
                      <a:solidFill>
                        <a:srgbClr val="63513D"/>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mj-lt" charset="0"/>
                        <a:buNone/>
                        <a:tabLst/>
                      </a:pPr>
                      <a:endParaRPr kumimoji="0" lang="en-US" sz="1400" b="0" i="0" u="none" strike="noStrike" cap="none" normalizeH="0" baseline="0" dirty="0">
                        <a:ln>
                          <a:noFill/>
                        </a:ln>
                        <a:solidFill>
                          <a:srgbClr val="63513D"/>
                        </a:solidFill>
                        <a:effectLst/>
                        <a:latin typeface="Calibri" pitchFamily="34" charset="0"/>
                        <a:ea typeface="ＭＳ Ｐゴシック" charset="0"/>
                        <a:cs typeface="ＭＳ Ｐゴシック" charset="0"/>
                      </a:endParaRPr>
                    </a:p>
                  </a:txBody>
                  <a:tcPr marL="71974" marR="71974" marT="72000" marB="72000" horzOverflow="overflow">
                    <a:lnL w="3175" cap="flat" cmpd="sng" algn="ctr">
                      <a:solidFill>
                        <a:srgbClr val="63513D"/>
                      </a:solidFill>
                      <a:prstDash val="solid"/>
                      <a:round/>
                      <a:headEnd type="none" w="med" len="med"/>
                      <a:tailEnd type="none" w="med" len="med"/>
                    </a:lnL>
                    <a:lnR w="3175" cap="flat" cmpd="sng" algn="ctr">
                      <a:solidFill>
                        <a:srgbClr val="63513D"/>
                      </a:solidFill>
                      <a:prstDash val="solid"/>
                      <a:round/>
                      <a:headEnd type="none" w="med" len="med"/>
                      <a:tailEnd type="none" w="med" len="med"/>
                    </a:lnR>
                    <a:lnT w="3175" cap="flat" cmpd="sng" algn="ctr">
                      <a:solidFill>
                        <a:srgbClr val="63513D"/>
                      </a:solidFill>
                      <a:prstDash val="solid"/>
                      <a:round/>
                      <a:headEnd type="none" w="med" len="med"/>
                      <a:tailEnd type="none" w="med" len="med"/>
                    </a:lnT>
                    <a:lnB w="3175" cap="flat" cmpd="sng" algn="ctr">
                      <a:solidFill>
                        <a:srgbClr val="63513D"/>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mj-lt" charset="0"/>
                        <a:buNone/>
                        <a:tabLst/>
                      </a:pPr>
                      <a:endParaRPr kumimoji="0" lang="en-US" sz="1400" b="0" i="0" u="none" strike="noStrike" cap="none" normalizeH="0" baseline="0" dirty="0">
                        <a:ln>
                          <a:noFill/>
                        </a:ln>
                        <a:solidFill>
                          <a:srgbClr val="63513D"/>
                        </a:solidFill>
                        <a:effectLst/>
                        <a:latin typeface="Calibri" pitchFamily="34" charset="0"/>
                        <a:ea typeface="ＭＳ Ｐゴシック" charset="0"/>
                        <a:cs typeface="ＭＳ Ｐゴシック" charset="0"/>
                      </a:endParaRPr>
                    </a:p>
                  </a:txBody>
                  <a:tcPr marL="71974" marR="71974" marT="72000" marB="72000" horzOverflow="overflow">
                    <a:lnL w="3175" cap="flat" cmpd="sng" algn="ctr">
                      <a:solidFill>
                        <a:srgbClr val="63513D"/>
                      </a:solidFill>
                      <a:prstDash val="solid"/>
                      <a:round/>
                      <a:headEnd type="none" w="med" len="med"/>
                      <a:tailEnd type="none" w="med" len="med"/>
                    </a:lnL>
                    <a:lnR w="3175" cap="flat" cmpd="sng" algn="ctr">
                      <a:solidFill>
                        <a:srgbClr val="63513D"/>
                      </a:solidFill>
                      <a:prstDash val="solid"/>
                      <a:round/>
                      <a:headEnd type="none" w="med" len="med"/>
                      <a:tailEnd type="none" w="med" len="med"/>
                    </a:lnR>
                    <a:lnT w="3175" cap="flat" cmpd="sng" algn="ctr">
                      <a:solidFill>
                        <a:srgbClr val="63513D"/>
                      </a:solidFill>
                      <a:prstDash val="solid"/>
                      <a:round/>
                      <a:headEnd type="none" w="med" len="med"/>
                      <a:tailEnd type="none" w="med" len="med"/>
                    </a:lnT>
                    <a:lnB w="3175" cap="flat" cmpd="sng" algn="ctr">
                      <a:solidFill>
                        <a:srgbClr val="63513D"/>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mj-lt" charset="0"/>
                        <a:buNone/>
                        <a:tabLst/>
                      </a:pPr>
                      <a:endParaRPr kumimoji="0" lang="en-US" sz="1400" b="0" i="0" u="none" strike="noStrike" cap="none" normalizeH="0" baseline="0" dirty="0">
                        <a:ln>
                          <a:noFill/>
                        </a:ln>
                        <a:solidFill>
                          <a:srgbClr val="63513D"/>
                        </a:solidFill>
                        <a:effectLst/>
                        <a:latin typeface="Calibri" pitchFamily="34" charset="0"/>
                        <a:ea typeface="ＭＳ Ｐゴシック" charset="0"/>
                        <a:cs typeface="ＭＳ Ｐゴシック" charset="0"/>
                      </a:endParaRPr>
                    </a:p>
                  </a:txBody>
                  <a:tcPr marL="71974" marR="71974" marT="72000" marB="72000" horzOverflow="overflow">
                    <a:lnL w="3175" cap="flat" cmpd="sng" algn="ctr">
                      <a:solidFill>
                        <a:srgbClr val="63513D"/>
                      </a:solidFill>
                      <a:prstDash val="solid"/>
                      <a:round/>
                      <a:headEnd type="none" w="med" len="med"/>
                      <a:tailEnd type="none" w="med" len="med"/>
                    </a:lnL>
                    <a:lnR w="3175" cap="flat" cmpd="sng" algn="ctr">
                      <a:solidFill>
                        <a:srgbClr val="63513D"/>
                      </a:solidFill>
                      <a:prstDash val="solid"/>
                      <a:round/>
                      <a:headEnd type="none" w="med" len="med"/>
                      <a:tailEnd type="none" w="med" len="med"/>
                    </a:lnR>
                    <a:lnT w="3175" cap="flat" cmpd="sng" algn="ctr">
                      <a:solidFill>
                        <a:srgbClr val="63513D"/>
                      </a:solidFill>
                      <a:prstDash val="solid"/>
                      <a:round/>
                      <a:headEnd type="none" w="med" len="med"/>
                      <a:tailEnd type="none" w="med" len="med"/>
                    </a:lnT>
                    <a:lnB w="3175" cap="flat" cmpd="sng" algn="ctr">
                      <a:solidFill>
                        <a:srgbClr val="63513D"/>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10" name="Title 9"/>
          <p:cNvSpPr>
            <a:spLocks noGrp="1" noChangeAspect="1"/>
          </p:cNvSpPr>
          <p:nvPr>
            <p:ph type="title"/>
          </p:nvPr>
        </p:nvSpPr>
        <p:spPr>
          <a:xfrm>
            <a:off x="468313" y="431800"/>
            <a:ext cx="8208144" cy="836960"/>
          </a:xfrm>
        </p:spPr>
        <p:txBody>
          <a:bodyPr/>
          <a:lstStyle>
            <a:lvl1pPr>
              <a:defRPr/>
            </a:lvl1pPr>
          </a:lstStyle>
          <a:p>
            <a:r>
              <a:rPr lang="en-US"/>
              <a:t>Click to edit Master title style</a:t>
            </a:r>
            <a:endParaRPr lang="en-AU" dirty="0"/>
          </a:p>
        </p:txBody>
      </p:sp>
    </p:spTree>
    <p:extLst>
      <p:ext uri="{BB962C8B-B14F-4D97-AF65-F5344CB8AC3E}">
        <p14:creationId xmlns:p14="http://schemas.microsoft.com/office/powerpoint/2010/main" val="29676743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Content &amp; Image Slide">
    <p:spTree>
      <p:nvGrpSpPr>
        <p:cNvPr id="1" name=""/>
        <p:cNvGrpSpPr/>
        <p:nvPr/>
      </p:nvGrpSpPr>
      <p:grpSpPr>
        <a:xfrm>
          <a:off x="0" y="0"/>
          <a:ext cx="0" cy="0"/>
          <a:chOff x="0" y="0"/>
          <a:chExt cx="0" cy="0"/>
        </a:xfrm>
      </p:grpSpPr>
      <p:sp>
        <p:nvSpPr>
          <p:cNvPr id="4" name="Rectangle 3"/>
          <p:cNvSpPr>
            <a:spLocks noChangeArrowheads="1"/>
          </p:cNvSpPr>
          <p:nvPr/>
        </p:nvSpPr>
        <p:spPr bwMode="auto">
          <a:xfrm>
            <a:off x="4643438" y="1628775"/>
            <a:ext cx="4032250" cy="4679950"/>
          </a:xfrm>
          <a:prstGeom prst="rect">
            <a:avLst/>
          </a:prstGeom>
          <a:noFill/>
          <a:ln w="9525">
            <a:solidFill>
              <a:srgbClr val="7F7F7F"/>
            </a:solidFill>
            <a:miter lim="800000"/>
            <a:headEnd/>
            <a:tailEnd/>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Lst>
        </p:spPr>
        <p:txBody>
          <a:bodyPr anchor="ctr"/>
          <a:lstStyle/>
          <a:p>
            <a:pPr algn="ctr">
              <a:defRPr/>
            </a:pPr>
            <a:endParaRPr lang="en-US" sz="1800" dirty="0">
              <a:solidFill>
                <a:schemeClr val="lt1"/>
              </a:solidFill>
              <a:latin typeface="+mn-lt"/>
              <a:ea typeface="+mn-ea"/>
            </a:endParaRPr>
          </a:p>
        </p:txBody>
      </p:sp>
      <p:sp>
        <p:nvSpPr>
          <p:cNvPr id="5" name="TextBox 4"/>
          <p:cNvSpPr txBox="1">
            <a:spLocks noChangeArrowheads="1"/>
          </p:cNvSpPr>
          <p:nvPr/>
        </p:nvSpPr>
        <p:spPr bwMode="auto">
          <a:xfrm>
            <a:off x="6011863" y="2349500"/>
            <a:ext cx="1230312" cy="368300"/>
          </a:xfrm>
          <a:prstGeom prst="rect">
            <a:avLst/>
          </a:prstGeom>
          <a:noFill/>
          <a:ln>
            <a:noFill/>
          </a:ln>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defRPr/>
            </a:pPr>
            <a:r>
              <a:rPr lang="en-US" sz="1800" dirty="0"/>
              <a:t>Image area</a:t>
            </a:r>
          </a:p>
        </p:txBody>
      </p:sp>
      <p:sp>
        <p:nvSpPr>
          <p:cNvPr id="10" name="Title Placeholder 1"/>
          <p:cNvSpPr>
            <a:spLocks noGrp="1"/>
          </p:cNvSpPr>
          <p:nvPr>
            <p:ph type="title"/>
          </p:nvPr>
        </p:nvSpPr>
        <p:spPr bwMode="auto">
          <a:xfrm>
            <a:off x="468313" y="431800"/>
            <a:ext cx="8207375" cy="836960"/>
          </a:xfrm>
          <a:prstGeom prst="rect">
            <a:avLst/>
          </a:prstGeom>
          <a:noFill/>
          <a:ln>
            <a:noFill/>
          </a:ln>
        </p:spPr>
        <p:txBody>
          <a:bodyPr/>
          <a:lstStyle>
            <a:lvl1pPr>
              <a:defRPr/>
            </a:lvl1pPr>
          </a:lstStyle>
          <a:p>
            <a:pPr lvl="0"/>
            <a:r>
              <a:rPr lang="en-US"/>
              <a:t>Click to edit Master title style</a:t>
            </a:r>
            <a:endParaRPr lang="en-AU" dirty="0"/>
          </a:p>
        </p:txBody>
      </p:sp>
      <p:sp>
        <p:nvSpPr>
          <p:cNvPr id="6" name="Text Placeholder 2"/>
          <p:cNvSpPr>
            <a:spLocks noGrp="1"/>
          </p:cNvSpPr>
          <p:nvPr>
            <p:ph type="body" idx="1"/>
          </p:nvPr>
        </p:nvSpPr>
        <p:spPr bwMode="auto">
          <a:xfrm>
            <a:off x="468313" y="1624995"/>
            <a:ext cx="4031679" cy="4683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231834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68313" y="431800"/>
            <a:ext cx="8208143" cy="836960"/>
          </a:xfrm>
        </p:spPr>
        <p:txBody>
          <a:bodyPr/>
          <a:lstStyle>
            <a:lvl1pPr>
              <a:defRPr/>
            </a:lvl1pPr>
          </a:lstStyle>
          <a:p>
            <a:r>
              <a:rPr lang="en-US"/>
              <a:t>Click to edit Master title style</a:t>
            </a:r>
            <a:endParaRPr lang="en-AU" dirty="0"/>
          </a:p>
        </p:txBody>
      </p:sp>
    </p:spTree>
    <p:extLst>
      <p:ext uri="{BB962C8B-B14F-4D97-AF65-F5344CB8AC3E}">
        <p14:creationId xmlns:p14="http://schemas.microsoft.com/office/powerpoint/2010/main" val="6053915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Slide 1 INT">
    <p:spTree>
      <p:nvGrpSpPr>
        <p:cNvPr id="1" name=""/>
        <p:cNvGrpSpPr/>
        <p:nvPr/>
      </p:nvGrpSpPr>
      <p:grpSpPr>
        <a:xfrm>
          <a:off x="0" y="0"/>
          <a:ext cx="0" cy="0"/>
          <a:chOff x="0" y="0"/>
          <a:chExt cx="0" cy="0"/>
        </a:xfrm>
      </p:grpSpPr>
      <p:pic>
        <p:nvPicPr>
          <p:cNvPr id="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 y="554038"/>
            <a:ext cx="2333625" cy="67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7"/>
          <p:cNvSpPr>
            <a:spLocks noChangeArrowheads="1"/>
          </p:cNvSpPr>
          <p:nvPr/>
        </p:nvSpPr>
        <p:spPr bwMode="auto">
          <a:xfrm>
            <a:off x="395288" y="6423025"/>
            <a:ext cx="1100137"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r>
              <a:rPr lang="en-AU" altLang="en-US" sz="1400" b="1" dirty="0">
                <a:solidFill>
                  <a:schemeClr val="bg1"/>
                </a:solidFill>
              </a:rPr>
              <a:t>latrobe.edu.au</a:t>
            </a:r>
          </a:p>
        </p:txBody>
      </p:sp>
      <p:sp>
        <p:nvSpPr>
          <p:cNvPr id="6" name="Rectangle 8"/>
          <p:cNvSpPr>
            <a:spLocks noChangeArrowheads="1"/>
          </p:cNvSpPr>
          <p:nvPr/>
        </p:nvSpPr>
        <p:spPr bwMode="auto">
          <a:xfrm>
            <a:off x="3203575" y="5732463"/>
            <a:ext cx="1319213"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r>
              <a:rPr lang="en-AU" altLang="en-US" sz="1000" dirty="0">
                <a:solidFill>
                  <a:srgbClr val="63513D"/>
                </a:solidFill>
              </a:rPr>
              <a:t>CRICOS Provider 00115M</a:t>
            </a:r>
          </a:p>
        </p:txBody>
      </p:sp>
      <p:sp>
        <p:nvSpPr>
          <p:cNvPr id="7" name="Rectangle 12"/>
          <p:cNvSpPr>
            <a:spLocks noChangeArrowheads="1"/>
          </p:cNvSpPr>
          <p:nvPr/>
        </p:nvSpPr>
        <p:spPr bwMode="auto">
          <a:xfrm>
            <a:off x="7596188" y="6483350"/>
            <a:ext cx="1181100"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r>
              <a:rPr lang="en-AU" altLang="en-US" sz="900" dirty="0">
                <a:solidFill>
                  <a:schemeClr val="bg1"/>
                </a:solidFill>
              </a:rPr>
              <a:t>CRICOS Provider 00115M</a:t>
            </a:r>
          </a:p>
        </p:txBody>
      </p:sp>
      <p:sp>
        <p:nvSpPr>
          <p:cNvPr id="5" name="Text Placeholder 7"/>
          <p:cNvSpPr>
            <a:spLocks noGrp="1"/>
          </p:cNvSpPr>
          <p:nvPr>
            <p:ph type="body" sz="quarter" idx="10"/>
          </p:nvPr>
        </p:nvSpPr>
        <p:spPr>
          <a:xfrm>
            <a:off x="2961596" y="3463020"/>
            <a:ext cx="6182404" cy="2520950"/>
          </a:xfrm>
          <a:solidFill>
            <a:srgbClr val="D6D2C4"/>
          </a:solidFill>
          <a:ln>
            <a:noFill/>
          </a:ln>
        </p:spPr>
        <p:txBody>
          <a:bodyPr lIns="288000" tIns="288000" rIns="180000" bIns="180000"/>
          <a:lstStyle>
            <a:lvl1pPr marL="0" algn="l" fontAlgn="auto">
              <a:lnSpc>
                <a:spcPct val="100000"/>
              </a:lnSpc>
              <a:spcBef>
                <a:spcPts val="0"/>
              </a:spcBef>
              <a:spcAft>
                <a:spcPts val="0"/>
              </a:spcAft>
              <a:defRPr sz="2400" b="1" baseline="0"/>
            </a:lvl1pPr>
            <a:lvl2pPr marL="0" indent="0">
              <a:lnSpc>
                <a:spcPct val="100000"/>
              </a:lnSpc>
              <a:spcBef>
                <a:spcPts val="0"/>
              </a:spcBef>
              <a:spcAft>
                <a:spcPts val="0"/>
              </a:spcAft>
              <a:buNone/>
              <a:defRPr/>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522885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Section Number, Heading + Image 1/2-page (Positional)">
    <p:spTree>
      <p:nvGrpSpPr>
        <p:cNvPr id="1" name=""/>
        <p:cNvGrpSpPr/>
        <p:nvPr/>
      </p:nvGrpSpPr>
      <p:grpSpPr>
        <a:xfrm>
          <a:off x="0" y="0"/>
          <a:ext cx="0" cy="0"/>
          <a:chOff x="0" y="0"/>
          <a:chExt cx="0" cy="0"/>
        </a:xfrm>
      </p:grpSpPr>
      <p:pic>
        <p:nvPicPr>
          <p:cNvPr id="10" name="Picture 1"/>
          <p:cNvPicPr>
            <a:picLocks noChangeAspect="1"/>
          </p:cNvPicPr>
          <p:nvPr/>
        </p:nvPicPr>
        <p:blipFill rotWithShape="1">
          <a:blip r:embed="rId2" cstate="print">
            <a:extLst>
              <a:ext uri="{28A0092B-C50C-407E-A947-70E740481C1C}">
                <a14:useLocalDpi xmlns:a14="http://schemas.microsoft.com/office/drawing/2010/main" val="0"/>
              </a:ext>
            </a:extLst>
          </a:blip>
          <a:srcRect l="36719" t="12916" r="18887" b="11942"/>
          <a:stretch/>
        </p:blipFill>
        <p:spPr bwMode="auto">
          <a:xfrm>
            <a:off x="4572003" y="0"/>
            <a:ext cx="4571999" cy="6877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4761" y="0"/>
            <a:ext cx="4576763" cy="6858000"/>
          </a:xfrm>
          <a:prstGeom prst="rect">
            <a:avLst/>
          </a:prstGeom>
          <a:solidFill>
            <a:srgbClr val="E5221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8" name="Title 1"/>
          <p:cNvSpPr>
            <a:spLocks noGrp="1" noChangeAspect="1"/>
          </p:cNvSpPr>
          <p:nvPr>
            <p:ph type="title" hasCustomPrompt="1"/>
          </p:nvPr>
        </p:nvSpPr>
        <p:spPr>
          <a:xfrm>
            <a:off x="5098924" y="2657717"/>
            <a:ext cx="2326626" cy="775015"/>
          </a:xfrm>
          <a:solidFill>
            <a:schemeClr val="bg1"/>
          </a:solidFill>
        </p:spPr>
        <p:txBody>
          <a:bodyPr wrap="none" lIns="144000" tIns="36000" rIns="144000" anchor="ctr">
            <a:spAutoFit/>
          </a:bodyPr>
          <a:lstStyle>
            <a:lvl1pPr algn="l">
              <a:lnSpc>
                <a:spcPct val="100000"/>
              </a:lnSpc>
              <a:defRPr sz="4800" b="1">
                <a:solidFill>
                  <a:srgbClr val="E52212"/>
                </a:solidFill>
                <a:latin typeface="Roboto Condensed" panose="02000000000000000000" pitchFamily="2" charset="0"/>
                <a:ea typeface="Roboto Condensed" panose="02000000000000000000" pitchFamily="2" charset="0"/>
                <a:cs typeface="Roboto" panose="02000000000000000000" pitchFamily="2" charset="0"/>
              </a:defRPr>
            </a:lvl1pPr>
          </a:lstStyle>
          <a:p>
            <a:r>
              <a:rPr lang="en-US" dirty="0"/>
              <a:t>Heading</a:t>
            </a:r>
          </a:p>
        </p:txBody>
      </p:sp>
      <p:sp>
        <p:nvSpPr>
          <p:cNvPr id="9" name="Text Placeholder 2"/>
          <p:cNvSpPr>
            <a:spLocks noGrp="1" noChangeAspect="1"/>
          </p:cNvSpPr>
          <p:nvPr>
            <p:ph type="body" idx="1" hasCustomPrompt="1"/>
          </p:nvPr>
        </p:nvSpPr>
        <p:spPr>
          <a:xfrm>
            <a:off x="5099359" y="3549840"/>
            <a:ext cx="3665134" cy="775015"/>
          </a:xfrm>
          <a:solidFill>
            <a:schemeClr val="bg1"/>
          </a:solidFill>
        </p:spPr>
        <p:txBody>
          <a:bodyPr wrap="none" lIns="144000" tIns="36000" rIns="144000" anchor="ctr">
            <a:spAutoFit/>
          </a:bodyPr>
          <a:lstStyle>
            <a:lvl1pPr marL="0" indent="0" algn="l">
              <a:lnSpc>
                <a:spcPct val="100000"/>
              </a:lnSpc>
              <a:spcBef>
                <a:spcPts val="0"/>
              </a:spcBef>
              <a:buNone/>
              <a:defRPr sz="4800" b="1">
                <a:solidFill>
                  <a:srgbClr val="E52212"/>
                </a:solidFill>
                <a:latin typeface="Roboto Condensed" panose="02000000000000000000" pitchFamily="2" charset="0"/>
                <a:ea typeface="Roboto Condensed" panose="02000000000000000000" pitchFamily="2" charset="0"/>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dirty="0"/>
              <a:t>More heading</a:t>
            </a:r>
          </a:p>
        </p:txBody>
      </p:sp>
      <p:sp>
        <p:nvSpPr>
          <p:cNvPr id="12" name="Text Placeholder 2"/>
          <p:cNvSpPr>
            <a:spLocks noGrp="1"/>
          </p:cNvSpPr>
          <p:nvPr>
            <p:ph type="body" idx="10" hasCustomPrompt="1"/>
          </p:nvPr>
        </p:nvSpPr>
        <p:spPr>
          <a:xfrm>
            <a:off x="-4761" y="0"/>
            <a:ext cx="4576763" cy="6864350"/>
          </a:xfrm>
        </p:spPr>
        <p:txBody>
          <a:bodyPr tIns="144000" anchor="ctr"/>
          <a:lstStyle>
            <a:lvl1pPr marL="0" indent="0" algn="ctr" rtl="0" eaLnBrk="1" fontAlgn="base" hangingPunct="1">
              <a:spcBef>
                <a:spcPct val="0"/>
              </a:spcBef>
              <a:spcAft>
                <a:spcPct val="0"/>
              </a:spcAft>
              <a:buNone/>
              <a:defRPr lang="en-US" sz="39999" kern="1200" dirty="0" smtClean="0">
                <a:solidFill>
                  <a:schemeClr val="bg1"/>
                </a:solidFill>
                <a:latin typeface="Roboto" panose="02000000000000000000" pitchFamily="2" charset="0"/>
                <a:ea typeface="Roboto" panose="02000000000000000000" pitchFamily="2" charset="0"/>
                <a:cs typeface="Roboto" panose="02000000000000000000" pitchFamily="2" charset="0"/>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a:t>#</a:t>
            </a:r>
          </a:p>
        </p:txBody>
      </p:sp>
      <p:sp>
        <p:nvSpPr>
          <p:cNvPr id="7" name="Text Placeholder 2"/>
          <p:cNvSpPr>
            <a:spLocks noGrp="1" noChangeAspect="1"/>
          </p:cNvSpPr>
          <p:nvPr>
            <p:ph type="body" idx="11" hasCustomPrompt="1"/>
          </p:nvPr>
        </p:nvSpPr>
        <p:spPr>
          <a:xfrm>
            <a:off x="5099359" y="4438564"/>
            <a:ext cx="3665134" cy="775015"/>
          </a:xfrm>
          <a:solidFill>
            <a:schemeClr val="bg1"/>
          </a:solidFill>
        </p:spPr>
        <p:txBody>
          <a:bodyPr wrap="none" lIns="144000" tIns="36000" rIns="144000" anchor="ctr">
            <a:spAutoFit/>
          </a:bodyPr>
          <a:lstStyle>
            <a:lvl1pPr marL="0" indent="0" algn="l">
              <a:lnSpc>
                <a:spcPct val="100000"/>
              </a:lnSpc>
              <a:spcBef>
                <a:spcPts val="0"/>
              </a:spcBef>
              <a:buNone/>
              <a:defRPr sz="4800" b="1">
                <a:solidFill>
                  <a:srgbClr val="E52212"/>
                </a:solidFill>
                <a:latin typeface="Roboto Condensed" panose="02000000000000000000" pitchFamily="2" charset="0"/>
                <a:ea typeface="Roboto Condensed" panose="02000000000000000000" pitchFamily="2" charset="0"/>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dirty="0"/>
              <a:t>More heading</a:t>
            </a:r>
          </a:p>
        </p:txBody>
      </p:sp>
    </p:spTree>
    <p:extLst>
      <p:ext uri="{BB962C8B-B14F-4D97-AF65-F5344CB8AC3E}">
        <p14:creationId xmlns:p14="http://schemas.microsoft.com/office/powerpoint/2010/main" val="32623034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4" name="Title Placeholder 1"/>
          <p:cNvSpPr>
            <a:spLocks noGrp="1"/>
          </p:cNvSpPr>
          <p:nvPr>
            <p:ph type="title"/>
          </p:nvPr>
        </p:nvSpPr>
        <p:spPr bwMode="auto">
          <a:xfrm>
            <a:off x="468313" y="431800"/>
            <a:ext cx="8208143" cy="83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lvl1pPr>
          </a:lstStyle>
          <a:p>
            <a:pPr lvl="0"/>
            <a:r>
              <a:rPr lang="en-US"/>
              <a:t>Click to edit Master title style</a:t>
            </a:r>
            <a:endParaRPr lang="en-AU" dirty="0"/>
          </a:p>
        </p:txBody>
      </p:sp>
      <p:sp>
        <p:nvSpPr>
          <p:cNvPr id="5" name="Text Placeholder 2"/>
          <p:cNvSpPr>
            <a:spLocks noGrp="1"/>
          </p:cNvSpPr>
          <p:nvPr>
            <p:ph type="body" idx="1"/>
          </p:nvPr>
        </p:nvSpPr>
        <p:spPr bwMode="auto">
          <a:xfrm>
            <a:off x="468313" y="1624995"/>
            <a:ext cx="820814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4712549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Content Slide ">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3945DD2-FE09-4A47-A76E-161D99814B85}"/>
              </a:ext>
            </a:extLst>
          </p:cNvPr>
          <p:cNvSpPr/>
          <p:nvPr userDrawn="1"/>
        </p:nvSpPr>
        <p:spPr>
          <a:xfrm>
            <a:off x="0" y="0"/>
            <a:ext cx="9144000" cy="1484784"/>
          </a:xfrm>
          <a:prstGeom prst="rect">
            <a:avLst/>
          </a:prstGeom>
          <a:solidFill>
            <a:srgbClr val="E522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title"/>
          </p:nvPr>
        </p:nvSpPr>
        <p:spPr>
          <a:xfrm>
            <a:off x="468313" y="431800"/>
            <a:ext cx="8208143" cy="836960"/>
          </a:xfrm>
        </p:spPr>
        <p:txBody>
          <a:bodyPr/>
          <a:lstStyle>
            <a:lvl1pPr>
              <a:defRPr>
                <a:solidFill>
                  <a:schemeClr val="bg1"/>
                </a:solidFill>
              </a:defRPr>
            </a:lvl1pPr>
          </a:lstStyle>
          <a:p>
            <a:r>
              <a:rPr lang="en-US" dirty="0"/>
              <a:t>Click to edit Master title style</a:t>
            </a:r>
            <a:endParaRPr lang="en-AU" dirty="0"/>
          </a:p>
        </p:txBody>
      </p:sp>
      <p:sp>
        <p:nvSpPr>
          <p:cNvPr id="4" name="Text Placeholder 2"/>
          <p:cNvSpPr>
            <a:spLocks noGrp="1"/>
          </p:cNvSpPr>
          <p:nvPr>
            <p:ph type="body" idx="1"/>
          </p:nvPr>
        </p:nvSpPr>
        <p:spPr bwMode="auto">
          <a:xfrm>
            <a:off x="468313" y="1624995"/>
            <a:ext cx="820814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EC250958-15F8-473B-A727-396E4C07CB2E}"/>
              </a:ext>
            </a:extLst>
          </p:cNvPr>
          <p:cNvSpPr/>
          <p:nvPr userDrawn="1"/>
        </p:nvSpPr>
        <p:spPr>
          <a:xfrm>
            <a:off x="0" y="5392564"/>
            <a:ext cx="9144000" cy="1484784"/>
          </a:xfrm>
          <a:prstGeom prst="rect">
            <a:avLst/>
          </a:prstGeom>
          <a:solidFill>
            <a:srgbClr val="E522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32">
            <a:extLst>
              <a:ext uri="{FF2B5EF4-FFF2-40B4-BE49-F238E27FC236}">
                <a16:creationId xmlns:a16="http://schemas.microsoft.com/office/drawing/2014/main" id="{AB318208-E339-459C-8BAD-57BB379ACC3A}"/>
              </a:ext>
            </a:extLst>
          </p:cNvPr>
          <p:cNvSpPr txBox="1">
            <a:spLocks noChangeAspect="1" noChangeArrowheads="1"/>
          </p:cNvSpPr>
          <p:nvPr userDrawn="1"/>
        </p:nvSpPr>
        <p:spPr bwMode="auto">
          <a:xfrm>
            <a:off x="7953903" y="1"/>
            <a:ext cx="1190098" cy="303536"/>
          </a:xfrm>
          <a:prstGeom prst="rect">
            <a:avLst/>
          </a:prstGeom>
          <a:solidFill>
            <a:schemeClr val="tx1"/>
          </a:solidFill>
          <a:ln>
            <a:noFill/>
          </a:ln>
        </p:spPr>
        <p:txBody>
          <a:bodyPr wrap="none" lIns="144000" tIns="72000" rIns="14400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eaLnBrk="1" hangingPunct="1">
              <a:lnSpc>
                <a:spcPct val="100000"/>
              </a:lnSpc>
              <a:spcBef>
                <a:spcPct val="0"/>
              </a:spcBef>
              <a:buFontTx/>
              <a:buNone/>
              <a:defRPr/>
            </a:pPr>
            <a:r>
              <a:rPr lang="en-US" altLang="en-US" sz="1200" b="1" dirty="0">
                <a:solidFill>
                  <a:schemeClr val="bg1"/>
                </a:solidFill>
                <a:latin typeface="Roboto Condensed" panose="02000000000000000000" pitchFamily="2" charset="0"/>
                <a:ea typeface="Roboto Condensed" panose="02000000000000000000" pitchFamily="2" charset="0"/>
                <a:cs typeface="Roboto Condensed" panose="02000000000000000000" pitchFamily="2" charset="0"/>
              </a:rPr>
              <a:t>latrobe.edu.au</a:t>
            </a:r>
          </a:p>
        </p:txBody>
      </p:sp>
    </p:spTree>
    <p:extLst>
      <p:ext uri="{BB962C8B-B14F-4D97-AF65-F5344CB8AC3E}">
        <p14:creationId xmlns:p14="http://schemas.microsoft.com/office/powerpoint/2010/main" val="192007077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Table slide">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468313" y="1628775"/>
          <a:ext cx="8207376" cy="1808164"/>
        </p:xfrm>
        <a:graphic>
          <a:graphicData uri="http://schemas.openxmlformats.org/drawingml/2006/table">
            <a:tbl>
              <a:tblPr/>
              <a:tblGrid>
                <a:gridCol w="2051844">
                  <a:extLst>
                    <a:ext uri="{9D8B030D-6E8A-4147-A177-3AD203B41FA5}">
                      <a16:colId xmlns:a16="http://schemas.microsoft.com/office/drawing/2014/main" val="20000"/>
                    </a:ext>
                  </a:extLst>
                </a:gridCol>
                <a:gridCol w="2051844">
                  <a:extLst>
                    <a:ext uri="{9D8B030D-6E8A-4147-A177-3AD203B41FA5}">
                      <a16:colId xmlns:a16="http://schemas.microsoft.com/office/drawing/2014/main" val="20001"/>
                    </a:ext>
                  </a:extLst>
                </a:gridCol>
                <a:gridCol w="2051844">
                  <a:extLst>
                    <a:ext uri="{9D8B030D-6E8A-4147-A177-3AD203B41FA5}">
                      <a16:colId xmlns:a16="http://schemas.microsoft.com/office/drawing/2014/main" val="20002"/>
                    </a:ext>
                  </a:extLst>
                </a:gridCol>
                <a:gridCol w="2051844">
                  <a:extLst>
                    <a:ext uri="{9D8B030D-6E8A-4147-A177-3AD203B41FA5}">
                      <a16:colId xmlns:a16="http://schemas.microsoft.com/office/drawing/2014/main" val="20003"/>
                    </a:ext>
                  </a:extLst>
                </a:gridCol>
              </a:tblGrid>
              <a:tr h="357360">
                <a:tc>
                  <a:txBody>
                    <a:bodyPr/>
                    <a:lstStyle/>
                    <a:p>
                      <a:pPr marL="0" marR="0" lvl="0" indent="0" algn="l" defTabSz="914400" rtl="0" eaLnBrk="0" fontAlgn="base" latinLnBrk="0" hangingPunct="0">
                        <a:lnSpc>
                          <a:spcPct val="100000"/>
                        </a:lnSpc>
                        <a:spcBef>
                          <a:spcPct val="50000"/>
                        </a:spcBef>
                        <a:spcAft>
                          <a:spcPct val="0"/>
                        </a:spcAft>
                        <a:buClrTx/>
                        <a:buSzTx/>
                        <a:buFontTx/>
                        <a:buNone/>
                        <a:tabLst/>
                      </a:pPr>
                      <a:r>
                        <a:rPr kumimoji="0" lang="en-US" sz="1400" b="1" i="0" u="none" strike="noStrike" cap="none" normalizeH="0" baseline="0" dirty="0">
                          <a:ln>
                            <a:noFill/>
                          </a:ln>
                          <a:solidFill>
                            <a:srgbClr val="63513D"/>
                          </a:solidFill>
                          <a:effectLst/>
                          <a:latin typeface="Calibri" pitchFamily="34" charset="0"/>
                          <a:ea typeface="ＭＳ Ｐゴシック" charset="0"/>
                          <a:cs typeface="ＭＳ Ｐゴシック" charset="0"/>
                        </a:rPr>
                        <a:t>Click here to enter Title</a:t>
                      </a:r>
                    </a:p>
                  </a:txBody>
                  <a:tcPr marL="71974" marR="71974" marT="72000" marB="72000" anchor="ctr" horzOverflow="overflow">
                    <a:lnL w="3175" cap="flat" cmpd="sng" algn="ctr">
                      <a:solidFill>
                        <a:srgbClr val="63513D"/>
                      </a:solidFill>
                      <a:prstDash val="solid"/>
                      <a:round/>
                      <a:headEnd type="none" w="med" len="med"/>
                      <a:tailEnd type="none" w="med" len="med"/>
                    </a:lnL>
                    <a:lnR w="3175" cap="flat" cmpd="sng" algn="ctr">
                      <a:solidFill>
                        <a:srgbClr val="63513D"/>
                      </a:solidFill>
                      <a:prstDash val="solid"/>
                      <a:round/>
                      <a:headEnd type="none" w="med" len="med"/>
                      <a:tailEnd type="none" w="med" len="med"/>
                    </a:lnR>
                    <a:lnT w="3175" cap="flat" cmpd="sng" algn="ctr">
                      <a:solidFill>
                        <a:srgbClr val="63513D"/>
                      </a:solidFill>
                      <a:prstDash val="solid"/>
                      <a:round/>
                      <a:headEnd type="none" w="med" len="med"/>
                      <a:tailEnd type="none" w="med" len="med"/>
                    </a:lnT>
                    <a:lnB w="3175" cap="flat" cmpd="sng" algn="ctr">
                      <a:solidFill>
                        <a:srgbClr val="63513D"/>
                      </a:solidFill>
                      <a:prstDash val="solid"/>
                      <a:round/>
                      <a:headEnd type="none" w="med" len="med"/>
                      <a:tailEnd type="none" w="med" len="med"/>
                    </a:lnB>
                    <a:lnTlToBr>
                      <a:noFill/>
                    </a:lnTlToBr>
                    <a:lnBlToTr>
                      <a:noFill/>
                    </a:lnBlToTr>
                    <a:solidFill>
                      <a:srgbClr val="D6D2C4"/>
                    </a:solidFill>
                  </a:tcPr>
                </a:tc>
                <a:tc>
                  <a:txBody>
                    <a:bodyPr/>
                    <a:lstStyle/>
                    <a:p>
                      <a:pPr marL="0" marR="0" lvl="0" indent="0" algn="l" defTabSz="914400" rtl="0" eaLnBrk="0" fontAlgn="base" latinLnBrk="0" hangingPunct="0">
                        <a:lnSpc>
                          <a:spcPct val="100000"/>
                        </a:lnSpc>
                        <a:spcBef>
                          <a:spcPct val="50000"/>
                        </a:spcBef>
                        <a:spcAft>
                          <a:spcPct val="0"/>
                        </a:spcAft>
                        <a:buClrTx/>
                        <a:buSzTx/>
                        <a:buFontTx/>
                        <a:buNone/>
                        <a:tabLst/>
                      </a:pPr>
                      <a:endParaRPr kumimoji="0" lang="en-US" sz="1400" b="1" i="0" u="none" strike="noStrike" cap="none" normalizeH="0" baseline="0" dirty="0">
                        <a:ln>
                          <a:noFill/>
                        </a:ln>
                        <a:solidFill>
                          <a:srgbClr val="63513D"/>
                        </a:solidFill>
                        <a:effectLst/>
                        <a:latin typeface="Calibri" pitchFamily="34" charset="0"/>
                        <a:ea typeface="ＭＳ Ｐゴシック" charset="0"/>
                        <a:cs typeface="ＭＳ Ｐゴシック" charset="0"/>
                      </a:endParaRPr>
                    </a:p>
                  </a:txBody>
                  <a:tcPr marL="71974" marR="71974" marT="72000" marB="72000" anchor="ctr" horzOverflow="overflow">
                    <a:lnL w="3175" cap="flat" cmpd="sng" algn="ctr">
                      <a:solidFill>
                        <a:srgbClr val="63513D"/>
                      </a:solidFill>
                      <a:prstDash val="solid"/>
                      <a:round/>
                      <a:headEnd type="none" w="med" len="med"/>
                      <a:tailEnd type="none" w="med" len="med"/>
                    </a:lnL>
                    <a:lnR w="3175" cap="flat" cmpd="sng" algn="ctr">
                      <a:solidFill>
                        <a:srgbClr val="63513D"/>
                      </a:solidFill>
                      <a:prstDash val="solid"/>
                      <a:round/>
                      <a:headEnd type="none" w="med" len="med"/>
                      <a:tailEnd type="none" w="med" len="med"/>
                    </a:lnR>
                    <a:lnT w="3175" cap="flat" cmpd="sng" algn="ctr">
                      <a:solidFill>
                        <a:srgbClr val="63513D"/>
                      </a:solidFill>
                      <a:prstDash val="solid"/>
                      <a:round/>
                      <a:headEnd type="none" w="med" len="med"/>
                      <a:tailEnd type="none" w="med" len="med"/>
                    </a:lnT>
                    <a:lnB w="3175" cap="flat" cmpd="sng" algn="ctr">
                      <a:solidFill>
                        <a:srgbClr val="63513D"/>
                      </a:solidFill>
                      <a:prstDash val="solid"/>
                      <a:round/>
                      <a:headEnd type="none" w="med" len="med"/>
                      <a:tailEnd type="none" w="med" len="med"/>
                    </a:lnB>
                    <a:lnTlToBr>
                      <a:noFill/>
                    </a:lnTlToBr>
                    <a:lnBlToTr>
                      <a:noFill/>
                    </a:lnBlToTr>
                    <a:solidFill>
                      <a:srgbClr val="D6D2C4"/>
                    </a:solidFill>
                  </a:tcPr>
                </a:tc>
                <a:tc>
                  <a:txBody>
                    <a:bodyPr/>
                    <a:lstStyle/>
                    <a:p>
                      <a:pPr marL="0" marR="0" lvl="0" indent="0" algn="l" defTabSz="914400" rtl="0" eaLnBrk="0" fontAlgn="base" latinLnBrk="0" hangingPunct="0">
                        <a:lnSpc>
                          <a:spcPct val="100000"/>
                        </a:lnSpc>
                        <a:spcBef>
                          <a:spcPct val="50000"/>
                        </a:spcBef>
                        <a:spcAft>
                          <a:spcPct val="0"/>
                        </a:spcAft>
                        <a:buClrTx/>
                        <a:buSzTx/>
                        <a:buFontTx/>
                        <a:buNone/>
                        <a:tabLst/>
                      </a:pPr>
                      <a:endParaRPr kumimoji="0" lang="en-US" sz="1400" b="1" i="0" u="none" strike="noStrike" cap="none" normalizeH="0" baseline="0" dirty="0">
                        <a:ln>
                          <a:noFill/>
                        </a:ln>
                        <a:solidFill>
                          <a:srgbClr val="63513D"/>
                        </a:solidFill>
                        <a:effectLst/>
                        <a:latin typeface="Calibri" pitchFamily="34" charset="0"/>
                        <a:ea typeface="ＭＳ Ｐゴシック" charset="0"/>
                        <a:cs typeface="ＭＳ Ｐゴシック" charset="0"/>
                      </a:endParaRPr>
                    </a:p>
                  </a:txBody>
                  <a:tcPr marL="71974" marR="71974" marT="72000" marB="72000" anchor="ctr" horzOverflow="overflow">
                    <a:lnL w="3175" cap="flat" cmpd="sng" algn="ctr">
                      <a:solidFill>
                        <a:srgbClr val="63513D"/>
                      </a:solidFill>
                      <a:prstDash val="solid"/>
                      <a:round/>
                      <a:headEnd type="none" w="med" len="med"/>
                      <a:tailEnd type="none" w="med" len="med"/>
                    </a:lnL>
                    <a:lnR w="3175" cap="flat" cmpd="sng" algn="ctr">
                      <a:solidFill>
                        <a:srgbClr val="63513D"/>
                      </a:solidFill>
                      <a:prstDash val="solid"/>
                      <a:round/>
                      <a:headEnd type="none" w="med" len="med"/>
                      <a:tailEnd type="none" w="med" len="med"/>
                    </a:lnR>
                    <a:lnT w="3175" cap="flat" cmpd="sng" algn="ctr">
                      <a:solidFill>
                        <a:srgbClr val="63513D"/>
                      </a:solidFill>
                      <a:prstDash val="solid"/>
                      <a:round/>
                      <a:headEnd type="none" w="med" len="med"/>
                      <a:tailEnd type="none" w="med" len="med"/>
                    </a:lnT>
                    <a:lnB w="3175" cap="flat" cmpd="sng" algn="ctr">
                      <a:solidFill>
                        <a:srgbClr val="63513D"/>
                      </a:solidFill>
                      <a:prstDash val="solid"/>
                      <a:round/>
                      <a:headEnd type="none" w="med" len="med"/>
                      <a:tailEnd type="none" w="med" len="med"/>
                    </a:lnB>
                    <a:lnTlToBr>
                      <a:noFill/>
                    </a:lnTlToBr>
                    <a:lnBlToTr>
                      <a:noFill/>
                    </a:lnBlToTr>
                    <a:solidFill>
                      <a:srgbClr val="D6D2C4"/>
                    </a:solidFill>
                  </a:tcPr>
                </a:tc>
                <a:tc>
                  <a:txBody>
                    <a:bodyPr/>
                    <a:lstStyle/>
                    <a:p>
                      <a:pPr marL="0" marR="0" lvl="0" indent="0" algn="l" defTabSz="914400" rtl="0" eaLnBrk="0" fontAlgn="base" latinLnBrk="0" hangingPunct="0">
                        <a:lnSpc>
                          <a:spcPct val="100000"/>
                        </a:lnSpc>
                        <a:spcBef>
                          <a:spcPct val="50000"/>
                        </a:spcBef>
                        <a:spcAft>
                          <a:spcPct val="0"/>
                        </a:spcAft>
                        <a:buClrTx/>
                        <a:buSzTx/>
                        <a:buFontTx/>
                        <a:buNone/>
                        <a:tabLst/>
                      </a:pPr>
                      <a:endParaRPr kumimoji="0" lang="en-US" sz="1400" b="1" i="0" u="none" strike="noStrike" cap="none" normalizeH="0" baseline="0" dirty="0">
                        <a:ln>
                          <a:noFill/>
                        </a:ln>
                        <a:solidFill>
                          <a:srgbClr val="63513D"/>
                        </a:solidFill>
                        <a:effectLst/>
                        <a:latin typeface="Calibri" pitchFamily="34" charset="0"/>
                        <a:ea typeface="ＭＳ Ｐゴシック" charset="0"/>
                        <a:cs typeface="ＭＳ Ｐゴシック" charset="0"/>
                      </a:endParaRPr>
                    </a:p>
                  </a:txBody>
                  <a:tcPr marL="71974" marR="71974" marT="72000" marB="72000" anchor="ctr" horzOverflow="overflow">
                    <a:lnL w="3175" cap="flat" cmpd="sng" algn="ctr">
                      <a:solidFill>
                        <a:srgbClr val="63513D"/>
                      </a:solidFill>
                      <a:prstDash val="solid"/>
                      <a:round/>
                      <a:headEnd type="none" w="med" len="med"/>
                      <a:tailEnd type="none" w="med" len="med"/>
                    </a:lnL>
                    <a:lnR w="3175" cap="flat" cmpd="sng" algn="ctr">
                      <a:solidFill>
                        <a:srgbClr val="63513D"/>
                      </a:solidFill>
                      <a:prstDash val="solid"/>
                      <a:round/>
                      <a:headEnd type="none" w="med" len="med"/>
                      <a:tailEnd type="none" w="med" len="med"/>
                    </a:lnR>
                    <a:lnT w="3175" cap="flat" cmpd="sng" algn="ctr">
                      <a:solidFill>
                        <a:srgbClr val="63513D"/>
                      </a:solidFill>
                      <a:prstDash val="solid"/>
                      <a:round/>
                      <a:headEnd type="none" w="med" len="med"/>
                      <a:tailEnd type="none" w="med" len="med"/>
                    </a:lnT>
                    <a:lnB w="3175" cap="flat" cmpd="sng" algn="ctr">
                      <a:solidFill>
                        <a:srgbClr val="63513D"/>
                      </a:solidFill>
                      <a:prstDash val="solid"/>
                      <a:round/>
                      <a:headEnd type="none" w="med" len="med"/>
                      <a:tailEnd type="none" w="med" len="med"/>
                    </a:lnB>
                    <a:lnTlToBr>
                      <a:noFill/>
                    </a:lnTlToBr>
                    <a:lnBlToTr>
                      <a:noFill/>
                    </a:lnBlToTr>
                    <a:solidFill>
                      <a:srgbClr val="D6D2C4"/>
                    </a:solidFill>
                  </a:tcPr>
                </a:tc>
                <a:extLst>
                  <a:ext uri="{0D108BD9-81ED-4DB2-BD59-A6C34878D82A}">
                    <a16:rowId xmlns:a16="http://schemas.microsoft.com/office/drawing/2014/main" val="10000"/>
                  </a:ext>
                </a:extLst>
              </a:tr>
              <a:tr h="362696">
                <a:tc>
                  <a:txBody>
                    <a:bodyPr/>
                    <a:lstStyle/>
                    <a:p>
                      <a:pPr marL="0" marR="0" lvl="0" indent="0" algn="l" defTabSz="914400" rtl="0" eaLnBrk="0" fontAlgn="base" latinLnBrk="0" hangingPunct="0">
                        <a:lnSpc>
                          <a:spcPct val="100000"/>
                        </a:lnSpc>
                        <a:spcBef>
                          <a:spcPct val="0"/>
                        </a:spcBef>
                        <a:spcAft>
                          <a:spcPct val="0"/>
                        </a:spcAft>
                        <a:buClrTx/>
                        <a:buSzTx/>
                        <a:buFont typeface="+mj-lt" charset="0"/>
                        <a:buNone/>
                        <a:tabLst/>
                      </a:pPr>
                      <a:r>
                        <a:rPr kumimoji="0" lang="en-US" sz="1400" b="0" i="0" u="none" strike="noStrike" cap="none" normalizeH="0" baseline="0" dirty="0">
                          <a:ln>
                            <a:noFill/>
                          </a:ln>
                          <a:solidFill>
                            <a:srgbClr val="63513D"/>
                          </a:solidFill>
                          <a:effectLst/>
                          <a:latin typeface="Calibri" pitchFamily="34" charset="0"/>
                          <a:ea typeface="ＭＳ Ｐゴシック" charset="0"/>
                          <a:cs typeface="ＭＳ Ｐゴシック" charset="0"/>
                        </a:rPr>
                        <a:t>Click here to enter Text</a:t>
                      </a:r>
                    </a:p>
                  </a:txBody>
                  <a:tcPr marL="71974" marR="71974" marT="72000" marB="72000" horzOverflow="overflow">
                    <a:lnL w="3175" cap="flat" cmpd="sng" algn="ctr">
                      <a:solidFill>
                        <a:srgbClr val="63513D"/>
                      </a:solidFill>
                      <a:prstDash val="solid"/>
                      <a:round/>
                      <a:headEnd type="none" w="med" len="med"/>
                      <a:tailEnd type="none" w="med" len="med"/>
                    </a:lnL>
                    <a:lnR w="3175" cap="flat" cmpd="sng" algn="ctr">
                      <a:solidFill>
                        <a:srgbClr val="63513D"/>
                      </a:solidFill>
                      <a:prstDash val="solid"/>
                      <a:round/>
                      <a:headEnd type="none" w="med" len="med"/>
                      <a:tailEnd type="none" w="med" len="med"/>
                    </a:lnR>
                    <a:lnT w="3175" cap="flat" cmpd="sng" algn="ctr">
                      <a:solidFill>
                        <a:srgbClr val="63513D"/>
                      </a:solidFill>
                      <a:prstDash val="solid"/>
                      <a:round/>
                      <a:headEnd type="none" w="med" len="med"/>
                      <a:tailEnd type="none" w="med" len="med"/>
                    </a:lnT>
                    <a:lnB w="3175" cap="flat" cmpd="sng" algn="ctr">
                      <a:solidFill>
                        <a:srgbClr val="63513D"/>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mj-lt" charset="0"/>
                        <a:buNone/>
                        <a:tabLst/>
                      </a:pPr>
                      <a:endParaRPr kumimoji="0" lang="en-US" sz="1400" b="0" i="0" u="none" strike="noStrike" cap="none" normalizeH="0" baseline="0" dirty="0">
                        <a:ln>
                          <a:noFill/>
                        </a:ln>
                        <a:solidFill>
                          <a:srgbClr val="63513D"/>
                        </a:solidFill>
                        <a:effectLst/>
                        <a:latin typeface="Calibri" pitchFamily="34" charset="0"/>
                        <a:ea typeface="ＭＳ Ｐゴシック" charset="0"/>
                        <a:cs typeface="ＭＳ Ｐゴシック" charset="0"/>
                      </a:endParaRPr>
                    </a:p>
                  </a:txBody>
                  <a:tcPr marL="71974" marR="71974" marT="72000" marB="72000" horzOverflow="overflow">
                    <a:lnL w="3175" cap="flat" cmpd="sng" algn="ctr">
                      <a:solidFill>
                        <a:srgbClr val="63513D"/>
                      </a:solidFill>
                      <a:prstDash val="solid"/>
                      <a:round/>
                      <a:headEnd type="none" w="med" len="med"/>
                      <a:tailEnd type="none" w="med" len="med"/>
                    </a:lnL>
                    <a:lnR w="3175" cap="flat" cmpd="sng" algn="ctr">
                      <a:solidFill>
                        <a:srgbClr val="63513D"/>
                      </a:solidFill>
                      <a:prstDash val="solid"/>
                      <a:round/>
                      <a:headEnd type="none" w="med" len="med"/>
                      <a:tailEnd type="none" w="med" len="med"/>
                    </a:lnR>
                    <a:lnT w="3175" cap="flat" cmpd="sng" algn="ctr">
                      <a:solidFill>
                        <a:srgbClr val="63513D"/>
                      </a:solidFill>
                      <a:prstDash val="solid"/>
                      <a:round/>
                      <a:headEnd type="none" w="med" len="med"/>
                      <a:tailEnd type="none" w="med" len="med"/>
                    </a:lnT>
                    <a:lnB w="3175" cap="flat" cmpd="sng" algn="ctr">
                      <a:solidFill>
                        <a:srgbClr val="63513D"/>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mj-lt" charset="0"/>
                        <a:buNone/>
                        <a:tabLst/>
                      </a:pPr>
                      <a:endParaRPr kumimoji="0" lang="en-US" sz="1400" b="0" i="0" u="none" strike="noStrike" cap="none" normalizeH="0" baseline="0" dirty="0">
                        <a:ln>
                          <a:noFill/>
                        </a:ln>
                        <a:solidFill>
                          <a:srgbClr val="63513D"/>
                        </a:solidFill>
                        <a:effectLst/>
                        <a:latin typeface="Calibri" pitchFamily="34" charset="0"/>
                        <a:ea typeface="ＭＳ Ｐゴシック" charset="0"/>
                        <a:cs typeface="ＭＳ Ｐゴシック" charset="0"/>
                      </a:endParaRPr>
                    </a:p>
                  </a:txBody>
                  <a:tcPr marL="71974" marR="71974" marT="72000" marB="72000" horzOverflow="overflow">
                    <a:lnL w="3175" cap="flat" cmpd="sng" algn="ctr">
                      <a:solidFill>
                        <a:srgbClr val="63513D"/>
                      </a:solidFill>
                      <a:prstDash val="solid"/>
                      <a:round/>
                      <a:headEnd type="none" w="med" len="med"/>
                      <a:tailEnd type="none" w="med" len="med"/>
                    </a:lnL>
                    <a:lnR w="3175" cap="flat" cmpd="sng" algn="ctr">
                      <a:solidFill>
                        <a:srgbClr val="63513D"/>
                      </a:solidFill>
                      <a:prstDash val="solid"/>
                      <a:round/>
                      <a:headEnd type="none" w="med" len="med"/>
                      <a:tailEnd type="none" w="med" len="med"/>
                    </a:lnR>
                    <a:lnT w="3175" cap="flat" cmpd="sng" algn="ctr">
                      <a:solidFill>
                        <a:srgbClr val="63513D"/>
                      </a:solidFill>
                      <a:prstDash val="solid"/>
                      <a:round/>
                      <a:headEnd type="none" w="med" len="med"/>
                      <a:tailEnd type="none" w="med" len="med"/>
                    </a:lnT>
                    <a:lnB w="3175" cap="flat" cmpd="sng" algn="ctr">
                      <a:solidFill>
                        <a:srgbClr val="63513D"/>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mj-lt" charset="0"/>
                        <a:buNone/>
                        <a:tabLst/>
                      </a:pPr>
                      <a:endParaRPr kumimoji="0" lang="en-US" sz="1400" b="0" i="0" u="none" strike="noStrike" cap="none" normalizeH="0" baseline="0" dirty="0">
                        <a:ln>
                          <a:noFill/>
                        </a:ln>
                        <a:solidFill>
                          <a:srgbClr val="63513D"/>
                        </a:solidFill>
                        <a:effectLst/>
                        <a:latin typeface="Calibri" pitchFamily="34" charset="0"/>
                        <a:ea typeface="ＭＳ Ｐゴシック" charset="0"/>
                        <a:cs typeface="ＭＳ Ｐゴシック" charset="0"/>
                      </a:endParaRPr>
                    </a:p>
                  </a:txBody>
                  <a:tcPr marL="71974" marR="71974" marT="72000" marB="72000" horzOverflow="overflow">
                    <a:lnL w="3175" cap="flat" cmpd="sng" algn="ctr">
                      <a:solidFill>
                        <a:srgbClr val="63513D"/>
                      </a:solidFill>
                      <a:prstDash val="solid"/>
                      <a:round/>
                      <a:headEnd type="none" w="med" len="med"/>
                      <a:tailEnd type="none" w="med" len="med"/>
                    </a:lnL>
                    <a:lnR w="3175" cap="flat" cmpd="sng" algn="ctr">
                      <a:solidFill>
                        <a:srgbClr val="63513D"/>
                      </a:solidFill>
                      <a:prstDash val="solid"/>
                      <a:round/>
                      <a:headEnd type="none" w="med" len="med"/>
                      <a:tailEnd type="none" w="med" len="med"/>
                    </a:lnR>
                    <a:lnT w="3175" cap="flat" cmpd="sng" algn="ctr">
                      <a:solidFill>
                        <a:srgbClr val="63513D"/>
                      </a:solidFill>
                      <a:prstDash val="solid"/>
                      <a:round/>
                      <a:headEnd type="none" w="med" len="med"/>
                      <a:tailEnd type="none" w="med" len="med"/>
                    </a:lnT>
                    <a:lnB w="3175" cap="flat" cmpd="sng" algn="ctr">
                      <a:solidFill>
                        <a:srgbClr val="63513D"/>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73388">
                <a:tc>
                  <a:txBody>
                    <a:bodyPr/>
                    <a:lstStyle/>
                    <a:p>
                      <a:pPr marL="0" marR="0" lvl="0" indent="0" algn="l" defTabSz="914400" rtl="0" eaLnBrk="0" fontAlgn="base" latinLnBrk="0" hangingPunct="0">
                        <a:lnSpc>
                          <a:spcPct val="100000"/>
                        </a:lnSpc>
                        <a:spcBef>
                          <a:spcPct val="0"/>
                        </a:spcBef>
                        <a:spcAft>
                          <a:spcPct val="0"/>
                        </a:spcAft>
                        <a:buClrTx/>
                        <a:buSzTx/>
                        <a:buFont typeface="+mj-lt" charset="0"/>
                        <a:buNone/>
                        <a:tabLst/>
                      </a:pPr>
                      <a:r>
                        <a:rPr kumimoji="0" lang="en-US" sz="1400" b="0" i="0" u="none" strike="noStrike" cap="none" normalizeH="0" baseline="0" dirty="0">
                          <a:ln>
                            <a:noFill/>
                          </a:ln>
                          <a:solidFill>
                            <a:srgbClr val="63513D"/>
                          </a:solidFill>
                          <a:effectLst/>
                          <a:latin typeface="Calibri" pitchFamily="34" charset="0"/>
                          <a:ea typeface="ＭＳ Ｐゴシック" charset="0"/>
                          <a:cs typeface="ＭＳ Ｐゴシック" charset="0"/>
                        </a:rPr>
                        <a:t>Click here to enter Text</a:t>
                      </a:r>
                    </a:p>
                  </a:txBody>
                  <a:tcPr marL="71974" marR="71974" marT="72000" marB="72000" horzOverflow="overflow">
                    <a:lnL w="3175" cap="flat" cmpd="sng" algn="ctr">
                      <a:solidFill>
                        <a:srgbClr val="63513D"/>
                      </a:solidFill>
                      <a:prstDash val="solid"/>
                      <a:round/>
                      <a:headEnd type="none" w="med" len="med"/>
                      <a:tailEnd type="none" w="med" len="med"/>
                    </a:lnL>
                    <a:lnR w="3175" cap="flat" cmpd="sng" algn="ctr">
                      <a:solidFill>
                        <a:srgbClr val="63513D"/>
                      </a:solidFill>
                      <a:prstDash val="solid"/>
                      <a:round/>
                      <a:headEnd type="none" w="med" len="med"/>
                      <a:tailEnd type="none" w="med" len="med"/>
                    </a:lnR>
                    <a:lnT w="3175" cap="flat" cmpd="sng" algn="ctr">
                      <a:solidFill>
                        <a:srgbClr val="63513D"/>
                      </a:solidFill>
                      <a:prstDash val="solid"/>
                      <a:round/>
                      <a:headEnd type="none" w="med" len="med"/>
                      <a:tailEnd type="none" w="med" len="med"/>
                    </a:lnT>
                    <a:lnB w="3175" cap="flat" cmpd="sng" algn="ctr">
                      <a:solidFill>
                        <a:srgbClr val="63513D"/>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mj-lt" charset="0"/>
                        <a:buNone/>
                        <a:tabLst/>
                      </a:pPr>
                      <a:endParaRPr kumimoji="0" lang="en-US" sz="1400" b="0" i="0" u="none" strike="noStrike" cap="none" normalizeH="0" baseline="0" dirty="0">
                        <a:ln>
                          <a:noFill/>
                        </a:ln>
                        <a:solidFill>
                          <a:srgbClr val="63513D"/>
                        </a:solidFill>
                        <a:effectLst/>
                        <a:latin typeface="Calibri" pitchFamily="34" charset="0"/>
                        <a:ea typeface="ＭＳ Ｐゴシック" charset="0"/>
                        <a:cs typeface="ＭＳ Ｐゴシック" charset="0"/>
                      </a:endParaRPr>
                    </a:p>
                  </a:txBody>
                  <a:tcPr marL="71974" marR="71974" marT="72000" marB="72000" horzOverflow="overflow">
                    <a:lnL w="3175" cap="flat" cmpd="sng" algn="ctr">
                      <a:solidFill>
                        <a:srgbClr val="63513D"/>
                      </a:solidFill>
                      <a:prstDash val="solid"/>
                      <a:round/>
                      <a:headEnd type="none" w="med" len="med"/>
                      <a:tailEnd type="none" w="med" len="med"/>
                    </a:lnL>
                    <a:lnR w="3175" cap="flat" cmpd="sng" algn="ctr">
                      <a:solidFill>
                        <a:srgbClr val="63513D"/>
                      </a:solidFill>
                      <a:prstDash val="solid"/>
                      <a:round/>
                      <a:headEnd type="none" w="med" len="med"/>
                      <a:tailEnd type="none" w="med" len="med"/>
                    </a:lnR>
                    <a:lnT w="3175" cap="flat" cmpd="sng" algn="ctr">
                      <a:solidFill>
                        <a:srgbClr val="63513D"/>
                      </a:solidFill>
                      <a:prstDash val="solid"/>
                      <a:round/>
                      <a:headEnd type="none" w="med" len="med"/>
                      <a:tailEnd type="none" w="med" len="med"/>
                    </a:lnT>
                    <a:lnB w="3175" cap="flat" cmpd="sng" algn="ctr">
                      <a:solidFill>
                        <a:srgbClr val="63513D"/>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mj-lt" charset="0"/>
                        <a:buNone/>
                        <a:tabLst/>
                      </a:pPr>
                      <a:endParaRPr kumimoji="0" lang="en-US" sz="1400" b="0" i="0" u="none" strike="noStrike" cap="none" normalizeH="0" baseline="0" dirty="0">
                        <a:ln>
                          <a:noFill/>
                        </a:ln>
                        <a:solidFill>
                          <a:srgbClr val="63513D"/>
                        </a:solidFill>
                        <a:effectLst/>
                        <a:latin typeface="Calibri" pitchFamily="34" charset="0"/>
                        <a:ea typeface="ＭＳ Ｐゴシック" charset="0"/>
                        <a:cs typeface="ＭＳ Ｐゴシック" charset="0"/>
                      </a:endParaRPr>
                    </a:p>
                  </a:txBody>
                  <a:tcPr marL="71974" marR="71974" marT="72000" marB="72000" horzOverflow="overflow">
                    <a:lnL w="3175" cap="flat" cmpd="sng" algn="ctr">
                      <a:solidFill>
                        <a:srgbClr val="63513D"/>
                      </a:solidFill>
                      <a:prstDash val="solid"/>
                      <a:round/>
                      <a:headEnd type="none" w="med" len="med"/>
                      <a:tailEnd type="none" w="med" len="med"/>
                    </a:lnL>
                    <a:lnR w="3175" cap="flat" cmpd="sng" algn="ctr">
                      <a:solidFill>
                        <a:srgbClr val="63513D"/>
                      </a:solidFill>
                      <a:prstDash val="solid"/>
                      <a:round/>
                      <a:headEnd type="none" w="med" len="med"/>
                      <a:tailEnd type="none" w="med" len="med"/>
                    </a:lnR>
                    <a:lnT w="3175" cap="flat" cmpd="sng" algn="ctr">
                      <a:solidFill>
                        <a:srgbClr val="63513D"/>
                      </a:solidFill>
                      <a:prstDash val="solid"/>
                      <a:round/>
                      <a:headEnd type="none" w="med" len="med"/>
                      <a:tailEnd type="none" w="med" len="med"/>
                    </a:lnT>
                    <a:lnB w="3175" cap="flat" cmpd="sng" algn="ctr">
                      <a:solidFill>
                        <a:srgbClr val="63513D"/>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mj-lt" charset="0"/>
                        <a:buNone/>
                        <a:tabLst/>
                      </a:pPr>
                      <a:endParaRPr kumimoji="0" lang="en-US" sz="1400" b="0" i="0" u="none" strike="noStrike" cap="none" normalizeH="0" baseline="0" dirty="0">
                        <a:ln>
                          <a:noFill/>
                        </a:ln>
                        <a:solidFill>
                          <a:srgbClr val="63513D"/>
                        </a:solidFill>
                        <a:effectLst/>
                        <a:latin typeface="Calibri" pitchFamily="34" charset="0"/>
                        <a:ea typeface="ＭＳ Ｐゴシック" charset="0"/>
                        <a:cs typeface="ＭＳ Ｐゴシック" charset="0"/>
                      </a:endParaRPr>
                    </a:p>
                  </a:txBody>
                  <a:tcPr marL="71974" marR="71974" marT="72000" marB="72000" horzOverflow="overflow">
                    <a:lnL w="3175" cap="flat" cmpd="sng" algn="ctr">
                      <a:solidFill>
                        <a:srgbClr val="63513D"/>
                      </a:solidFill>
                      <a:prstDash val="solid"/>
                      <a:round/>
                      <a:headEnd type="none" w="med" len="med"/>
                      <a:tailEnd type="none" w="med" len="med"/>
                    </a:lnL>
                    <a:lnR w="3175" cap="flat" cmpd="sng" algn="ctr">
                      <a:solidFill>
                        <a:srgbClr val="63513D"/>
                      </a:solidFill>
                      <a:prstDash val="solid"/>
                      <a:round/>
                      <a:headEnd type="none" w="med" len="med"/>
                      <a:tailEnd type="none" w="med" len="med"/>
                    </a:lnR>
                    <a:lnT w="3175" cap="flat" cmpd="sng" algn="ctr">
                      <a:solidFill>
                        <a:srgbClr val="63513D"/>
                      </a:solidFill>
                      <a:prstDash val="solid"/>
                      <a:round/>
                      <a:headEnd type="none" w="med" len="med"/>
                      <a:tailEnd type="none" w="med" len="med"/>
                    </a:lnT>
                    <a:lnB w="3175" cap="flat" cmpd="sng" algn="ctr">
                      <a:solidFill>
                        <a:srgbClr val="63513D"/>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360">
                <a:tc>
                  <a:txBody>
                    <a:bodyPr/>
                    <a:lstStyle/>
                    <a:p>
                      <a:pPr marL="0" marR="0" lvl="0" indent="0" algn="l" defTabSz="914400" rtl="0" eaLnBrk="0" fontAlgn="base" latinLnBrk="0" hangingPunct="0">
                        <a:lnSpc>
                          <a:spcPct val="100000"/>
                        </a:lnSpc>
                        <a:spcBef>
                          <a:spcPct val="0"/>
                        </a:spcBef>
                        <a:spcAft>
                          <a:spcPct val="0"/>
                        </a:spcAft>
                        <a:buClrTx/>
                        <a:buSzTx/>
                        <a:buFont typeface="+mj-lt" charset="0"/>
                        <a:buNone/>
                        <a:tabLst/>
                      </a:pPr>
                      <a:r>
                        <a:rPr kumimoji="0" lang="en-US" sz="1400" b="0" i="0" u="none" strike="noStrike" cap="none" normalizeH="0" baseline="0" dirty="0">
                          <a:ln>
                            <a:noFill/>
                          </a:ln>
                          <a:solidFill>
                            <a:srgbClr val="63513D"/>
                          </a:solidFill>
                          <a:effectLst/>
                          <a:latin typeface="Calibri" pitchFamily="34" charset="0"/>
                          <a:ea typeface="ＭＳ Ｐゴシック" charset="0"/>
                          <a:cs typeface="ＭＳ Ｐゴシック" charset="0"/>
                        </a:rPr>
                        <a:t>Click here to enter Text</a:t>
                      </a:r>
                    </a:p>
                  </a:txBody>
                  <a:tcPr marL="71974" marR="71974" marT="72000" marB="72000" horzOverflow="overflow">
                    <a:lnL w="3175" cap="flat" cmpd="sng" algn="ctr">
                      <a:solidFill>
                        <a:srgbClr val="63513D"/>
                      </a:solidFill>
                      <a:prstDash val="solid"/>
                      <a:round/>
                      <a:headEnd type="none" w="med" len="med"/>
                      <a:tailEnd type="none" w="med" len="med"/>
                    </a:lnL>
                    <a:lnR w="3175" cap="flat" cmpd="sng" algn="ctr">
                      <a:solidFill>
                        <a:srgbClr val="63513D"/>
                      </a:solidFill>
                      <a:prstDash val="solid"/>
                      <a:round/>
                      <a:headEnd type="none" w="med" len="med"/>
                      <a:tailEnd type="none" w="med" len="med"/>
                    </a:lnR>
                    <a:lnT w="3175" cap="flat" cmpd="sng" algn="ctr">
                      <a:solidFill>
                        <a:srgbClr val="63513D"/>
                      </a:solidFill>
                      <a:prstDash val="solid"/>
                      <a:round/>
                      <a:headEnd type="none" w="med" len="med"/>
                      <a:tailEnd type="none" w="med" len="med"/>
                    </a:lnT>
                    <a:lnB w="3175" cap="flat" cmpd="sng" algn="ctr">
                      <a:solidFill>
                        <a:srgbClr val="63513D"/>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mj-lt" charset="0"/>
                        <a:buNone/>
                        <a:tabLst/>
                      </a:pPr>
                      <a:endParaRPr kumimoji="0" lang="en-US" sz="1400" b="0" i="0" u="none" strike="noStrike" cap="none" normalizeH="0" baseline="0" dirty="0">
                        <a:ln>
                          <a:noFill/>
                        </a:ln>
                        <a:solidFill>
                          <a:srgbClr val="63513D"/>
                        </a:solidFill>
                        <a:effectLst/>
                        <a:latin typeface="Calibri" pitchFamily="34" charset="0"/>
                        <a:ea typeface="ＭＳ Ｐゴシック" charset="0"/>
                        <a:cs typeface="ＭＳ Ｐゴシック" charset="0"/>
                      </a:endParaRPr>
                    </a:p>
                  </a:txBody>
                  <a:tcPr marL="71974" marR="71974" marT="72000" marB="72000" horzOverflow="overflow">
                    <a:lnL w="3175" cap="flat" cmpd="sng" algn="ctr">
                      <a:solidFill>
                        <a:srgbClr val="63513D"/>
                      </a:solidFill>
                      <a:prstDash val="solid"/>
                      <a:round/>
                      <a:headEnd type="none" w="med" len="med"/>
                      <a:tailEnd type="none" w="med" len="med"/>
                    </a:lnL>
                    <a:lnR w="3175" cap="flat" cmpd="sng" algn="ctr">
                      <a:solidFill>
                        <a:srgbClr val="63513D"/>
                      </a:solidFill>
                      <a:prstDash val="solid"/>
                      <a:round/>
                      <a:headEnd type="none" w="med" len="med"/>
                      <a:tailEnd type="none" w="med" len="med"/>
                    </a:lnR>
                    <a:lnT w="3175" cap="flat" cmpd="sng" algn="ctr">
                      <a:solidFill>
                        <a:srgbClr val="63513D"/>
                      </a:solidFill>
                      <a:prstDash val="solid"/>
                      <a:round/>
                      <a:headEnd type="none" w="med" len="med"/>
                      <a:tailEnd type="none" w="med" len="med"/>
                    </a:lnT>
                    <a:lnB w="3175" cap="flat" cmpd="sng" algn="ctr">
                      <a:solidFill>
                        <a:srgbClr val="63513D"/>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mj-lt" charset="0"/>
                        <a:buNone/>
                        <a:tabLst/>
                      </a:pPr>
                      <a:endParaRPr kumimoji="0" lang="en-US" sz="1400" b="0" i="0" u="none" strike="noStrike" cap="none" normalizeH="0" baseline="0" dirty="0">
                        <a:ln>
                          <a:noFill/>
                        </a:ln>
                        <a:solidFill>
                          <a:srgbClr val="63513D"/>
                        </a:solidFill>
                        <a:effectLst/>
                        <a:latin typeface="Calibri" pitchFamily="34" charset="0"/>
                        <a:ea typeface="ＭＳ Ｐゴシック" charset="0"/>
                        <a:cs typeface="ＭＳ Ｐゴシック" charset="0"/>
                      </a:endParaRPr>
                    </a:p>
                  </a:txBody>
                  <a:tcPr marL="71974" marR="71974" marT="72000" marB="72000" horzOverflow="overflow">
                    <a:lnL w="3175" cap="flat" cmpd="sng" algn="ctr">
                      <a:solidFill>
                        <a:srgbClr val="63513D"/>
                      </a:solidFill>
                      <a:prstDash val="solid"/>
                      <a:round/>
                      <a:headEnd type="none" w="med" len="med"/>
                      <a:tailEnd type="none" w="med" len="med"/>
                    </a:lnL>
                    <a:lnR w="3175" cap="flat" cmpd="sng" algn="ctr">
                      <a:solidFill>
                        <a:srgbClr val="63513D"/>
                      </a:solidFill>
                      <a:prstDash val="solid"/>
                      <a:round/>
                      <a:headEnd type="none" w="med" len="med"/>
                      <a:tailEnd type="none" w="med" len="med"/>
                    </a:lnR>
                    <a:lnT w="3175" cap="flat" cmpd="sng" algn="ctr">
                      <a:solidFill>
                        <a:srgbClr val="63513D"/>
                      </a:solidFill>
                      <a:prstDash val="solid"/>
                      <a:round/>
                      <a:headEnd type="none" w="med" len="med"/>
                      <a:tailEnd type="none" w="med" len="med"/>
                    </a:lnT>
                    <a:lnB w="3175" cap="flat" cmpd="sng" algn="ctr">
                      <a:solidFill>
                        <a:srgbClr val="63513D"/>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mj-lt" charset="0"/>
                        <a:buNone/>
                        <a:tabLst/>
                      </a:pPr>
                      <a:endParaRPr kumimoji="0" lang="en-US" sz="1400" b="0" i="0" u="none" strike="noStrike" cap="none" normalizeH="0" baseline="0" dirty="0">
                        <a:ln>
                          <a:noFill/>
                        </a:ln>
                        <a:solidFill>
                          <a:srgbClr val="63513D"/>
                        </a:solidFill>
                        <a:effectLst/>
                        <a:latin typeface="Calibri" pitchFamily="34" charset="0"/>
                        <a:ea typeface="ＭＳ Ｐゴシック" charset="0"/>
                        <a:cs typeface="ＭＳ Ｐゴシック" charset="0"/>
                      </a:endParaRPr>
                    </a:p>
                  </a:txBody>
                  <a:tcPr marL="71974" marR="71974" marT="72000" marB="72000" horzOverflow="overflow">
                    <a:lnL w="3175" cap="flat" cmpd="sng" algn="ctr">
                      <a:solidFill>
                        <a:srgbClr val="63513D"/>
                      </a:solidFill>
                      <a:prstDash val="solid"/>
                      <a:round/>
                      <a:headEnd type="none" w="med" len="med"/>
                      <a:tailEnd type="none" w="med" len="med"/>
                    </a:lnL>
                    <a:lnR w="3175" cap="flat" cmpd="sng" algn="ctr">
                      <a:solidFill>
                        <a:srgbClr val="63513D"/>
                      </a:solidFill>
                      <a:prstDash val="solid"/>
                      <a:round/>
                      <a:headEnd type="none" w="med" len="med"/>
                      <a:tailEnd type="none" w="med" len="med"/>
                    </a:lnR>
                    <a:lnT w="3175" cap="flat" cmpd="sng" algn="ctr">
                      <a:solidFill>
                        <a:srgbClr val="63513D"/>
                      </a:solidFill>
                      <a:prstDash val="solid"/>
                      <a:round/>
                      <a:headEnd type="none" w="med" len="med"/>
                      <a:tailEnd type="none" w="med" len="med"/>
                    </a:lnT>
                    <a:lnB w="3175" cap="flat" cmpd="sng" algn="ctr">
                      <a:solidFill>
                        <a:srgbClr val="63513D"/>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57360">
                <a:tc>
                  <a:txBody>
                    <a:bodyPr/>
                    <a:lstStyle/>
                    <a:p>
                      <a:pPr marL="0" marR="0" lvl="0" indent="0" algn="l" defTabSz="914400" rtl="0" eaLnBrk="0" fontAlgn="base" latinLnBrk="0" hangingPunct="0">
                        <a:lnSpc>
                          <a:spcPct val="100000"/>
                        </a:lnSpc>
                        <a:spcBef>
                          <a:spcPct val="0"/>
                        </a:spcBef>
                        <a:spcAft>
                          <a:spcPct val="0"/>
                        </a:spcAft>
                        <a:buClrTx/>
                        <a:buSzTx/>
                        <a:buFont typeface="+mj-lt" charset="0"/>
                        <a:buNone/>
                        <a:tabLst/>
                      </a:pPr>
                      <a:r>
                        <a:rPr kumimoji="0" lang="en-US" sz="1400" b="0" i="0" u="none" strike="noStrike" cap="none" normalizeH="0" baseline="0" dirty="0">
                          <a:ln>
                            <a:noFill/>
                          </a:ln>
                          <a:solidFill>
                            <a:srgbClr val="63513D"/>
                          </a:solidFill>
                          <a:effectLst/>
                          <a:latin typeface="Calibri" pitchFamily="34" charset="0"/>
                          <a:ea typeface="ＭＳ Ｐゴシック" charset="0"/>
                          <a:cs typeface="ＭＳ Ｐゴシック" charset="0"/>
                        </a:rPr>
                        <a:t>Click here to enter Text</a:t>
                      </a:r>
                    </a:p>
                  </a:txBody>
                  <a:tcPr marL="71974" marR="71974" marT="72000" marB="72000" horzOverflow="overflow">
                    <a:lnL w="3175" cap="flat" cmpd="sng" algn="ctr">
                      <a:solidFill>
                        <a:srgbClr val="63513D"/>
                      </a:solidFill>
                      <a:prstDash val="solid"/>
                      <a:round/>
                      <a:headEnd type="none" w="med" len="med"/>
                      <a:tailEnd type="none" w="med" len="med"/>
                    </a:lnL>
                    <a:lnR w="3175" cap="flat" cmpd="sng" algn="ctr">
                      <a:solidFill>
                        <a:srgbClr val="63513D"/>
                      </a:solidFill>
                      <a:prstDash val="solid"/>
                      <a:round/>
                      <a:headEnd type="none" w="med" len="med"/>
                      <a:tailEnd type="none" w="med" len="med"/>
                    </a:lnR>
                    <a:lnT w="3175" cap="flat" cmpd="sng" algn="ctr">
                      <a:solidFill>
                        <a:srgbClr val="63513D"/>
                      </a:solidFill>
                      <a:prstDash val="solid"/>
                      <a:round/>
                      <a:headEnd type="none" w="med" len="med"/>
                      <a:tailEnd type="none" w="med" len="med"/>
                    </a:lnT>
                    <a:lnB w="3175" cap="flat" cmpd="sng" algn="ctr">
                      <a:solidFill>
                        <a:srgbClr val="63513D"/>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mj-lt" charset="0"/>
                        <a:buNone/>
                        <a:tabLst/>
                      </a:pPr>
                      <a:endParaRPr kumimoji="0" lang="en-US" sz="1400" b="0" i="0" u="none" strike="noStrike" cap="none" normalizeH="0" baseline="0" dirty="0">
                        <a:ln>
                          <a:noFill/>
                        </a:ln>
                        <a:solidFill>
                          <a:srgbClr val="63513D"/>
                        </a:solidFill>
                        <a:effectLst/>
                        <a:latin typeface="Calibri" pitchFamily="34" charset="0"/>
                        <a:ea typeface="ＭＳ Ｐゴシック" charset="0"/>
                        <a:cs typeface="ＭＳ Ｐゴシック" charset="0"/>
                      </a:endParaRPr>
                    </a:p>
                  </a:txBody>
                  <a:tcPr marL="71974" marR="71974" marT="72000" marB="72000" horzOverflow="overflow">
                    <a:lnL w="3175" cap="flat" cmpd="sng" algn="ctr">
                      <a:solidFill>
                        <a:srgbClr val="63513D"/>
                      </a:solidFill>
                      <a:prstDash val="solid"/>
                      <a:round/>
                      <a:headEnd type="none" w="med" len="med"/>
                      <a:tailEnd type="none" w="med" len="med"/>
                    </a:lnL>
                    <a:lnR w="3175" cap="flat" cmpd="sng" algn="ctr">
                      <a:solidFill>
                        <a:srgbClr val="63513D"/>
                      </a:solidFill>
                      <a:prstDash val="solid"/>
                      <a:round/>
                      <a:headEnd type="none" w="med" len="med"/>
                      <a:tailEnd type="none" w="med" len="med"/>
                    </a:lnR>
                    <a:lnT w="3175" cap="flat" cmpd="sng" algn="ctr">
                      <a:solidFill>
                        <a:srgbClr val="63513D"/>
                      </a:solidFill>
                      <a:prstDash val="solid"/>
                      <a:round/>
                      <a:headEnd type="none" w="med" len="med"/>
                      <a:tailEnd type="none" w="med" len="med"/>
                    </a:lnT>
                    <a:lnB w="3175" cap="flat" cmpd="sng" algn="ctr">
                      <a:solidFill>
                        <a:srgbClr val="63513D"/>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mj-lt" charset="0"/>
                        <a:buNone/>
                        <a:tabLst/>
                      </a:pPr>
                      <a:endParaRPr kumimoji="0" lang="en-US" sz="1400" b="0" i="0" u="none" strike="noStrike" cap="none" normalizeH="0" baseline="0" dirty="0">
                        <a:ln>
                          <a:noFill/>
                        </a:ln>
                        <a:solidFill>
                          <a:srgbClr val="63513D"/>
                        </a:solidFill>
                        <a:effectLst/>
                        <a:latin typeface="Calibri" pitchFamily="34" charset="0"/>
                        <a:ea typeface="ＭＳ Ｐゴシック" charset="0"/>
                        <a:cs typeface="ＭＳ Ｐゴシック" charset="0"/>
                      </a:endParaRPr>
                    </a:p>
                  </a:txBody>
                  <a:tcPr marL="71974" marR="71974" marT="72000" marB="72000" horzOverflow="overflow">
                    <a:lnL w="3175" cap="flat" cmpd="sng" algn="ctr">
                      <a:solidFill>
                        <a:srgbClr val="63513D"/>
                      </a:solidFill>
                      <a:prstDash val="solid"/>
                      <a:round/>
                      <a:headEnd type="none" w="med" len="med"/>
                      <a:tailEnd type="none" w="med" len="med"/>
                    </a:lnL>
                    <a:lnR w="3175" cap="flat" cmpd="sng" algn="ctr">
                      <a:solidFill>
                        <a:srgbClr val="63513D"/>
                      </a:solidFill>
                      <a:prstDash val="solid"/>
                      <a:round/>
                      <a:headEnd type="none" w="med" len="med"/>
                      <a:tailEnd type="none" w="med" len="med"/>
                    </a:lnR>
                    <a:lnT w="3175" cap="flat" cmpd="sng" algn="ctr">
                      <a:solidFill>
                        <a:srgbClr val="63513D"/>
                      </a:solidFill>
                      <a:prstDash val="solid"/>
                      <a:round/>
                      <a:headEnd type="none" w="med" len="med"/>
                      <a:tailEnd type="none" w="med" len="med"/>
                    </a:lnT>
                    <a:lnB w="3175" cap="flat" cmpd="sng" algn="ctr">
                      <a:solidFill>
                        <a:srgbClr val="63513D"/>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mj-lt" charset="0"/>
                        <a:buNone/>
                        <a:tabLst/>
                      </a:pPr>
                      <a:endParaRPr kumimoji="0" lang="en-US" sz="1400" b="0" i="0" u="none" strike="noStrike" cap="none" normalizeH="0" baseline="0" dirty="0">
                        <a:ln>
                          <a:noFill/>
                        </a:ln>
                        <a:solidFill>
                          <a:srgbClr val="63513D"/>
                        </a:solidFill>
                        <a:effectLst/>
                        <a:latin typeface="Calibri" pitchFamily="34" charset="0"/>
                        <a:ea typeface="ＭＳ Ｐゴシック" charset="0"/>
                        <a:cs typeface="ＭＳ Ｐゴシック" charset="0"/>
                      </a:endParaRPr>
                    </a:p>
                  </a:txBody>
                  <a:tcPr marL="71974" marR="71974" marT="72000" marB="72000" horzOverflow="overflow">
                    <a:lnL w="3175" cap="flat" cmpd="sng" algn="ctr">
                      <a:solidFill>
                        <a:srgbClr val="63513D"/>
                      </a:solidFill>
                      <a:prstDash val="solid"/>
                      <a:round/>
                      <a:headEnd type="none" w="med" len="med"/>
                      <a:tailEnd type="none" w="med" len="med"/>
                    </a:lnL>
                    <a:lnR w="3175" cap="flat" cmpd="sng" algn="ctr">
                      <a:solidFill>
                        <a:srgbClr val="63513D"/>
                      </a:solidFill>
                      <a:prstDash val="solid"/>
                      <a:round/>
                      <a:headEnd type="none" w="med" len="med"/>
                      <a:tailEnd type="none" w="med" len="med"/>
                    </a:lnR>
                    <a:lnT w="3175" cap="flat" cmpd="sng" algn="ctr">
                      <a:solidFill>
                        <a:srgbClr val="63513D"/>
                      </a:solidFill>
                      <a:prstDash val="solid"/>
                      <a:round/>
                      <a:headEnd type="none" w="med" len="med"/>
                      <a:tailEnd type="none" w="med" len="med"/>
                    </a:lnT>
                    <a:lnB w="3175" cap="flat" cmpd="sng" algn="ctr">
                      <a:solidFill>
                        <a:srgbClr val="63513D"/>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10" name="Title 9"/>
          <p:cNvSpPr>
            <a:spLocks noGrp="1" noChangeAspect="1"/>
          </p:cNvSpPr>
          <p:nvPr>
            <p:ph type="title"/>
          </p:nvPr>
        </p:nvSpPr>
        <p:spPr>
          <a:xfrm>
            <a:off x="468313" y="431800"/>
            <a:ext cx="8208144" cy="836960"/>
          </a:xfrm>
        </p:spPr>
        <p:txBody>
          <a:bodyPr/>
          <a:lstStyle>
            <a:lvl1pPr>
              <a:defRPr/>
            </a:lvl1pPr>
          </a:lstStyle>
          <a:p>
            <a:r>
              <a:rPr lang="en-US"/>
              <a:t>Click to edit Master title style</a:t>
            </a:r>
            <a:endParaRPr lang="en-AU" dirty="0"/>
          </a:p>
        </p:txBody>
      </p:sp>
    </p:spTree>
    <p:extLst>
      <p:ext uri="{BB962C8B-B14F-4D97-AF65-F5344CB8AC3E}">
        <p14:creationId xmlns:p14="http://schemas.microsoft.com/office/powerpoint/2010/main" val="334937873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Content &amp; Image Slide">
    <p:spTree>
      <p:nvGrpSpPr>
        <p:cNvPr id="1" name=""/>
        <p:cNvGrpSpPr/>
        <p:nvPr/>
      </p:nvGrpSpPr>
      <p:grpSpPr>
        <a:xfrm>
          <a:off x="0" y="0"/>
          <a:ext cx="0" cy="0"/>
          <a:chOff x="0" y="0"/>
          <a:chExt cx="0" cy="0"/>
        </a:xfrm>
      </p:grpSpPr>
      <p:sp>
        <p:nvSpPr>
          <p:cNvPr id="4" name="Rectangle 3"/>
          <p:cNvSpPr>
            <a:spLocks noChangeArrowheads="1"/>
          </p:cNvSpPr>
          <p:nvPr/>
        </p:nvSpPr>
        <p:spPr bwMode="auto">
          <a:xfrm>
            <a:off x="4643438" y="1628775"/>
            <a:ext cx="4032250" cy="4679950"/>
          </a:xfrm>
          <a:prstGeom prst="rect">
            <a:avLst/>
          </a:prstGeom>
          <a:noFill/>
          <a:ln w="9525">
            <a:solidFill>
              <a:srgbClr val="7F7F7F"/>
            </a:solidFill>
            <a:miter lim="800000"/>
            <a:headEnd/>
            <a:tailEnd/>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Lst>
        </p:spPr>
        <p:txBody>
          <a:bodyPr anchor="ctr"/>
          <a:lstStyle/>
          <a:p>
            <a:pPr algn="ctr">
              <a:defRPr/>
            </a:pPr>
            <a:endParaRPr lang="en-US" sz="1800" dirty="0">
              <a:solidFill>
                <a:schemeClr val="lt1"/>
              </a:solidFill>
              <a:latin typeface="+mn-lt"/>
              <a:ea typeface="+mn-ea"/>
            </a:endParaRPr>
          </a:p>
        </p:txBody>
      </p:sp>
      <p:sp>
        <p:nvSpPr>
          <p:cNvPr id="5" name="TextBox 4"/>
          <p:cNvSpPr txBox="1">
            <a:spLocks noChangeArrowheads="1"/>
          </p:cNvSpPr>
          <p:nvPr/>
        </p:nvSpPr>
        <p:spPr bwMode="auto">
          <a:xfrm>
            <a:off x="6011863" y="2349500"/>
            <a:ext cx="1230312" cy="368300"/>
          </a:xfrm>
          <a:prstGeom prst="rect">
            <a:avLst/>
          </a:prstGeom>
          <a:noFill/>
          <a:ln>
            <a:noFill/>
          </a:ln>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defRPr/>
            </a:pPr>
            <a:r>
              <a:rPr lang="en-US" sz="1800" dirty="0"/>
              <a:t>Image area</a:t>
            </a:r>
          </a:p>
        </p:txBody>
      </p:sp>
      <p:sp>
        <p:nvSpPr>
          <p:cNvPr id="10" name="Title Placeholder 1"/>
          <p:cNvSpPr>
            <a:spLocks noGrp="1"/>
          </p:cNvSpPr>
          <p:nvPr>
            <p:ph type="title"/>
          </p:nvPr>
        </p:nvSpPr>
        <p:spPr bwMode="auto">
          <a:xfrm>
            <a:off x="468313" y="431800"/>
            <a:ext cx="8207375" cy="836960"/>
          </a:xfrm>
          <a:prstGeom prst="rect">
            <a:avLst/>
          </a:prstGeom>
          <a:noFill/>
          <a:ln>
            <a:noFill/>
          </a:ln>
        </p:spPr>
        <p:txBody>
          <a:bodyPr/>
          <a:lstStyle>
            <a:lvl1pPr>
              <a:defRPr/>
            </a:lvl1pPr>
          </a:lstStyle>
          <a:p>
            <a:pPr lvl="0"/>
            <a:r>
              <a:rPr lang="en-US"/>
              <a:t>Click to edit Master title style</a:t>
            </a:r>
            <a:endParaRPr lang="en-AU" dirty="0"/>
          </a:p>
        </p:txBody>
      </p:sp>
      <p:sp>
        <p:nvSpPr>
          <p:cNvPr id="6" name="Text Placeholder 2"/>
          <p:cNvSpPr>
            <a:spLocks noGrp="1"/>
          </p:cNvSpPr>
          <p:nvPr>
            <p:ph type="body" idx="1"/>
          </p:nvPr>
        </p:nvSpPr>
        <p:spPr bwMode="auto">
          <a:xfrm>
            <a:off x="468313" y="1624995"/>
            <a:ext cx="4031679" cy="4683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3505155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68313" y="431800"/>
            <a:ext cx="8208143" cy="836960"/>
          </a:xfrm>
        </p:spPr>
        <p:txBody>
          <a:bodyPr/>
          <a:lstStyle>
            <a:lvl1pPr>
              <a:defRPr/>
            </a:lvl1pPr>
          </a:lstStyle>
          <a:p>
            <a:r>
              <a:rPr lang="en-US"/>
              <a:t>Click to edit Master title style</a:t>
            </a:r>
            <a:endParaRPr lang="en-AU" dirty="0"/>
          </a:p>
        </p:txBody>
      </p:sp>
    </p:spTree>
    <p:extLst>
      <p:ext uri="{BB962C8B-B14F-4D97-AF65-F5344CB8AC3E}">
        <p14:creationId xmlns:p14="http://schemas.microsoft.com/office/powerpoint/2010/main" val="352209285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Divider Slide">
    <p:spTree>
      <p:nvGrpSpPr>
        <p:cNvPr id="1" name=""/>
        <p:cNvGrpSpPr/>
        <p:nvPr/>
      </p:nvGrpSpPr>
      <p:grpSpPr>
        <a:xfrm>
          <a:off x="0" y="0"/>
          <a:ext cx="0" cy="0"/>
          <a:chOff x="0" y="0"/>
          <a:chExt cx="0" cy="0"/>
        </a:xfrm>
      </p:grpSpPr>
      <p:sp>
        <p:nvSpPr>
          <p:cNvPr id="3" name="Rectangle 2"/>
          <p:cNvSpPr/>
          <p:nvPr/>
        </p:nvSpPr>
        <p:spPr>
          <a:xfrm>
            <a:off x="-6350" y="1639888"/>
            <a:ext cx="288925" cy="1439862"/>
          </a:xfrm>
          <a:prstGeom prst="rect">
            <a:avLst/>
          </a:prstGeom>
          <a:gradFill flip="none" rotWithShape="1">
            <a:gsLst>
              <a:gs pos="20000">
                <a:schemeClr val="accent2"/>
              </a:gs>
              <a:gs pos="0">
                <a:schemeClr val="accent1"/>
              </a:gs>
              <a:gs pos="80000">
                <a:schemeClr val="accent5"/>
              </a:gs>
              <a:gs pos="60000">
                <a:schemeClr val="accent4"/>
              </a:gs>
              <a:gs pos="40000">
                <a:schemeClr val="accent3"/>
              </a:gs>
              <a:gs pos="100000">
                <a:schemeClr val="accent6"/>
              </a:gs>
            </a:gsLst>
            <a:lin ang="5400000" scaled="1"/>
            <a:tileRect/>
          </a:gradFill>
          <a:ln>
            <a:noFill/>
          </a:ln>
        </p:spPr>
        <p:style>
          <a:lnRef idx="2">
            <a:schemeClr val="accent1">
              <a:shade val="50000"/>
            </a:schemeClr>
          </a:lnRef>
          <a:fillRef idx="1001">
            <a:schemeClr val="lt1"/>
          </a:fillRef>
          <a:effectRef idx="0">
            <a:schemeClr val="accent1"/>
          </a:effectRef>
          <a:fontRef idx="minor">
            <a:schemeClr val="lt1"/>
          </a:fontRef>
        </p:style>
        <p:txBody>
          <a:bodyPr anchor="ctr"/>
          <a:lstStyle/>
          <a:p>
            <a:pPr algn="ctr" fontAlgn="auto">
              <a:spcBef>
                <a:spcPts val="0"/>
              </a:spcBef>
              <a:spcAft>
                <a:spcPts val="0"/>
              </a:spcAft>
              <a:defRPr/>
            </a:pPr>
            <a:endParaRPr lang="en-AU" sz="1800" dirty="0"/>
          </a:p>
        </p:txBody>
      </p:sp>
      <p:sp>
        <p:nvSpPr>
          <p:cNvPr id="6" name="Text Placeholder 2"/>
          <p:cNvSpPr>
            <a:spLocks noGrp="1"/>
          </p:cNvSpPr>
          <p:nvPr>
            <p:ph type="body" idx="1"/>
          </p:nvPr>
        </p:nvSpPr>
        <p:spPr>
          <a:xfrm>
            <a:off x="468312" y="1639888"/>
            <a:ext cx="8208143" cy="1440000"/>
          </a:xfrm>
        </p:spPr>
        <p:txBody>
          <a:bodyPr/>
          <a:lstStyle>
            <a:lvl1pPr marL="0" marR="0" indent="0" algn="l" defTabSz="914400" rtl="0" eaLnBrk="1" fontAlgn="auto" latinLnBrk="0" hangingPunct="1">
              <a:lnSpc>
                <a:spcPts val="4000"/>
              </a:lnSpc>
              <a:spcBef>
                <a:spcPts val="0"/>
              </a:spcBef>
              <a:spcAft>
                <a:spcPts val="0"/>
              </a:spcAft>
              <a:buClrTx/>
              <a:buSzTx/>
              <a:buFontTx/>
              <a:buNone/>
              <a:tabLst/>
              <a:defRPr lang="en-AU" sz="2400" baseline="0" dirty="0" smtClean="0"/>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9812737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18DBD5F-C6EC-485E-8ECE-A5152736C43A}"/>
              </a:ext>
            </a:extLst>
          </p:cNvPr>
          <p:cNvSpPr>
            <a:spLocks noGrp="1"/>
          </p:cNvSpPr>
          <p:nvPr>
            <p:ph type="dt" sz="half" idx="10"/>
          </p:nvPr>
        </p:nvSpPr>
        <p:spPr>
          <a:xfrm>
            <a:off x="628650" y="6356353"/>
            <a:ext cx="2057400" cy="365125"/>
          </a:xfrm>
          <a:prstGeom prst="rect">
            <a:avLst/>
          </a:prstGeom>
        </p:spPr>
        <p:txBody>
          <a:bodyPr/>
          <a:lstStyle/>
          <a:p>
            <a:fld id="{6EBB0E32-0304-4451-ADB8-C044457D5B85}" type="datetimeFigureOut">
              <a:rPr lang="en-US" smtClean="0"/>
              <a:t>4/8/2020</a:t>
            </a:fld>
            <a:endParaRPr lang="en-US" dirty="0"/>
          </a:p>
        </p:txBody>
      </p:sp>
      <p:sp>
        <p:nvSpPr>
          <p:cNvPr id="3" name="Footer Placeholder 2">
            <a:extLst>
              <a:ext uri="{FF2B5EF4-FFF2-40B4-BE49-F238E27FC236}">
                <a16:creationId xmlns:a16="http://schemas.microsoft.com/office/drawing/2014/main" id="{FB6C0BE6-E24A-4679-B786-AAB41ADCCD5D}"/>
              </a:ext>
            </a:extLst>
          </p:cNvPr>
          <p:cNvSpPr>
            <a:spLocks noGrp="1"/>
          </p:cNvSpPr>
          <p:nvPr>
            <p:ph type="ftr" sz="quarter" idx="11"/>
          </p:nvPr>
        </p:nvSpPr>
        <p:spPr>
          <a:xfrm>
            <a:off x="3028951" y="6356353"/>
            <a:ext cx="3086100" cy="365125"/>
          </a:xfrm>
          <a:prstGeom prst="rect">
            <a:avLst/>
          </a:prstGeom>
        </p:spPr>
        <p:txBody>
          <a:bodyPr/>
          <a:lstStyle/>
          <a:p>
            <a:endParaRPr lang="en-US" dirty="0"/>
          </a:p>
        </p:txBody>
      </p:sp>
      <p:sp>
        <p:nvSpPr>
          <p:cNvPr id="4" name="Slide Number Placeholder 3">
            <a:extLst>
              <a:ext uri="{FF2B5EF4-FFF2-40B4-BE49-F238E27FC236}">
                <a16:creationId xmlns:a16="http://schemas.microsoft.com/office/drawing/2014/main" id="{73FB9417-93D4-4C41-8E0E-1553E0B5D0CE}"/>
              </a:ext>
            </a:extLst>
          </p:cNvPr>
          <p:cNvSpPr>
            <a:spLocks noGrp="1"/>
          </p:cNvSpPr>
          <p:nvPr>
            <p:ph type="sldNum" sz="quarter" idx="12"/>
          </p:nvPr>
        </p:nvSpPr>
        <p:spPr>
          <a:xfrm>
            <a:off x="6457950" y="6356353"/>
            <a:ext cx="2057400" cy="365125"/>
          </a:xfrm>
          <a:prstGeom prst="rect">
            <a:avLst/>
          </a:prstGeom>
        </p:spPr>
        <p:txBody>
          <a:bodyPr/>
          <a:lstStyle/>
          <a:p>
            <a:fld id="{DA64F31B-23FA-4075-AF7D-6228CFD12F03}" type="slidenum">
              <a:rPr lang="en-US" smtClean="0"/>
              <a:t>‹#›</a:t>
            </a:fld>
            <a:endParaRPr lang="en-US" dirty="0"/>
          </a:p>
        </p:txBody>
      </p:sp>
      <p:sp>
        <p:nvSpPr>
          <p:cNvPr id="5" name="Title 134">
            <a:extLst>
              <a:ext uri="{FF2B5EF4-FFF2-40B4-BE49-F238E27FC236}">
                <a16:creationId xmlns:a16="http://schemas.microsoft.com/office/drawing/2014/main" id="{54987689-6D43-479A-A86C-E7808F4D183F}"/>
              </a:ext>
            </a:extLst>
          </p:cNvPr>
          <p:cNvSpPr>
            <a:spLocks noGrp="1"/>
          </p:cNvSpPr>
          <p:nvPr>
            <p:ph type="title"/>
          </p:nvPr>
        </p:nvSpPr>
        <p:spPr>
          <a:xfrm>
            <a:off x="0" y="64008"/>
            <a:ext cx="9141714" cy="841248"/>
          </a:xfrm>
          <a:prstGeom prst="rect">
            <a:avLst/>
          </a:prstGeom>
        </p:spPr>
        <p:txBody>
          <a:bodyPr anchor="ctr"/>
          <a:lstStyle>
            <a:lvl1pPr algn="ctr">
              <a:defRPr>
                <a:solidFill>
                  <a:schemeClr val="accent5">
                    <a:lumMod val="50000"/>
                  </a:schemeClr>
                </a:solidFill>
                <a:latin typeface="+mn-lt"/>
              </a:defRPr>
            </a:lvl1pPr>
          </a:lstStyle>
          <a:p>
            <a:r>
              <a:rPr lang="en-US"/>
              <a:t>Click to edit Master title style</a:t>
            </a:r>
            <a:endParaRPr lang="en-US" dirty="0"/>
          </a:p>
        </p:txBody>
      </p:sp>
      <p:sp>
        <p:nvSpPr>
          <p:cNvPr id="7" name="Text Placeholder 6">
            <a:extLst>
              <a:ext uri="{FF2B5EF4-FFF2-40B4-BE49-F238E27FC236}">
                <a16:creationId xmlns:a16="http://schemas.microsoft.com/office/drawing/2014/main" id="{FB6F8384-BA9F-4DAB-891F-BD002A411115}"/>
              </a:ext>
            </a:extLst>
          </p:cNvPr>
          <p:cNvSpPr>
            <a:spLocks noGrp="1"/>
          </p:cNvSpPr>
          <p:nvPr>
            <p:ph type="body" sz="quarter" idx="13"/>
          </p:nvPr>
        </p:nvSpPr>
        <p:spPr>
          <a:xfrm>
            <a:off x="885825" y="2247900"/>
            <a:ext cx="7372350" cy="2362200"/>
          </a:xfrm>
          <a:prstGeom prst="rect">
            <a:avLst/>
          </a:prstGeom>
        </p:spPr>
        <p:txBody>
          <a:bodyPr anchor="ctr">
            <a:normAutofit/>
          </a:bodyPr>
          <a:lstStyle>
            <a:lvl1pPr marL="0" indent="0" algn="ctr">
              <a:buNone/>
              <a:defRPr sz="2700"/>
            </a:lvl1pPr>
            <a:lvl2pPr marL="342900" indent="0">
              <a:buNone/>
              <a:defRPr/>
            </a:lvl2pPr>
          </a:lstStyle>
          <a:p>
            <a:pPr lvl="0"/>
            <a:r>
              <a:rPr lang="en-US"/>
              <a:t>Click to edit Master text styles</a:t>
            </a:r>
          </a:p>
        </p:txBody>
      </p:sp>
    </p:spTree>
    <p:extLst>
      <p:ext uri="{BB962C8B-B14F-4D97-AF65-F5344CB8AC3E}">
        <p14:creationId xmlns:p14="http://schemas.microsoft.com/office/powerpoint/2010/main" val="4149512874"/>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1_Section Number, Heading + Image 1/2-page">
    <p:spTree>
      <p:nvGrpSpPr>
        <p:cNvPr id="1" name=""/>
        <p:cNvGrpSpPr/>
        <p:nvPr/>
      </p:nvGrpSpPr>
      <p:grpSpPr>
        <a:xfrm>
          <a:off x="0" y="0"/>
          <a:ext cx="0" cy="0"/>
          <a:chOff x="0" y="0"/>
          <a:chExt cx="0" cy="0"/>
        </a:xfrm>
      </p:grpSpPr>
      <p:sp>
        <p:nvSpPr>
          <p:cNvPr id="7" name="Picture Placeholder 12"/>
          <p:cNvSpPr>
            <a:spLocks noGrp="1"/>
          </p:cNvSpPr>
          <p:nvPr>
            <p:ph type="pic" sz="quarter" idx="12"/>
          </p:nvPr>
        </p:nvSpPr>
        <p:spPr>
          <a:xfrm>
            <a:off x="4572000" y="0"/>
            <a:ext cx="4572000" cy="6858000"/>
          </a:xfrm>
        </p:spPr>
        <p:txBody>
          <a:bodyPr/>
          <a:lstStyle/>
          <a:p>
            <a:pPr lvl="0"/>
            <a:r>
              <a:rPr lang="en-US" altLang="en-US" noProof="0" dirty="0"/>
              <a:t>Click icon to add picture</a:t>
            </a:r>
            <a:endParaRPr lang="en-AU" altLang="en-US" noProof="0" dirty="0"/>
          </a:p>
        </p:txBody>
      </p:sp>
      <p:sp>
        <p:nvSpPr>
          <p:cNvPr id="5" name="Rectangle 4"/>
          <p:cNvSpPr/>
          <p:nvPr/>
        </p:nvSpPr>
        <p:spPr>
          <a:xfrm>
            <a:off x="-4761" y="0"/>
            <a:ext cx="4576763" cy="6858000"/>
          </a:xfrm>
          <a:prstGeom prst="rect">
            <a:avLst/>
          </a:prstGeom>
          <a:solidFill>
            <a:srgbClr val="E5221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8" name="Title 1"/>
          <p:cNvSpPr>
            <a:spLocks noGrp="1" noChangeAspect="1"/>
          </p:cNvSpPr>
          <p:nvPr>
            <p:ph type="title" hasCustomPrompt="1"/>
          </p:nvPr>
        </p:nvSpPr>
        <p:spPr>
          <a:xfrm>
            <a:off x="5098924" y="2657717"/>
            <a:ext cx="2326626" cy="775015"/>
          </a:xfrm>
          <a:solidFill>
            <a:schemeClr val="bg1"/>
          </a:solidFill>
        </p:spPr>
        <p:txBody>
          <a:bodyPr wrap="none" lIns="144000" tIns="36000" rIns="144000" anchor="ctr">
            <a:spAutoFit/>
          </a:bodyPr>
          <a:lstStyle>
            <a:lvl1pPr algn="l">
              <a:lnSpc>
                <a:spcPct val="100000"/>
              </a:lnSpc>
              <a:defRPr sz="4800" b="1">
                <a:solidFill>
                  <a:srgbClr val="E52212"/>
                </a:solidFill>
                <a:latin typeface="Roboto Condensed" panose="02000000000000000000" pitchFamily="2" charset="0"/>
                <a:ea typeface="Roboto Condensed" panose="02000000000000000000" pitchFamily="2" charset="0"/>
                <a:cs typeface="Roboto" panose="02000000000000000000" pitchFamily="2" charset="0"/>
              </a:defRPr>
            </a:lvl1pPr>
          </a:lstStyle>
          <a:p>
            <a:r>
              <a:rPr lang="en-US" dirty="0"/>
              <a:t>Heading</a:t>
            </a:r>
          </a:p>
        </p:txBody>
      </p:sp>
      <p:sp>
        <p:nvSpPr>
          <p:cNvPr id="9" name="Text Placeholder 2"/>
          <p:cNvSpPr>
            <a:spLocks noGrp="1" noChangeAspect="1"/>
          </p:cNvSpPr>
          <p:nvPr>
            <p:ph type="body" idx="1" hasCustomPrompt="1"/>
          </p:nvPr>
        </p:nvSpPr>
        <p:spPr>
          <a:xfrm>
            <a:off x="5099359" y="3549840"/>
            <a:ext cx="3665134" cy="775015"/>
          </a:xfrm>
          <a:solidFill>
            <a:schemeClr val="bg1"/>
          </a:solidFill>
        </p:spPr>
        <p:txBody>
          <a:bodyPr wrap="none" lIns="144000" tIns="36000" rIns="144000" anchor="ctr">
            <a:spAutoFit/>
          </a:bodyPr>
          <a:lstStyle>
            <a:lvl1pPr marL="0" indent="0" algn="l">
              <a:lnSpc>
                <a:spcPct val="100000"/>
              </a:lnSpc>
              <a:spcBef>
                <a:spcPts val="0"/>
              </a:spcBef>
              <a:buNone/>
              <a:defRPr sz="4800" b="1">
                <a:solidFill>
                  <a:srgbClr val="E52212"/>
                </a:solidFill>
                <a:latin typeface="Roboto Condensed" panose="02000000000000000000" pitchFamily="2" charset="0"/>
                <a:ea typeface="Roboto Condensed" panose="02000000000000000000" pitchFamily="2" charset="0"/>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dirty="0"/>
              <a:t>More heading</a:t>
            </a:r>
          </a:p>
        </p:txBody>
      </p:sp>
      <p:sp>
        <p:nvSpPr>
          <p:cNvPr id="12" name="Text Placeholder 2"/>
          <p:cNvSpPr>
            <a:spLocks noGrp="1"/>
          </p:cNvSpPr>
          <p:nvPr>
            <p:ph type="body" idx="10" hasCustomPrompt="1"/>
          </p:nvPr>
        </p:nvSpPr>
        <p:spPr>
          <a:xfrm>
            <a:off x="-4761" y="0"/>
            <a:ext cx="4576763" cy="6864350"/>
          </a:xfrm>
        </p:spPr>
        <p:txBody>
          <a:bodyPr tIns="144000" anchor="ctr"/>
          <a:lstStyle>
            <a:lvl1pPr marL="0" indent="0" algn="ctr" rtl="0" eaLnBrk="1" fontAlgn="base" hangingPunct="1">
              <a:spcBef>
                <a:spcPct val="0"/>
              </a:spcBef>
              <a:spcAft>
                <a:spcPct val="0"/>
              </a:spcAft>
              <a:buNone/>
              <a:defRPr lang="en-US" sz="39999" kern="1200" dirty="0" smtClean="0">
                <a:solidFill>
                  <a:schemeClr val="bg1"/>
                </a:solidFill>
                <a:latin typeface="Roboto" panose="02000000000000000000" pitchFamily="2" charset="0"/>
                <a:ea typeface="Roboto" panose="02000000000000000000" pitchFamily="2" charset="0"/>
                <a:cs typeface="Roboto" panose="02000000000000000000" pitchFamily="2" charset="0"/>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a:t>#</a:t>
            </a:r>
          </a:p>
        </p:txBody>
      </p:sp>
      <p:sp>
        <p:nvSpPr>
          <p:cNvPr id="11" name="Text Placeholder 2"/>
          <p:cNvSpPr>
            <a:spLocks noGrp="1" noChangeAspect="1"/>
          </p:cNvSpPr>
          <p:nvPr>
            <p:ph type="body" idx="13" hasCustomPrompt="1"/>
          </p:nvPr>
        </p:nvSpPr>
        <p:spPr>
          <a:xfrm>
            <a:off x="5099359" y="4441963"/>
            <a:ext cx="3665134" cy="775015"/>
          </a:xfrm>
          <a:solidFill>
            <a:schemeClr val="bg1"/>
          </a:solidFill>
        </p:spPr>
        <p:txBody>
          <a:bodyPr wrap="none" lIns="144000" tIns="36000" rIns="144000" anchor="ctr">
            <a:spAutoFit/>
          </a:bodyPr>
          <a:lstStyle>
            <a:lvl1pPr marL="0" indent="0" algn="l">
              <a:lnSpc>
                <a:spcPct val="100000"/>
              </a:lnSpc>
              <a:spcBef>
                <a:spcPts val="0"/>
              </a:spcBef>
              <a:buNone/>
              <a:defRPr sz="4800" b="1">
                <a:solidFill>
                  <a:srgbClr val="E52212"/>
                </a:solidFill>
                <a:latin typeface="Roboto Condensed" panose="02000000000000000000" pitchFamily="2" charset="0"/>
                <a:ea typeface="Roboto Condensed" panose="02000000000000000000" pitchFamily="2" charset="0"/>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dirty="0"/>
              <a:t>More heading</a:t>
            </a:r>
          </a:p>
        </p:txBody>
      </p:sp>
    </p:spTree>
    <p:extLst>
      <p:ext uri="{BB962C8B-B14F-4D97-AF65-F5344CB8AC3E}">
        <p14:creationId xmlns:p14="http://schemas.microsoft.com/office/powerpoint/2010/main" val="12171036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Heading + Bulleted List / Content">
    <p:spTree>
      <p:nvGrpSpPr>
        <p:cNvPr id="1" name=""/>
        <p:cNvGrpSpPr/>
        <p:nvPr/>
      </p:nvGrpSpPr>
      <p:grpSpPr>
        <a:xfrm>
          <a:off x="0" y="0"/>
          <a:ext cx="0" cy="0"/>
          <a:chOff x="0" y="0"/>
          <a:chExt cx="0" cy="0"/>
        </a:xfrm>
      </p:grpSpPr>
      <p:sp>
        <p:nvSpPr>
          <p:cNvPr id="7" name="Text Placeholder 2"/>
          <p:cNvSpPr>
            <a:spLocks noGrp="1"/>
          </p:cNvSpPr>
          <p:nvPr>
            <p:ph idx="1" hasCustomPrompt="1"/>
          </p:nvPr>
        </p:nvSpPr>
        <p:spPr bwMode="auto">
          <a:xfrm>
            <a:off x="628650" y="2772704"/>
            <a:ext cx="7886700" cy="3404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aseline="0">
                <a:solidFill>
                  <a:schemeClr val="tx1"/>
                </a:solidFill>
                <a:latin typeface="Roboto" panose="02000000000000000000" pitchFamily="2" charset="0"/>
                <a:ea typeface="Roboto" panose="02000000000000000000" pitchFamily="2" charset="0"/>
              </a:defRPr>
            </a:lvl1pPr>
            <a:lvl2pPr marL="460363" indent="-236533">
              <a:buFont typeface="Roboto Condensed" panose="02000000000000000000" pitchFamily="2" charset="0"/>
              <a:buChar char="–"/>
              <a:defRPr/>
            </a:lvl2pPr>
          </a:lstStyle>
          <a:p>
            <a:pPr lvl="0"/>
            <a:r>
              <a:rPr lang="en-US" altLang="en-US" noProof="0" dirty="0"/>
              <a:t>Bulleted list</a:t>
            </a:r>
          </a:p>
        </p:txBody>
      </p:sp>
      <p:sp>
        <p:nvSpPr>
          <p:cNvPr id="2" name="Title 1"/>
          <p:cNvSpPr>
            <a:spLocks noGrp="1"/>
          </p:cNvSpPr>
          <p:nvPr>
            <p:ph type="title"/>
          </p:nvPr>
        </p:nvSpPr>
        <p:spPr/>
        <p:txBody>
          <a:bodyPr/>
          <a:lstStyle/>
          <a:p>
            <a:r>
              <a:rPr lang="en-US"/>
              <a:t>Click to edit Master title style</a:t>
            </a:r>
            <a:endParaRPr lang="en-AU"/>
          </a:p>
        </p:txBody>
      </p:sp>
    </p:spTree>
    <p:extLst>
      <p:ext uri="{BB962C8B-B14F-4D97-AF65-F5344CB8AC3E}">
        <p14:creationId xmlns:p14="http://schemas.microsoft.com/office/powerpoint/2010/main" val="28740557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Heading + Content">
    <p:spTree>
      <p:nvGrpSpPr>
        <p:cNvPr id="1" name=""/>
        <p:cNvGrpSpPr/>
        <p:nvPr/>
      </p:nvGrpSpPr>
      <p:grpSpPr>
        <a:xfrm>
          <a:off x="0" y="0"/>
          <a:ext cx="0" cy="0"/>
          <a:chOff x="0" y="0"/>
          <a:chExt cx="0" cy="0"/>
        </a:xfrm>
      </p:grpSpPr>
      <p:sp>
        <p:nvSpPr>
          <p:cNvPr id="6" name="Title Placeholder 1"/>
          <p:cNvSpPr>
            <a:spLocks noGrp="1"/>
          </p:cNvSpPr>
          <p:nvPr>
            <p:ph type="title" hasCustomPrompt="1"/>
          </p:nvPr>
        </p:nvSpPr>
        <p:spPr bwMode="auto">
          <a:xfrm>
            <a:off x="628650" y="712806"/>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lvl1pPr>
          </a:lstStyle>
          <a:p>
            <a:pPr lvl="0"/>
            <a:r>
              <a:rPr lang="en-US" altLang="en-US" dirty="0"/>
              <a:t>Heading</a:t>
            </a:r>
          </a:p>
        </p:txBody>
      </p:sp>
      <p:sp>
        <p:nvSpPr>
          <p:cNvPr id="7" name="Text Placeholder 2"/>
          <p:cNvSpPr>
            <a:spLocks noGrp="1"/>
          </p:cNvSpPr>
          <p:nvPr>
            <p:ph idx="1" hasCustomPrompt="1"/>
          </p:nvPr>
        </p:nvSpPr>
        <p:spPr bwMode="auto">
          <a:xfrm>
            <a:off x="628650" y="2772704"/>
            <a:ext cx="7886700" cy="3404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buNone/>
              <a:defRPr>
                <a:solidFill>
                  <a:schemeClr val="tx1"/>
                </a:solidFill>
                <a:latin typeface="Roboto" panose="02000000000000000000" pitchFamily="2" charset="0"/>
                <a:ea typeface="Roboto" panose="02000000000000000000" pitchFamily="2" charset="0"/>
              </a:defRPr>
            </a:lvl1pPr>
            <a:lvl2pPr marL="460363" indent="-236533">
              <a:buFont typeface="Roboto Condensed" panose="02000000000000000000" pitchFamily="2" charset="0"/>
              <a:buChar char="–"/>
              <a:defRPr/>
            </a:lvl2pPr>
          </a:lstStyle>
          <a:p>
            <a:pPr lvl="0"/>
            <a:r>
              <a:rPr lang="en-US" altLang="en-US" noProof="0" dirty="0"/>
              <a:t>Text</a:t>
            </a:r>
          </a:p>
        </p:txBody>
      </p:sp>
    </p:spTree>
    <p:extLst>
      <p:ext uri="{BB962C8B-B14F-4D97-AF65-F5344CB8AC3E}">
        <p14:creationId xmlns:p14="http://schemas.microsoft.com/office/powerpoint/2010/main" val="11710090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6" name="Title Placeholder 1"/>
          <p:cNvSpPr>
            <a:spLocks noGrp="1"/>
          </p:cNvSpPr>
          <p:nvPr>
            <p:ph type="title" hasCustomPrompt="1"/>
          </p:nvPr>
        </p:nvSpPr>
        <p:spPr bwMode="auto">
          <a:xfrm>
            <a:off x="628650" y="712806"/>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aseline="0"/>
            </a:lvl1pPr>
          </a:lstStyle>
          <a:p>
            <a:pPr lvl="0"/>
            <a:r>
              <a:rPr lang="en-US" dirty="0"/>
              <a:t>Example of table style</a:t>
            </a:r>
            <a:endParaRPr lang="en-US" altLang="en-US" dirty="0"/>
          </a:p>
        </p:txBody>
      </p:sp>
    </p:spTree>
    <p:extLst>
      <p:ext uri="{BB962C8B-B14F-4D97-AF65-F5344CB8AC3E}">
        <p14:creationId xmlns:p14="http://schemas.microsoft.com/office/powerpoint/2010/main" val="30273375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Heading + Content 2-col 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9841" y="712806"/>
            <a:ext cx="7886700" cy="1325563"/>
          </a:xfrm>
        </p:spPr>
        <p:txBody>
          <a:bodyPr/>
          <a:lstStyle>
            <a:lvl1pPr>
              <a:defRPr/>
            </a:lvl1pPr>
          </a:lstStyle>
          <a:p>
            <a:r>
              <a:rPr lang="en-US" dirty="0"/>
              <a:t>Heading</a:t>
            </a:r>
          </a:p>
        </p:txBody>
      </p:sp>
      <p:sp>
        <p:nvSpPr>
          <p:cNvPr id="3" name="Text Placeholder 2"/>
          <p:cNvSpPr>
            <a:spLocks noGrp="1"/>
          </p:cNvSpPr>
          <p:nvPr>
            <p:ph type="body" idx="1" hasCustomPrompt="1"/>
          </p:nvPr>
        </p:nvSpPr>
        <p:spPr>
          <a:xfrm>
            <a:off x="629842" y="2772698"/>
            <a:ext cx="3868340" cy="513244"/>
          </a:xfrm>
        </p:spPr>
        <p:txBody>
          <a:bodyPr/>
          <a:lstStyle>
            <a:lvl1pPr marL="0" indent="0" algn="l" rtl="0" eaLnBrk="1" fontAlgn="base" hangingPunct="1">
              <a:spcBef>
                <a:spcPct val="0"/>
              </a:spcBef>
              <a:spcAft>
                <a:spcPct val="0"/>
              </a:spcAft>
              <a:buNone/>
              <a:defRPr lang="en-US" b="0" kern="1200" dirty="0" smtClean="0">
                <a:solidFill>
                  <a:srgbClr val="3B3838"/>
                </a:solidFill>
                <a:latin typeface="Roboto" panose="02000000000000000000" pitchFamily="2" charset="0"/>
                <a:ea typeface="Roboto" panose="02000000000000000000" pitchFamily="2" charset="0"/>
                <a:cs typeface="Roboto" panose="02000000000000000000" pitchFamily="2" charset="0"/>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a:t>Subheading</a:t>
            </a:r>
          </a:p>
        </p:txBody>
      </p:sp>
      <p:sp>
        <p:nvSpPr>
          <p:cNvPr id="4" name="Content Placeholder 3"/>
          <p:cNvSpPr>
            <a:spLocks noGrp="1"/>
          </p:cNvSpPr>
          <p:nvPr>
            <p:ph sz="half" idx="2" hasCustomPrompt="1"/>
          </p:nvPr>
        </p:nvSpPr>
        <p:spPr>
          <a:xfrm>
            <a:off x="629842" y="3429006"/>
            <a:ext cx="3868340" cy="2390477"/>
          </a:xfrm>
        </p:spPr>
        <p:txBody>
          <a:bodyPr/>
          <a:lstStyle>
            <a:lvl1pPr>
              <a:defRPr/>
            </a:lvl1pPr>
          </a:lstStyle>
          <a:p>
            <a:pPr lvl="0"/>
            <a:r>
              <a:rPr lang="en-US" dirty="0"/>
              <a:t>Bulleted list</a:t>
            </a:r>
          </a:p>
        </p:txBody>
      </p:sp>
      <p:sp>
        <p:nvSpPr>
          <p:cNvPr id="5" name="Text Placeholder 4"/>
          <p:cNvSpPr>
            <a:spLocks noGrp="1"/>
          </p:cNvSpPr>
          <p:nvPr>
            <p:ph type="body" sz="quarter" idx="3" hasCustomPrompt="1"/>
          </p:nvPr>
        </p:nvSpPr>
        <p:spPr>
          <a:xfrm>
            <a:off x="4629152" y="2772698"/>
            <a:ext cx="3887391" cy="513244"/>
          </a:xfrm>
        </p:spPr>
        <p:txBody>
          <a:bodyPr/>
          <a:lstStyle>
            <a:lvl1pPr marL="0" indent="0" algn="l" rtl="0" eaLnBrk="1" fontAlgn="base" hangingPunct="1">
              <a:spcBef>
                <a:spcPct val="0"/>
              </a:spcBef>
              <a:spcAft>
                <a:spcPct val="0"/>
              </a:spcAft>
              <a:buNone/>
              <a:defRPr lang="en-US" kern="1200" dirty="0" smtClean="0">
                <a:solidFill>
                  <a:srgbClr val="3B3838"/>
                </a:solidFill>
                <a:latin typeface="Roboto" panose="02000000000000000000" pitchFamily="2" charset="0"/>
                <a:ea typeface="Roboto" panose="02000000000000000000" pitchFamily="2" charset="0"/>
                <a:cs typeface="Roboto" panose="02000000000000000000" pitchFamily="2" charset="0"/>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a:t>Subheading</a:t>
            </a:r>
          </a:p>
        </p:txBody>
      </p:sp>
      <p:sp>
        <p:nvSpPr>
          <p:cNvPr id="6" name="Content Placeholder 5"/>
          <p:cNvSpPr>
            <a:spLocks noGrp="1"/>
          </p:cNvSpPr>
          <p:nvPr>
            <p:ph sz="quarter" idx="4" hasCustomPrompt="1"/>
          </p:nvPr>
        </p:nvSpPr>
        <p:spPr>
          <a:xfrm>
            <a:off x="4629152" y="3429006"/>
            <a:ext cx="3887391" cy="2390477"/>
          </a:xfrm>
        </p:spPr>
        <p:txBody>
          <a:bodyPr/>
          <a:lstStyle>
            <a:lvl1pPr>
              <a:defRPr/>
            </a:lvl1pPr>
          </a:lstStyle>
          <a:p>
            <a:pPr lvl="0"/>
            <a:r>
              <a:rPr lang="en-US" dirty="0"/>
              <a:t>Bulleted list</a:t>
            </a:r>
          </a:p>
        </p:txBody>
      </p:sp>
    </p:spTree>
    <p:extLst>
      <p:ext uri="{BB962C8B-B14F-4D97-AF65-F5344CB8AC3E}">
        <p14:creationId xmlns:p14="http://schemas.microsoft.com/office/powerpoint/2010/main" val="2338730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Heading, Content + Bulle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9841" y="702929"/>
            <a:ext cx="7886700" cy="1325563"/>
          </a:xfrm>
        </p:spPr>
        <p:txBody>
          <a:bodyPr/>
          <a:lstStyle>
            <a:lvl1pPr>
              <a:defRPr/>
            </a:lvl1pPr>
          </a:lstStyle>
          <a:p>
            <a:r>
              <a:rPr lang="en-US" dirty="0"/>
              <a:t>Heading</a:t>
            </a:r>
          </a:p>
        </p:txBody>
      </p:sp>
      <p:sp>
        <p:nvSpPr>
          <p:cNvPr id="3" name="Text Placeholder 2"/>
          <p:cNvSpPr>
            <a:spLocks noGrp="1"/>
          </p:cNvSpPr>
          <p:nvPr>
            <p:ph type="body" idx="1" hasCustomPrompt="1"/>
          </p:nvPr>
        </p:nvSpPr>
        <p:spPr>
          <a:xfrm>
            <a:off x="629842" y="2772703"/>
            <a:ext cx="3868340" cy="3179751"/>
          </a:xfrm>
        </p:spPr>
        <p:txBody>
          <a:bodyPr/>
          <a:lstStyle>
            <a:lvl1pPr marL="0" indent="0" algn="l" rtl="0" eaLnBrk="1" fontAlgn="base" hangingPunct="1">
              <a:lnSpc>
                <a:spcPct val="100000"/>
              </a:lnSpc>
              <a:spcBef>
                <a:spcPct val="0"/>
              </a:spcBef>
              <a:spcAft>
                <a:spcPts val="1000"/>
              </a:spcAft>
              <a:buNone/>
              <a:defRPr lang="en-US" sz="1800" kern="1200" baseline="0" dirty="0" smtClean="0">
                <a:solidFill>
                  <a:srgbClr val="3B3838"/>
                </a:solidFill>
                <a:latin typeface="Roboto" panose="02000000000000000000" pitchFamily="2" charset="0"/>
                <a:ea typeface="Roboto" panose="02000000000000000000" pitchFamily="2" charset="0"/>
                <a:cs typeface="Roboto" panose="02000000000000000000" pitchFamily="2" charset="0"/>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a:t>Subheading / Intro paragraph</a:t>
            </a:r>
          </a:p>
        </p:txBody>
      </p:sp>
      <p:sp>
        <p:nvSpPr>
          <p:cNvPr id="8" name="Text Placeholder 7"/>
          <p:cNvSpPr>
            <a:spLocks noGrp="1"/>
          </p:cNvSpPr>
          <p:nvPr>
            <p:ph type="body" sz="quarter" idx="10" hasCustomPrompt="1"/>
          </p:nvPr>
        </p:nvSpPr>
        <p:spPr>
          <a:xfrm>
            <a:off x="4629152" y="2772703"/>
            <a:ext cx="3887391" cy="3179751"/>
          </a:xfrm>
        </p:spPr>
        <p:txBody>
          <a:bodyPr/>
          <a:lstStyle>
            <a:lvl1pPr>
              <a:lnSpc>
                <a:spcPct val="100000"/>
              </a:lnSpc>
              <a:spcBef>
                <a:spcPts val="0"/>
              </a:spcBef>
              <a:defRPr/>
            </a:lvl1pPr>
            <a:lvl2pPr marL="176209" indent="0">
              <a:buNone/>
              <a:defRPr/>
            </a:lvl2pPr>
          </a:lstStyle>
          <a:p>
            <a:pPr lvl="0"/>
            <a:r>
              <a:rPr lang="en-US" dirty="0"/>
              <a:t>Bulleted list</a:t>
            </a:r>
          </a:p>
        </p:txBody>
      </p:sp>
    </p:spTree>
    <p:extLst>
      <p:ext uri="{BB962C8B-B14F-4D97-AF65-F5344CB8AC3E}">
        <p14:creationId xmlns:p14="http://schemas.microsoft.com/office/powerpoint/2010/main" val="11164346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712788"/>
            <a:ext cx="7886700" cy="132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dirty="0"/>
              <a:t>Heading</a:t>
            </a:r>
          </a:p>
        </p:txBody>
      </p:sp>
      <p:sp>
        <p:nvSpPr>
          <p:cNvPr id="1027" name="Text Placeholder 2"/>
          <p:cNvSpPr>
            <a:spLocks noGrp="1"/>
          </p:cNvSpPr>
          <p:nvPr>
            <p:ph type="body" idx="1"/>
          </p:nvPr>
        </p:nvSpPr>
        <p:spPr bwMode="auto">
          <a:xfrm>
            <a:off x="628650" y="2795594"/>
            <a:ext cx="7886700" cy="338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dirty="0"/>
              <a:t>Bulleted list</a:t>
            </a:r>
          </a:p>
        </p:txBody>
      </p:sp>
      <p:sp>
        <p:nvSpPr>
          <p:cNvPr id="8" name="TextBox 32"/>
          <p:cNvSpPr txBox="1">
            <a:spLocks noChangeAspect="1" noChangeArrowheads="1"/>
          </p:cNvSpPr>
          <p:nvPr/>
        </p:nvSpPr>
        <p:spPr bwMode="auto">
          <a:xfrm>
            <a:off x="7953903" y="1"/>
            <a:ext cx="1190098" cy="303536"/>
          </a:xfrm>
          <a:prstGeom prst="rect">
            <a:avLst/>
          </a:prstGeom>
          <a:solidFill>
            <a:schemeClr val="tx1"/>
          </a:solidFill>
          <a:ln>
            <a:noFill/>
          </a:ln>
        </p:spPr>
        <p:txBody>
          <a:bodyPr wrap="none" lIns="144000" tIns="72000" rIns="14400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eaLnBrk="1" hangingPunct="1">
              <a:lnSpc>
                <a:spcPct val="100000"/>
              </a:lnSpc>
              <a:spcBef>
                <a:spcPct val="0"/>
              </a:spcBef>
              <a:buFontTx/>
              <a:buNone/>
              <a:defRPr/>
            </a:pPr>
            <a:r>
              <a:rPr lang="en-US" altLang="en-US" sz="1200" b="1" dirty="0">
                <a:solidFill>
                  <a:schemeClr val="bg1"/>
                </a:solidFill>
                <a:latin typeface="Roboto Condensed" panose="02000000000000000000" pitchFamily="2" charset="0"/>
                <a:ea typeface="Roboto Condensed" panose="02000000000000000000" pitchFamily="2" charset="0"/>
                <a:cs typeface="Roboto Condensed" panose="02000000000000000000" pitchFamily="2" charset="0"/>
              </a:rPr>
              <a:t>latrobe.edu.au</a:t>
            </a:r>
          </a:p>
        </p:txBody>
      </p:sp>
      <p:pic>
        <p:nvPicPr>
          <p:cNvPr id="7" name="Picture 11"/>
          <p:cNvPicPr>
            <a:picLocks noChangeAspect="1"/>
          </p:cNvPicPr>
          <p:nvPr/>
        </p:nvPicPr>
        <p:blipFill>
          <a:blip r:embed="rId38" cstate="print">
            <a:extLst>
              <a:ext uri="{28A0092B-C50C-407E-A947-70E740481C1C}">
                <a14:useLocalDpi xmlns:a14="http://schemas.microsoft.com/office/drawing/2010/main" val="0"/>
              </a:ext>
            </a:extLst>
          </a:blip>
          <a:srcRect/>
          <a:stretch>
            <a:fillRect/>
          </a:stretch>
        </p:blipFill>
        <p:spPr bwMode="auto">
          <a:xfrm>
            <a:off x="7833949" y="6417675"/>
            <a:ext cx="1084262"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2"/>
          <p:cNvPicPr>
            <a:picLocks noChangeAspect="1"/>
          </p:cNvPicPr>
          <p:nvPr/>
        </p:nvPicPr>
        <p:blipFill>
          <a:blip r:embed="rId39" cstate="print">
            <a:extLst>
              <a:ext uri="{28A0092B-C50C-407E-A947-70E740481C1C}">
                <a14:useLocalDpi xmlns:a14="http://schemas.microsoft.com/office/drawing/2010/main" val="0"/>
              </a:ext>
            </a:extLst>
          </a:blip>
          <a:srcRect/>
          <a:stretch>
            <a:fillRect/>
          </a:stretch>
        </p:blipFill>
        <p:spPr bwMode="auto">
          <a:xfrm>
            <a:off x="6314772" y="6359525"/>
            <a:ext cx="1355725"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8128326"/>
      </p:ext>
    </p:extLst>
  </p:cSld>
  <p:clrMap bg1="lt1" tx1="dk1" bg2="lt2" tx2="dk2" accent1="accent1" accent2="accent2" accent3="accent3" accent4="accent4" accent5="accent5" accent6="accent6" hlink="hlink" folHlink="folHlink"/>
  <p:sldLayoutIdLst>
    <p:sldLayoutId id="2147484053" r:id="rId1"/>
    <p:sldLayoutId id="2147484054" r:id="rId2"/>
    <p:sldLayoutId id="2147484055" r:id="rId3"/>
    <p:sldLayoutId id="2147484056" r:id="rId4"/>
    <p:sldLayoutId id="2147484057" r:id="rId5"/>
    <p:sldLayoutId id="2147484058" r:id="rId6"/>
    <p:sldLayoutId id="2147484059" r:id="rId7"/>
    <p:sldLayoutId id="2147484061" r:id="rId8"/>
    <p:sldLayoutId id="2147484062" r:id="rId9"/>
    <p:sldLayoutId id="2147484063" r:id="rId10"/>
    <p:sldLayoutId id="2147484066" r:id="rId11"/>
    <p:sldLayoutId id="2147484067" r:id="rId12"/>
    <p:sldLayoutId id="2147484070" r:id="rId13"/>
    <p:sldLayoutId id="2147484071" r:id="rId14"/>
    <p:sldLayoutId id="2147484072" r:id="rId15"/>
    <p:sldLayoutId id="2147484073" r:id="rId16"/>
    <p:sldLayoutId id="2147484074" r:id="rId17"/>
    <p:sldLayoutId id="2147484075" r:id="rId18"/>
    <p:sldLayoutId id="2147484076" r:id="rId19"/>
    <p:sldLayoutId id="2147484077" r:id="rId20"/>
    <p:sldLayoutId id="2147484078" r:id="rId21"/>
    <p:sldLayoutId id="2147484079" r:id="rId22"/>
    <p:sldLayoutId id="2147484080" r:id="rId23"/>
    <p:sldLayoutId id="2147484081" r:id="rId24"/>
    <p:sldLayoutId id="2147484083" r:id="rId25"/>
    <p:sldLayoutId id="2147484084" r:id="rId26"/>
    <p:sldLayoutId id="2147484085" r:id="rId27"/>
    <p:sldLayoutId id="2147484086" r:id="rId28"/>
    <p:sldLayoutId id="2147484046" r:id="rId29"/>
    <p:sldLayoutId id="2147484043" r:id="rId30"/>
    <p:sldLayoutId id="2147484044" r:id="rId31"/>
    <p:sldLayoutId id="2147484048" r:id="rId32"/>
    <p:sldLayoutId id="2147484049" r:id="rId33"/>
    <p:sldLayoutId id="2147484045" r:id="rId34"/>
    <p:sldLayoutId id="2147484050" r:id="rId35"/>
    <p:sldLayoutId id="2147484088" r:id="rId36"/>
  </p:sldLayoutIdLst>
  <p:txStyles>
    <p:titleStyle>
      <a:lvl1pPr algn="l" rtl="0" eaLnBrk="1" fontAlgn="base" hangingPunct="1">
        <a:lnSpc>
          <a:spcPts val="5500"/>
        </a:lnSpc>
        <a:spcBef>
          <a:spcPct val="0"/>
        </a:spcBef>
        <a:spcAft>
          <a:spcPct val="0"/>
        </a:spcAft>
        <a:defRPr lang="en-US" altLang="en-US" sz="4800" b="1" kern="1200" dirty="0">
          <a:solidFill>
            <a:srgbClr val="E52212"/>
          </a:solidFill>
          <a:latin typeface="Roboto Condensed" panose="02000000000000000000" pitchFamily="2" charset="0"/>
          <a:ea typeface="Roboto Condensed" panose="02000000000000000000" pitchFamily="2" charset="0"/>
          <a:cs typeface="Roboto Condensed" panose="02000000000000000000" pitchFamily="2" charset="0"/>
        </a:defRPr>
      </a:lvl1pPr>
      <a:lvl2pPr algn="l" rtl="0" eaLnBrk="1" fontAlgn="base" hangingPunct="1">
        <a:lnSpc>
          <a:spcPts val="5500"/>
        </a:lnSpc>
        <a:spcBef>
          <a:spcPct val="0"/>
        </a:spcBef>
        <a:spcAft>
          <a:spcPct val="0"/>
        </a:spcAft>
        <a:defRPr sz="5400" b="1">
          <a:solidFill>
            <a:srgbClr val="E52212"/>
          </a:solidFill>
          <a:latin typeface="Roboto Condensed" panose="02000000000000000000" pitchFamily="2" charset="0"/>
          <a:ea typeface="Roboto Condensed" panose="02000000000000000000" pitchFamily="2" charset="0"/>
          <a:cs typeface="Roboto Condensed" panose="02000000000000000000" pitchFamily="2" charset="0"/>
        </a:defRPr>
      </a:lvl2pPr>
      <a:lvl3pPr algn="l" rtl="0" eaLnBrk="1" fontAlgn="base" hangingPunct="1">
        <a:lnSpc>
          <a:spcPts val="5500"/>
        </a:lnSpc>
        <a:spcBef>
          <a:spcPct val="0"/>
        </a:spcBef>
        <a:spcAft>
          <a:spcPct val="0"/>
        </a:spcAft>
        <a:defRPr sz="5400" b="1">
          <a:solidFill>
            <a:srgbClr val="E52212"/>
          </a:solidFill>
          <a:latin typeface="Roboto Condensed" panose="02000000000000000000" pitchFamily="2" charset="0"/>
          <a:ea typeface="Roboto Condensed" panose="02000000000000000000" pitchFamily="2" charset="0"/>
          <a:cs typeface="Roboto Condensed" panose="02000000000000000000" pitchFamily="2" charset="0"/>
        </a:defRPr>
      </a:lvl3pPr>
      <a:lvl4pPr algn="l" rtl="0" eaLnBrk="1" fontAlgn="base" hangingPunct="1">
        <a:lnSpc>
          <a:spcPts val="5500"/>
        </a:lnSpc>
        <a:spcBef>
          <a:spcPct val="0"/>
        </a:spcBef>
        <a:spcAft>
          <a:spcPct val="0"/>
        </a:spcAft>
        <a:defRPr sz="5400" b="1">
          <a:solidFill>
            <a:srgbClr val="E52212"/>
          </a:solidFill>
          <a:latin typeface="Roboto Condensed" panose="02000000000000000000" pitchFamily="2" charset="0"/>
          <a:ea typeface="Roboto Condensed" panose="02000000000000000000" pitchFamily="2" charset="0"/>
          <a:cs typeface="Roboto Condensed" panose="02000000000000000000" pitchFamily="2" charset="0"/>
        </a:defRPr>
      </a:lvl4pPr>
      <a:lvl5pPr algn="l" rtl="0" eaLnBrk="1" fontAlgn="base" hangingPunct="1">
        <a:lnSpc>
          <a:spcPts val="5500"/>
        </a:lnSpc>
        <a:spcBef>
          <a:spcPct val="0"/>
        </a:spcBef>
        <a:spcAft>
          <a:spcPct val="0"/>
        </a:spcAft>
        <a:defRPr sz="5400" b="1">
          <a:solidFill>
            <a:srgbClr val="E52212"/>
          </a:solidFill>
          <a:latin typeface="Roboto Condensed" panose="02000000000000000000" pitchFamily="2" charset="0"/>
          <a:ea typeface="Roboto Condensed" panose="02000000000000000000" pitchFamily="2" charset="0"/>
          <a:cs typeface="Roboto Condensed" panose="02000000000000000000" pitchFamily="2" charset="0"/>
        </a:defRPr>
      </a:lvl5pPr>
      <a:lvl6pPr marL="457189" algn="l" rtl="0" eaLnBrk="1" fontAlgn="base" hangingPunct="1">
        <a:lnSpc>
          <a:spcPct val="90000"/>
        </a:lnSpc>
        <a:spcBef>
          <a:spcPct val="0"/>
        </a:spcBef>
        <a:spcAft>
          <a:spcPct val="0"/>
        </a:spcAft>
        <a:defRPr sz="4400">
          <a:solidFill>
            <a:schemeClr val="tx1"/>
          </a:solidFill>
          <a:latin typeface="Calibri Light" charset="0"/>
        </a:defRPr>
      </a:lvl6pPr>
      <a:lvl7pPr marL="914377" algn="l" rtl="0" eaLnBrk="1" fontAlgn="base" hangingPunct="1">
        <a:lnSpc>
          <a:spcPct val="90000"/>
        </a:lnSpc>
        <a:spcBef>
          <a:spcPct val="0"/>
        </a:spcBef>
        <a:spcAft>
          <a:spcPct val="0"/>
        </a:spcAft>
        <a:defRPr sz="4400">
          <a:solidFill>
            <a:schemeClr val="tx1"/>
          </a:solidFill>
          <a:latin typeface="Calibri Light" charset="0"/>
        </a:defRPr>
      </a:lvl7pPr>
      <a:lvl8pPr marL="1371566" algn="l" rtl="0" eaLnBrk="1" fontAlgn="base" hangingPunct="1">
        <a:lnSpc>
          <a:spcPct val="90000"/>
        </a:lnSpc>
        <a:spcBef>
          <a:spcPct val="0"/>
        </a:spcBef>
        <a:spcAft>
          <a:spcPct val="0"/>
        </a:spcAft>
        <a:defRPr sz="4400">
          <a:solidFill>
            <a:schemeClr val="tx1"/>
          </a:solidFill>
          <a:latin typeface="Calibri Light" charset="0"/>
        </a:defRPr>
      </a:lvl8pPr>
      <a:lvl9pPr marL="1828754" algn="l" rtl="0" eaLnBrk="1" fontAlgn="base" hangingPunct="1">
        <a:lnSpc>
          <a:spcPct val="90000"/>
        </a:lnSpc>
        <a:spcBef>
          <a:spcPct val="0"/>
        </a:spcBef>
        <a:spcAft>
          <a:spcPct val="0"/>
        </a:spcAft>
        <a:defRPr sz="4400">
          <a:solidFill>
            <a:schemeClr val="tx1"/>
          </a:solidFill>
          <a:latin typeface="Calibri Light" charset="0"/>
        </a:defRPr>
      </a:lvl9pPr>
    </p:titleStyle>
    <p:bodyStyle>
      <a:lvl1pPr marL="215895" indent="-215895" algn="l" rtl="0" eaLnBrk="1" fontAlgn="base" hangingPunct="1">
        <a:spcBef>
          <a:spcPct val="0"/>
        </a:spcBef>
        <a:spcAft>
          <a:spcPts val="1500"/>
        </a:spcAft>
        <a:buClr>
          <a:srgbClr val="E52212"/>
        </a:buClr>
        <a:buSzPct val="100000"/>
        <a:buFont typeface="Wingdings 2" panose="05020102010507070707" pitchFamily="18" charset="2"/>
        <a:buChar char=""/>
        <a:defRPr lang="en-US" altLang="en-US" sz="1600" kern="1200" dirty="0">
          <a:solidFill>
            <a:schemeClr val="tx1"/>
          </a:solidFill>
          <a:latin typeface="Roboto" panose="02000000000000000000" pitchFamily="2" charset="0"/>
          <a:ea typeface="Roboto" panose="02000000000000000000" pitchFamily="2" charset="0"/>
          <a:cs typeface="Roboto" panose="02000000000000000000" pitchFamily="2" charset="0"/>
        </a:defRPr>
      </a:lvl1pPr>
      <a:lvl2pPr marL="471476" indent="-241294" algn="l" rtl="0" eaLnBrk="1" fontAlgn="base" hangingPunct="1">
        <a:lnSpc>
          <a:spcPct val="90000"/>
        </a:lnSpc>
        <a:spcBef>
          <a:spcPts val="500"/>
        </a:spcBef>
        <a:spcAft>
          <a:spcPts val="1000"/>
        </a:spcAft>
        <a:buClr>
          <a:srgbClr val="E52212"/>
        </a:buClr>
        <a:buSzPct val="100000"/>
        <a:buFont typeface="Roboto Condensed" panose="02000000000000000000" pitchFamily="2" charset="0"/>
        <a:buChar char="–"/>
        <a:defRPr lang="en-US" altLang="en-US" sz="1600" kern="1200" dirty="0">
          <a:solidFill>
            <a:srgbClr val="A6A6A6"/>
          </a:solidFill>
          <a:latin typeface="Roboto Condensed" panose="02000000000000000000" pitchFamily="2" charset="0"/>
          <a:ea typeface="Roboto Condensed" panose="02000000000000000000" pitchFamily="2" charset="0"/>
          <a:cs typeface="Roboto Condensed" panose="02000000000000000000" pitchFamily="2" charset="0"/>
        </a:defRPr>
      </a:lvl2pPr>
      <a:lvl3pPr marL="536561" indent="-176209" algn="l" rtl="0" eaLnBrk="1" fontAlgn="base" hangingPunct="1">
        <a:lnSpc>
          <a:spcPct val="90000"/>
        </a:lnSpc>
        <a:spcBef>
          <a:spcPts val="500"/>
        </a:spcBef>
        <a:spcAft>
          <a:spcPts val="1000"/>
        </a:spcAft>
        <a:buClr>
          <a:srgbClr val="E52212"/>
        </a:buClr>
        <a:buSzPct val="100000"/>
        <a:buFont typeface="Wingdings 2" panose="05020102010507070707" pitchFamily="18" charset="2"/>
        <a:buChar char=""/>
        <a:defRPr lang="en-US" altLang="en-US" sz="1600" kern="1200" dirty="0">
          <a:solidFill>
            <a:srgbClr val="A6A6A6"/>
          </a:solidFill>
          <a:latin typeface="Roboto Condensed" panose="02000000000000000000" pitchFamily="2" charset="0"/>
          <a:ea typeface="Roboto Condensed" panose="02000000000000000000" pitchFamily="2" charset="0"/>
          <a:cs typeface="Roboto Condensed" panose="02000000000000000000" pitchFamily="2" charset="0"/>
        </a:defRPr>
      </a:lvl3pPr>
      <a:lvl4pPr marL="1600160" indent="-228594" algn="l" rtl="0" eaLnBrk="1" fontAlgn="base" hangingPunct="1">
        <a:lnSpc>
          <a:spcPct val="90000"/>
        </a:lnSpc>
        <a:spcBef>
          <a:spcPts val="500"/>
        </a:spcBef>
        <a:spcAft>
          <a:spcPts val="1000"/>
        </a:spcAft>
        <a:buClr>
          <a:srgbClr val="E52212"/>
        </a:buClr>
        <a:buSzPct val="150000"/>
        <a:buFont typeface="Arial" panose="020B0604020202020204" pitchFamily="34" charset="0"/>
        <a:buChar char="•"/>
        <a:defRPr lang="en-US" altLang="en-US" sz="1600" kern="1200" dirty="0">
          <a:solidFill>
            <a:srgbClr val="A6A6A6"/>
          </a:solidFill>
          <a:latin typeface="Roboto Condensed" panose="02000000000000000000" pitchFamily="2" charset="0"/>
          <a:ea typeface="Roboto Condensed" panose="02000000000000000000" pitchFamily="2" charset="0"/>
          <a:cs typeface="Roboto Condensed" panose="02000000000000000000" pitchFamily="2" charset="0"/>
        </a:defRPr>
      </a:lvl4pPr>
      <a:lvl5pPr marL="2057349" indent="-228594" algn="l" rtl="0" eaLnBrk="1" fontAlgn="base" hangingPunct="1">
        <a:lnSpc>
          <a:spcPct val="90000"/>
        </a:lnSpc>
        <a:spcBef>
          <a:spcPts val="500"/>
        </a:spcBef>
        <a:spcAft>
          <a:spcPts val="1000"/>
        </a:spcAft>
        <a:buClr>
          <a:srgbClr val="E52212"/>
        </a:buClr>
        <a:buSzPct val="150000"/>
        <a:buFont typeface="Arial" panose="020B0604020202020204" pitchFamily="34" charset="0"/>
        <a:buChar char="•"/>
        <a:defRPr lang="en-US" altLang="en-US" sz="1600" kern="1200" dirty="0">
          <a:solidFill>
            <a:srgbClr val="A6A6A6"/>
          </a:solidFill>
          <a:latin typeface="Roboto Condensed" panose="02000000000000000000" pitchFamily="2" charset="0"/>
          <a:ea typeface="Roboto Condensed" panose="02000000000000000000" pitchFamily="2" charset="0"/>
          <a:cs typeface="Roboto Condensed" panose="02000000000000000000" pitchFamily="2"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2" Type="http://schemas.openxmlformats.org/officeDocument/2006/relationships/hyperlink" Target="https://oaic.gov.au/privacy/guidance-and-advice/guide-to-data-analytics-and-the-australian-privacy-principles/" TargetMode="External"/><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25.xml"/><Relationship Id="rId5" Type="http://schemas.openxmlformats.org/officeDocument/2006/relationships/image" Target="../media/image21.sv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25.xml"/><Relationship Id="rId5" Type="http://schemas.openxmlformats.org/officeDocument/2006/relationships/hyperlink" Target="mailto:records@latrobe.edu.au" TargetMode="External"/><Relationship Id="rId4" Type="http://schemas.openxmlformats.org/officeDocument/2006/relationships/image" Target="../media/image27.svg"/></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5.xml"/><Relationship Id="rId4" Type="http://schemas.openxmlformats.org/officeDocument/2006/relationships/image" Target="../media/image21.svg"/></Relationships>
</file>

<file path=ppt/slides/_rels/slide1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7.xml"/><Relationship Id="rId5" Type="http://schemas.openxmlformats.org/officeDocument/2006/relationships/image" Target="../media/image27.sv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4.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hyperlink" Target="https://policies.latrobe.edu.au/document/view.php?id=106" TargetMode="External"/><Relationship Id="rId2" Type="http://schemas.openxmlformats.org/officeDocument/2006/relationships/notesSlide" Target="../notesSlides/notesSlide4.xml"/><Relationship Id="rId1" Type="http://schemas.openxmlformats.org/officeDocument/2006/relationships/slideLayout" Target="../slideLayouts/slideLayout24.xml"/><Relationship Id="rId4" Type="http://schemas.openxmlformats.org/officeDocument/2006/relationships/hyperlink" Target="https://www.nhmrc.gov.au/guidelines-publications/r41"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latrobe.edu.au/researchers/research-office/ethics/human-ethics" TargetMode="External"/><Relationship Id="rId2" Type="http://schemas.openxmlformats.org/officeDocument/2006/relationships/notesSlide" Target="../notesSlides/notesSlide5.xml"/><Relationship Id="rId1" Type="http://schemas.openxmlformats.org/officeDocument/2006/relationships/slideLayout" Target="../slideLayouts/slideLayout24.xml"/><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31.xm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30.xml"/><Relationship Id="rId5" Type="http://schemas.openxmlformats.org/officeDocument/2006/relationships/image" Target="../media/image25.png"/><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52212"/>
        </a:solidFill>
        <a:effectLst/>
      </p:bgPr>
    </p:bg>
    <p:spTree>
      <p:nvGrpSpPr>
        <p:cNvPr id="1" name=""/>
        <p:cNvGrpSpPr/>
        <p:nvPr/>
      </p:nvGrpSpPr>
      <p:grpSpPr>
        <a:xfrm>
          <a:off x="0" y="0"/>
          <a:ext cx="0" cy="0"/>
          <a:chOff x="0" y="0"/>
          <a:chExt cx="0" cy="0"/>
        </a:xfrm>
      </p:grpSpPr>
      <p:sp>
        <p:nvSpPr>
          <p:cNvPr id="13314" name="Title 1"/>
          <p:cNvSpPr>
            <a:spLocks noGrp="1" noChangeAspect="1"/>
          </p:cNvSpPr>
          <p:nvPr>
            <p:ph type="title"/>
          </p:nvPr>
        </p:nvSpPr>
        <p:spPr>
          <a:xfrm>
            <a:off x="1979712" y="1052736"/>
            <a:ext cx="4110798" cy="1267458"/>
          </a:xfrm>
        </p:spPr>
        <p:txBody>
          <a:bodyPr anchor="ctr"/>
          <a:lstStyle/>
          <a:p>
            <a:pPr algn="ctr"/>
            <a:r>
              <a:rPr lang="en-US" dirty="0"/>
              <a:t>Research</a:t>
            </a:r>
            <a:endParaRPr lang="en-AU" dirty="0"/>
          </a:p>
        </p:txBody>
      </p:sp>
      <p:sp>
        <p:nvSpPr>
          <p:cNvPr id="13315" name="Text Placeholder 2"/>
          <p:cNvSpPr>
            <a:spLocks noGrp="1" noChangeAspect="1"/>
          </p:cNvSpPr>
          <p:nvPr>
            <p:ph type="body" idx="1"/>
          </p:nvPr>
        </p:nvSpPr>
        <p:spPr>
          <a:xfrm>
            <a:off x="217459" y="2675328"/>
            <a:ext cx="7808204" cy="1267458"/>
          </a:xfr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144000" tIns="36000" rIns="144000" bIns="0" numCol="1" anchor="ctr" anchorCtr="0" compatLnSpc="1">
            <a:prstTxWarp prst="textNoShape">
              <a:avLst/>
            </a:prstTxWarp>
            <a:spAutoFit/>
          </a:bodyPr>
          <a:lstStyle/>
          <a:p>
            <a:pPr algn="ctr">
              <a:spcBef>
                <a:spcPct val="0"/>
              </a:spcBef>
              <a:spcAft>
                <a:spcPct val="0"/>
              </a:spcAft>
            </a:pPr>
            <a:r>
              <a:rPr lang="en-US" dirty="0"/>
              <a:t>Data Management	</a:t>
            </a:r>
            <a:endParaRPr lang="en-AU" dirty="0"/>
          </a:p>
        </p:txBody>
      </p:sp>
      <p:sp>
        <p:nvSpPr>
          <p:cNvPr id="6" name="Title 1"/>
          <p:cNvSpPr txBox="1">
            <a:spLocks noChangeAspect="1"/>
          </p:cNvSpPr>
          <p:nvPr/>
        </p:nvSpPr>
        <p:spPr bwMode="auto">
          <a:xfrm>
            <a:off x="5364088" y="4297920"/>
            <a:ext cx="2326626" cy="126745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144000" tIns="36000" rIns="144000" bIns="0" numCol="1" anchor="ctr" anchorCtr="0" compatLnSpc="1">
            <a:prstTxWarp prst="textNoShape">
              <a:avLst/>
            </a:prstTxWarp>
            <a:spAutoFit/>
          </a:bodyPr>
          <a:lstStyle>
            <a:lvl1pPr algn="ctr" eaLnBrk="1" hangingPunct="1">
              <a:lnSpc>
                <a:spcPct val="100000"/>
              </a:lnSpc>
              <a:defRPr lang="en-US" altLang="en-US" sz="8000" b="1">
                <a:solidFill>
                  <a:srgbClr val="E52212"/>
                </a:solidFill>
                <a:latin typeface="Roboto Condensed" panose="02000000000000000000" pitchFamily="2" charset="0"/>
                <a:ea typeface="Roboto Condensed" panose="02000000000000000000" pitchFamily="2" charset="0"/>
                <a:cs typeface="Roboto" panose="02000000000000000000" pitchFamily="2" charset="0"/>
              </a:defRPr>
            </a:lvl1pPr>
            <a:lvl2pPr eaLnBrk="1" hangingPunct="1">
              <a:lnSpc>
                <a:spcPts val="5500"/>
              </a:lnSpc>
              <a:defRPr sz="5400" b="1">
                <a:solidFill>
                  <a:srgbClr val="E52212"/>
                </a:solidFill>
                <a:latin typeface="Roboto Condensed" panose="02000000000000000000" pitchFamily="2" charset="0"/>
                <a:ea typeface="Roboto Condensed" panose="02000000000000000000" pitchFamily="2" charset="0"/>
                <a:cs typeface="Roboto Condensed" panose="02000000000000000000" pitchFamily="2" charset="0"/>
              </a:defRPr>
            </a:lvl2pPr>
            <a:lvl3pPr eaLnBrk="1" hangingPunct="1">
              <a:lnSpc>
                <a:spcPts val="5500"/>
              </a:lnSpc>
              <a:defRPr sz="5400" b="1">
                <a:solidFill>
                  <a:srgbClr val="E52212"/>
                </a:solidFill>
                <a:latin typeface="Roboto Condensed" panose="02000000000000000000" pitchFamily="2" charset="0"/>
                <a:ea typeface="Roboto Condensed" panose="02000000000000000000" pitchFamily="2" charset="0"/>
                <a:cs typeface="Roboto Condensed" panose="02000000000000000000" pitchFamily="2" charset="0"/>
              </a:defRPr>
            </a:lvl3pPr>
            <a:lvl4pPr eaLnBrk="1" hangingPunct="1">
              <a:lnSpc>
                <a:spcPts val="5500"/>
              </a:lnSpc>
              <a:defRPr sz="5400" b="1">
                <a:solidFill>
                  <a:srgbClr val="E52212"/>
                </a:solidFill>
                <a:latin typeface="Roboto Condensed" panose="02000000000000000000" pitchFamily="2" charset="0"/>
                <a:ea typeface="Roboto Condensed" panose="02000000000000000000" pitchFamily="2" charset="0"/>
                <a:cs typeface="Roboto Condensed" panose="02000000000000000000" pitchFamily="2" charset="0"/>
              </a:defRPr>
            </a:lvl4pPr>
            <a:lvl5pPr eaLnBrk="1" hangingPunct="1">
              <a:lnSpc>
                <a:spcPts val="5500"/>
              </a:lnSpc>
              <a:defRPr sz="5400" b="1">
                <a:solidFill>
                  <a:srgbClr val="E52212"/>
                </a:solidFill>
                <a:latin typeface="Roboto Condensed" panose="02000000000000000000" pitchFamily="2" charset="0"/>
                <a:ea typeface="Roboto Condensed" panose="02000000000000000000" pitchFamily="2" charset="0"/>
                <a:cs typeface="Roboto Condensed" panose="02000000000000000000" pitchFamily="2" charset="0"/>
              </a:defRPr>
            </a:lvl5pPr>
            <a:lvl6pPr marL="457189" fontAlgn="base">
              <a:lnSpc>
                <a:spcPct val="90000"/>
              </a:lnSpc>
              <a:spcBef>
                <a:spcPct val="0"/>
              </a:spcBef>
              <a:spcAft>
                <a:spcPct val="0"/>
              </a:spcAft>
              <a:defRPr sz="4400">
                <a:latin typeface="Calibri Light" charset="0"/>
              </a:defRPr>
            </a:lvl6pPr>
            <a:lvl7pPr marL="914377" fontAlgn="base">
              <a:lnSpc>
                <a:spcPct val="90000"/>
              </a:lnSpc>
              <a:spcBef>
                <a:spcPct val="0"/>
              </a:spcBef>
              <a:spcAft>
                <a:spcPct val="0"/>
              </a:spcAft>
              <a:defRPr sz="4400">
                <a:latin typeface="Calibri Light" charset="0"/>
              </a:defRPr>
            </a:lvl7pPr>
            <a:lvl8pPr marL="1371566" fontAlgn="base">
              <a:lnSpc>
                <a:spcPct val="90000"/>
              </a:lnSpc>
              <a:spcBef>
                <a:spcPct val="0"/>
              </a:spcBef>
              <a:spcAft>
                <a:spcPct val="0"/>
              </a:spcAft>
              <a:defRPr sz="4400">
                <a:latin typeface="Calibri Light" charset="0"/>
              </a:defRPr>
            </a:lvl8pPr>
            <a:lvl9pPr marL="1828754" fontAlgn="base">
              <a:lnSpc>
                <a:spcPct val="90000"/>
              </a:lnSpc>
              <a:spcBef>
                <a:spcPct val="0"/>
              </a:spcBef>
              <a:spcAft>
                <a:spcPct val="0"/>
              </a:spcAft>
              <a:defRPr sz="4400">
                <a:latin typeface="Calibri Light" charset="0"/>
              </a:defRPr>
            </a:lvl9pPr>
          </a:lstStyle>
          <a:p>
            <a:r>
              <a:rPr lang="en-AU" dirty="0"/>
              <a:t>2020</a:t>
            </a:r>
          </a:p>
        </p:txBody>
      </p:sp>
    </p:spTree>
    <p:extLst>
      <p:ext uri="{BB962C8B-B14F-4D97-AF65-F5344CB8AC3E}">
        <p14:creationId xmlns:p14="http://schemas.microsoft.com/office/powerpoint/2010/main" val="4111779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7C753933-A79C-4B57-9517-B2F9220737B4}"/>
              </a:ext>
            </a:extLst>
          </p:cNvPr>
          <p:cNvGraphicFramePr>
            <a:graphicFrameLocks noGrp="1"/>
          </p:cNvGraphicFramePr>
          <p:nvPr>
            <p:ph idx="4294967295"/>
            <p:extLst>
              <p:ext uri="{D42A27DB-BD31-4B8C-83A1-F6EECF244321}">
                <p14:modId xmlns:p14="http://schemas.microsoft.com/office/powerpoint/2010/main" val="2222276683"/>
              </p:ext>
            </p:extLst>
          </p:nvPr>
        </p:nvGraphicFramePr>
        <p:xfrm>
          <a:off x="-868" y="1268760"/>
          <a:ext cx="9036497" cy="5040560"/>
        </p:xfrm>
        <a:graphic>
          <a:graphicData uri="http://schemas.openxmlformats.org/drawingml/2006/table">
            <a:tbl>
              <a:tblPr firstRow="1" firstCol="1" bandCol="1">
                <a:tableStyleId>{3B4B98B0-60AC-42C2-AFA5-B58CD77FA1E5}</a:tableStyleId>
              </a:tblPr>
              <a:tblGrid>
                <a:gridCol w="611559">
                  <a:extLst>
                    <a:ext uri="{9D8B030D-6E8A-4147-A177-3AD203B41FA5}">
                      <a16:colId xmlns:a16="http://schemas.microsoft.com/office/drawing/2014/main" val="3849023508"/>
                    </a:ext>
                  </a:extLst>
                </a:gridCol>
                <a:gridCol w="4824536">
                  <a:extLst>
                    <a:ext uri="{9D8B030D-6E8A-4147-A177-3AD203B41FA5}">
                      <a16:colId xmlns:a16="http://schemas.microsoft.com/office/drawing/2014/main" val="613441835"/>
                    </a:ext>
                  </a:extLst>
                </a:gridCol>
                <a:gridCol w="3600402">
                  <a:extLst>
                    <a:ext uri="{9D8B030D-6E8A-4147-A177-3AD203B41FA5}">
                      <a16:colId xmlns:a16="http://schemas.microsoft.com/office/drawing/2014/main" val="2664117920"/>
                    </a:ext>
                  </a:extLst>
                </a:gridCol>
              </a:tblGrid>
              <a:tr h="273412">
                <a:tc>
                  <a:txBody>
                    <a:bodyPr/>
                    <a:lstStyle/>
                    <a:p>
                      <a:pPr algn="l" rtl="0" fontAlgn="base"/>
                      <a:r>
                        <a:rPr lang="en-US" sz="1000" dirty="0">
                          <a:effectLst/>
                        </a:rPr>
                        <a:t> </a:t>
                      </a:r>
                      <a:endParaRPr lang="en-US" sz="1000" b="0" i="0" dirty="0">
                        <a:effectLst/>
                        <a:latin typeface="Calibri" panose="020F0502020204030204" pitchFamily="34" charset="0"/>
                      </a:endParaRPr>
                    </a:p>
                  </a:txBody>
                  <a:tcPr marL="2167" marR="2167" marT="1083" marB="1083">
                    <a:lnT w="12700" cap="flat" cmpd="sng" algn="ctr">
                      <a:solidFill>
                        <a:srgbClr val="E52212"/>
                      </a:solidFill>
                      <a:prstDash val="solid"/>
                      <a:round/>
                      <a:headEnd type="none" w="med" len="med"/>
                      <a:tailEnd type="none" w="med" len="med"/>
                    </a:lnT>
                    <a:lnB w="12700" cap="flat" cmpd="sng" algn="ctr">
                      <a:solidFill>
                        <a:srgbClr val="E52212"/>
                      </a:solidFill>
                      <a:prstDash val="solid"/>
                      <a:round/>
                      <a:headEnd type="none" w="med" len="med"/>
                      <a:tailEnd type="none" w="med" len="med"/>
                    </a:lnB>
                  </a:tcPr>
                </a:tc>
                <a:tc>
                  <a:txBody>
                    <a:bodyPr/>
                    <a:lstStyle/>
                    <a:p>
                      <a:pPr algn="ctr" rtl="0" fontAlgn="base"/>
                      <a:r>
                        <a:rPr lang="en-US" sz="1800" dirty="0">
                          <a:effectLst/>
                        </a:rPr>
                        <a:t>Sensitive </a:t>
                      </a:r>
                      <a:endParaRPr lang="en-US" sz="1800" b="0" i="0" dirty="0">
                        <a:solidFill>
                          <a:srgbClr val="FF0000"/>
                        </a:solidFill>
                        <a:effectLst/>
                      </a:endParaRPr>
                    </a:p>
                  </a:txBody>
                  <a:tcPr marL="2167" marR="2167" marT="1083" marB="1083">
                    <a:lnT w="12700" cap="flat" cmpd="sng" algn="ctr">
                      <a:solidFill>
                        <a:srgbClr val="E52212"/>
                      </a:solidFill>
                      <a:prstDash val="solid"/>
                      <a:round/>
                      <a:headEnd type="none" w="med" len="med"/>
                      <a:tailEnd type="none" w="med" len="med"/>
                    </a:lnT>
                    <a:lnB w="12700" cap="flat" cmpd="sng" algn="ctr">
                      <a:solidFill>
                        <a:srgbClr val="E52212"/>
                      </a:solidFill>
                      <a:prstDash val="solid"/>
                      <a:round/>
                      <a:headEnd type="none" w="med" len="med"/>
                      <a:tailEnd type="none" w="med" len="med"/>
                    </a:lnB>
                  </a:tcPr>
                </a:tc>
                <a:tc>
                  <a:txBody>
                    <a:bodyPr/>
                    <a:lstStyle/>
                    <a:p>
                      <a:pPr algn="ctr" rtl="0" fontAlgn="base"/>
                      <a:r>
                        <a:rPr lang="en-US" sz="1800" dirty="0">
                          <a:effectLst/>
                        </a:rPr>
                        <a:t>Not Sensitive </a:t>
                      </a:r>
                      <a:endParaRPr lang="en-US" sz="1800" b="0" i="0" dirty="0">
                        <a:solidFill>
                          <a:srgbClr val="FF0000"/>
                        </a:solidFill>
                        <a:effectLst/>
                      </a:endParaRPr>
                    </a:p>
                  </a:txBody>
                  <a:tcPr marL="2167" marR="2167" marT="1083" marB="1083">
                    <a:lnT w="12700" cap="flat" cmpd="sng" algn="ctr">
                      <a:solidFill>
                        <a:srgbClr val="E52212"/>
                      </a:solidFill>
                      <a:prstDash val="solid"/>
                      <a:round/>
                      <a:headEnd type="none" w="med" len="med"/>
                      <a:tailEnd type="none" w="med" len="med"/>
                    </a:lnT>
                    <a:lnB w="12700" cap="flat" cmpd="sng" algn="ctr">
                      <a:solidFill>
                        <a:srgbClr val="E52212"/>
                      </a:solidFill>
                      <a:prstDash val="solid"/>
                      <a:round/>
                      <a:headEnd type="none" w="med" len="med"/>
                      <a:tailEnd type="none" w="med" len="med"/>
                    </a:lnB>
                  </a:tcPr>
                </a:tc>
                <a:extLst>
                  <a:ext uri="{0D108BD9-81ED-4DB2-BD59-A6C34878D82A}">
                    <a16:rowId xmlns:a16="http://schemas.microsoft.com/office/drawing/2014/main" val="1738058565"/>
                  </a:ext>
                </a:extLst>
              </a:tr>
              <a:tr h="2891866">
                <a:tc>
                  <a:txBody>
                    <a:bodyPr/>
                    <a:lstStyle/>
                    <a:p>
                      <a:pPr algn="ctr" rtl="0" fontAlgn="base"/>
                      <a:r>
                        <a:rPr lang="en-US" sz="1800" dirty="0">
                          <a:effectLst/>
                        </a:rPr>
                        <a:t>Human</a:t>
                      </a:r>
                      <a:r>
                        <a:rPr lang="en-US" sz="1000" dirty="0">
                          <a:effectLst/>
                        </a:rPr>
                        <a:t> </a:t>
                      </a:r>
                      <a:endParaRPr lang="en-US" sz="1000" b="0" i="0" dirty="0">
                        <a:effectLst/>
                      </a:endParaRPr>
                    </a:p>
                  </a:txBody>
                  <a:tcPr marL="2167" marR="2167" marT="1083" marB="1083" vert="vert270" anchor="ctr">
                    <a:lnT w="12700" cap="flat" cmpd="sng" algn="ctr">
                      <a:solidFill>
                        <a:srgbClr val="E52212"/>
                      </a:solidFill>
                      <a:prstDash val="solid"/>
                      <a:round/>
                      <a:headEnd type="none" w="med" len="med"/>
                      <a:tailEnd type="none" w="med" len="med"/>
                    </a:lnT>
                    <a:lnB w="12700" cap="flat" cmpd="sng" algn="ctr">
                      <a:solidFill>
                        <a:srgbClr val="E52212"/>
                      </a:solidFill>
                      <a:prstDash val="solid"/>
                      <a:round/>
                      <a:headEnd type="none" w="med" len="med"/>
                      <a:tailEnd type="none" w="med" len="med"/>
                    </a:lnB>
                  </a:tcPr>
                </a:tc>
                <a:tc>
                  <a:txBody>
                    <a:bodyPr/>
                    <a:lstStyle/>
                    <a:p>
                      <a:pPr marL="285750" indent="-111125" algn="l" rtl="0" fontAlgn="base">
                        <a:spcAft>
                          <a:spcPts val="400"/>
                        </a:spcAft>
                        <a:buFont typeface="Arial" panose="020B0604020202020204" pitchFamily="34" charset="0"/>
                        <a:buChar char="•"/>
                      </a:pPr>
                      <a:r>
                        <a:rPr lang="en-AU" sz="1600" dirty="0">
                          <a:effectLst/>
                        </a:rPr>
                        <a:t>Audio/video recordings of individuals or focus groups</a:t>
                      </a:r>
                    </a:p>
                    <a:p>
                      <a:pPr marL="285750" indent="-111125" algn="l" rtl="0" fontAlgn="base">
                        <a:spcAft>
                          <a:spcPts val="400"/>
                        </a:spcAft>
                        <a:buFont typeface="Arial" panose="020B0604020202020204" pitchFamily="34" charset="0"/>
                        <a:buChar char="•"/>
                      </a:pPr>
                      <a:r>
                        <a:rPr lang="en-AU" sz="1600" dirty="0">
                          <a:effectLst/>
                        </a:rPr>
                        <a:t>Patient records</a:t>
                      </a:r>
                    </a:p>
                    <a:p>
                      <a:pPr marL="285750" indent="-111125" algn="l" rtl="0" fontAlgn="base">
                        <a:spcAft>
                          <a:spcPts val="400"/>
                        </a:spcAft>
                        <a:buFont typeface="Arial" panose="020B0604020202020204" pitchFamily="34" charset="0"/>
                        <a:buChar char="•"/>
                      </a:pPr>
                      <a:r>
                        <a:rPr lang="en-AU" sz="1600" dirty="0">
                          <a:effectLst/>
                        </a:rPr>
                        <a:t>Information that personally identifies a participant </a:t>
                      </a:r>
                    </a:p>
                    <a:p>
                      <a:pPr marL="285750" indent="-111125" algn="l" rtl="0" fontAlgn="base">
                        <a:spcAft>
                          <a:spcPts val="400"/>
                        </a:spcAft>
                        <a:buFont typeface="Arial" panose="020B0604020202020204" pitchFamily="34" charset="0"/>
                        <a:buChar char="•"/>
                      </a:pPr>
                      <a:r>
                        <a:rPr lang="en-AU" sz="1600" dirty="0">
                          <a:effectLst/>
                        </a:rPr>
                        <a:t>Addresses, contact details, location, or other Personally Identifiable Information (PII) </a:t>
                      </a:r>
                    </a:p>
                    <a:p>
                      <a:pPr marL="285750" indent="-111125" algn="l" rtl="0" fontAlgn="base">
                        <a:spcAft>
                          <a:spcPts val="400"/>
                        </a:spcAft>
                        <a:buFont typeface="Arial" panose="020B0604020202020204" pitchFamily="34" charset="0"/>
                        <a:buChar char="•"/>
                      </a:pPr>
                      <a:r>
                        <a:rPr lang="en-AU" sz="1600" dirty="0">
                          <a:effectLst/>
                        </a:rPr>
                        <a:t>Information that would otherwise cause harm to the reputation or welfare of an individual if divulged </a:t>
                      </a:r>
                    </a:p>
                    <a:p>
                      <a:pPr marL="285750" indent="-111125" algn="l" rtl="0" fontAlgn="base">
                        <a:spcAft>
                          <a:spcPts val="400"/>
                        </a:spcAft>
                        <a:buFont typeface="Arial" panose="020B0604020202020204" pitchFamily="34" charset="0"/>
                        <a:buChar char="•"/>
                      </a:pPr>
                      <a:r>
                        <a:rPr lang="en-AU" sz="1600" dirty="0">
                          <a:effectLst/>
                        </a:rPr>
                        <a:t>Mandated confidentiality by external partners</a:t>
                      </a:r>
                    </a:p>
                    <a:p>
                      <a:pPr marL="285750" indent="-111125" algn="l" rtl="0" fontAlgn="base">
                        <a:spcAft>
                          <a:spcPts val="400"/>
                        </a:spcAft>
                        <a:buFont typeface="Arial" panose="020B0604020202020204" pitchFamily="34" charset="0"/>
                        <a:buChar char="•"/>
                      </a:pPr>
                      <a:r>
                        <a:rPr lang="en-AU" sz="1600" dirty="0">
                          <a:effectLst/>
                        </a:rPr>
                        <a:t>Research into indigenous culture/society, or involving participants from the indigenous community</a:t>
                      </a:r>
                      <a:endParaRPr lang="en-AU" sz="1600" b="0" i="0" dirty="0">
                        <a:solidFill>
                          <a:schemeClr val="tx1"/>
                        </a:solidFill>
                        <a:effectLst/>
                      </a:endParaRPr>
                    </a:p>
                  </a:txBody>
                  <a:tcPr marL="2167" marR="2167" marT="1083" marB="1083">
                    <a:lnT w="12700" cap="flat" cmpd="sng" algn="ctr">
                      <a:solidFill>
                        <a:srgbClr val="E52212"/>
                      </a:solidFill>
                      <a:prstDash val="solid"/>
                      <a:round/>
                      <a:headEnd type="none" w="med" len="med"/>
                      <a:tailEnd type="none" w="med" len="med"/>
                    </a:lnT>
                    <a:lnB w="12700" cap="flat" cmpd="sng" algn="ctr">
                      <a:solidFill>
                        <a:srgbClr val="E52212"/>
                      </a:solidFill>
                      <a:prstDash val="solid"/>
                      <a:round/>
                      <a:headEnd type="none" w="med" len="med"/>
                      <a:tailEnd type="none" w="med" len="med"/>
                    </a:lnB>
                  </a:tcPr>
                </a:tc>
                <a:tc>
                  <a:txBody>
                    <a:bodyPr/>
                    <a:lstStyle/>
                    <a:p>
                      <a:pPr marL="285750" indent="-111125" algn="l" rtl="0" fontAlgn="base">
                        <a:spcAft>
                          <a:spcPts val="400"/>
                        </a:spcAft>
                        <a:buFont typeface="Arial" panose="020B0604020202020204" pitchFamily="34" charset="0"/>
                        <a:buChar char="•"/>
                      </a:pPr>
                      <a:r>
                        <a:rPr lang="en-AU" sz="1600" dirty="0">
                          <a:effectLst/>
                        </a:rPr>
                        <a:t>Anonymous survey with no potential content that could identify users </a:t>
                      </a:r>
                    </a:p>
                    <a:p>
                      <a:pPr marL="285750" marR="0" lvl="0" indent="-111125" algn="l" defTabSz="914377" rtl="0" eaLnBrk="1" fontAlgn="base" latinLnBrk="0" hangingPunct="1">
                        <a:lnSpc>
                          <a:spcPct val="100000"/>
                        </a:lnSpc>
                        <a:spcBef>
                          <a:spcPts val="0"/>
                        </a:spcBef>
                        <a:spcAft>
                          <a:spcPts val="400"/>
                        </a:spcAft>
                        <a:buClrTx/>
                        <a:buSzTx/>
                        <a:buFont typeface="Arial" panose="020B0604020202020204" pitchFamily="34" charset="0"/>
                        <a:buChar char="•"/>
                        <a:tabLst/>
                        <a:defRPr/>
                      </a:pPr>
                      <a:r>
                        <a:rPr lang="en-AU" sz="1600" dirty="0">
                          <a:effectLst/>
                        </a:rPr>
                        <a:t>De-identified datasets for a large participant population </a:t>
                      </a:r>
                    </a:p>
                    <a:p>
                      <a:pPr marL="285750" indent="-111125" algn="l" rtl="0" fontAlgn="base">
                        <a:spcAft>
                          <a:spcPts val="400"/>
                        </a:spcAft>
                        <a:buFont typeface="Arial" panose="020B0604020202020204" pitchFamily="34" charset="0"/>
                        <a:buChar char="•"/>
                      </a:pPr>
                      <a:r>
                        <a:rPr lang="en-AU" sz="1600" dirty="0">
                          <a:effectLst/>
                        </a:rPr>
                        <a:t>Publicly available datasets </a:t>
                      </a:r>
                    </a:p>
                    <a:p>
                      <a:pPr marL="285750" indent="-111125" algn="l" rtl="0" fontAlgn="base">
                        <a:spcAft>
                          <a:spcPts val="400"/>
                        </a:spcAft>
                        <a:buFont typeface="Arial" panose="020B0604020202020204" pitchFamily="34" charset="0"/>
                        <a:buChar char="•"/>
                      </a:pPr>
                      <a:r>
                        <a:rPr lang="en-AU" sz="1600" dirty="0">
                          <a:effectLst/>
                        </a:rPr>
                        <a:t>Previous research literature</a:t>
                      </a:r>
                    </a:p>
                    <a:p>
                      <a:pPr marL="285750" indent="-111125" algn="l" rtl="0" fontAlgn="base">
                        <a:spcAft>
                          <a:spcPts val="400"/>
                        </a:spcAft>
                        <a:buFont typeface="Arial" panose="020B0604020202020204" pitchFamily="34" charset="0"/>
                        <a:buChar char="•"/>
                      </a:pPr>
                      <a:r>
                        <a:rPr lang="en-AU" sz="1600" dirty="0">
                          <a:effectLst/>
                        </a:rPr>
                        <a:t>Research on subjects of broad historical, political or social interest  </a:t>
                      </a:r>
                      <a:endParaRPr lang="en-AU" sz="1600" b="0" i="0" dirty="0">
                        <a:solidFill>
                          <a:schemeClr val="tx1"/>
                        </a:solidFill>
                        <a:effectLst/>
                      </a:endParaRPr>
                    </a:p>
                  </a:txBody>
                  <a:tcPr marL="2167" marR="2167" marT="1083" marB="1083">
                    <a:lnT w="12700" cap="flat" cmpd="sng" algn="ctr">
                      <a:solidFill>
                        <a:srgbClr val="E52212"/>
                      </a:solidFill>
                      <a:prstDash val="solid"/>
                      <a:round/>
                      <a:headEnd type="none" w="med" len="med"/>
                      <a:tailEnd type="none" w="med" len="med"/>
                    </a:lnT>
                    <a:lnB w="12700" cap="flat" cmpd="sng" algn="ctr">
                      <a:solidFill>
                        <a:srgbClr val="E52212"/>
                      </a:solidFill>
                      <a:prstDash val="solid"/>
                      <a:round/>
                      <a:headEnd type="none" w="med" len="med"/>
                      <a:tailEnd type="none" w="med" len="med"/>
                    </a:lnB>
                  </a:tcPr>
                </a:tc>
                <a:extLst>
                  <a:ext uri="{0D108BD9-81ED-4DB2-BD59-A6C34878D82A}">
                    <a16:rowId xmlns:a16="http://schemas.microsoft.com/office/drawing/2014/main" val="1492323010"/>
                  </a:ext>
                </a:extLst>
              </a:tr>
              <a:tr h="1872208">
                <a:tc>
                  <a:txBody>
                    <a:bodyPr/>
                    <a:lstStyle/>
                    <a:p>
                      <a:pPr algn="ctr" rtl="0" fontAlgn="base"/>
                      <a:r>
                        <a:rPr lang="en-US" sz="1800" dirty="0">
                          <a:effectLst/>
                        </a:rPr>
                        <a:t>Non-Human</a:t>
                      </a:r>
                      <a:r>
                        <a:rPr lang="en-US" sz="1000" dirty="0">
                          <a:effectLst/>
                        </a:rPr>
                        <a:t> </a:t>
                      </a:r>
                      <a:endParaRPr lang="en-US" sz="1000" b="0" i="0" dirty="0">
                        <a:effectLst/>
                      </a:endParaRPr>
                    </a:p>
                  </a:txBody>
                  <a:tcPr marL="2167" marR="2167" marT="1083" marB="1083" vert="vert270" anchor="ctr">
                    <a:lnT w="12700" cap="flat" cmpd="sng" algn="ctr">
                      <a:solidFill>
                        <a:srgbClr val="E52212"/>
                      </a:solidFill>
                      <a:prstDash val="solid"/>
                      <a:round/>
                      <a:headEnd type="none" w="med" len="med"/>
                      <a:tailEnd type="none" w="med" len="med"/>
                    </a:lnT>
                    <a:lnB w="12700" cap="flat" cmpd="sng" algn="ctr">
                      <a:solidFill>
                        <a:srgbClr val="E52212"/>
                      </a:solidFill>
                      <a:prstDash val="solid"/>
                      <a:round/>
                      <a:headEnd type="none" w="med" len="med"/>
                      <a:tailEnd type="none" w="med" len="med"/>
                    </a:lnB>
                  </a:tcPr>
                </a:tc>
                <a:tc>
                  <a:txBody>
                    <a:bodyPr/>
                    <a:lstStyle/>
                    <a:p>
                      <a:pPr marL="285750" indent="-111125" algn="l" rtl="0" fontAlgn="base">
                        <a:spcAft>
                          <a:spcPts val="400"/>
                        </a:spcAft>
                        <a:buFont typeface="Arial" panose="020B0604020202020204" pitchFamily="34" charset="0"/>
                        <a:buChar char="•"/>
                      </a:pPr>
                      <a:r>
                        <a:rPr lang="en-AU" sz="1600" dirty="0">
                          <a:effectLst/>
                        </a:rPr>
                        <a:t>Research undertaken as part of a commercial/partnership arrangement with other entities having strict non-disclosure, intellectual property or in-confidence requirements </a:t>
                      </a:r>
                    </a:p>
                    <a:p>
                      <a:pPr marL="285750" indent="-111125" algn="l" rtl="0" fontAlgn="base">
                        <a:spcAft>
                          <a:spcPts val="400"/>
                        </a:spcAft>
                        <a:buFont typeface="Arial" panose="020B0604020202020204" pitchFamily="34" charset="0"/>
                        <a:buChar char="•"/>
                      </a:pPr>
                      <a:r>
                        <a:rPr lang="en-AU" sz="1600" dirty="0">
                          <a:effectLst/>
                        </a:rPr>
                        <a:t>Research funded by commonwealth, state or third-party entities where strict confidentially is required </a:t>
                      </a:r>
                    </a:p>
                    <a:p>
                      <a:pPr marL="285750" indent="-111125" algn="l" rtl="0" fontAlgn="base">
                        <a:spcAft>
                          <a:spcPts val="400"/>
                        </a:spcAft>
                        <a:buFont typeface="Arial" panose="020B0604020202020204" pitchFamily="34" charset="0"/>
                        <a:buChar char="•"/>
                      </a:pPr>
                      <a:r>
                        <a:rPr lang="en-AU" sz="1600" dirty="0">
                          <a:effectLst/>
                        </a:rPr>
                        <a:t>Research into endangered species</a:t>
                      </a:r>
                      <a:endParaRPr lang="en-AU" sz="1600" b="0" i="0" dirty="0">
                        <a:solidFill>
                          <a:schemeClr val="tx1"/>
                        </a:solidFill>
                        <a:effectLst/>
                      </a:endParaRPr>
                    </a:p>
                  </a:txBody>
                  <a:tcPr marL="2167" marR="2167" marT="1083" marB="1083">
                    <a:lnT w="12700" cap="flat" cmpd="sng" algn="ctr">
                      <a:solidFill>
                        <a:srgbClr val="E52212"/>
                      </a:solidFill>
                      <a:prstDash val="solid"/>
                      <a:round/>
                      <a:headEnd type="none" w="med" len="med"/>
                      <a:tailEnd type="none" w="med" len="med"/>
                    </a:lnT>
                    <a:lnB w="12700" cap="flat" cmpd="sng" algn="ctr">
                      <a:solidFill>
                        <a:srgbClr val="E52212"/>
                      </a:solidFill>
                      <a:prstDash val="solid"/>
                      <a:round/>
                      <a:headEnd type="none" w="med" len="med"/>
                      <a:tailEnd type="none" w="med" len="med"/>
                    </a:lnB>
                  </a:tcPr>
                </a:tc>
                <a:tc>
                  <a:txBody>
                    <a:bodyPr/>
                    <a:lstStyle/>
                    <a:p>
                      <a:pPr marL="285750" indent="-111125" algn="l" rtl="0" fontAlgn="base">
                        <a:spcAft>
                          <a:spcPts val="400"/>
                        </a:spcAft>
                        <a:buFont typeface="Arial" panose="020B0604020202020204" pitchFamily="34" charset="0"/>
                        <a:buChar char="•"/>
                      </a:pPr>
                      <a:r>
                        <a:rPr lang="en-AU" sz="1600" dirty="0">
                          <a:effectLst/>
                        </a:rPr>
                        <a:t>Research involving animals, plants, chemical or material subjects</a:t>
                      </a:r>
                    </a:p>
                    <a:p>
                      <a:pPr marL="285750" indent="-111125" algn="l" rtl="0" fontAlgn="base">
                        <a:spcAft>
                          <a:spcPts val="400"/>
                        </a:spcAft>
                        <a:buFont typeface="Arial" panose="020B0604020202020204" pitchFamily="34" charset="0"/>
                        <a:buChar char="•"/>
                      </a:pPr>
                      <a:r>
                        <a:rPr lang="en-AU" sz="1600" dirty="0">
                          <a:effectLst/>
                        </a:rPr>
                        <a:t>Research on subjects of broad historical, political or social interest </a:t>
                      </a:r>
                      <a:endParaRPr lang="en-AU" sz="1600" b="0" i="0" dirty="0">
                        <a:solidFill>
                          <a:schemeClr val="tx1"/>
                        </a:solidFill>
                        <a:effectLst/>
                      </a:endParaRPr>
                    </a:p>
                  </a:txBody>
                  <a:tcPr marL="2167" marR="2167" marT="1083" marB="1083">
                    <a:lnT w="12700" cap="flat" cmpd="sng" algn="ctr">
                      <a:solidFill>
                        <a:srgbClr val="E52212"/>
                      </a:solidFill>
                      <a:prstDash val="solid"/>
                      <a:round/>
                      <a:headEnd type="none" w="med" len="med"/>
                      <a:tailEnd type="none" w="med" len="med"/>
                    </a:lnT>
                    <a:lnB w="12700" cap="flat" cmpd="sng" algn="ctr">
                      <a:solidFill>
                        <a:srgbClr val="E52212"/>
                      </a:solidFill>
                      <a:prstDash val="solid"/>
                      <a:round/>
                      <a:headEnd type="none" w="med" len="med"/>
                      <a:tailEnd type="none" w="med" len="med"/>
                    </a:lnB>
                  </a:tcPr>
                </a:tc>
                <a:extLst>
                  <a:ext uri="{0D108BD9-81ED-4DB2-BD59-A6C34878D82A}">
                    <a16:rowId xmlns:a16="http://schemas.microsoft.com/office/drawing/2014/main" val="3531887524"/>
                  </a:ext>
                </a:extLst>
              </a:tr>
            </a:tbl>
          </a:graphicData>
        </a:graphic>
      </p:graphicFrame>
      <p:sp>
        <p:nvSpPr>
          <p:cNvPr id="6" name="Title 1">
            <a:extLst>
              <a:ext uri="{FF2B5EF4-FFF2-40B4-BE49-F238E27FC236}">
                <a16:creationId xmlns:a16="http://schemas.microsoft.com/office/drawing/2014/main" id="{F4D49B20-824C-46DF-9A7C-8D0E16BDF326}"/>
              </a:ext>
            </a:extLst>
          </p:cNvPr>
          <p:cNvSpPr txBox="1">
            <a:spLocks/>
          </p:cNvSpPr>
          <p:nvPr/>
        </p:nvSpPr>
        <p:spPr bwMode="auto">
          <a:xfrm>
            <a:off x="468313" y="431800"/>
            <a:ext cx="8208143" cy="83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eaLnBrk="1" fontAlgn="base" hangingPunct="1">
              <a:lnSpc>
                <a:spcPts val="5500"/>
              </a:lnSpc>
              <a:spcBef>
                <a:spcPct val="0"/>
              </a:spcBef>
              <a:spcAft>
                <a:spcPct val="0"/>
              </a:spcAft>
              <a:defRPr lang="en-US" altLang="en-US" sz="4800" b="1" kern="1200">
                <a:solidFill>
                  <a:srgbClr val="E52212"/>
                </a:solidFill>
                <a:latin typeface="Roboto Condensed" panose="02000000000000000000" pitchFamily="2" charset="0"/>
                <a:ea typeface="Roboto Condensed" panose="02000000000000000000" pitchFamily="2" charset="0"/>
                <a:cs typeface="Roboto Condensed" panose="02000000000000000000" pitchFamily="2" charset="0"/>
              </a:defRPr>
            </a:lvl1pPr>
            <a:lvl2pPr algn="l" rtl="0" eaLnBrk="1" fontAlgn="base" hangingPunct="1">
              <a:lnSpc>
                <a:spcPts val="5500"/>
              </a:lnSpc>
              <a:spcBef>
                <a:spcPct val="0"/>
              </a:spcBef>
              <a:spcAft>
                <a:spcPct val="0"/>
              </a:spcAft>
              <a:defRPr sz="5400" b="1">
                <a:solidFill>
                  <a:srgbClr val="E52212"/>
                </a:solidFill>
                <a:latin typeface="Roboto Condensed" panose="02000000000000000000" pitchFamily="2" charset="0"/>
                <a:ea typeface="Roboto Condensed" panose="02000000000000000000" pitchFamily="2" charset="0"/>
                <a:cs typeface="Roboto Condensed" panose="02000000000000000000" pitchFamily="2" charset="0"/>
              </a:defRPr>
            </a:lvl2pPr>
            <a:lvl3pPr algn="l" rtl="0" eaLnBrk="1" fontAlgn="base" hangingPunct="1">
              <a:lnSpc>
                <a:spcPts val="5500"/>
              </a:lnSpc>
              <a:spcBef>
                <a:spcPct val="0"/>
              </a:spcBef>
              <a:spcAft>
                <a:spcPct val="0"/>
              </a:spcAft>
              <a:defRPr sz="5400" b="1">
                <a:solidFill>
                  <a:srgbClr val="E52212"/>
                </a:solidFill>
                <a:latin typeface="Roboto Condensed" panose="02000000000000000000" pitchFamily="2" charset="0"/>
                <a:ea typeface="Roboto Condensed" panose="02000000000000000000" pitchFamily="2" charset="0"/>
                <a:cs typeface="Roboto Condensed" panose="02000000000000000000" pitchFamily="2" charset="0"/>
              </a:defRPr>
            </a:lvl3pPr>
            <a:lvl4pPr algn="l" rtl="0" eaLnBrk="1" fontAlgn="base" hangingPunct="1">
              <a:lnSpc>
                <a:spcPts val="5500"/>
              </a:lnSpc>
              <a:spcBef>
                <a:spcPct val="0"/>
              </a:spcBef>
              <a:spcAft>
                <a:spcPct val="0"/>
              </a:spcAft>
              <a:defRPr sz="5400" b="1">
                <a:solidFill>
                  <a:srgbClr val="E52212"/>
                </a:solidFill>
                <a:latin typeface="Roboto Condensed" panose="02000000000000000000" pitchFamily="2" charset="0"/>
                <a:ea typeface="Roboto Condensed" panose="02000000000000000000" pitchFamily="2" charset="0"/>
                <a:cs typeface="Roboto Condensed" panose="02000000000000000000" pitchFamily="2" charset="0"/>
              </a:defRPr>
            </a:lvl4pPr>
            <a:lvl5pPr algn="l" rtl="0" eaLnBrk="1" fontAlgn="base" hangingPunct="1">
              <a:lnSpc>
                <a:spcPts val="5500"/>
              </a:lnSpc>
              <a:spcBef>
                <a:spcPct val="0"/>
              </a:spcBef>
              <a:spcAft>
                <a:spcPct val="0"/>
              </a:spcAft>
              <a:defRPr sz="5400" b="1">
                <a:solidFill>
                  <a:srgbClr val="E52212"/>
                </a:solidFill>
                <a:latin typeface="Roboto Condensed" panose="02000000000000000000" pitchFamily="2" charset="0"/>
                <a:ea typeface="Roboto Condensed" panose="02000000000000000000" pitchFamily="2" charset="0"/>
                <a:cs typeface="Roboto Condensed" panose="02000000000000000000" pitchFamily="2" charset="0"/>
              </a:defRPr>
            </a:lvl5pPr>
            <a:lvl6pPr marL="457189" algn="l" rtl="0" eaLnBrk="1" fontAlgn="base" hangingPunct="1">
              <a:lnSpc>
                <a:spcPct val="90000"/>
              </a:lnSpc>
              <a:spcBef>
                <a:spcPct val="0"/>
              </a:spcBef>
              <a:spcAft>
                <a:spcPct val="0"/>
              </a:spcAft>
              <a:defRPr sz="4400">
                <a:solidFill>
                  <a:schemeClr val="tx1"/>
                </a:solidFill>
                <a:latin typeface="Calibri Light" charset="0"/>
              </a:defRPr>
            </a:lvl6pPr>
            <a:lvl7pPr marL="914377" algn="l" rtl="0" eaLnBrk="1" fontAlgn="base" hangingPunct="1">
              <a:lnSpc>
                <a:spcPct val="90000"/>
              </a:lnSpc>
              <a:spcBef>
                <a:spcPct val="0"/>
              </a:spcBef>
              <a:spcAft>
                <a:spcPct val="0"/>
              </a:spcAft>
              <a:defRPr sz="4400">
                <a:solidFill>
                  <a:schemeClr val="tx1"/>
                </a:solidFill>
                <a:latin typeface="Calibri Light" charset="0"/>
              </a:defRPr>
            </a:lvl7pPr>
            <a:lvl8pPr marL="1371566" algn="l" rtl="0" eaLnBrk="1" fontAlgn="base" hangingPunct="1">
              <a:lnSpc>
                <a:spcPct val="90000"/>
              </a:lnSpc>
              <a:spcBef>
                <a:spcPct val="0"/>
              </a:spcBef>
              <a:spcAft>
                <a:spcPct val="0"/>
              </a:spcAft>
              <a:defRPr sz="4400">
                <a:solidFill>
                  <a:schemeClr val="tx1"/>
                </a:solidFill>
                <a:latin typeface="Calibri Light" charset="0"/>
              </a:defRPr>
            </a:lvl8pPr>
            <a:lvl9pPr marL="1828754" algn="l" rtl="0" eaLnBrk="1" fontAlgn="base" hangingPunct="1">
              <a:lnSpc>
                <a:spcPct val="90000"/>
              </a:lnSpc>
              <a:spcBef>
                <a:spcPct val="0"/>
              </a:spcBef>
              <a:spcAft>
                <a:spcPct val="0"/>
              </a:spcAft>
              <a:defRPr sz="4400">
                <a:solidFill>
                  <a:schemeClr val="tx1"/>
                </a:solidFill>
                <a:latin typeface="Calibri Light" charset="0"/>
              </a:defRPr>
            </a:lvl9pPr>
          </a:lstStyle>
          <a:p>
            <a:r>
              <a:rPr lang="en-AU" dirty="0"/>
              <a:t>Examples</a:t>
            </a:r>
          </a:p>
        </p:txBody>
      </p:sp>
    </p:spTree>
    <p:extLst>
      <p:ext uri="{BB962C8B-B14F-4D97-AF65-F5344CB8AC3E}">
        <p14:creationId xmlns:p14="http://schemas.microsoft.com/office/powerpoint/2010/main" val="37456592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A30356-7AD6-434C-AFD9-089C34C2CA64}"/>
              </a:ext>
            </a:extLst>
          </p:cNvPr>
          <p:cNvSpPr>
            <a:spLocks noGrp="1"/>
          </p:cNvSpPr>
          <p:nvPr>
            <p:ph type="title"/>
          </p:nvPr>
        </p:nvSpPr>
        <p:spPr/>
        <p:txBody>
          <a:bodyPr/>
          <a:lstStyle/>
          <a:p>
            <a:r>
              <a:rPr lang="en-AU" dirty="0"/>
              <a:t>Data Gathering</a:t>
            </a:r>
          </a:p>
        </p:txBody>
      </p:sp>
      <p:grpSp>
        <p:nvGrpSpPr>
          <p:cNvPr id="6" name="Group 5">
            <a:extLst>
              <a:ext uri="{FF2B5EF4-FFF2-40B4-BE49-F238E27FC236}">
                <a16:creationId xmlns:a16="http://schemas.microsoft.com/office/drawing/2014/main" id="{F3D5F4DC-38E8-401E-A0D5-A7D0C2540BCC}"/>
              </a:ext>
            </a:extLst>
          </p:cNvPr>
          <p:cNvGrpSpPr/>
          <p:nvPr/>
        </p:nvGrpSpPr>
        <p:grpSpPr>
          <a:xfrm>
            <a:off x="301519" y="2868833"/>
            <a:ext cx="1120249" cy="1339173"/>
            <a:chOff x="788582" y="2766844"/>
            <a:chExt cx="1345683" cy="1608664"/>
          </a:xfrm>
        </p:grpSpPr>
        <p:sp>
          <p:nvSpPr>
            <p:cNvPr id="8" name="Arrow: U-Turn Milestone 2" title="Timeline Arrow">
              <a:extLst>
                <a:ext uri="{FF2B5EF4-FFF2-40B4-BE49-F238E27FC236}">
                  <a16:creationId xmlns:a16="http://schemas.microsoft.com/office/drawing/2014/main" id="{CDC6FA9D-7FA0-44B9-B6B3-FBE2306EC140}"/>
                </a:ext>
              </a:extLst>
            </p:cNvPr>
            <p:cNvSpPr/>
            <p:nvPr/>
          </p:nvSpPr>
          <p:spPr>
            <a:xfrm>
              <a:off x="788582" y="3828856"/>
              <a:ext cx="1205537" cy="546652"/>
            </a:xfrm>
            <a:prstGeom prst="bentArrow">
              <a:avLst>
                <a:gd name="adj1" fmla="val 51170"/>
                <a:gd name="adj2" fmla="val 22337"/>
                <a:gd name="adj3" fmla="val 25000"/>
                <a:gd name="adj4" fmla="val 60085"/>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sp>
          <p:nvSpPr>
            <p:cNvPr id="9" name="Arrow: U-Turn Milestone 2" title="Timeline Arrow">
              <a:extLst>
                <a:ext uri="{FF2B5EF4-FFF2-40B4-BE49-F238E27FC236}">
                  <a16:creationId xmlns:a16="http://schemas.microsoft.com/office/drawing/2014/main" id="{8C9941D7-082E-4385-AE59-1CD0E5D96798}"/>
                </a:ext>
              </a:extLst>
            </p:cNvPr>
            <p:cNvSpPr/>
            <p:nvPr/>
          </p:nvSpPr>
          <p:spPr>
            <a:xfrm rot="10800000" flipH="1">
              <a:off x="788582" y="3231964"/>
              <a:ext cx="1205537" cy="546652"/>
            </a:xfrm>
            <a:prstGeom prst="bentArrow">
              <a:avLst>
                <a:gd name="adj1" fmla="val 51170"/>
                <a:gd name="adj2" fmla="val 22337"/>
                <a:gd name="adj3" fmla="val 25000"/>
                <a:gd name="adj4" fmla="val 60085"/>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sp>
          <p:nvSpPr>
            <p:cNvPr id="10" name="Arrow: Right 9">
              <a:extLst>
                <a:ext uri="{FF2B5EF4-FFF2-40B4-BE49-F238E27FC236}">
                  <a16:creationId xmlns:a16="http://schemas.microsoft.com/office/drawing/2014/main" id="{A8C6B1F1-C15C-409D-9513-436E8C4B8DA6}"/>
                </a:ext>
              </a:extLst>
            </p:cNvPr>
            <p:cNvSpPr/>
            <p:nvPr/>
          </p:nvSpPr>
          <p:spPr>
            <a:xfrm rot="5400000">
              <a:off x="1594979" y="3058478"/>
              <a:ext cx="830920" cy="247652"/>
            </a:xfrm>
            <a:prstGeom prst="rightArrow">
              <a:avLst>
                <a:gd name="adj1" fmla="val 100000"/>
                <a:gd name="adj2" fmla="val 5000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a:solidFill>
                  <a:schemeClr val="tx1"/>
                </a:solidFill>
              </a:endParaRPr>
            </a:p>
          </p:txBody>
        </p:sp>
      </p:grpSp>
      <p:grpSp>
        <p:nvGrpSpPr>
          <p:cNvPr id="11" name="Group 10">
            <a:extLst>
              <a:ext uri="{FF2B5EF4-FFF2-40B4-BE49-F238E27FC236}">
                <a16:creationId xmlns:a16="http://schemas.microsoft.com/office/drawing/2014/main" id="{0BEA2534-D61D-48FA-9E29-E069A2C7C7F0}"/>
              </a:ext>
            </a:extLst>
          </p:cNvPr>
          <p:cNvGrpSpPr/>
          <p:nvPr/>
        </p:nvGrpSpPr>
        <p:grpSpPr>
          <a:xfrm>
            <a:off x="1296596" y="3465077"/>
            <a:ext cx="4561819" cy="516334"/>
            <a:chOff x="1621290" y="3302151"/>
            <a:chExt cx="5479819" cy="620238"/>
          </a:xfrm>
        </p:grpSpPr>
        <p:grpSp>
          <p:nvGrpSpPr>
            <p:cNvPr id="12" name="Group 11">
              <a:extLst>
                <a:ext uri="{FF2B5EF4-FFF2-40B4-BE49-F238E27FC236}">
                  <a16:creationId xmlns:a16="http://schemas.microsoft.com/office/drawing/2014/main" id="{F4EA6CAF-F7FD-4297-A5DC-2372A8E86387}"/>
                </a:ext>
              </a:extLst>
            </p:cNvPr>
            <p:cNvGrpSpPr/>
            <p:nvPr/>
          </p:nvGrpSpPr>
          <p:grpSpPr>
            <a:xfrm>
              <a:off x="1932117" y="3375825"/>
              <a:ext cx="5168992" cy="443654"/>
              <a:chOff x="1932117" y="3375825"/>
              <a:chExt cx="5168992" cy="443654"/>
            </a:xfrm>
          </p:grpSpPr>
          <p:sp>
            <p:nvSpPr>
              <p:cNvPr id="19" name="Arrow: Right 18">
                <a:extLst>
                  <a:ext uri="{FF2B5EF4-FFF2-40B4-BE49-F238E27FC236}">
                    <a16:creationId xmlns:a16="http://schemas.microsoft.com/office/drawing/2014/main" id="{4329654D-EDC5-447B-A5C7-B0FB03CDA5D8}"/>
                  </a:ext>
                </a:extLst>
              </p:cNvPr>
              <p:cNvSpPr/>
              <p:nvPr/>
            </p:nvSpPr>
            <p:spPr>
              <a:xfrm>
                <a:off x="1932117" y="3393744"/>
                <a:ext cx="5168992" cy="407897"/>
              </a:xfrm>
              <a:prstGeom prst="rightArrow">
                <a:avLst>
                  <a:gd name="adj1" fmla="val 10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a:solidFill>
                    <a:schemeClr val="tx1"/>
                  </a:solidFill>
                </a:endParaRPr>
              </a:p>
            </p:txBody>
          </p:sp>
          <p:sp>
            <p:nvSpPr>
              <p:cNvPr id="20" name="TextBox 19">
                <a:extLst>
                  <a:ext uri="{FF2B5EF4-FFF2-40B4-BE49-F238E27FC236}">
                    <a16:creationId xmlns:a16="http://schemas.microsoft.com/office/drawing/2014/main" id="{B738B5CA-E950-488E-B178-2988466B0F75}"/>
                  </a:ext>
                </a:extLst>
              </p:cNvPr>
              <p:cNvSpPr txBox="1"/>
              <p:nvPr/>
            </p:nvSpPr>
            <p:spPr>
              <a:xfrm>
                <a:off x="2392626" y="3375825"/>
                <a:ext cx="2990198" cy="443654"/>
              </a:xfrm>
              <a:prstGeom prst="rect">
                <a:avLst/>
              </a:prstGeom>
              <a:noFill/>
            </p:spPr>
            <p:txBody>
              <a:bodyPr wrap="square" lIns="0" tIns="0" rIns="0" bIns="0" rtlCol="0">
                <a:spAutoFit/>
              </a:bodyPr>
              <a:lstStyle/>
              <a:p>
                <a:r>
                  <a:rPr lang="en-ZA" sz="2400" dirty="0"/>
                  <a:t>Working Storage</a:t>
                </a:r>
              </a:p>
            </p:txBody>
          </p:sp>
        </p:grpSp>
        <p:sp>
          <p:nvSpPr>
            <p:cNvPr id="13" name="Oval 12" title="Circle Background">
              <a:extLst>
                <a:ext uri="{FF2B5EF4-FFF2-40B4-BE49-F238E27FC236}">
                  <a16:creationId xmlns:a16="http://schemas.microsoft.com/office/drawing/2014/main" id="{99DAFDA6-02CD-4DA0-94CE-D25A122D02A9}"/>
                </a:ext>
              </a:extLst>
            </p:cNvPr>
            <p:cNvSpPr/>
            <p:nvPr/>
          </p:nvSpPr>
          <p:spPr>
            <a:xfrm>
              <a:off x="1621290" y="3302151"/>
              <a:ext cx="620238" cy="620238"/>
            </a:xfrm>
            <a:prstGeom prst="ellips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grpSp>
          <p:nvGrpSpPr>
            <p:cNvPr id="14" name="Group 13">
              <a:extLst>
                <a:ext uri="{FF2B5EF4-FFF2-40B4-BE49-F238E27FC236}">
                  <a16:creationId xmlns:a16="http://schemas.microsoft.com/office/drawing/2014/main" id="{554C889B-C189-4C52-8FD7-5CBEA76C3C1A}"/>
                </a:ext>
              </a:extLst>
            </p:cNvPr>
            <p:cNvGrpSpPr/>
            <p:nvPr/>
          </p:nvGrpSpPr>
          <p:grpSpPr>
            <a:xfrm>
              <a:off x="1681509" y="3365402"/>
              <a:ext cx="490884" cy="490884"/>
              <a:chOff x="1670532" y="3355795"/>
              <a:chExt cx="490884" cy="490884"/>
            </a:xfrm>
          </p:grpSpPr>
          <p:sp>
            <p:nvSpPr>
              <p:cNvPr id="15" name="Freeform: Shape 14">
                <a:extLst>
                  <a:ext uri="{FF2B5EF4-FFF2-40B4-BE49-F238E27FC236}">
                    <a16:creationId xmlns:a16="http://schemas.microsoft.com/office/drawing/2014/main" id="{D4A29676-409A-4625-B202-82D83898EBF6}"/>
                  </a:ext>
                </a:extLst>
              </p:cNvPr>
              <p:cNvSpPr/>
              <p:nvPr/>
            </p:nvSpPr>
            <p:spPr>
              <a:xfrm>
                <a:off x="1670532" y="3355795"/>
                <a:ext cx="490884" cy="490884"/>
              </a:xfrm>
              <a:custGeom>
                <a:avLst/>
                <a:gdLst>
                  <a:gd name="connsiteX0" fmla="*/ 482703 w 490884"/>
                  <a:gd name="connsiteY0" fmla="*/ 204903 h 490884"/>
                  <a:gd name="connsiteX1" fmla="*/ 424976 w 490884"/>
                  <a:gd name="connsiteY1" fmla="*/ 147158 h 490884"/>
                  <a:gd name="connsiteX2" fmla="*/ 441870 w 490884"/>
                  <a:gd name="connsiteY2" fmla="*/ 106358 h 490884"/>
                  <a:gd name="connsiteX3" fmla="*/ 441870 w 490884"/>
                  <a:gd name="connsiteY3" fmla="*/ 94790 h 490884"/>
                  <a:gd name="connsiteX4" fmla="*/ 396119 w 490884"/>
                  <a:gd name="connsiteY4" fmla="*/ 49015 h 490884"/>
                  <a:gd name="connsiteX5" fmla="*/ 384551 w 490884"/>
                  <a:gd name="connsiteY5" fmla="*/ 49015 h 490884"/>
                  <a:gd name="connsiteX6" fmla="*/ 321619 w 490884"/>
                  <a:gd name="connsiteY6" fmla="*/ 61532 h 490884"/>
                  <a:gd name="connsiteX7" fmla="*/ 285981 w 490884"/>
                  <a:gd name="connsiteY7" fmla="*/ 8181 h 490884"/>
                  <a:gd name="connsiteX8" fmla="*/ 277800 w 490884"/>
                  <a:gd name="connsiteY8" fmla="*/ 0 h 490884"/>
                  <a:gd name="connsiteX9" fmla="*/ 213085 w 490884"/>
                  <a:gd name="connsiteY9" fmla="*/ 0 h 490884"/>
                  <a:gd name="connsiteX10" fmla="*/ 204903 w 490884"/>
                  <a:gd name="connsiteY10" fmla="*/ 8181 h 490884"/>
                  <a:gd name="connsiteX11" fmla="*/ 169265 w 490884"/>
                  <a:gd name="connsiteY11" fmla="*/ 61532 h 490884"/>
                  <a:gd name="connsiteX12" fmla="*/ 106358 w 490884"/>
                  <a:gd name="connsiteY12" fmla="*/ 49015 h 490884"/>
                  <a:gd name="connsiteX13" fmla="*/ 94790 w 490884"/>
                  <a:gd name="connsiteY13" fmla="*/ 49015 h 490884"/>
                  <a:gd name="connsiteX14" fmla="*/ 49015 w 490884"/>
                  <a:gd name="connsiteY14" fmla="*/ 94765 h 490884"/>
                  <a:gd name="connsiteX15" fmla="*/ 49015 w 490884"/>
                  <a:gd name="connsiteY15" fmla="*/ 106334 h 490884"/>
                  <a:gd name="connsiteX16" fmla="*/ 61532 w 490884"/>
                  <a:gd name="connsiteY16" fmla="*/ 169265 h 490884"/>
                  <a:gd name="connsiteX17" fmla="*/ 8181 w 490884"/>
                  <a:gd name="connsiteY17" fmla="*/ 204903 h 490884"/>
                  <a:gd name="connsiteX18" fmla="*/ 0 w 490884"/>
                  <a:gd name="connsiteY18" fmla="*/ 213085 h 490884"/>
                  <a:gd name="connsiteX19" fmla="*/ 0 w 490884"/>
                  <a:gd name="connsiteY19" fmla="*/ 277799 h 490884"/>
                  <a:gd name="connsiteX20" fmla="*/ 8181 w 490884"/>
                  <a:gd name="connsiteY20" fmla="*/ 285981 h 490884"/>
                  <a:gd name="connsiteX21" fmla="*/ 61532 w 490884"/>
                  <a:gd name="connsiteY21" fmla="*/ 321619 h 490884"/>
                  <a:gd name="connsiteX22" fmla="*/ 49015 w 490884"/>
                  <a:gd name="connsiteY22" fmla="*/ 384526 h 490884"/>
                  <a:gd name="connsiteX23" fmla="*/ 49015 w 490884"/>
                  <a:gd name="connsiteY23" fmla="*/ 396094 h 490884"/>
                  <a:gd name="connsiteX24" fmla="*/ 94765 w 490884"/>
                  <a:gd name="connsiteY24" fmla="*/ 441845 h 490884"/>
                  <a:gd name="connsiteX25" fmla="*/ 106334 w 490884"/>
                  <a:gd name="connsiteY25" fmla="*/ 441845 h 490884"/>
                  <a:gd name="connsiteX26" fmla="*/ 187985 w 490884"/>
                  <a:gd name="connsiteY26" fmla="*/ 441829 h 490884"/>
                  <a:gd name="connsiteX27" fmla="*/ 204903 w 490884"/>
                  <a:gd name="connsiteY27" fmla="*/ 482703 h 490884"/>
                  <a:gd name="connsiteX28" fmla="*/ 213085 w 490884"/>
                  <a:gd name="connsiteY28" fmla="*/ 490884 h 490884"/>
                  <a:gd name="connsiteX29" fmla="*/ 277800 w 490884"/>
                  <a:gd name="connsiteY29" fmla="*/ 490884 h 490884"/>
                  <a:gd name="connsiteX30" fmla="*/ 285981 w 490884"/>
                  <a:gd name="connsiteY30" fmla="*/ 482703 h 490884"/>
                  <a:gd name="connsiteX31" fmla="*/ 343726 w 490884"/>
                  <a:gd name="connsiteY31" fmla="*/ 424975 h 490884"/>
                  <a:gd name="connsiteX32" fmla="*/ 384526 w 490884"/>
                  <a:gd name="connsiteY32" fmla="*/ 441869 h 490884"/>
                  <a:gd name="connsiteX33" fmla="*/ 396095 w 490884"/>
                  <a:gd name="connsiteY33" fmla="*/ 441869 h 490884"/>
                  <a:gd name="connsiteX34" fmla="*/ 441845 w 490884"/>
                  <a:gd name="connsiteY34" fmla="*/ 396119 h 490884"/>
                  <a:gd name="connsiteX35" fmla="*/ 441845 w 490884"/>
                  <a:gd name="connsiteY35" fmla="*/ 384550 h 490884"/>
                  <a:gd name="connsiteX36" fmla="*/ 441830 w 490884"/>
                  <a:gd name="connsiteY36" fmla="*/ 302899 h 490884"/>
                  <a:gd name="connsiteX37" fmla="*/ 482703 w 490884"/>
                  <a:gd name="connsiteY37" fmla="*/ 285981 h 490884"/>
                  <a:gd name="connsiteX38" fmla="*/ 490884 w 490884"/>
                  <a:gd name="connsiteY38" fmla="*/ 277799 h 490884"/>
                  <a:gd name="connsiteX39" fmla="*/ 490884 w 490884"/>
                  <a:gd name="connsiteY39" fmla="*/ 213085 h 490884"/>
                  <a:gd name="connsiteX40" fmla="*/ 482703 w 490884"/>
                  <a:gd name="connsiteY40" fmla="*/ 204903 h 490884"/>
                  <a:gd name="connsiteX41" fmla="*/ 474522 w 490884"/>
                  <a:gd name="connsiteY41" fmla="*/ 270043 h 490884"/>
                  <a:gd name="connsiteX42" fmla="*/ 409056 w 490884"/>
                  <a:gd name="connsiteY42" fmla="*/ 351973 h 490884"/>
                  <a:gd name="connsiteX43" fmla="*/ 424820 w 490884"/>
                  <a:gd name="connsiteY43" fmla="*/ 390032 h 490884"/>
                  <a:gd name="connsiteX44" fmla="*/ 390032 w 490884"/>
                  <a:gd name="connsiteY44" fmla="*/ 424819 h 490884"/>
                  <a:gd name="connsiteX45" fmla="*/ 285808 w 490884"/>
                  <a:gd name="connsiteY45" fmla="*/ 436462 h 490884"/>
                  <a:gd name="connsiteX46" fmla="*/ 270044 w 490884"/>
                  <a:gd name="connsiteY46" fmla="*/ 474521 h 490884"/>
                  <a:gd name="connsiteX47" fmla="*/ 220841 w 490884"/>
                  <a:gd name="connsiteY47" fmla="*/ 474521 h 490884"/>
                  <a:gd name="connsiteX48" fmla="*/ 138911 w 490884"/>
                  <a:gd name="connsiteY48" fmla="*/ 409055 h 490884"/>
                  <a:gd name="connsiteX49" fmla="*/ 100852 w 490884"/>
                  <a:gd name="connsiteY49" fmla="*/ 424819 h 490884"/>
                  <a:gd name="connsiteX50" fmla="*/ 66065 w 490884"/>
                  <a:gd name="connsiteY50" fmla="*/ 390032 h 490884"/>
                  <a:gd name="connsiteX51" fmla="*/ 76643 w 490884"/>
                  <a:gd name="connsiteY51" fmla="*/ 315360 h 490884"/>
                  <a:gd name="connsiteX52" fmla="*/ 16363 w 490884"/>
                  <a:gd name="connsiteY52" fmla="*/ 270043 h 490884"/>
                  <a:gd name="connsiteX53" fmla="*/ 16363 w 490884"/>
                  <a:gd name="connsiteY53" fmla="*/ 220841 h 490884"/>
                  <a:gd name="connsiteX54" fmla="*/ 76643 w 490884"/>
                  <a:gd name="connsiteY54" fmla="*/ 175524 h 490884"/>
                  <a:gd name="connsiteX55" fmla="*/ 66065 w 490884"/>
                  <a:gd name="connsiteY55" fmla="*/ 100852 h 490884"/>
                  <a:gd name="connsiteX56" fmla="*/ 100852 w 490884"/>
                  <a:gd name="connsiteY56" fmla="*/ 66065 h 490884"/>
                  <a:gd name="connsiteX57" fmla="*/ 175524 w 490884"/>
                  <a:gd name="connsiteY57" fmla="*/ 76643 h 490884"/>
                  <a:gd name="connsiteX58" fmla="*/ 220841 w 490884"/>
                  <a:gd name="connsiteY58" fmla="*/ 16363 h 490884"/>
                  <a:gd name="connsiteX59" fmla="*/ 270044 w 490884"/>
                  <a:gd name="connsiteY59" fmla="*/ 16363 h 490884"/>
                  <a:gd name="connsiteX60" fmla="*/ 315361 w 490884"/>
                  <a:gd name="connsiteY60" fmla="*/ 76643 h 490884"/>
                  <a:gd name="connsiteX61" fmla="*/ 390032 w 490884"/>
                  <a:gd name="connsiteY61" fmla="*/ 66065 h 490884"/>
                  <a:gd name="connsiteX62" fmla="*/ 424820 w 490884"/>
                  <a:gd name="connsiteY62" fmla="*/ 100852 h 490884"/>
                  <a:gd name="connsiteX63" fmla="*/ 436462 w 490884"/>
                  <a:gd name="connsiteY63" fmla="*/ 205077 h 490884"/>
                  <a:gd name="connsiteX64" fmla="*/ 474522 w 490884"/>
                  <a:gd name="connsiteY64" fmla="*/ 220841 h 49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90884" h="490884">
                    <a:moveTo>
                      <a:pt x="482703" y="204903"/>
                    </a:moveTo>
                    <a:cubicBezTo>
                      <a:pt x="450816" y="204898"/>
                      <a:pt x="424971" y="179045"/>
                      <a:pt x="424976" y="147158"/>
                    </a:cubicBezTo>
                    <a:cubicBezTo>
                      <a:pt x="424978" y="131857"/>
                      <a:pt x="431055" y="117182"/>
                      <a:pt x="441870" y="106358"/>
                    </a:cubicBezTo>
                    <a:cubicBezTo>
                      <a:pt x="445064" y="103163"/>
                      <a:pt x="445064" y="97985"/>
                      <a:pt x="441870" y="94790"/>
                    </a:cubicBezTo>
                    <a:lnTo>
                      <a:pt x="396119" y="49015"/>
                    </a:lnTo>
                    <a:cubicBezTo>
                      <a:pt x="392924" y="45821"/>
                      <a:pt x="387746" y="45821"/>
                      <a:pt x="384551" y="49015"/>
                    </a:cubicBezTo>
                    <a:cubicBezTo>
                      <a:pt x="368158" y="65757"/>
                      <a:pt x="343172" y="70727"/>
                      <a:pt x="321619" y="61532"/>
                    </a:cubicBezTo>
                    <a:cubicBezTo>
                      <a:pt x="299883" y="52789"/>
                      <a:pt x="285735" y="31609"/>
                      <a:pt x="285981" y="8181"/>
                    </a:cubicBezTo>
                    <a:cubicBezTo>
                      <a:pt x="285981" y="3663"/>
                      <a:pt x="282318" y="0"/>
                      <a:pt x="277800" y="0"/>
                    </a:cubicBezTo>
                    <a:lnTo>
                      <a:pt x="213085" y="0"/>
                    </a:lnTo>
                    <a:cubicBezTo>
                      <a:pt x="208566" y="0"/>
                      <a:pt x="204903" y="3663"/>
                      <a:pt x="204903" y="8181"/>
                    </a:cubicBezTo>
                    <a:cubicBezTo>
                      <a:pt x="205150" y="31609"/>
                      <a:pt x="191001" y="52789"/>
                      <a:pt x="169265" y="61532"/>
                    </a:cubicBezTo>
                    <a:cubicBezTo>
                      <a:pt x="147719" y="70709"/>
                      <a:pt x="122751" y="65740"/>
                      <a:pt x="106358" y="49015"/>
                    </a:cubicBezTo>
                    <a:cubicBezTo>
                      <a:pt x="103163" y="45821"/>
                      <a:pt x="97985" y="45821"/>
                      <a:pt x="94790" y="49015"/>
                    </a:cubicBezTo>
                    <a:lnTo>
                      <a:pt x="49015" y="94765"/>
                    </a:lnTo>
                    <a:cubicBezTo>
                      <a:pt x="45821" y="97960"/>
                      <a:pt x="45821" y="103139"/>
                      <a:pt x="49015" y="106334"/>
                    </a:cubicBezTo>
                    <a:cubicBezTo>
                      <a:pt x="65753" y="122729"/>
                      <a:pt x="70723" y="147712"/>
                      <a:pt x="61532" y="169265"/>
                    </a:cubicBezTo>
                    <a:cubicBezTo>
                      <a:pt x="52789" y="191001"/>
                      <a:pt x="31609" y="205149"/>
                      <a:pt x="8181" y="204903"/>
                    </a:cubicBezTo>
                    <a:cubicBezTo>
                      <a:pt x="3663" y="204903"/>
                      <a:pt x="0" y="208566"/>
                      <a:pt x="0" y="213085"/>
                    </a:cubicBezTo>
                    <a:lnTo>
                      <a:pt x="0" y="277799"/>
                    </a:lnTo>
                    <a:cubicBezTo>
                      <a:pt x="0" y="282318"/>
                      <a:pt x="3663" y="285981"/>
                      <a:pt x="8181" y="285981"/>
                    </a:cubicBezTo>
                    <a:cubicBezTo>
                      <a:pt x="31609" y="285735"/>
                      <a:pt x="52789" y="299883"/>
                      <a:pt x="61532" y="321619"/>
                    </a:cubicBezTo>
                    <a:cubicBezTo>
                      <a:pt x="70711" y="343165"/>
                      <a:pt x="65743" y="368134"/>
                      <a:pt x="49015" y="384526"/>
                    </a:cubicBezTo>
                    <a:cubicBezTo>
                      <a:pt x="45821" y="387721"/>
                      <a:pt x="45821" y="392899"/>
                      <a:pt x="49015" y="396094"/>
                    </a:cubicBezTo>
                    <a:lnTo>
                      <a:pt x="94765" y="441845"/>
                    </a:lnTo>
                    <a:cubicBezTo>
                      <a:pt x="97960" y="445039"/>
                      <a:pt x="103139" y="445039"/>
                      <a:pt x="106334" y="441845"/>
                    </a:cubicBezTo>
                    <a:cubicBezTo>
                      <a:pt x="128877" y="419293"/>
                      <a:pt x="165433" y="419286"/>
                      <a:pt x="187985" y="441829"/>
                    </a:cubicBezTo>
                    <a:cubicBezTo>
                      <a:pt x="198827" y="452667"/>
                      <a:pt x="204914" y="467372"/>
                      <a:pt x="204903" y="482703"/>
                    </a:cubicBezTo>
                    <a:cubicBezTo>
                      <a:pt x="204903" y="487221"/>
                      <a:pt x="208566" y="490884"/>
                      <a:pt x="213085" y="490884"/>
                    </a:cubicBezTo>
                    <a:lnTo>
                      <a:pt x="277800" y="490884"/>
                    </a:lnTo>
                    <a:cubicBezTo>
                      <a:pt x="282318" y="490884"/>
                      <a:pt x="285981" y="487221"/>
                      <a:pt x="285981" y="482703"/>
                    </a:cubicBezTo>
                    <a:cubicBezTo>
                      <a:pt x="285986" y="450816"/>
                      <a:pt x="311839" y="424971"/>
                      <a:pt x="343726" y="424975"/>
                    </a:cubicBezTo>
                    <a:cubicBezTo>
                      <a:pt x="359028" y="424978"/>
                      <a:pt x="373702" y="431054"/>
                      <a:pt x="384526" y="441869"/>
                    </a:cubicBezTo>
                    <a:cubicBezTo>
                      <a:pt x="387721" y="445063"/>
                      <a:pt x="392900" y="445063"/>
                      <a:pt x="396095" y="441869"/>
                    </a:cubicBezTo>
                    <a:lnTo>
                      <a:pt x="441845" y="396119"/>
                    </a:lnTo>
                    <a:cubicBezTo>
                      <a:pt x="445039" y="392924"/>
                      <a:pt x="445039" y="387745"/>
                      <a:pt x="441845" y="384550"/>
                    </a:cubicBezTo>
                    <a:cubicBezTo>
                      <a:pt x="419293" y="362007"/>
                      <a:pt x="419286" y="325450"/>
                      <a:pt x="441830" y="302899"/>
                    </a:cubicBezTo>
                    <a:cubicBezTo>
                      <a:pt x="452667" y="292057"/>
                      <a:pt x="467373" y="285970"/>
                      <a:pt x="482703" y="285981"/>
                    </a:cubicBezTo>
                    <a:cubicBezTo>
                      <a:pt x="487222" y="285981"/>
                      <a:pt x="490884" y="282318"/>
                      <a:pt x="490884" y="277799"/>
                    </a:cubicBezTo>
                    <a:lnTo>
                      <a:pt x="490884" y="213085"/>
                    </a:lnTo>
                    <a:cubicBezTo>
                      <a:pt x="490884" y="208566"/>
                      <a:pt x="487222" y="204903"/>
                      <a:pt x="482703" y="204903"/>
                    </a:cubicBezTo>
                    <a:close/>
                    <a:moveTo>
                      <a:pt x="474522" y="270043"/>
                    </a:moveTo>
                    <a:cubicBezTo>
                      <a:pt x="433819" y="274590"/>
                      <a:pt x="404509" y="311271"/>
                      <a:pt x="409056" y="351973"/>
                    </a:cubicBezTo>
                    <a:cubicBezTo>
                      <a:pt x="410610" y="365893"/>
                      <a:pt x="416076" y="379089"/>
                      <a:pt x="424820" y="390032"/>
                    </a:cubicBezTo>
                    <a:lnTo>
                      <a:pt x="390032" y="424819"/>
                    </a:lnTo>
                    <a:cubicBezTo>
                      <a:pt x="358036" y="399254"/>
                      <a:pt x="311374" y="404466"/>
                      <a:pt x="285808" y="436462"/>
                    </a:cubicBezTo>
                    <a:cubicBezTo>
                      <a:pt x="277064" y="447406"/>
                      <a:pt x="271598" y="460601"/>
                      <a:pt x="270044" y="474521"/>
                    </a:cubicBezTo>
                    <a:lnTo>
                      <a:pt x="220841" y="474521"/>
                    </a:lnTo>
                    <a:cubicBezTo>
                      <a:pt x="216294" y="433819"/>
                      <a:pt x="179613" y="404509"/>
                      <a:pt x="138911" y="409055"/>
                    </a:cubicBezTo>
                    <a:cubicBezTo>
                      <a:pt x="124991" y="410610"/>
                      <a:pt x="111795" y="416076"/>
                      <a:pt x="100852" y="424819"/>
                    </a:cubicBezTo>
                    <a:lnTo>
                      <a:pt x="66065" y="390032"/>
                    </a:lnTo>
                    <a:cubicBezTo>
                      <a:pt x="83211" y="369049"/>
                      <a:pt x="87287" y="340280"/>
                      <a:pt x="76643" y="315360"/>
                    </a:cubicBezTo>
                    <a:cubicBezTo>
                      <a:pt x="66556" y="290208"/>
                      <a:pt x="43327" y="272746"/>
                      <a:pt x="16363" y="270043"/>
                    </a:cubicBezTo>
                    <a:lnTo>
                      <a:pt x="16363" y="220841"/>
                    </a:lnTo>
                    <a:cubicBezTo>
                      <a:pt x="43327" y="218138"/>
                      <a:pt x="66556" y="200676"/>
                      <a:pt x="76643" y="175524"/>
                    </a:cubicBezTo>
                    <a:cubicBezTo>
                      <a:pt x="87287" y="150604"/>
                      <a:pt x="83211" y="121835"/>
                      <a:pt x="66065" y="100852"/>
                    </a:cubicBezTo>
                    <a:lnTo>
                      <a:pt x="100852" y="66065"/>
                    </a:lnTo>
                    <a:cubicBezTo>
                      <a:pt x="121835" y="83211"/>
                      <a:pt x="150604" y="87287"/>
                      <a:pt x="175524" y="76643"/>
                    </a:cubicBezTo>
                    <a:cubicBezTo>
                      <a:pt x="200676" y="66556"/>
                      <a:pt x="218138" y="43327"/>
                      <a:pt x="220841" y="16363"/>
                    </a:cubicBezTo>
                    <a:lnTo>
                      <a:pt x="270044" y="16363"/>
                    </a:lnTo>
                    <a:cubicBezTo>
                      <a:pt x="272746" y="43327"/>
                      <a:pt x="290208" y="66556"/>
                      <a:pt x="315361" y="76643"/>
                    </a:cubicBezTo>
                    <a:cubicBezTo>
                      <a:pt x="340280" y="87287"/>
                      <a:pt x="369049" y="83211"/>
                      <a:pt x="390032" y="66065"/>
                    </a:cubicBezTo>
                    <a:lnTo>
                      <a:pt x="424820" y="100852"/>
                    </a:lnTo>
                    <a:cubicBezTo>
                      <a:pt x="399254" y="132848"/>
                      <a:pt x="404467" y="179511"/>
                      <a:pt x="436462" y="205077"/>
                    </a:cubicBezTo>
                    <a:cubicBezTo>
                      <a:pt x="447406" y="213820"/>
                      <a:pt x="460601" y="219285"/>
                      <a:pt x="474522" y="220841"/>
                    </a:cubicBezTo>
                    <a:close/>
                  </a:path>
                </a:pathLst>
              </a:custGeom>
              <a:solidFill>
                <a:schemeClr val="bg1"/>
              </a:solidFill>
              <a:ln w="8037" cap="flat">
                <a:noFill/>
                <a:prstDash val="solid"/>
                <a:miter/>
              </a:ln>
            </p:spPr>
            <p:txBody>
              <a:bodyPr rtlCol="0" anchor="ctr"/>
              <a:lstStyle/>
              <a:p>
                <a:endParaRPr lang="en-AU" sz="3200"/>
              </a:p>
            </p:txBody>
          </p:sp>
          <p:sp>
            <p:nvSpPr>
              <p:cNvPr id="16" name="Freeform: Shape 15">
                <a:extLst>
                  <a:ext uri="{FF2B5EF4-FFF2-40B4-BE49-F238E27FC236}">
                    <a16:creationId xmlns:a16="http://schemas.microsoft.com/office/drawing/2014/main" id="{41262734-4337-4AB3-9129-E96F95176FAE}"/>
                  </a:ext>
                </a:extLst>
              </p:cNvPr>
              <p:cNvSpPr/>
              <p:nvPr/>
            </p:nvSpPr>
            <p:spPr>
              <a:xfrm>
                <a:off x="1752346" y="3437609"/>
                <a:ext cx="327256" cy="327256"/>
              </a:xfrm>
              <a:custGeom>
                <a:avLst/>
                <a:gdLst>
                  <a:gd name="connsiteX0" fmla="*/ 163628 w 327256"/>
                  <a:gd name="connsiteY0" fmla="*/ 0 h 327256"/>
                  <a:gd name="connsiteX1" fmla="*/ 0 w 327256"/>
                  <a:gd name="connsiteY1" fmla="*/ 163628 h 327256"/>
                  <a:gd name="connsiteX2" fmla="*/ 163628 w 327256"/>
                  <a:gd name="connsiteY2" fmla="*/ 327256 h 327256"/>
                  <a:gd name="connsiteX3" fmla="*/ 327256 w 327256"/>
                  <a:gd name="connsiteY3" fmla="*/ 163628 h 327256"/>
                  <a:gd name="connsiteX4" fmla="*/ 163628 w 327256"/>
                  <a:gd name="connsiteY4" fmla="*/ 0 h 327256"/>
                  <a:gd name="connsiteX5" fmla="*/ 163628 w 327256"/>
                  <a:gd name="connsiteY5" fmla="*/ 310893 h 327256"/>
                  <a:gd name="connsiteX6" fmla="*/ 16363 w 327256"/>
                  <a:gd name="connsiteY6" fmla="*/ 163628 h 327256"/>
                  <a:gd name="connsiteX7" fmla="*/ 163628 w 327256"/>
                  <a:gd name="connsiteY7" fmla="*/ 16363 h 327256"/>
                  <a:gd name="connsiteX8" fmla="*/ 310893 w 327256"/>
                  <a:gd name="connsiteY8" fmla="*/ 163628 h 327256"/>
                  <a:gd name="connsiteX9" fmla="*/ 163628 w 327256"/>
                  <a:gd name="connsiteY9" fmla="*/ 310893 h 327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7256" h="327256">
                    <a:moveTo>
                      <a:pt x="163628" y="0"/>
                    </a:moveTo>
                    <a:cubicBezTo>
                      <a:pt x="73259" y="0"/>
                      <a:pt x="0" y="73259"/>
                      <a:pt x="0" y="163628"/>
                    </a:cubicBezTo>
                    <a:cubicBezTo>
                      <a:pt x="0" y="253997"/>
                      <a:pt x="73259" y="327256"/>
                      <a:pt x="163628" y="327256"/>
                    </a:cubicBezTo>
                    <a:cubicBezTo>
                      <a:pt x="253997" y="327256"/>
                      <a:pt x="327256" y="253997"/>
                      <a:pt x="327256" y="163628"/>
                    </a:cubicBezTo>
                    <a:cubicBezTo>
                      <a:pt x="327152" y="73302"/>
                      <a:pt x="253954" y="104"/>
                      <a:pt x="163628" y="0"/>
                    </a:cubicBezTo>
                    <a:close/>
                    <a:moveTo>
                      <a:pt x="163628" y="310893"/>
                    </a:moveTo>
                    <a:cubicBezTo>
                      <a:pt x="82296" y="310893"/>
                      <a:pt x="16363" y="244960"/>
                      <a:pt x="16363" y="163628"/>
                    </a:cubicBezTo>
                    <a:cubicBezTo>
                      <a:pt x="16363" y="82296"/>
                      <a:pt x="82296" y="16363"/>
                      <a:pt x="163628" y="16363"/>
                    </a:cubicBezTo>
                    <a:cubicBezTo>
                      <a:pt x="244960" y="16363"/>
                      <a:pt x="310893" y="82296"/>
                      <a:pt x="310893" y="163628"/>
                    </a:cubicBezTo>
                    <a:cubicBezTo>
                      <a:pt x="310799" y="244921"/>
                      <a:pt x="244921" y="310798"/>
                      <a:pt x="163628" y="310893"/>
                    </a:cubicBezTo>
                    <a:close/>
                  </a:path>
                </a:pathLst>
              </a:custGeom>
              <a:solidFill>
                <a:schemeClr val="bg1"/>
              </a:solidFill>
              <a:ln w="8037" cap="flat">
                <a:noFill/>
                <a:prstDash val="solid"/>
                <a:miter/>
              </a:ln>
            </p:spPr>
            <p:txBody>
              <a:bodyPr rtlCol="0" anchor="ctr"/>
              <a:lstStyle/>
              <a:p>
                <a:endParaRPr lang="en-AU" sz="3200"/>
              </a:p>
            </p:txBody>
          </p:sp>
          <p:sp>
            <p:nvSpPr>
              <p:cNvPr id="17" name="Freeform: Shape 16">
                <a:extLst>
                  <a:ext uri="{FF2B5EF4-FFF2-40B4-BE49-F238E27FC236}">
                    <a16:creationId xmlns:a16="http://schemas.microsoft.com/office/drawing/2014/main" id="{C378DF52-18BA-4D9F-B94F-7F58FC0874D5}"/>
                  </a:ext>
                </a:extLst>
              </p:cNvPr>
              <p:cNvSpPr/>
              <p:nvPr/>
            </p:nvSpPr>
            <p:spPr>
              <a:xfrm>
                <a:off x="1809515" y="3601256"/>
                <a:ext cx="229079" cy="114540"/>
              </a:xfrm>
              <a:custGeom>
                <a:avLst/>
                <a:gdLst>
                  <a:gd name="connsiteX0" fmla="*/ 180263 w 229079"/>
                  <a:gd name="connsiteY0" fmla="*/ 22832 h 114539"/>
                  <a:gd name="connsiteX1" fmla="*/ 168637 w 229079"/>
                  <a:gd name="connsiteY1" fmla="*/ 69294 h 114539"/>
                  <a:gd name="connsiteX2" fmla="*/ 137777 w 229079"/>
                  <a:gd name="connsiteY2" fmla="*/ 73131 h 114539"/>
                  <a:gd name="connsiteX3" fmla="*/ 114338 w 229079"/>
                  <a:gd name="connsiteY3" fmla="*/ 37951 h 114539"/>
                  <a:gd name="connsiteX4" fmla="*/ 87267 w 229079"/>
                  <a:gd name="connsiteY4" fmla="*/ 16503 h 114539"/>
                  <a:gd name="connsiteX5" fmla="*/ 65928 w 229079"/>
                  <a:gd name="connsiteY5" fmla="*/ 37133 h 114539"/>
                  <a:gd name="connsiteX6" fmla="*/ 44157 w 229079"/>
                  <a:gd name="connsiteY6" fmla="*/ 58887 h 114539"/>
                  <a:gd name="connsiteX7" fmla="*/ 9787 w 229079"/>
                  <a:gd name="connsiteY7" fmla="*/ 54033 h 114539"/>
                  <a:gd name="connsiteX8" fmla="*/ 4934 w 229079"/>
                  <a:gd name="connsiteY8" fmla="*/ 88403 h 114539"/>
                  <a:gd name="connsiteX9" fmla="*/ 39303 w 229079"/>
                  <a:gd name="connsiteY9" fmla="*/ 93257 h 114539"/>
                  <a:gd name="connsiteX10" fmla="*/ 48804 w 229079"/>
                  <a:gd name="connsiteY10" fmla="*/ 77377 h 114539"/>
                  <a:gd name="connsiteX11" fmla="*/ 70583 w 229079"/>
                  <a:gd name="connsiteY11" fmla="*/ 55614 h 114539"/>
                  <a:gd name="connsiteX12" fmla="*/ 104600 w 229079"/>
                  <a:gd name="connsiteY12" fmla="*/ 60648 h 114539"/>
                  <a:gd name="connsiteX13" fmla="*/ 107858 w 229079"/>
                  <a:gd name="connsiteY13" fmla="*/ 57742 h 114539"/>
                  <a:gd name="connsiteX14" fmla="*/ 131298 w 229079"/>
                  <a:gd name="connsiteY14" fmla="*/ 92922 h 114539"/>
                  <a:gd name="connsiteX15" fmla="*/ 158313 w 229079"/>
                  <a:gd name="connsiteY15" fmla="*/ 114419 h 114539"/>
                  <a:gd name="connsiteX16" fmla="*/ 179920 w 229079"/>
                  <a:gd name="connsiteY16" fmla="*/ 91694 h 114539"/>
                  <a:gd name="connsiteX17" fmla="*/ 191537 w 229079"/>
                  <a:gd name="connsiteY17" fmla="*/ 45232 h 114539"/>
                  <a:gd name="connsiteX18" fmla="*/ 225434 w 229079"/>
                  <a:gd name="connsiteY18" fmla="*/ 37759 h 114539"/>
                  <a:gd name="connsiteX19" fmla="*/ 217961 w 229079"/>
                  <a:gd name="connsiteY19" fmla="*/ 3862 h 114539"/>
                  <a:gd name="connsiteX20" fmla="*/ 184064 w 229079"/>
                  <a:gd name="connsiteY20" fmla="*/ 11335 h 114539"/>
                  <a:gd name="connsiteX21" fmla="*/ 180263 w 229079"/>
                  <a:gd name="connsiteY21" fmla="*/ 22856 h 114539"/>
                  <a:gd name="connsiteX22" fmla="*/ 24645 w 229079"/>
                  <a:gd name="connsiteY22" fmla="*/ 81795 h 114539"/>
                  <a:gd name="connsiteX23" fmla="*/ 16463 w 229079"/>
                  <a:gd name="connsiteY23" fmla="*/ 73613 h 114539"/>
                  <a:gd name="connsiteX24" fmla="*/ 24645 w 229079"/>
                  <a:gd name="connsiteY24" fmla="*/ 65432 h 114539"/>
                  <a:gd name="connsiteX25" fmla="*/ 32826 w 229079"/>
                  <a:gd name="connsiteY25" fmla="*/ 73613 h 114539"/>
                  <a:gd name="connsiteX26" fmla="*/ 24645 w 229079"/>
                  <a:gd name="connsiteY26" fmla="*/ 81795 h 114539"/>
                  <a:gd name="connsiteX27" fmla="*/ 90096 w 229079"/>
                  <a:gd name="connsiteY27" fmla="*/ 49069 h 114539"/>
                  <a:gd name="connsiteX28" fmla="*/ 81915 w 229079"/>
                  <a:gd name="connsiteY28" fmla="*/ 40888 h 114539"/>
                  <a:gd name="connsiteX29" fmla="*/ 90096 w 229079"/>
                  <a:gd name="connsiteY29" fmla="*/ 32706 h 114539"/>
                  <a:gd name="connsiteX30" fmla="*/ 98277 w 229079"/>
                  <a:gd name="connsiteY30" fmla="*/ 40888 h 114539"/>
                  <a:gd name="connsiteX31" fmla="*/ 90096 w 229079"/>
                  <a:gd name="connsiteY31" fmla="*/ 49069 h 114539"/>
                  <a:gd name="connsiteX32" fmla="*/ 155547 w 229079"/>
                  <a:gd name="connsiteY32" fmla="*/ 98158 h 114539"/>
                  <a:gd name="connsiteX33" fmla="*/ 147366 w 229079"/>
                  <a:gd name="connsiteY33" fmla="*/ 89976 h 114539"/>
                  <a:gd name="connsiteX34" fmla="*/ 155547 w 229079"/>
                  <a:gd name="connsiteY34" fmla="*/ 81795 h 114539"/>
                  <a:gd name="connsiteX35" fmla="*/ 163729 w 229079"/>
                  <a:gd name="connsiteY35" fmla="*/ 89976 h 114539"/>
                  <a:gd name="connsiteX36" fmla="*/ 155547 w 229079"/>
                  <a:gd name="connsiteY36" fmla="*/ 98158 h 114539"/>
                  <a:gd name="connsiteX37" fmla="*/ 212817 w 229079"/>
                  <a:gd name="connsiteY37" fmla="*/ 24525 h 114539"/>
                  <a:gd name="connsiteX38" fmla="*/ 204636 w 229079"/>
                  <a:gd name="connsiteY38" fmla="*/ 32706 h 114539"/>
                  <a:gd name="connsiteX39" fmla="*/ 196454 w 229079"/>
                  <a:gd name="connsiteY39" fmla="*/ 24525 h 114539"/>
                  <a:gd name="connsiteX40" fmla="*/ 204636 w 229079"/>
                  <a:gd name="connsiteY40" fmla="*/ 16344 h 114539"/>
                  <a:gd name="connsiteX41" fmla="*/ 212817 w 229079"/>
                  <a:gd name="connsiteY41" fmla="*/ 24525 h 114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29079" h="114539">
                    <a:moveTo>
                      <a:pt x="180263" y="22832"/>
                    </a:moveTo>
                    <a:lnTo>
                      <a:pt x="168637" y="69294"/>
                    </a:lnTo>
                    <a:cubicBezTo>
                      <a:pt x="158776" y="62944"/>
                      <a:pt x="145784" y="64559"/>
                      <a:pt x="137777" y="73131"/>
                    </a:cubicBezTo>
                    <a:lnTo>
                      <a:pt x="114338" y="37951"/>
                    </a:lnTo>
                    <a:cubicBezTo>
                      <a:pt x="112785" y="24553"/>
                      <a:pt x="100665" y="14950"/>
                      <a:pt x="87267" y="16503"/>
                    </a:cubicBezTo>
                    <a:cubicBezTo>
                      <a:pt x="76312" y="17773"/>
                      <a:pt x="67567" y="26227"/>
                      <a:pt x="65928" y="37133"/>
                    </a:cubicBezTo>
                    <a:lnTo>
                      <a:pt x="44157" y="58887"/>
                    </a:lnTo>
                    <a:cubicBezTo>
                      <a:pt x="36007" y="48056"/>
                      <a:pt x="20619" y="45883"/>
                      <a:pt x="9787" y="54033"/>
                    </a:cubicBezTo>
                    <a:cubicBezTo>
                      <a:pt x="-1043" y="62184"/>
                      <a:pt x="-3217" y="77572"/>
                      <a:pt x="4934" y="88403"/>
                    </a:cubicBezTo>
                    <a:cubicBezTo>
                      <a:pt x="13084" y="99234"/>
                      <a:pt x="28472" y="101407"/>
                      <a:pt x="39303" y="93257"/>
                    </a:cubicBezTo>
                    <a:cubicBezTo>
                      <a:pt x="44421" y="89406"/>
                      <a:pt x="47831" y="83707"/>
                      <a:pt x="48804" y="77377"/>
                    </a:cubicBezTo>
                    <a:lnTo>
                      <a:pt x="70583" y="55614"/>
                    </a:lnTo>
                    <a:cubicBezTo>
                      <a:pt x="78586" y="66397"/>
                      <a:pt x="93816" y="68651"/>
                      <a:pt x="104600" y="60648"/>
                    </a:cubicBezTo>
                    <a:cubicBezTo>
                      <a:pt x="105771" y="59779"/>
                      <a:pt x="106861" y="58806"/>
                      <a:pt x="107858" y="57742"/>
                    </a:cubicBezTo>
                    <a:lnTo>
                      <a:pt x="131298" y="92922"/>
                    </a:lnTo>
                    <a:cubicBezTo>
                      <a:pt x="132822" y="106319"/>
                      <a:pt x="144917" y="115943"/>
                      <a:pt x="158313" y="114419"/>
                    </a:cubicBezTo>
                    <a:cubicBezTo>
                      <a:pt x="170072" y="113082"/>
                      <a:pt x="179177" y="103505"/>
                      <a:pt x="179920" y="91694"/>
                    </a:cubicBezTo>
                    <a:lnTo>
                      <a:pt x="191537" y="45232"/>
                    </a:lnTo>
                    <a:cubicBezTo>
                      <a:pt x="202961" y="52529"/>
                      <a:pt x="218137" y="49183"/>
                      <a:pt x="225434" y="37759"/>
                    </a:cubicBezTo>
                    <a:cubicBezTo>
                      <a:pt x="232731" y="26336"/>
                      <a:pt x="229385" y="11159"/>
                      <a:pt x="217961" y="3862"/>
                    </a:cubicBezTo>
                    <a:cubicBezTo>
                      <a:pt x="206537" y="-3434"/>
                      <a:pt x="191361" y="-89"/>
                      <a:pt x="184064" y="11335"/>
                    </a:cubicBezTo>
                    <a:cubicBezTo>
                      <a:pt x="181853" y="14797"/>
                      <a:pt x="180546" y="18758"/>
                      <a:pt x="180263" y="22856"/>
                    </a:cubicBezTo>
                    <a:close/>
                    <a:moveTo>
                      <a:pt x="24645" y="81795"/>
                    </a:moveTo>
                    <a:cubicBezTo>
                      <a:pt x="20126" y="81795"/>
                      <a:pt x="16463" y="78132"/>
                      <a:pt x="16463" y="73613"/>
                    </a:cubicBezTo>
                    <a:cubicBezTo>
                      <a:pt x="16463" y="69095"/>
                      <a:pt x="20126" y="65432"/>
                      <a:pt x="24645" y="65432"/>
                    </a:cubicBezTo>
                    <a:cubicBezTo>
                      <a:pt x="29163" y="65432"/>
                      <a:pt x="32826" y="69095"/>
                      <a:pt x="32826" y="73613"/>
                    </a:cubicBezTo>
                    <a:cubicBezTo>
                      <a:pt x="32826" y="78132"/>
                      <a:pt x="29163" y="81795"/>
                      <a:pt x="24645" y="81795"/>
                    </a:cubicBezTo>
                    <a:close/>
                    <a:moveTo>
                      <a:pt x="90096" y="49069"/>
                    </a:moveTo>
                    <a:cubicBezTo>
                      <a:pt x="85577" y="49069"/>
                      <a:pt x="81915" y="45406"/>
                      <a:pt x="81915" y="40888"/>
                    </a:cubicBezTo>
                    <a:cubicBezTo>
                      <a:pt x="81915" y="36369"/>
                      <a:pt x="85577" y="32706"/>
                      <a:pt x="90096" y="32706"/>
                    </a:cubicBezTo>
                    <a:cubicBezTo>
                      <a:pt x="94615" y="32706"/>
                      <a:pt x="98277" y="36369"/>
                      <a:pt x="98277" y="40888"/>
                    </a:cubicBezTo>
                    <a:cubicBezTo>
                      <a:pt x="98277" y="45406"/>
                      <a:pt x="94615" y="49069"/>
                      <a:pt x="90096" y="49069"/>
                    </a:cubicBezTo>
                    <a:close/>
                    <a:moveTo>
                      <a:pt x="155547" y="98158"/>
                    </a:moveTo>
                    <a:cubicBezTo>
                      <a:pt x="151029" y="98158"/>
                      <a:pt x="147366" y="94495"/>
                      <a:pt x="147366" y="89976"/>
                    </a:cubicBezTo>
                    <a:cubicBezTo>
                      <a:pt x="147366" y="85458"/>
                      <a:pt x="151029" y="81795"/>
                      <a:pt x="155547" y="81795"/>
                    </a:cubicBezTo>
                    <a:cubicBezTo>
                      <a:pt x="160066" y="81795"/>
                      <a:pt x="163729" y="85458"/>
                      <a:pt x="163729" y="89976"/>
                    </a:cubicBezTo>
                    <a:cubicBezTo>
                      <a:pt x="163729" y="94495"/>
                      <a:pt x="160066" y="98158"/>
                      <a:pt x="155547" y="98158"/>
                    </a:cubicBezTo>
                    <a:close/>
                    <a:moveTo>
                      <a:pt x="212817" y="24525"/>
                    </a:moveTo>
                    <a:cubicBezTo>
                      <a:pt x="212817" y="29044"/>
                      <a:pt x="209154" y="32706"/>
                      <a:pt x="204636" y="32706"/>
                    </a:cubicBezTo>
                    <a:cubicBezTo>
                      <a:pt x="200117" y="32706"/>
                      <a:pt x="196454" y="29044"/>
                      <a:pt x="196454" y="24525"/>
                    </a:cubicBezTo>
                    <a:cubicBezTo>
                      <a:pt x="196454" y="20006"/>
                      <a:pt x="200117" y="16344"/>
                      <a:pt x="204636" y="16344"/>
                    </a:cubicBezTo>
                    <a:cubicBezTo>
                      <a:pt x="209154" y="16344"/>
                      <a:pt x="212817" y="20006"/>
                      <a:pt x="212817" y="24525"/>
                    </a:cubicBezTo>
                    <a:close/>
                  </a:path>
                </a:pathLst>
              </a:custGeom>
              <a:solidFill>
                <a:schemeClr val="bg1"/>
              </a:solidFill>
              <a:ln w="8037" cap="flat">
                <a:noFill/>
                <a:prstDash val="solid"/>
                <a:miter/>
              </a:ln>
            </p:spPr>
            <p:txBody>
              <a:bodyPr rtlCol="0" anchor="ctr"/>
              <a:lstStyle/>
              <a:p>
                <a:endParaRPr lang="en-AU" sz="3200"/>
              </a:p>
            </p:txBody>
          </p:sp>
          <p:sp>
            <p:nvSpPr>
              <p:cNvPr id="18" name="Freeform: Shape 17">
                <a:extLst>
                  <a:ext uri="{FF2B5EF4-FFF2-40B4-BE49-F238E27FC236}">
                    <a16:creationId xmlns:a16="http://schemas.microsoft.com/office/drawing/2014/main" id="{417BD2C6-BE88-48F9-A8B3-A695B64B4C1D}"/>
                  </a:ext>
                </a:extLst>
              </p:cNvPr>
              <p:cNvSpPr/>
              <p:nvPr/>
            </p:nvSpPr>
            <p:spPr>
              <a:xfrm>
                <a:off x="1784971" y="3503067"/>
                <a:ext cx="229079" cy="114540"/>
              </a:xfrm>
              <a:custGeom>
                <a:avLst/>
                <a:gdLst>
                  <a:gd name="connsiteX0" fmla="*/ 48804 w 229079"/>
                  <a:gd name="connsiteY0" fmla="*/ 93760 h 114539"/>
                  <a:gd name="connsiteX1" fmla="*/ 70583 w 229079"/>
                  <a:gd name="connsiteY1" fmla="*/ 71990 h 114539"/>
                  <a:gd name="connsiteX2" fmla="*/ 104574 w 229079"/>
                  <a:gd name="connsiteY2" fmla="*/ 77040 h 114539"/>
                  <a:gd name="connsiteX3" fmla="*/ 111539 w 229079"/>
                  <a:gd name="connsiteY3" fmla="*/ 68963 h 114539"/>
                  <a:gd name="connsiteX4" fmla="*/ 131641 w 229079"/>
                  <a:gd name="connsiteY4" fmla="*/ 79009 h 114539"/>
                  <a:gd name="connsiteX5" fmla="*/ 160730 w 229079"/>
                  <a:gd name="connsiteY5" fmla="*/ 97692 h 114539"/>
                  <a:gd name="connsiteX6" fmla="*/ 179911 w 229079"/>
                  <a:gd name="connsiteY6" fmla="*/ 75540 h 114539"/>
                  <a:gd name="connsiteX7" fmla="*/ 190302 w 229079"/>
                  <a:gd name="connsiteY7" fmla="*/ 44369 h 114539"/>
                  <a:gd name="connsiteX8" fmla="*/ 224598 w 229079"/>
                  <a:gd name="connsiteY8" fmla="*/ 39019 h 114539"/>
                  <a:gd name="connsiteX9" fmla="*/ 219247 w 229079"/>
                  <a:gd name="connsiteY9" fmla="*/ 4722 h 114539"/>
                  <a:gd name="connsiteX10" fmla="*/ 184951 w 229079"/>
                  <a:gd name="connsiteY10" fmla="*/ 10074 h 114539"/>
                  <a:gd name="connsiteX11" fmla="*/ 180304 w 229079"/>
                  <a:gd name="connsiteY11" fmla="*/ 22639 h 114539"/>
                  <a:gd name="connsiteX12" fmla="*/ 169914 w 229079"/>
                  <a:gd name="connsiteY12" fmla="*/ 53811 h 114539"/>
                  <a:gd name="connsiteX13" fmla="*/ 135988 w 229079"/>
                  <a:gd name="connsiteY13" fmla="*/ 58977 h 114539"/>
                  <a:gd name="connsiteX14" fmla="*/ 134120 w 229079"/>
                  <a:gd name="connsiteY14" fmla="*/ 61943 h 114539"/>
                  <a:gd name="connsiteX15" fmla="*/ 114018 w 229079"/>
                  <a:gd name="connsiteY15" fmla="*/ 51896 h 114539"/>
                  <a:gd name="connsiteX16" fmla="*/ 84833 w 229079"/>
                  <a:gd name="connsiteY16" fmla="*/ 33322 h 114539"/>
                  <a:gd name="connsiteX17" fmla="*/ 65953 w 229079"/>
                  <a:gd name="connsiteY17" fmla="*/ 53532 h 114539"/>
                  <a:gd name="connsiteX18" fmla="*/ 44157 w 229079"/>
                  <a:gd name="connsiteY18" fmla="*/ 75262 h 114539"/>
                  <a:gd name="connsiteX19" fmla="*/ 9787 w 229079"/>
                  <a:gd name="connsiteY19" fmla="*/ 70408 h 114539"/>
                  <a:gd name="connsiteX20" fmla="*/ 4934 w 229079"/>
                  <a:gd name="connsiteY20" fmla="*/ 104778 h 114539"/>
                  <a:gd name="connsiteX21" fmla="*/ 39303 w 229079"/>
                  <a:gd name="connsiteY21" fmla="*/ 109632 h 114539"/>
                  <a:gd name="connsiteX22" fmla="*/ 48804 w 229079"/>
                  <a:gd name="connsiteY22" fmla="*/ 93752 h 114539"/>
                  <a:gd name="connsiteX23" fmla="*/ 204636 w 229079"/>
                  <a:gd name="connsiteY23" fmla="*/ 16356 h 114539"/>
                  <a:gd name="connsiteX24" fmla="*/ 212817 w 229079"/>
                  <a:gd name="connsiteY24" fmla="*/ 24538 h 114539"/>
                  <a:gd name="connsiteX25" fmla="*/ 204636 w 229079"/>
                  <a:gd name="connsiteY25" fmla="*/ 32719 h 114539"/>
                  <a:gd name="connsiteX26" fmla="*/ 196454 w 229079"/>
                  <a:gd name="connsiteY26" fmla="*/ 24538 h 114539"/>
                  <a:gd name="connsiteX27" fmla="*/ 204636 w 229079"/>
                  <a:gd name="connsiteY27" fmla="*/ 16356 h 114539"/>
                  <a:gd name="connsiteX28" fmla="*/ 155547 w 229079"/>
                  <a:gd name="connsiteY28" fmla="*/ 65445 h 114539"/>
                  <a:gd name="connsiteX29" fmla="*/ 163729 w 229079"/>
                  <a:gd name="connsiteY29" fmla="*/ 73626 h 114539"/>
                  <a:gd name="connsiteX30" fmla="*/ 155547 w 229079"/>
                  <a:gd name="connsiteY30" fmla="*/ 81807 h 114539"/>
                  <a:gd name="connsiteX31" fmla="*/ 147366 w 229079"/>
                  <a:gd name="connsiteY31" fmla="*/ 73626 h 114539"/>
                  <a:gd name="connsiteX32" fmla="*/ 155547 w 229079"/>
                  <a:gd name="connsiteY32" fmla="*/ 65445 h 114539"/>
                  <a:gd name="connsiteX33" fmla="*/ 90096 w 229079"/>
                  <a:gd name="connsiteY33" fmla="*/ 49082 h 114539"/>
                  <a:gd name="connsiteX34" fmla="*/ 98277 w 229079"/>
                  <a:gd name="connsiteY34" fmla="*/ 57263 h 114539"/>
                  <a:gd name="connsiteX35" fmla="*/ 90096 w 229079"/>
                  <a:gd name="connsiteY35" fmla="*/ 65445 h 114539"/>
                  <a:gd name="connsiteX36" fmla="*/ 81915 w 229079"/>
                  <a:gd name="connsiteY36" fmla="*/ 57263 h 114539"/>
                  <a:gd name="connsiteX37" fmla="*/ 90096 w 229079"/>
                  <a:gd name="connsiteY37" fmla="*/ 49082 h 114539"/>
                  <a:gd name="connsiteX38" fmla="*/ 16463 w 229079"/>
                  <a:gd name="connsiteY38" fmla="*/ 89989 h 114539"/>
                  <a:gd name="connsiteX39" fmla="*/ 24645 w 229079"/>
                  <a:gd name="connsiteY39" fmla="*/ 81807 h 114539"/>
                  <a:gd name="connsiteX40" fmla="*/ 32826 w 229079"/>
                  <a:gd name="connsiteY40" fmla="*/ 89989 h 114539"/>
                  <a:gd name="connsiteX41" fmla="*/ 24645 w 229079"/>
                  <a:gd name="connsiteY41" fmla="*/ 98170 h 114539"/>
                  <a:gd name="connsiteX42" fmla="*/ 16463 w 229079"/>
                  <a:gd name="connsiteY42" fmla="*/ 89989 h 114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29079" h="114539">
                    <a:moveTo>
                      <a:pt x="48804" y="93760"/>
                    </a:moveTo>
                    <a:lnTo>
                      <a:pt x="70583" y="71990"/>
                    </a:lnTo>
                    <a:cubicBezTo>
                      <a:pt x="78575" y="82770"/>
                      <a:pt x="93793" y="85032"/>
                      <a:pt x="104574" y="77040"/>
                    </a:cubicBezTo>
                    <a:cubicBezTo>
                      <a:pt x="107465" y="74897"/>
                      <a:pt x="109844" y="72138"/>
                      <a:pt x="111539" y="68963"/>
                    </a:cubicBezTo>
                    <a:lnTo>
                      <a:pt x="131641" y="79009"/>
                    </a:lnTo>
                    <a:cubicBezTo>
                      <a:pt x="134514" y="92201"/>
                      <a:pt x="147538" y="100566"/>
                      <a:pt x="160730" y="97692"/>
                    </a:cubicBezTo>
                    <a:cubicBezTo>
                      <a:pt x="171331" y="95383"/>
                      <a:pt x="179142" y="86363"/>
                      <a:pt x="179911" y="75540"/>
                    </a:cubicBezTo>
                    <a:lnTo>
                      <a:pt x="190302" y="44369"/>
                    </a:lnTo>
                    <a:cubicBezTo>
                      <a:pt x="201250" y="52362"/>
                      <a:pt x="216605" y="49966"/>
                      <a:pt x="224598" y="39019"/>
                    </a:cubicBezTo>
                    <a:cubicBezTo>
                      <a:pt x="232591" y="28070"/>
                      <a:pt x="230195" y="12715"/>
                      <a:pt x="219247" y="4722"/>
                    </a:cubicBezTo>
                    <a:cubicBezTo>
                      <a:pt x="208299" y="-3270"/>
                      <a:pt x="192944" y="-875"/>
                      <a:pt x="184951" y="10074"/>
                    </a:cubicBezTo>
                    <a:cubicBezTo>
                      <a:pt x="182267" y="13750"/>
                      <a:pt x="180658" y="18101"/>
                      <a:pt x="180304" y="22639"/>
                    </a:cubicBezTo>
                    <a:lnTo>
                      <a:pt x="169914" y="53811"/>
                    </a:lnTo>
                    <a:cubicBezTo>
                      <a:pt x="159118" y="45869"/>
                      <a:pt x="143930" y="48182"/>
                      <a:pt x="135988" y="58977"/>
                    </a:cubicBezTo>
                    <a:cubicBezTo>
                      <a:pt x="135294" y="59920"/>
                      <a:pt x="134670" y="60910"/>
                      <a:pt x="134120" y="61943"/>
                    </a:cubicBezTo>
                    <a:lnTo>
                      <a:pt x="114018" y="51896"/>
                    </a:lnTo>
                    <a:cubicBezTo>
                      <a:pt x="111088" y="38708"/>
                      <a:pt x="98021" y="30391"/>
                      <a:pt x="84833" y="33322"/>
                    </a:cubicBezTo>
                    <a:cubicBezTo>
                      <a:pt x="74969" y="35513"/>
                      <a:pt x="67468" y="43543"/>
                      <a:pt x="65953" y="53532"/>
                    </a:cubicBezTo>
                    <a:lnTo>
                      <a:pt x="44157" y="75262"/>
                    </a:lnTo>
                    <a:cubicBezTo>
                      <a:pt x="36007" y="64431"/>
                      <a:pt x="20619" y="62258"/>
                      <a:pt x="9787" y="70408"/>
                    </a:cubicBezTo>
                    <a:cubicBezTo>
                      <a:pt x="-1043" y="78559"/>
                      <a:pt x="-3217" y="93947"/>
                      <a:pt x="4934" y="104778"/>
                    </a:cubicBezTo>
                    <a:cubicBezTo>
                      <a:pt x="13084" y="115610"/>
                      <a:pt x="28472" y="117783"/>
                      <a:pt x="39303" y="109632"/>
                    </a:cubicBezTo>
                    <a:cubicBezTo>
                      <a:pt x="44421" y="105781"/>
                      <a:pt x="47831" y="100082"/>
                      <a:pt x="48804" y="93752"/>
                    </a:cubicBezTo>
                    <a:close/>
                    <a:moveTo>
                      <a:pt x="204636" y="16356"/>
                    </a:moveTo>
                    <a:cubicBezTo>
                      <a:pt x="209154" y="16356"/>
                      <a:pt x="212817" y="20019"/>
                      <a:pt x="212817" y="24538"/>
                    </a:cubicBezTo>
                    <a:cubicBezTo>
                      <a:pt x="212817" y="29056"/>
                      <a:pt x="209154" y="32719"/>
                      <a:pt x="204636" y="32719"/>
                    </a:cubicBezTo>
                    <a:cubicBezTo>
                      <a:pt x="200117" y="32719"/>
                      <a:pt x="196454" y="29056"/>
                      <a:pt x="196454" y="24538"/>
                    </a:cubicBezTo>
                    <a:cubicBezTo>
                      <a:pt x="196454" y="20019"/>
                      <a:pt x="200117" y="16356"/>
                      <a:pt x="204636" y="16356"/>
                    </a:cubicBezTo>
                    <a:close/>
                    <a:moveTo>
                      <a:pt x="155547" y="65445"/>
                    </a:moveTo>
                    <a:cubicBezTo>
                      <a:pt x="160066" y="65445"/>
                      <a:pt x="163729" y="69107"/>
                      <a:pt x="163729" y="73626"/>
                    </a:cubicBezTo>
                    <a:cubicBezTo>
                      <a:pt x="163729" y="78145"/>
                      <a:pt x="160066" y="81807"/>
                      <a:pt x="155547" y="81807"/>
                    </a:cubicBezTo>
                    <a:cubicBezTo>
                      <a:pt x="151029" y="81807"/>
                      <a:pt x="147366" y="78145"/>
                      <a:pt x="147366" y="73626"/>
                    </a:cubicBezTo>
                    <a:cubicBezTo>
                      <a:pt x="147366" y="69107"/>
                      <a:pt x="151029" y="65445"/>
                      <a:pt x="155547" y="65445"/>
                    </a:cubicBezTo>
                    <a:close/>
                    <a:moveTo>
                      <a:pt x="90096" y="49082"/>
                    </a:moveTo>
                    <a:cubicBezTo>
                      <a:pt x="94615" y="49082"/>
                      <a:pt x="98277" y="52745"/>
                      <a:pt x="98277" y="57263"/>
                    </a:cubicBezTo>
                    <a:cubicBezTo>
                      <a:pt x="98277" y="61782"/>
                      <a:pt x="94615" y="65445"/>
                      <a:pt x="90096" y="65445"/>
                    </a:cubicBezTo>
                    <a:cubicBezTo>
                      <a:pt x="85577" y="65445"/>
                      <a:pt x="81915" y="61782"/>
                      <a:pt x="81915" y="57263"/>
                    </a:cubicBezTo>
                    <a:cubicBezTo>
                      <a:pt x="81915" y="52745"/>
                      <a:pt x="85577" y="49082"/>
                      <a:pt x="90096" y="49082"/>
                    </a:cubicBezTo>
                    <a:close/>
                    <a:moveTo>
                      <a:pt x="16463" y="89989"/>
                    </a:moveTo>
                    <a:cubicBezTo>
                      <a:pt x="16463" y="85470"/>
                      <a:pt x="20126" y="81807"/>
                      <a:pt x="24645" y="81807"/>
                    </a:cubicBezTo>
                    <a:cubicBezTo>
                      <a:pt x="29163" y="81807"/>
                      <a:pt x="32826" y="85470"/>
                      <a:pt x="32826" y="89989"/>
                    </a:cubicBezTo>
                    <a:cubicBezTo>
                      <a:pt x="32826" y="94507"/>
                      <a:pt x="29163" y="98170"/>
                      <a:pt x="24645" y="98170"/>
                    </a:cubicBezTo>
                    <a:cubicBezTo>
                      <a:pt x="20126" y="98170"/>
                      <a:pt x="16463" y="94507"/>
                      <a:pt x="16463" y="89989"/>
                    </a:cubicBezTo>
                    <a:close/>
                  </a:path>
                </a:pathLst>
              </a:custGeom>
              <a:solidFill>
                <a:schemeClr val="bg1"/>
              </a:solidFill>
              <a:ln w="8037" cap="flat">
                <a:noFill/>
                <a:prstDash val="solid"/>
                <a:miter/>
              </a:ln>
            </p:spPr>
            <p:txBody>
              <a:bodyPr rtlCol="0" anchor="ctr"/>
              <a:lstStyle/>
              <a:p>
                <a:endParaRPr lang="en-AU" sz="3200" dirty="0"/>
              </a:p>
            </p:txBody>
          </p:sp>
        </p:grpSp>
      </p:grpSp>
      <p:sp>
        <p:nvSpPr>
          <p:cNvPr id="21" name="TextBox 20">
            <a:extLst>
              <a:ext uri="{FF2B5EF4-FFF2-40B4-BE49-F238E27FC236}">
                <a16:creationId xmlns:a16="http://schemas.microsoft.com/office/drawing/2014/main" id="{31FC689F-5464-4F9F-B94C-8C0B948824E0}"/>
              </a:ext>
            </a:extLst>
          </p:cNvPr>
          <p:cNvSpPr txBox="1"/>
          <p:nvPr/>
        </p:nvSpPr>
        <p:spPr>
          <a:xfrm>
            <a:off x="470992" y="1161652"/>
            <a:ext cx="3530952" cy="553998"/>
          </a:xfrm>
          <a:prstGeom prst="rect">
            <a:avLst/>
          </a:prstGeom>
          <a:noFill/>
        </p:spPr>
        <p:txBody>
          <a:bodyPr wrap="square" lIns="0" tIns="0" rIns="0" bIns="0" rtlCol="0">
            <a:spAutoFit/>
          </a:bodyPr>
          <a:lstStyle/>
          <a:p>
            <a:pPr algn="ctr"/>
            <a:r>
              <a:rPr lang="en-ZA" dirty="0">
                <a:solidFill>
                  <a:schemeClr val="tx1">
                    <a:lumMod val="75000"/>
                    <a:lumOff val="25000"/>
                  </a:schemeClr>
                </a:solidFill>
              </a:rPr>
              <a:t>The data, information, collections &amp; references needed for the research</a:t>
            </a:r>
          </a:p>
        </p:txBody>
      </p:sp>
      <p:sp>
        <p:nvSpPr>
          <p:cNvPr id="22" name="TextBox 21">
            <a:extLst>
              <a:ext uri="{FF2B5EF4-FFF2-40B4-BE49-F238E27FC236}">
                <a16:creationId xmlns:a16="http://schemas.microsoft.com/office/drawing/2014/main" id="{E7B0330D-29C3-41E3-8DAD-8588FA5745F2}"/>
              </a:ext>
            </a:extLst>
          </p:cNvPr>
          <p:cNvSpPr txBox="1"/>
          <p:nvPr/>
        </p:nvSpPr>
        <p:spPr>
          <a:xfrm>
            <a:off x="0" y="4249830"/>
            <a:ext cx="1264921" cy="830997"/>
          </a:xfrm>
          <a:prstGeom prst="rect">
            <a:avLst/>
          </a:prstGeom>
          <a:noFill/>
        </p:spPr>
        <p:txBody>
          <a:bodyPr wrap="square" lIns="0" tIns="0" rIns="0" bIns="0" rtlCol="0">
            <a:spAutoFit/>
          </a:bodyPr>
          <a:lstStyle/>
          <a:p>
            <a:pPr algn="ctr"/>
            <a:r>
              <a:rPr lang="en-ZA" dirty="0">
                <a:solidFill>
                  <a:schemeClr val="tx1">
                    <a:lumMod val="75000"/>
                    <a:lumOff val="25000"/>
                  </a:schemeClr>
                </a:solidFill>
              </a:rPr>
              <a:t>Published information and data</a:t>
            </a:r>
          </a:p>
        </p:txBody>
      </p:sp>
      <p:sp>
        <p:nvSpPr>
          <p:cNvPr id="23" name="TextBox 22">
            <a:extLst>
              <a:ext uri="{FF2B5EF4-FFF2-40B4-BE49-F238E27FC236}">
                <a16:creationId xmlns:a16="http://schemas.microsoft.com/office/drawing/2014/main" id="{81132BB9-4B20-4DA4-9961-BC0F6D76A7C4}"/>
              </a:ext>
            </a:extLst>
          </p:cNvPr>
          <p:cNvSpPr txBox="1"/>
          <p:nvPr/>
        </p:nvSpPr>
        <p:spPr>
          <a:xfrm>
            <a:off x="-19704" y="2945769"/>
            <a:ext cx="1264921" cy="276999"/>
          </a:xfrm>
          <a:prstGeom prst="rect">
            <a:avLst/>
          </a:prstGeom>
          <a:noFill/>
        </p:spPr>
        <p:txBody>
          <a:bodyPr wrap="square" lIns="0" tIns="0" rIns="0" bIns="0" rtlCol="0">
            <a:spAutoFit/>
          </a:bodyPr>
          <a:lstStyle/>
          <a:p>
            <a:pPr algn="ctr"/>
            <a:r>
              <a:rPr lang="en-ZA" dirty="0">
                <a:solidFill>
                  <a:schemeClr val="tx1">
                    <a:lumMod val="75000"/>
                    <a:lumOff val="25000"/>
                  </a:schemeClr>
                </a:solidFill>
              </a:rPr>
              <a:t>Experiments</a:t>
            </a:r>
          </a:p>
        </p:txBody>
      </p:sp>
      <p:sp>
        <p:nvSpPr>
          <p:cNvPr id="24" name="TextBox 23">
            <a:extLst>
              <a:ext uri="{FF2B5EF4-FFF2-40B4-BE49-F238E27FC236}">
                <a16:creationId xmlns:a16="http://schemas.microsoft.com/office/drawing/2014/main" id="{694024B3-72D3-4F01-82C3-6CF4853C4A53}"/>
              </a:ext>
            </a:extLst>
          </p:cNvPr>
          <p:cNvSpPr txBox="1"/>
          <p:nvPr/>
        </p:nvSpPr>
        <p:spPr>
          <a:xfrm>
            <a:off x="398485" y="2221880"/>
            <a:ext cx="1896483" cy="553998"/>
          </a:xfrm>
          <a:prstGeom prst="rect">
            <a:avLst/>
          </a:prstGeom>
          <a:noFill/>
        </p:spPr>
        <p:txBody>
          <a:bodyPr wrap="square" lIns="0" tIns="0" rIns="0" bIns="0" rtlCol="0">
            <a:spAutoFit/>
          </a:bodyPr>
          <a:lstStyle/>
          <a:p>
            <a:pPr algn="ctr"/>
            <a:r>
              <a:rPr lang="en-ZA" dirty="0">
                <a:solidFill>
                  <a:schemeClr val="tx1">
                    <a:lumMod val="75000"/>
                    <a:lumOff val="25000"/>
                  </a:schemeClr>
                </a:solidFill>
              </a:rPr>
              <a:t>Surveys &amp; questionnaires</a:t>
            </a:r>
          </a:p>
        </p:txBody>
      </p:sp>
      <p:sp>
        <p:nvSpPr>
          <p:cNvPr id="25" name="TextBox 24">
            <a:extLst>
              <a:ext uri="{FF2B5EF4-FFF2-40B4-BE49-F238E27FC236}">
                <a16:creationId xmlns:a16="http://schemas.microsoft.com/office/drawing/2014/main" id="{534FAE75-F157-45B6-9E8D-9D5484792853}"/>
              </a:ext>
            </a:extLst>
          </p:cNvPr>
          <p:cNvSpPr txBox="1"/>
          <p:nvPr/>
        </p:nvSpPr>
        <p:spPr>
          <a:xfrm>
            <a:off x="6372199" y="4249830"/>
            <a:ext cx="2617094" cy="1446550"/>
          </a:xfrm>
          <a:prstGeom prst="rect">
            <a:avLst/>
          </a:prstGeom>
          <a:solidFill>
            <a:srgbClr val="E52212"/>
          </a:solidFill>
        </p:spPr>
        <p:txBody>
          <a:bodyPr wrap="square" rtlCol="0">
            <a:spAutoFit/>
          </a:bodyPr>
          <a:lstStyle/>
          <a:p>
            <a:r>
              <a:rPr lang="en-AU" sz="2400" b="1" dirty="0">
                <a:solidFill>
                  <a:schemeClr val="bg1"/>
                </a:solidFill>
              </a:rPr>
              <a:t>Principles</a:t>
            </a:r>
          </a:p>
          <a:p>
            <a:pPr marL="214313" indent="-214313">
              <a:buFont typeface="Arial" panose="020B0604020202020204" pitchFamily="34" charset="0"/>
              <a:buChar char="•"/>
            </a:pPr>
            <a:r>
              <a:rPr lang="en-AU" sz="1600" b="1" dirty="0">
                <a:solidFill>
                  <a:schemeClr val="bg1"/>
                </a:solidFill>
              </a:rPr>
              <a:t>Full workflow record</a:t>
            </a:r>
          </a:p>
          <a:p>
            <a:pPr marL="214313" indent="-214313">
              <a:buFont typeface="Arial" panose="020B0604020202020204" pitchFamily="34" charset="0"/>
              <a:buChar char="•"/>
            </a:pPr>
            <a:r>
              <a:rPr lang="en-AU" sz="1600" b="1" dirty="0">
                <a:solidFill>
                  <a:schemeClr val="bg1"/>
                </a:solidFill>
              </a:rPr>
              <a:t>Encryption in transit</a:t>
            </a:r>
          </a:p>
          <a:p>
            <a:pPr marL="214313" indent="-214313">
              <a:buFont typeface="Arial" panose="020B0604020202020204" pitchFamily="34" charset="0"/>
              <a:buChar char="•"/>
            </a:pPr>
            <a:r>
              <a:rPr lang="en-AU" sz="1600" b="1" dirty="0">
                <a:solidFill>
                  <a:schemeClr val="bg1"/>
                </a:solidFill>
              </a:rPr>
              <a:t>Integrated with storage</a:t>
            </a:r>
          </a:p>
          <a:p>
            <a:pPr marL="214313" indent="-214313">
              <a:buFont typeface="Arial" panose="020B0604020202020204" pitchFamily="34" charset="0"/>
              <a:buChar char="•"/>
            </a:pPr>
            <a:r>
              <a:rPr lang="en-AU" sz="1600" b="1" dirty="0">
                <a:solidFill>
                  <a:schemeClr val="bg1"/>
                </a:solidFill>
              </a:rPr>
              <a:t>Integrated with analysis</a:t>
            </a:r>
          </a:p>
        </p:txBody>
      </p:sp>
      <p:sp>
        <p:nvSpPr>
          <p:cNvPr id="26" name="TextBox 25">
            <a:extLst>
              <a:ext uri="{FF2B5EF4-FFF2-40B4-BE49-F238E27FC236}">
                <a16:creationId xmlns:a16="http://schemas.microsoft.com/office/drawing/2014/main" id="{D8C610C8-C483-4453-8414-0CC07B9744E5}"/>
              </a:ext>
            </a:extLst>
          </p:cNvPr>
          <p:cNvSpPr txBox="1"/>
          <p:nvPr/>
        </p:nvSpPr>
        <p:spPr>
          <a:xfrm>
            <a:off x="6372200" y="1232173"/>
            <a:ext cx="2617093" cy="1692771"/>
          </a:xfrm>
          <a:prstGeom prst="rect">
            <a:avLst/>
          </a:prstGeom>
          <a:solidFill>
            <a:srgbClr val="E52212"/>
          </a:solidFill>
        </p:spPr>
        <p:txBody>
          <a:bodyPr wrap="square" rtlCol="0">
            <a:spAutoFit/>
          </a:bodyPr>
          <a:lstStyle/>
          <a:p>
            <a:r>
              <a:rPr lang="en-AU" sz="2400" b="1" dirty="0">
                <a:solidFill>
                  <a:schemeClr val="bg1"/>
                </a:solidFill>
              </a:rPr>
              <a:t>Tools &amp; Support</a:t>
            </a:r>
          </a:p>
          <a:p>
            <a:pPr marL="214313" indent="-214313">
              <a:buFont typeface="Arial" panose="020B0604020202020204" pitchFamily="34" charset="0"/>
              <a:buChar char="•"/>
            </a:pPr>
            <a:r>
              <a:rPr lang="en-AU" sz="1600" b="1" dirty="0" err="1">
                <a:solidFill>
                  <a:schemeClr val="bg1"/>
                </a:solidFill>
              </a:rPr>
              <a:t>RedCAP</a:t>
            </a:r>
            <a:endParaRPr lang="en-AU" sz="1600" b="1" dirty="0">
              <a:solidFill>
                <a:schemeClr val="bg1"/>
              </a:solidFill>
            </a:endParaRPr>
          </a:p>
          <a:p>
            <a:pPr marL="214313" indent="-214313">
              <a:buFont typeface="Arial" panose="020B0604020202020204" pitchFamily="34" charset="0"/>
              <a:buChar char="•"/>
            </a:pPr>
            <a:r>
              <a:rPr lang="en-AU" sz="1600" b="1" dirty="0" err="1">
                <a:solidFill>
                  <a:schemeClr val="bg1"/>
                </a:solidFill>
              </a:rPr>
              <a:t>Qualtrix</a:t>
            </a:r>
            <a:endParaRPr lang="en-AU" sz="1600" b="1" dirty="0">
              <a:solidFill>
                <a:schemeClr val="bg1"/>
              </a:solidFill>
            </a:endParaRPr>
          </a:p>
          <a:p>
            <a:pPr marL="214313" indent="-214313">
              <a:buFont typeface="Arial" panose="020B0604020202020204" pitchFamily="34" charset="0"/>
              <a:buChar char="•"/>
            </a:pPr>
            <a:r>
              <a:rPr lang="en-AU" sz="1600" b="1" dirty="0">
                <a:solidFill>
                  <a:schemeClr val="bg1"/>
                </a:solidFill>
              </a:rPr>
              <a:t>Web scraping</a:t>
            </a:r>
          </a:p>
          <a:p>
            <a:pPr marL="214313" indent="-214313">
              <a:buFont typeface="Arial" panose="020B0604020202020204" pitchFamily="34" charset="0"/>
              <a:buChar char="•"/>
            </a:pPr>
            <a:r>
              <a:rPr lang="en-AU" sz="1600" b="1" dirty="0">
                <a:solidFill>
                  <a:schemeClr val="bg1"/>
                </a:solidFill>
              </a:rPr>
              <a:t>Systematic reviews</a:t>
            </a:r>
          </a:p>
          <a:p>
            <a:pPr marL="214313" indent="-214313">
              <a:buFont typeface="Arial" panose="020B0604020202020204" pitchFamily="34" charset="0"/>
              <a:buChar char="•"/>
            </a:pPr>
            <a:r>
              <a:rPr lang="en-AU" sz="1600" b="1" dirty="0">
                <a:solidFill>
                  <a:schemeClr val="bg1"/>
                </a:solidFill>
              </a:rPr>
              <a:t>Literature searching</a:t>
            </a:r>
          </a:p>
        </p:txBody>
      </p:sp>
    </p:spTree>
    <p:extLst>
      <p:ext uri="{BB962C8B-B14F-4D97-AF65-F5344CB8AC3E}">
        <p14:creationId xmlns:p14="http://schemas.microsoft.com/office/powerpoint/2010/main" val="27033553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388D9924-4DB1-446D-922D-8FF652383A82}"/>
              </a:ext>
            </a:extLst>
          </p:cNvPr>
          <p:cNvGrpSpPr/>
          <p:nvPr/>
        </p:nvGrpSpPr>
        <p:grpSpPr>
          <a:xfrm>
            <a:off x="1215605" y="3845546"/>
            <a:ext cx="4480074" cy="1493370"/>
            <a:chOff x="1886615" y="3940108"/>
            <a:chExt cx="5381625" cy="1793889"/>
          </a:xfrm>
        </p:grpSpPr>
        <p:sp>
          <p:nvSpPr>
            <p:cNvPr id="105" name="Arrow: U-Turn Milestone 5" title="Timeline Arrow">
              <a:extLst>
                <a:ext uri="{FF2B5EF4-FFF2-40B4-BE49-F238E27FC236}">
                  <a16:creationId xmlns:a16="http://schemas.microsoft.com/office/drawing/2014/main" id="{360867E1-4A26-4E5D-A8F1-EC264A0917C3}"/>
                </a:ext>
              </a:extLst>
            </p:cNvPr>
            <p:cNvSpPr/>
            <p:nvPr/>
          </p:nvSpPr>
          <p:spPr>
            <a:xfrm rot="10800000">
              <a:off x="1886615" y="3940108"/>
              <a:ext cx="5381625" cy="1793889"/>
            </a:xfrm>
            <a:prstGeom prst="uturnArrow">
              <a:avLst>
                <a:gd name="adj1" fmla="val 32380"/>
                <a:gd name="adj2" fmla="val 6898"/>
                <a:gd name="adj3" fmla="val 7162"/>
                <a:gd name="adj4" fmla="val 24346"/>
                <a:gd name="adj5" fmla="val 96832"/>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sp>
          <p:nvSpPr>
            <p:cNvPr id="171" name="TextBox 170">
              <a:extLst>
                <a:ext uri="{FF2B5EF4-FFF2-40B4-BE49-F238E27FC236}">
                  <a16:creationId xmlns:a16="http://schemas.microsoft.com/office/drawing/2014/main" id="{79CAE686-E798-4E41-BD1D-B7C80320074F}"/>
                </a:ext>
              </a:extLst>
            </p:cNvPr>
            <p:cNvSpPr txBox="1"/>
            <p:nvPr/>
          </p:nvSpPr>
          <p:spPr>
            <a:xfrm>
              <a:off x="2172095" y="5115090"/>
              <a:ext cx="2064083" cy="443655"/>
            </a:xfrm>
            <a:prstGeom prst="rect">
              <a:avLst/>
            </a:prstGeom>
            <a:noFill/>
          </p:spPr>
          <p:txBody>
            <a:bodyPr wrap="square" lIns="0" tIns="0" rIns="0" bIns="0" rtlCol="0">
              <a:spAutoFit/>
            </a:bodyPr>
            <a:lstStyle/>
            <a:p>
              <a:pPr algn="ctr"/>
              <a:r>
                <a:rPr lang="en-ZA" sz="2400" dirty="0"/>
                <a:t>Reintegration</a:t>
              </a:r>
            </a:p>
          </p:txBody>
        </p:sp>
      </p:grpSp>
      <p:grpSp>
        <p:nvGrpSpPr>
          <p:cNvPr id="7" name="Group 6">
            <a:extLst>
              <a:ext uri="{FF2B5EF4-FFF2-40B4-BE49-F238E27FC236}">
                <a16:creationId xmlns:a16="http://schemas.microsoft.com/office/drawing/2014/main" id="{E69F9E30-2EE7-41F6-AD8A-54461C793B45}"/>
              </a:ext>
            </a:extLst>
          </p:cNvPr>
          <p:cNvGrpSpPr/>
          <p:nvPr/>
        </p:nvGrpSpPr>
        <p:grpSpPr>
          <a:xfrm>
            <a:off x="90075" y="1824163"/>
            <a:ext cx="1847099" cy="2383843"/>
            <a:chOff x="534588" y="1511949"/>
            <a:chExt cx="2218802" cy="2863559"/>
          </a:xfrm>
        </p:grpSpPr>
        <p:sp>
          <p:nvSpPr>
            <p:cNvPr id="181" name="TextBox 180">
              <a:extLst>
                <a:ext uri="{FF2B5EF4-FFF2-40B4-BE49-F238E27FC236}">
                  <a16:creationId xmlns:a16="http://schemas.microsoft.com/office/drawing/2014/main" id="{6B5245E3-4035-4760-B649-EB7C65910BA3}"/>
                </a:ext>
              </a:extLst>
            </p:cNvPr>
            <p:cNvSpPr txBox="1"/>
            <p:nvPr/>
          </p:nvSpPr>
          <p:spPr>
            <a:xfrm>
              <a:off x="767408" y="1511949"/>
              <a:ext cx="1767839" cy="443655"/>
            </a:xfrm>
            <a:prstGeom prst="rect">
              <a:avLst/>
            </a:prstGeom>
            <a:noFill/>
          </p:spPr>
          <p:txBody>
            <a:bodyPr wrap="square" lIns="0" tIns="0" rIns="0" bIns="0" rtlCol="0">
              <a:spAutoFit/>
            </a:bodyPr>
            <a:lstStyle/>
            <a:p>
              <a:pPr algn="ctr"/>
              <a:r>
                <a:rPr lang="en-ZA" sz="2400" dirty="0"/>
                <a:t>Gathering</a:t>
              </a:r>
            </a:p>
          </p:txBody>
        </p:sp>
        <p:grpSp>
          <p:nvGrpSpPr>
            <p:cNvPr id="6" name="Group 5">
              <a:extLst>
                <a:ext uri="{FF2B5EF4-FFF2-40B4-BE49-F238E27FC236}">
                  <a16:creationId xmlns:a16="http://schemas.microsoft.com/office/drawing/2014/main" id="{C1D664B4-96E8-4AAA-89CF-610DCC9EAC38}"/>
                </a:ext>
              </a:extLst>
            </p:cNvPr>
            <p:cNvGrpSpPr/>
            <p:nvPr/>
          </p:nvGrpSpPr>
          <p:grpSpPr>
            <a:xfrm>
              <a:off x="788582" y="2766844"/>
              <a:ext cx="1345683" cy="1608664"/>
              <a:chOff x="788582" y="2766844"/>
              <a:chExt cx="1345683" cy="1608664"/>
            </a:xfrm>
          </p:grpSpPr>
          <p:sp>
            <p:nvSpPr>
              <p:cNvPr id="185" name="Arrow: U-Turn Milestone 2" title="Timeline Arrow">
                <a:extLst>
                  <a:ext uri="{FF2B5EF4-FFF2-40B4-BE49-F238E27FC236}">
                    <a16:creationId xmlns:a16="http://schemas.microsoft.com/office/drawing/2014/main" id="{9D37DFEE-3A11-4C0D-A12A-80512F7F58E6}"/>
                  </a:ext>
                </a:extLst>
              </p:cNvPr>
              <p:cNvSpPr/>
              <p:nvPr/>
            </p:nvSpPr>
            <p:spPr>
              <a:xfrm>
                <a:off x="788582" y="3828856"/>
                <a:ext cx="1205537" cy="546652"/>
              </a:xfrm>
              <a:prstGeom prst="bentArrow">
                <a:avLst>
                  <a:gd name="adj1" fmla="val 51170"/>
                  <a:gd name="adj2" fmla="val 22337"/>
                  <a:gd name="adj3" fmla="val 25000"/>
                  <a:gd name="adj4" fmla="val 60085"/>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sp>
            <p:nvSpPr>
              <p:cNvPr id="112" name="Arrow: U-Turn Milestone 2" title="Timeline Arrow">
                <a:extLst>
                  <a:ext uri="{FF2B5EF4-FFF2-40B4-BE49-F238E27FC236}">
                    <a16:creationId xmlns:a16="http://schemas.microsoft.com/office/drawing/2014/main" id="{BADF1A5D-046F-42BC-AC33-F146CE8D1DE1}"/>
                  </a:ext>
                </a:extLst>
              </p:cNvPr>
              <p:cNvSpPr/>
              <p:nvPr/>
            </p:nvSpPr>
            <p:spPr>
              <a:xfrm rot="10800000" flipH="1">
                <a:off x="788582" y="3231964"/>
                <a:ext cx="1205537" cy="546652"/>
              </a:xfrm>
              <a:prstGeom prst="bentArrow">
                <a:avLst>
                  <a:gd name="adj1" fmla="val 51170"/>
                  <a:gd name="adj2" fmla="val 22337"/>
                  <a:gd name="adj3" fmla="val 25000"/>
                  <a:gd name="adj4" fmla="val 60085"/>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sp>
            <p:nvSpPr>
              <p:cNvPr id="137" name="Arrow: Right 136">
                <a:extLst>
                  <a:ext uri="{FF2B5EF4-FFF2-40B4-BE49-F238E27FC236}">
                    <a16:creationId xmlns:a16="http://schemas.microsoft.com/office/drawing/2014/main" id="{8943854D-2246-4BD8-B744-2E3E501E6137}"/>
                  </a:ext>
                </a:extLst>
              </p:cNvPr>
              <p:cNvSpPr/>
              <p:nvPr/>
            </p:nvSpPr>
            <p:spPr>
              <a:xfrm rot="5400000">
                <a:off x="1594979" y="3058478"/>
                <a:ext cx="830920" cy="247652"/>
              </a:xfrm>
              <a:prstGeom prst="rightArrow">
                <a:avLst>
                  <a:gd name="adj1" fmla="val 100000"/>
                  <a:gd name="adj2" fmla="val 5000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a:solidFill>
                    <a:schemeClr val="tx1"/>
                  </a:solidFill>
                </a:endParaRPr>
              </a:p>
            </p:txBody>
          </p:sp>
        </p:grpSp>
        <p:cxnSp>
          <p:nvCxnSpPr>
            <p:cNvPr id="288" name="Connector Milestone 1" title="Connecter Line">
              <a:extLst>
                <a:ext uri="{FF2B5EF4-FFF2-40B4-BE49-F238E27FC236}">
                  <a16:creationId xmlns:a16="http://schemas.microsoft.com/office/drawing/2014/main" id="{74587830-0132-4EFF-AA7B-8B2F3F91F1A2}"/>
                </a:ext>
              </a:extLst>
            </p:cNvPr>
            <p:cNvCxnSpPr>
              <a:cxnSpLocks/>
            </p:cNvCxnSpPr>
            <p:nvPr/>
          </p:nvCxnSpPr>
          <p:spPr>
            <a:xfrm>
              <a:off x="534588" y="2126332"/>
              <a:ext cx="2218802" cy="0"/>
            </a:xfrm>
            <a:prstGeom prst="line">
              <a:avLst/>
            </a:prstGeom>
            <a:ln w="19050">
              <a:solidFill>
                <a:srgbClr val="C4BD97"/>
              </a:soli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0" name="Group 9">
            <a:extLst>
              <a:ext uri="{FF2B5EF4-FFF2-40B4-BE49-F238E27FC236}">
                <a16:creationId xmlns:a16="http://schemas.microsoft.com/office/drawing/2014/main" id="{3D5B1F49-244E-4EC4-84F7-1C85AE94B5D8}"/>
              </a:ext>
            </a:extLst>
          </p:cNvPr>
          <p:cNvGrpSpPr/>
          <p:nvPr/>
        </p:nvGrpSpPr>
        <p:grpSpPr>
          <a:xfrm>
            <a:off x="2137744" y="1815361"/>
            <a:ext cx="1949038" cy="3174486"/>
            <a:chOff x="2994323" y="1501377"/>
            <a:chExt cx="2341254" cy="3813305"/>
          </a:xfrm>
        </p:grpSpPr>
        <p:grpSp>
          <p:nvGrpSpPr>
            <p:cNvPr id="9" name="Group 8">
              <a:extLst>
                <a:ext uri="{FF2B5EF4-FFF2-40B4-BE49-F238E27FC236}">
                  <a16:creationId xmlns:a16="http://schemas.microsoft.com/office/drawing/2014/main" id="{D4BBE95E-3A39-4CC7-9C55-8C86952F5FEF}"/>
                </a:ext>
              </a:extLst>
            </p:cNvPr>
            <p:cNvGrpSpPr/>
            <p:nvPr/>
          </p:nvGrpSpPr>
          <p:grpSpPr>
            <a:xfrm>
              <a:off x="2994323" y="1501377"/>
              <a:ext cx="2341254" cy="3813305"/>
              <a:chOff x="3086765" y="1501377"/>
              <a:chExt cx="2341254" cy="3813305"/>
            </a:xfrm>
          </p:grpSpPr>
          <p:sp>
            <p:nvSpPr>
              <p:cNvPr id="194" name="TextBox 193">
                <a:extLst>
                  <a:ext uri="{FF2B5EF4-FFF2-40B4-BE49-F238E27FC236}">
                    <a16:creationId xmlns:a16="http://schemas.microsoft.com/office/drawing/2014/main" id="{57BE9E71-DFEF-4975-BCC6-C716CADF2553}"/>
                  </a:ext>
                </a:extLst>
              </p:cNvPr>
              <p:cNvSpPr txBox="1"/>
              <p:nvPr/>
            </p:nvSpPr>
            <p:spPr>
              <a:xfrm>
                <a:off x="3266654" y="1501377"/>
                <a:ext cx="1693554" cy="443655"/>
              </a:xfrm>
              <a:prstGeom prst="rect">
                <a:avLst/>
              </a:prstGeom>
              <a:noFill/>
            </p:spPr>
            <p:txBody>
              <a:bodyPr wrap="square" lIns="0" tIns="0" rIns="0" bIns="0" rtlCol="0">
                <a:spAutoFit/>
              </a:bodyPr>
              <a:lstStyle/>
              <a:p>
                <a:pPr algn="ctr"/>
                <a:r>
                  <a:rPr lang="en-ZA" sz="2400" dirty="0"/>
                  <a:t>Analysis</a:t>
                </a:r>
              </a:p>
            </p:txBody>
          </p:sp>
          <p:grpSp>
            <p:nvGrpSpPr>
              <p:cNvPr id="179" name="Group 178">
                <a:extLst>
                  <a:ext uri="{FF2B5EF4-FFF2-40B4-BE49-F238E27FC236}">
                    <a16:creationId xmlns:a16="http://schemas.microsoft.com/office/drawing/2014/main" id="{B66DA96D-5F9A-44BE-AE83-CE13B9A43F27}"/>
                  </a:ext>
                </a:extLst>
              </p:cNvPr>
              <p:cNvGrpSpPr/>
              <p:nvPr/>
            </p:nvGrpSpPr>
            <p:grpSpPr>
              <a:xfrm>
                <a:off x="3232295" y="2212655"/>
                <a:ext cx="2195724" cy="1395487"/>
                <a:chOff x="3221670" y="2031730"/>
                <a:chExt cx="2195724" cy="1395487"/>
              </a:xfrm>
            </p:grpSpPr>
            <p:sp>
              <p:nvSpPr>
                <p:cNvPr id="192" name="Arrow: U-Turn Milestone 3" title="Timeline Arrow">
                  <a:extLst>
                    <a:ext uri="{FF2B5EF4-FFF2-40B4-BE49-F238E27FC236}">
                      <a16:creationId xmlns:a16="http://schemas.microsoft.com/office/drawing/2014/main" id="{1933FDD6-F066-4538-99D7-94C1D06624C3}"/>
                    </a:ext>
                  </a:extLst>
                </p:cNvPr>
                <p:cNvSpPr/>
                <p:nvPr/>
              </p:nvSpPr>
              <p:spPr>
                <a:xfrm>
                  <a:off x="3221670" y="2192147"/>
                  <a:ext cx="893303" cy="1235070"/>
                </a:xfrm>
                <a:prstGeom prst="uturnArrow">
                  <a:avLst>
                    <a:gd name="adj1" fmla="val 27292"/>
                    <a:gd name="adj2" fmla="val 13691"/>
                    <a:gd name="adj3" fmla="val 16965"/>
                    <a:gd name="adj4" fmla="val 37880"/>
                    <a:gd name="adj5" fmla="val 9683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a:solidFill>
                      <a:schemeClr val="tx1"/>
                    </a:solidFill>
                  </a:endParaRPr>
                </a:p>
              </p:txBody>
            </p:sp>
            <p:sp>
              <p:nvSpPr>
                <p:cNvPr id="231" name="Oval 230" title="Circle Background">
                  <a:extLst>
                    <a:ext uri="{FF2B5EF4-FFF2-40B4-BE49-F238E27FC236}">
                      <a16:creationId xmlns:a16="http://schemas.microsoft.com/office/drawing/2014/main" id="{D04A7E40-AE17-466D-B8F1-754FA6B9907D}"/>
                    </a:ext>
                  </a:extLst>
                </p:cNvPr>
                <p:cNvSpPr/>
                <p:nvPr/>
              </p:nvSpPr>
              <p:spPr>
                <a:xfrm>
                  <a:off x="3357514" y="2031730"/>
                  <a:ext cx="620238" cy="620238"/>
                </a:xfrm>
                <a:prstGeom prst="ellips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grpSp>
              <p:nvGrpSpPr>
                <p:cNvPr id="1029" name="Graphic 1026">
                  <a:extLst>
                    <a:ext uri="{FF2B5EF4-FFF2-40B4-BE49-F238E27FC236}">
                      <a16:creationId xmlns:a16="http://schemas.microsoft.com/office/drawing/2014/main" id="{B61C9E2F-0072-4D13-8A84-A280DCBE1E4B}"/>
                    </a:ext>
                  </a:extLst>
                </p:cNvPr>
                <p:cNvGrpSpPr/>
                <p:nvPr/>
              </p:nvGrpSpPr>
              <p:grpSpPr>
                <a:xfrm>
                  <a:off x="3444701" y="2082638"/>
                  <a:ext cx="438339" cy="503278"/>
                  <a:chOff x="3444701" y="2082638"/>
                  <a:chExt cx="438339" cy="503278"/>
                </a:xfrm>
                <a:solidFill>
                  <a:srgbClr val="FFFFFF"/>
                </a:solidFill>
              </p:grpSpPr>
              <p:sp>
                <p:nvSpPr>
                  <p:cNvPr id="1030" name="Freeform: Shape 1029">
                    <a:extLst>
                      <a:ext uri="{FF2B5EF4-FFF2-40B4-BE49-F238E27FC236}">
                        <a16:creationId xmlns:a16="http://schemas.microsoft.com/office/drawing/2014/main" id="{3C31E00B-AB25-44CB-8A62-1740105D37E3}"/>
                      </a:ext>
                    </a:extLst>
                  </p:cNvPr>
                  <p:cNvSpPr/>
                  <p:nvPr/>
                </p:nvSpPr>
                <p:spPr>
                  <a:xfrm>
                    <a:off x="3444701" y="2082638"/>
                    <a:ext cx="438339" cy="503278"/>
                  </a:xfrm>
                  <a:custGeom>
                    <a:avLst/>
                    <a:gdLst>
                      <a:gd name="connsiteX0" fmla="*/ 413987 w 438339"/>
                      <a:gd name="connsiteY0" fmla="*/ 178583 h 503278"/>
                      <a:gd name="connsiteX1" fmla="*/ 324696 w 438339"/>
                      <a:gd name="connsiteY1" fmla="*/ 178583 h 503278"/>
                      <a:gd name="connsiteX2" fmla="*/ 324696 w 438339"/>
                      <a:gd name="connsiteY2" fmla="*/ 170465 h 503278"/>
                      <a:gd name="connsiteX3" fmla="*/ 316578 w 438339"/>
                      <a:gd name="connsiteY3" fmla="*/ 162348 h 503278"/>
                      <a:gd name="connsiteX4" fmla="*/ 308461 w 438339"/>
                      <a:gd name="connsiteY4" fmla="*/ 162348 h 503278"/>
                      <a:gd name="connsiteX5" fmla="*/ 308461 w 438339"/>
                      <a:gd name="connsiteY5" fmla="*/ 146113 h 503278"/>
                      <a:gd name="connsiteX6" fmla="*/ 316578 w 438339"/>
                      <a:gd name="connsiteY6" fmla="*/ 146113 h 503278"/>
                      <a:gd name="connsiteX7" fmla="*/ 324696 w 438339"/>
                      <a:gd name="connsiteY7" fmla="*/ 137996 h 503278"/>
                      <a:gd name="connsiteX8" fmla="*/ 324696 w 438339"/>
                      <a:gd name="connsiteY8" fmla="*/ 89291 h 503278"/>
                      <a:gd name="connsiteX9" fmla="*/ 316578 w 438339"/>
                      <a:gd name="connsiteY9" fmla="*/ 81174 h 503278"/>
                      <a:gd name="connsiteX10" fmla="*/ 308461 w 438339"/>
                      <a:gd name="connsiteY10" fmla="*/ 81174 h 503278"/>
                      <a:gd name="connsiteX11" fmla="*/ 308461 w 438339"/>
                      <a:gd name="connsiteY11" fmla="*/ 64939 h 503278"/>
                      <a:gd name="connsiteX12" fmla="*/ 316578 w 438339"/>
                      <a:gd name="connsiteY12" fmla="*/ 64939 h 503278"/>
                      <a:gd name="connsiteX13" fmla="*/ 324696 w 438339"/>
                      <a:gd name="connsiteY13" fmla="*/ 56822 h 503278"/>
                      <a:gd name="connsiteX14" fmla="*/ 324696 w 438339"/>
                      <a:gd name="connsiteY14" fmla="*/ 8117 h 503278"/>
                      <a:gd name="connsiteX15" fmla="*/ 316578 w 438339"/>
                      <a:gd name="connsiteY15" fmla="*/ 0 h 503278"/>
                      <a:gd name="connsiteX16" fmla="*/ 121761 w 438339"/>
                      <a:gd name="connsiteY16" fmla="*/ 0 h 503278"/>
                      <a:gd name="connsiteX17" fmla="*/ 113643 w 438339"/>
                      <a:gd name="connsiteY17" fmla="*/ 8117 h 503278"/>
                      <a:gd name="connsiteX18" fmla="*/ 113643 w 438339"/>
                      <a:gd name="connsiteY18" fmla="*/ 56822 h 503278"/>
                      <a:gd name="connsiteX19" fmla="*/ 121761 w 438339"/>
                      <a:gd name="connsiteY19" fmla="*/ 64939 h 503278"/>
                      <a:gd name="connsiteX20" fmla="*/ 129878 w 438339"/>
                      <a:gd name="connsiteY20" fmla="*/ 64939 h 503278"/>
                      <a:gd name="connsiteX21" fmla="*/ 129878 w 438339"/>
                      <a:gd name="connsiteY21" fmla="*/ 81174 h 503278"/>
                      <a:gd name="connsiteX22" fmla="*/ 121761 w 438339"/>
                      <a:gd name="connsiteY22" fmla="*/ 81174 h 503278"/>
                      <a:gd name="connsiteX23" fmla="*/ 113643 w 438339"/>
                      <a:gd name="connsiteY23" fmla="*/ 89291 h 503278"/>
                      <a:gd name="connsiteX24" fmla="*/ 113643 w 438339"/>
                      <a:gd name="connsiteY24" fmla="*/ 137996 h 503278"/>
                      <a:gd name="connsiteX25" fmla="*/ 121761 w 438339"/>
                      <a:gd name="connsiteY25" fmla="*/ 146113 h 503278"/>
                      <a:gd name="connsiteX26" fmla="*/ 129878 w 438339"/>
                      <a:gd name="connsiteY26" fmla="*/ 146113 h 503278"/>
                      <a:gd name="connsiteX27" fmla="*/ 129878 w 438339"/>
                      <a:gd name="connsiteY27" fmla="*/ 162348 h 503278"/>
                      <a:gd name="connsiteX28" fmla="*/ 121761 w 438339"/>
                      <a:gd name="connsiteY28" fmla="*/ 162348 h 503278"/>
                      <a:gd name="connsiteX29" fmla="*/ 113643 w 438339"/>
                      <a:gd name="connsiteY29" fmla="*/ 170465 h 503278"/>
                      <a:gd name="connsiteX30" fmla="*/ 113643 w 438339"/>
                      <a:gd name="connsiteY30" fmla="*/ 178583 h 503278"/>
                      <a:gd name="connsiteX31" fmla="*/ 24352 w 438339"/>
                      <a:gd name="connsiteY31" fmla="*/ 178583 h 503278"/>
                      <a:gd name="connsiteX32" fmla="*/ 0 w 438339"/>
                      <a:gd name="connsiteY32" fmla="*/ 202935 h 503278"/>
                      <a:gd name="connsiteX33" fmla="*/ 0 w 438339"/>
                      <a:gd name="connsiteY33" fmla="*/ 397752 h 503278"/>
                      <a:gd name="connsiteX34" fmla="*/ 24352 w 438339"/>
                      <a:gd name="connsiteY34" fmla="*/ 422104 h 503278"/>
                      <a:gd name="connsiteX35" fmla="*/ 186700 w 438339"/>
                      <a:gd name="connsiteY35" fmla="*/ 422104 h 503278"/>
                      <a:gd name="connsiteX36" fmla="*/ 186700 w 438339"/>
                      <a:gd name="connsiteY36" fmla="*/ 454574 h 503278"/>
                      <a:gd name="connsiteX37" fmla="*/ 146113 w 438339"/>
                      <a:gd name="connsiteY37" fmla="*/ 454574 h 503278"/>
                      <a:gd name="connsiteX38" fmla="*/ 105526 w 438339"/>
                      <a:gd name="connsiteY38" fmla="*/ 495161 h 503278"/>
                      <a:gd name="connsiteX39" fmla="*/ 113643 w 438339"/>
                      <a:gd name="connsiteY39" fmla="*/ 503278 h 503278"/>
                      <a:gd name="connsiteX40" fmla="*/ 324696 w 438339"/>
                      <a:gd name="connsiteY40" fmla="*/ 503278 h 503278"/>
                      <a:gd name="connsiteX41" fmla="*/ 332813 w 438339"/>
                      <a:gd name="connsiteY41" fmla="*/ 495161 h 503278"/>
                      <a:gd name="connsiteX42" fmla="*/ 292226 w 438339"/>
                      <a:gd name="connsiteY42" fmla="*/ 454574 h 503278"/>
                      <a:gd name="connsiteX43" fmla="*/ 251639 w 438339"/>
                      <a:gd name="connsiteY43" fmla="*/ 454574 h 503278"/>
                      <a:gd name="connsiteX44" fmla="*/ 251639 w 438339"/>
                      <a:gd name="connsiteY44" fmla="*/ 422104 h 503278"/>
                      <a:gd name="connsiteX45" fmla="*/ 413987 w 438339"/>
                      <a:gd name="connsiteY45" fmla="*/ 422104 h 503278"/>
                      <a:gd name="connsiteX46" fmla="*/ 438339 w 438339"/>
                      <a:gd name="connsiteY46" fmla="*/ 397752 h 503278"/>
                      <a:gd name="connsiteX47" fmla="*/ 438339 w 438339"/>
                      <a:gd name="connsiteY47" fmla="*/ 202935 h 503278"/>
                      <a:gd name="connsiteX48" fmla="*/ 413987 w 438339"/>
                      <a:gd name="connsiteY48" fmla="*/ 178583 h 503278"/>
                      <a:gd name="connsiteX49" fmla="*/ 129878 w 438339"/>
                      <a:gd name="connsiteY49" fmla="*/ 16235 h 503278"/>
                      <a:gd name="connsiteX50" fmla="*/ 308461 w 438339"/>
                      <a:gd name="connsiteY50" fmla="*/ 16235 h 503278"/>
                      <a:gd name="connsiteX51" fmla="*/ 308461 w 438339"/>
                      <a:gd name="connsiteY51" fmla="*/ 48704 h 503278"/>
                      <a:gd name="connsiteX52" fmla="*/ 129878 w 438339"/>
                      <a:gd name="connsiteY52" fmla="*/ 48704 h 503278"/>
                      <a:gd name="connsiteX53" fmla="*/ 129878 w 438339"/>
                      <a:gd name="connsiteY53" fmla="*/ 16235 h 503278"/>
                      <a:gd name="connsiteX54" fmla="*/ 146113 w 438339"/>
                      <a:gd name="connsiteY54" fmla="*/ 64939 h 503278"/>
                      <a:gd name="connsiteX55" fmla="*/ 292226 w 438339"/>
                      <a:gd name="connsiteY55" fmla="*/ 64939 h 503278"/>
                      <a:gd name="connsiteX56" fmla="*/ 292226 w 438339"/>
                      <a:gd name="connsiteY56" fmla="*/ 81174 h 503278"/>
                      <a:gd name="connsiteX57" fmla="*/ 146113 w 438339"/>
                      <a:gd name="connsiteY57" fmla="*/ 81174 h 503278"/>
                      <a:gd name="connsiteX58" fmla="*/ 146113 w 438339"/>
                      <a:gd name="connsiteY58" fmla="*/ 64939 h 503278"/>
                      <a:gd name="connsiteX59" fmla="*/ 129878 w 438339"/>
                      <a:gd name="connsiteY59" fmla="*/ 97409 h 503278"/>
                      <a:gd name="connsiteX60" fmla="*/ 308461 w 438339"/>
                      <a:gd name="connsiteY60" fmla="*/ 97409 h 503278"/>
                      <a:gd name="connsiteX61" fmla="*/ 308461 w 438339"/>
                      <a:gd name="connsiteY61" fmla="*/ 129878 h 503278"/>
                      <a:gd name="connsiteX62" fmla="*/ 129878 w 438339"/>
                      <a:gd name="connsiteY62" fmla="*/ 129878 h 503278"/>
                      <a:gd name="connsiteX63" fmla="*/ 129878 w 438339"/>
                      <a:gd name="connsiteY63" fmla="*/ 97409 h 503278"/>
                      <a:gd name="connsiteX64" fmla="*/ 146113 w 438339"/>
                      <a:gd name="connsiteY64" fmla="*/ 146113 h 503278"/>
                      <a:gd name="connsiteX65" fmla="*/ 292226 w 438339"/>
                      <a:gd name="connsiteY65" fmla="*/ 146113 h 503278"/>
                      <a:gd name="connsiteX66" fmla="*/ 292226 w 438339"/>
                      <a:gd name="connsiteY66" fmla="*/ 162348 h 503278"/>
                      <a:gd name="connsiteX67" fmla="*/ 146113 w 438339"/>
                      <a:gd name="connsiteY67" fmla="*/ 162348 h 503278"/>
                      <a:gd name="connsiteX68" fmla="*/ 146113 w 438339"/>
                      <a:gd name="connsiteY68" fmla="*/ 146113 h 503278"/>
                      <a:gd name="connsiteX69" fmla="*/ 129878 w 438339"/>
                      <a:gd name="connsiteY69" fmla="*/ 178583 h 503278"/>
                      <a:gd name="connsiteX70" fmla="*/ 308461 w 438339"/>
                      <a:gd name="connsiteY70" fmla="*/ 178583 h 503278"/>
                      <a:gd name="connsiteX71" fmla="*/ 308461 w 438339"/>
                      <a:gd name="connsiteY71" fmla="*/ 211052 h 503278"/>
                      <a:gd name="connsiteX72" fmla="*/ 129878 w 438339"/>
                      <a:gd name="connsiteY72" fmla="*/ 211052 h 503278"/>
                      <a:gd name="connsiteX73" fmla="*/ 129878 w 438339"/>
                      <a:gd name="connsiteY73" fmla="*/ 178583 h 503278"/>
                      <a:gd name="connsiteX74" fmla="*/ 219170 w 438339"/>
                      <a:gd name="connsiteY74" fmla="*/ 340930 h 503278"/>
                      <a:gd name="connsiteX75" fmla="*/ 235404 w 438339"/>
                      <a:gd name="connsiteY75" fmla="*/ 357165 h 503278"/>
                      <a:gd name="connsiteX76" fmla="*/ 219170 w 438339"/>
                      <a:gd name="connsiteY76" fmla="*/ 373400 h 503278"/>
                      <a:gd name="connsiteX77" fmla="*/ 202935 w 438339"/>
                      <a:gd name="connsiteY77" fmla="*/ 357165 h 503278"/>
                      <a:gd name="connsiteX78" fmla="*/ 219170 w 438339"/>
                      <a:gd name="connsiteY78" fmla="*/ 340930 h 503278"/>
                      <a:gd name="connsiteX79" fmla="*/ 315190 w 438339"/>
                      <a:gd name="connsiteY79" fmla="*/ 487043 h 503278"/>
                      <a:gd name="connsiteX80" fmla="*/ 123149 w 438339"/>
                      <a:gd name="connsiteY80" fmla="*/ 487043 h 503278"/>
                      <a:gd name="connsiteX81" fmla="*/ 146113 w 438339"/>
                      <a:gd name="connsiteY81" fmla="*/ 470808 h 503278"/>
                      <a:gd name="connsiteX82" fmla="*/ 292226 w 438339"/>
                      <a:gd name="connsiteY82" fmla="*/ 470808 h 503278"/>
                      <a:gd name="connsiteX83" fmla="*/ 315190 w 438339"/>
                      <a:gd name="connsiteY83" fmla="*/ 487043 h 503278"/>
                      <a:gd name="connsiteX84" fmla="*/ 235404 w 438339"/>
                      <a:gd name="connsiteY84" fmla="*/ 454574 h 503278"/>
                      <a:gd name="connsiteX85" fmla="*/ 202935 w 438339"/>
                      <a:gd name="connsiteY85" fmla="*/ 454574 h 503278"/>
                      <a:gd name="connsiteX86" fmla="*/ 202935 w 438339"/>
                      <a:gd name="connsiteY86" fmla="*/ 422104 h 503278"/>
                      <a:gd name="connsiteX87" fmla="*/ 235404 w 438339"/>
                      <a:gd name="connsiteY87" fmla="*/ 422104 h 503278"/>
                      <a:gd name="connsiteX88" fmla="*/ 235404 w 438339"/>
                      <a:gd name="connsiteY88" fmla="*/ 454574 h 503278"/>
                      <a:gd name="connsiteX89" fmla="*/ 422104 w 438339"/>
                      <a:gd name="connsiteY89" fmla="*/ 397752 h 503278"/>
                      <a:gd name="connsiteX90" fmla="*/ 413987 w 438339"/>
                      <a:gd name="connsiteY90" fmla="*/ 405869 h 503278"/>
                      <a:gd name="connsiteX91" fmla="*/ 24352 w 438339"/>
                      <a:gd name="connsiteY91" fmla="*/ 405869 h 503278"/>
                      <a:gd name="connsiteX92" fmla="*/ 16235 w 438339"/>
                      <a:gd name="connsiteY92" fmla="*/ 397752 h 503278"/>
                      <a:gd name="connsiteX93" fmla="*/ 16235 w 438339"/>
                      <a:gd name="connsiteY93" fmla="*/ 202935 h 503278"/>
                      <a:gd name="connsiteX94" fmla="*/ 24352 w 438339"/>
                      <a:gd name="connsiteY94" fmla="*/ 194817 h 503278"/>
                      <a:gd name="connsiteX95" fmla="*/ 113643 w 438339"/>
                      <a:gd name="connsiteY95" fmla="*/ 194817 h 503278"/>
                      <a:gd name="connsiteX96" fmla="*/ 113643 w 438339"/>
                      <a:gd name="connsiteY96" fmla="*/ 219169 h 503278"/>
                      <a:gd name="connsiteX97" fmla="*/ 121761 w 438339"/>
                      <a:gd name="connsiteY97" fmla="*/ 227287 h 503278"/>
                      <a:gd name="connsiteX98" fmla="*/ 178583 w 438339"/>
                      <a:gd name="connsiteY98" fmla="*/ 227287 h 503278"/>
                      <a:gd name="connsiteX99" fmla="*/ 178583 w 438339"/>
                      <a:gd name="connsiteY99" fmla="*/ 256396 h 503278"/>
                      <a:gd name="connsiteX100" fmla="*/ 158549 w 438339"/>
                      <a:gd name="connsiteY100" fmla="*/ 276430 h 503278"/>
                      <a:gd name="connsiteX101" fmla="*/ 154230 w 438339"/>
                      <a:gd name="connsiteY101" fmla="*/ 275991 h 503278"/>
                      <a:gd name="connsiteX102" fmla="*/ 121761 w 438339"/>
                      <a:gd name="connsiteY102" fmla="*/ 308461 h 503278"/>
                      <a:gd name="connsiteX103" fmla="*/ 154230 w 438339"/>
                      <a:gd name="connsiteY103" fmla="*/ 340930 h 503278"/>
                      <a:gd name="connsiteX104" fmla="*/ 186700 w 438339"/>
                      <a:gd name="connsiteY104" fmla="*/ 308461 h 503278"/>
                      <a:gd name="connsiteX105" fmla="*/ 174573 w 438339"/>
                      <a:gd name="connsiteY105" fmla="*/ 283362 h 503278"/>
                      <a:gd name="connsiteX106" fmla="*/ 192439 w 438339"/>
                      <a:gd name="connsiteY106" fmla="*/ 265495 h 503278"/>
                      <a:gd name="connsiteX107" fmla="*/ 194817 w 438339"/>
                      <a:gd name="connsiteY107" fmla="*/ 259756 h 503278"/>
                      <a:gd name="connsiteX108" fmla="*/ 194817 w 438339"/>
                      <a:gd name="connsiteY108" fmla="*/ 227287 h 503278"/>
                      <a:gd name="connsiteX109" fmla="*/ 211052 w 438339"/>
                      <a:gd name="connsiteY109" fmla="*/ 227287 h 503278"/>
                      <a:gd name="connsiteX110" fmla="*/ 211052 w 438339"/>
                      <a:gd name="connsiteY110" fmla="*/ 325848 h 503278"/>
                      <a:gd name="connsiteX111" fmla="*/ 186700 w 438339"/>
                      <a:gd name="connsiteY111" fmla="*/ 357165 h 503278"/>
                      <a:gd name="connsiteX112" fmla="*/ 219170 w 438339"/>
                      <a:gd name="connsiteY112" fmla="*/ 389635 h 503278"/>
                      <a:gd name="connsiteX113" fmla="*/ 251639 w 438339"/>
                      <a:gd name="connsiteY113" fmla="*/ 357165 h 503278"/>
                      <a:gd name="connsiteX114" fmla="*/ 227287 w 438339"/>
                      <a:gd name="connsiteY114" fmla="*/ 325848 h 503278"/>
                      <a:gd name="connsiteX115" fmla="*/ 227287 w 438339"/>
                      <a:gd name="connsiteY115" fmla="*/ 227287 h 503278"/>
                      <a:gd name="connsiteX116" fmla="*/ 243522 w 438339"/>
                      <a:gd name="connsiteY116" fmla="*/ 227287 h 503278"/>
                      <a:gd name="connsiteX117" fmla="*/ 243522 w 438339"/>
                      <a:gd name="connsiteY117" fmla="*/ 259756 h 503278"/>
                      <a:gd name="connsiteX118" fmla="*/ 245900 w 438339"/>
                      <a:gd name="connsiteY118" fmla="*/ 265495 h 503278"/>
                      <a:gd name="connsiteX119" fmla="*/ 263767 w 438339"/>
                      <a:gd name="connsiteY119" fmla="*/ 283362 h 503278"/>
                      <a:gd name="connsiteX120" fmla="*/ 251639 w 438339"/>
                      <a:gd name="connsiteY120" fmla="*/ 308461 h 503278"/>
                      <a:gd name="connsiteX121" fmla="*/ 284109 w 438339"/>
                      <a:gd name="connsiteY121" fmla="*/ 340930 h 503278"/>
                      <a:gd name="connsiteX122" fmla="*/ 316578 w 438339"/>
                      <a:gd name="connsiteY122" fmla="*/ 308461 h 503278"/>
                      <a:gd name="connsiteX123" fmla="*/ 284109 w 438339"/>
                      <a:gd name="connsiteY123" fmla="*/ 275991 h 503278"/>
                      <a:gd name="connsiteX124" fmla="*/ 279790 w 438339"/>
                      <a:gd name="connsiteY124" fmla="*/ 276430 h 503278"/>
                      <a:gd name="connsiteX125" fmla="*/ 259757 w 438339"/>
                      <a:gd name="connsiteY125" fmla="*/ 256396 h 503278"/>
                      <a:gd name="connsiteX126" fmla="*/ 259757 w 438339"/>
                      <a:gd name="connsiteY126" fmla="*/ 227287 h 503278"/>
                      <a:gd name="connsiteX127" fmla="*/ 316578 w 438339"/>
                      <a:gd name="connsiteY127" fmla="*/ 227287 h 503278"/>
                      <a:gd name="connsiteX128" fmla="*/ 324696 w 438339"/>
                      <a:gd name="connsiteY128" fmla="*/ 219169 h 503278"/>
                      <a:gd name="connsiteX129" fmla="*/ 324696 w 438339"/>
                      <a:gd name="connsiteY129" fmla="*/ 194817 h 503278"/>
                      <a:gd name="connsiteX130" fmla="*/ 413987 w 438339"/>
                      <a:gd name="connsiteY130" fmla="*/ 194817 h 503278"/>
                      <a:gd name="connsiteX131" fmla="*/ 422104 w 438339"/>
                      <a:gd name="connsiteY131" fmla="*/ 202935 h 503278"/>
                      <a:gd name="connsiteX132" fmla="*/ 422104 w 438339"/>
                      <a:gd name="connsiteY132" fmla="*/ 397752 h 503278"/>
                      <a:gd name="connsiteX133" fmla="*/ 170465 w 438339"/>
                      <a:gd name="connsiteY133" fmla="*/ 308461 h 503278"/>
                      <a:gd name="connsiteX134" fmla="*/ 154230 w 438339"/>
                      <a:gd name="connsiteY134" fmla="*/ 324696 h 503278"/>
                      <a:gd name="connsiteX135" fmla="*/ 137996 w 438339"/>
                      <a:gd name="connsiteY135" fmla="*/ 308461 h 503278"/>
                      <a:gd name="connsiteX136" fmla="*/ 154230 w 438339"/>
                      <a:gd name="connsiteY136" fmla="*/ 292226 h 503278"/>
                      <a:gd name="connsiteX137" fmla="*/ 170465 w 438339"/>
                      <a:gd name="connsiteY137" fmla="*/ 308461 h 503278"/>
                      <a:gd name="connsiteX138" fmla="*/ 284109 w 438339"/>
                      <a:gd name="connsiteY138" fmla="*/ 292226 h 503278"/>
                      <a:gd name="connsiteX139" fmla="*/ 300343 w 438339"/>
                      <a:gd name="connsiteY139" fmla="*/ 308461 h 503278"/>
                      <a:gd name="connsiteX140" fmla="*/ 284109 w 438339"/>
                      <a:gd name="connsiteY140" fmla="*/ 324696 h 503278"/>
                      <a:gd name="connsiteX141" fmla="*/ 267874 w 438339"/>
                      <a:gd name="connsiteY141" fmla="*/ 308461 h 503278"/>
                      <a:gd name="connsiteX142" fmla="*/ 284109 w 438339"/>
                      <a:gd name="connsiteY142" fmla="*/ 292226 h 503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438339" h="503278">
                        <a:moveTo>
                          <a:pt x="413987" y="178583"/>
                        </a:moveTo>
                        <a:lnTo>
                          <a:pt x="324696" y="178583"/>
                        </a:lnTo>
                        <a:lnTo>
                          <a:pt x="324696" y="170465"/>
                        </a:lnTo>
                        <a:cubicBezTo>
                          <a:pt x="324696" y="165976"/>
                          <a:pt x="321067" y="162348"/>
                          <a:pt x="316578" y="162348"/>
                        </a:cubicBezTo>
                        <a:lnTo>
                          <a:pt x="308461" y="162348"/>
                        </a:lnTo>
                        <a:lnTo>
                          <a:pt x="308461" y="146113"/>
                        </a:lnTo>
                        <a:lnTo>
                          <a:pt x="316578" y="146113"/>
                        </a:lnTo>
                        <a:cubicBezTo>
                          <a:pt x="321067" y="146113"/>
                          <a:pt x="324696" y="142485"/>
                          <a:pt x="324696" y="137996"/>
                        </a:cubicBezTo>
                        <a:lnTo>
                          <a:pt x="324696" y="89291"/>
                        </a:lnTo>
                        <a:cubicBezTo>
                          <a:pt x="324696" y="84802"/>
                          <a:pt x="321067" y="81174"/>
                          <a:pt x="316578" y="81174"/>
                        </a:cubicBezTo>
                        <a:lnTo>
                          <a:pt x="308461" y="81174"/>
                        </a:lnTo>
                        <a:lnTo>
                          <a:pt x="308461" y="64939"/>
                        </a:lnTo>
                        <a:lnTo>
                          <a:pt x="316578" y="64939"/>
                        </a:lnTo>
                        <a:cubicBezTo>
                          <a:pt x="321067" y="64939"/>
                          <a:pt x="324696" y="61311"/>
                          <a:pt x="324696" y="56822"/>
                        </a:cubicBezTo>
                        <a:lnTo>
                          <a:pt x="324696" y="8117"/>
                        </a:lnTo>
                        <a:cubicBezTo>
                          <a:pt x="324696" y="3628"/>
                          <a:pt x="321067" y="0"/>
                          <a:pt x="316578" y="0"/>
                        </a:cubicBezTo>
                        <a:lnTo>
                          <a:pt x="121761" y="0"/>
                        </a:lnTo>
                        <a:cubicBezTo>
                          <a:pt x="117272" y="0"/>
                          <a:pt x="113643" y="3628"/>
                          <a:pt x="113643" y="8117"/>
                        </a:cubicBezTo>
                        <a:lnTo>
                          <a:pt x="113643" y="56822"/>
                        </a:lnTo>
                        <a:cubicBezTo>
                          <a:pt x="113643" y="61311"/>
                          <a:pt x="117272" y="64939"/>
                          <a:pt x="121761" y="64939"/>
                        </a:cubicBezTo>
                        <a:lnTo>
                          <a:pt x="129878" y="64939"/>
                        </a:lnTo>
                        <a:lnTo>
                          <a:pt x="129878" y="81174"/>
                        </a:lnTo>
                        <a:lnTo>
                          <a:pt x="121761" y="81174"/>
                        </a:lnTo>
                        <a:cubicBezTo>
                          <a:pt x="117272" y="81174"/>
                          <a:pt x="113643" y="84802"/>
                          <a:pt x="113643" y="89291"/>
                        </a:cubicBezTo>
                        <a:lnTo>
                          <a:pt x="113643" y="137996"/>
                        </a:lnTo>
                        <a:cubicBezTo>
                          <a:pt x="113643" y="142485"/>
                          <a:pt x="117272" y="146113"/>
                          <a:pt x="121761" y="146113"/>
                        </a:cubicBezTo>
                        <a:lnTo>
                          <a:pt x="129878" y="146113"/>
                        </a:lnTo>
                        <a:lnTo>
                          <a:pt x="129878" y="162348"/>
                        </a:lnTo>
                        <a:lnTo>
                          <a:pt x="121761" y="162348"/>
                        </a:lnTo>
                        <a:cubicBezTo>
                          <a:pt x="117272" y="162348"/>
                          <a:pt x="113643" y="165976"/>
                          <a:pt x="113643" y="170465"/>
                        </a:cubicBezTo>
                        <a:lnTo>
                          <a:pt x="113643" y="178583"/>
                        </a:lnTo>
                        <a:lnTo>
                          <a:pt x="24352" y="178583"/>
                        </a:lnTo>
                        <a:cubicBezTo>
                          <a:pt x="10926" y="178583"/>
                          <a:pt x="0" y="189509"/>
                          <a:pt x="0" y="202935"/>
                        </a:cubicBezTo>
                        <a:lnTo>
                          <a:pt x="0" y="397752"/>
                        </a:lnTo>
                        <a:cubicBezTo>
                          <a:pt x="0" y="411178"/>
                          <a:pt x="10926" y="422104"/>
                          <a:pt x="24352" y="422104"/>
                        </a:cubicBezTo>
                        <a:lnTo>
                          <a:pt x="186700" y="422104"/>
                        </a:lnTo>
                        <a:lnTo>
                          <a:pt x="186700" y="454574"/>
                        </a:lnTo>
                        <a:lnTo>
                          <a:pt x="146113" y="454574"/>
                        </a:lnTo>
                        <a:cubicBezTo>
                          <a:pt x="123733" y="454574"/>
                          <a:pt x="105526" y="472781"/>
                          <a:pt x="105526" y="495161"/>
                        </a:cubicBezTo>
                        <a:cubicBezTo>
                          <a:pt x="105526" y="499650"/>
                          <a:pt x="109155" y="503278"/>
                          <a:pt x="113643" y="503278"/>
                        </a:cubicBezTo>
                        <a:lnTo>
                          <a:pt x="324696" y="503278"/>
                        </a:lnTo>
                        <a:cubicBezTo>
                          <a:pt x="329185" y="503278"/>
                          <a:pt x="332813" y="499650"/>
                          <a:pt x="332813" y="495161"/>
                        </a:cubicBezTo>
                        <a:cubicBezTo>
                          <a:pt x="332813" y="472781"/>
                          <a:pt x="314606" y="454574"/>
                          <a:pt x="292226" y="454574"/>
                        </a:cubicBezTo>
                        <a:lnTo>
                          <a:pt x="251639" y="454574"/>
                        </a:lnTo>
                        <a:lnTo>
                          <a:pt x="251639" y="422104"/>
                        </a:lnTo>
                        <a:lnTo>
                          <a:pt x="413987" y="422104"/>
                        </a:lnTo>
                        <a:cubicBezTo>
                          <a:pt x="427413" y="422104"/>
                          <a:pt x="438339" y="411178"/>
                          <a:pt x="438339" y="397752"/>
                        </a:cubicBezTo>
                        <a:lnTo>
                          <a:pt x="438339" y="202935"/>
                        </a:lnTo>
                        <a:cubicBezTo>
                          <a:pt x="438339" y="189509"/>
                          <a:pt x="427413" y="178583"/>
                          <a:pt x="413987" y="178583"/>
                        </a:cubicBezTo>
                        <a:close/>
                        <a:moveTo>
                          <a:pt x="129878" y="16235"/>
                        </a:moveTo>
                        <a:lnTo>
                          <a:pt x="308461" y="16235"/>
                        </a:lnTo>
                        <a:lnTo>
                          <a:pt x="308461" y="48704"/>
                        </a:lnTo>
                        <a:lnTo>
                          <a:pt x="129878" y="48704"/>
                        </a:lnTo>
                        <a:lnTo>
                          <a:pt x="129878" y="16235"/>
                        </a:lnTo>
                        <a:close/>
                        <a:moveTo>
                          <a:pt x="146113" y="64939"/>
                        </a:moveTo>
                        <a:lnTo>
                          <a:pt x="292226" y="64939"/>
                        </a:lnTo>
                        <a:lnTo>
                          <a:pt x="292226" y="81174"/>
                        </a:lnTo>
                        <a:lnTo>
                          <a:pt x="146113" y="81174"/>
                        </a:lnTo>
                        <a:lnTo>
                          <a:pt x="146113" y="64939"/>
                        </a:lnTo>
                        <a:close/>
                        <a:moveTo>
                          <a:pt x="129878" y="97409"/>
                        </a:moveTo>
                        <a:lnTo>
                          <a:pt x="308461" y="97409"/>
                        </a:lnTo>
                        <a:lnTo>
                          <a:pt x="308461" y="129878"/>
                        </a:lnTo>
                        <a:lnTo>
                          <a:pt x="129878" y="129878"/>
                        </a:lnTo>
                        <a:lnTo>
                          <a:pt x="129878" y="97409"/>
                        </a:lnTo>
                        <a:close/>
                        <a:moveTo>
                          <a:pt x="146113" y="146113"/>
                        </a:moveTo>
                        <a:lnTo>
                          <a:pt x="292226" y="146113"/>
                        </a:lnTo>
                        <a:lnTo>
                          <a:pt x="292226" y="162348"/>
                        </a:lnTo>
                        <a:lnTo>
                          <a:pt x="146113" y="162348"/>
                        </a:lnTo>
                        <a:lnTo>
                          <a:pt x="146113" y="146113"/>
                        </a:lnTo>
                        <a:close/>
                        <a:moveTo>
                          <a:pt x="129878" y="178583"/>
                        </a:moveTo>
                        <a:lnTo>
                          <a:pt x="308461" y="178583"/>
                        </a:lnTo>
                        <a:lnTo>
                          <a:pt x="308461" y="211052"/>
                        </a:lnTo>
                        <a:lnTo>
                          <a:pt x="129878" y="211052"/>
                        </a:lnTo>
                        <a:lnTo>
                          <a:pt x="129878" y="178583"/>
                        </a:lnTo>
                        <a:close/>
                        <a:moveTo>
                          <a:pt x="219170" y="340930"/>
                        </a:moveTo>
                        <a:cubicBezTo>
                          <a:pt x="228123" y="340930"/>
                          <a:pt x="235404" y="348212"/>
                          <a:pt x="235404" y="357165"/>
                        </a:cubicBezTo>
                        <a:cubicBezTo>
                          <a:pt x="235404" y="366119"/>
                          <a:pt x="228123" y="373400"/>
                          <a:pt x="219170" y="373400"/>
                        </a:cubicBezTo>
                        <a:cubicBezTo>
                          <a:pt x="210216" y="373400"/>
                          <a:pt x="202935" y="366119"/>
                          <a:pt x="202935" y="357165"/>
                        </a:cubicBezTo>
                        <a:cubicBezTo>
                          <a:pt x="202935" y="348212"/>
                          <a:pt x="210216" y="340930"/>
                          <a:pt x="219170" y="340930"/>
                        </a:cubicBezTo>
                        <a:close/>
                        <a:moveTo>
                          <a:pt x="315190" y="487043"/>
                        </a:moveTo>
                        <a:lnTo>
                          <a:pt x="123149" y="487043"/>
                        </a:lnTo>
                        <a:cubicBezTo>
                          <a:pt x="126501" y="477595"/>
                          <a:pt x="135528" y="470808"/>
                          <a:pt x="146113" y="470808"/>
                        </a:cubicBezTo>
                        <a:lnTo>
                          <a:pt x="292226" y="470808"/>
                        </a:lnTo>
                        <a:cubicBezTo>
                          <a:pt x="302811" y="470808"/>
                          <a:pt x="311838" y="477595"/>
                          <a:pt x="315190" y="487043"/>
                        </a:cubicBezTo>
                        <a:close/>
                        <a:moveTo>
                          <a:pt x="235404" y="454574"/>
                        </a:moveTo>
                        <a:lnTo>
                          <a:pt x="202935" y="454574"/>
                        </a:lnTo>
                        <a:lnTo>
                          <a:pt x="202935" y="422104"/>
                        </a:lnTo>
                        <a:lnTo>
                          <a:pt x="235404" y="422104"/>
                        </a:lnTo>
                        <a:lnTo>
                          <a:pt x="235404" y="454574"/>
                        </a:lnTo>
                        <a:close/>
                        <a:moveTo>
                          <a:pt x="422104" y="397752"/>
                        </a:moveTo>
                        <a:cubicBezTo>
                          <a:pt x="422104" y="402233"/>
                          <a:pt x="418468" y="405869"/>
                          <a:pt x="413987" y="405869"/>
                        </a:cubicBezTo>
                        <a:lnTo>
                          <a:pt x="24352" y="405869"/>
                        </a:lnTo>
                        <a:cubicBezTo>
                          <a:pt x="19871" y="405869"/>
                          <a:pt x="16235" y="402233"/>
                          <a:pt x="16235" y="397752"/>
                        </a:cubicBezTo>
                        <a:lnTo>
                          <a:pt x="16235" y="202935"/>
                        </a:lnTo>
                        <a:cubicBezTo>
                          <a:pt x="16235" y="198454"/>
                          <a:pt x="19871" y="194817"/>
                          <a:pt x="24352" y="194817"/>
                        </a:cubicBezTo>
                        <a:lnTo>
                          <a:pt x="113643" y="194817"/>
                        </a:lnTo>
                        <a:lnTo>
                          <a:pt x="113643" y="219169"/>
                        </a:lnTo>
                        <a:cubicBezTo>
                          <a:pt x="113643" y="223658"/>
                          <a:pt x="117272" y="227287"/>
                          <a:pt x="121761" y="227287"/>
                        </a:cubicBezTo>
                        <a:lnTo>
                          <a:pt x="178583" y="227287"/>
                        </a:lnTo>
                        <a:lnTo>
                          <a:pt x="178583" y="256396"/>
                        </a:lnTo>
                        <a:lnTo>
                          <a:pt x="158549" y="276430"/>
                        </a:lnTo>
                        <a:cubicBezTo>
                          <a:pt x="157120" y="276235"/>
                          <a:pt x="155708" y="275991"/>
                          <a:pt x="154230" y="275991"/>
                        </a:cubicBezTo>
                        <a:cubicBezTo>
                          <a:pt x="136323" y="275991"/>
                          <a:pt x="121761" y="290554"/>
                          <a:pt x="121761" y="308461"/>
                        </a:cubicBezTo>
                        <a:cubicBezTo>
                          <a:pt x="121761" y="326368"/>
                          <a:pt x="136323" y="340930"/>
                          <a:pt x="154230" y="340930"/>
                        </a:cubicBezTo>
                        <a:cubicBezTo>
                          <a:pt x="172137" y="340930"/>
                          <a:pt x="186700" y="326368"/>
                          <a:pt x="186700" y="308461"/>
                        </a:cubicBezTo>
                        <a:cubicBezTo>
                          <a:pt x="186700" y="298290"/>
                          <a:pt x="181911" y="289320"/>
                          <a:pt x="174573" y="283362"/>
                        </a:cubicBezTo>
                        <a:lnTo>
                          <a:pt x="192439" y="265495"/>
                        </a:lnTo>
                        <a:cubicBezTo>
                          <a:pt x="193965" y="263977"/>
                          <a:pt x="194817" y="261916"/>
                          <a:pt x="194817" y="259756"/>
                        </a:cubicBezTo>
                        <a:lnTo>
                          <a:pt x="194817" y="227287"/>
                        </a:lnTo>
                        <a:lnTo>
                          <a:pt x="211052" y="227287"/>
                        </a:lnTo>
                        <a:lnTo>
                          <a:pt x="211052" y="325848"/>
                        </a:lnTo>
                        <a:cubicBezTo>
                          <a:pt x="197082" y="329477"/>
                          <a:pt x="186700" y="342075"/>
                          <a:pt x="186700" y="357165"/>
                        </a:cubicBezTo>
                        <a:cubicBezTo>
                          <a:pt x="186700" y="375072"/>
                          <a:pt x="201263" y="389635"/>
                          <a:pt x="219170" y="389635"/>
                        </a:cubicBezTo>
                        <a:cubicBezTo>
                          <a:pt x="237077" y="389635"/>
                          <a:pt x="251639" y="375072"/>
                          <a:pt x="251639" y="357165"/>
                        </a:cubicBezTo>
                        <a:cubicBezTo>
                          <a:pt x="251639" y="342075"/>
                          <a:pt x="241257" y="329477"/>
                          <a:pt x="227287" y="325848"/>
                        </a:cubicBezTo>
                        <a:lnTo>
                          <a:pt x="227287" y="227287"/>
                        </a:lnTo>
                        <a:lnTo>
                          <a:pt x="243522" y="227287"/>
                        </a:lnTo>
                        <a:lnTo>
                          <a:pt x="243522" y="259756"/>
                        </a:lnTo>
                        <a:cubicBezTo>
                          <a:pt x="243522" y="261916"/>
                          <a:pt x="244374" y="263977"/>
                          <a:pt x="245900" y="265495"/>
                        </a:cubicBezTo>
                        <a:lnTo>
                          <a:pt x="263767" y="283362"/>
                        </a:lnTo>
                        <a:cubicBezTo>
                          <a:pt x="256428" y="289320"/>
                          <a:pt x="251639" y="298290"/>
                          <a:pt x="251639" y="308461"/>
                        </a:cubicBezTo>
                        <a:cubicBezTo>
                          <a:pt x="251639" y="326368"/>
                          <a:pt x="266202" y="340930"/>
                          <a:pt x="284109" y="340930"/>
                        </a:cubicBezTo>
                        <a:cubicBezTo>
                          <a:pt x="302016" y="340930"/>
                          <a:pt x="316578" y="326368"/>
                          <a:pt x="316578" y="308461"/>
                        </a:cubicBezTo>
                        <a:cubicBezTo>
                          <a:pt x="316578" y="290554"/>
                          <a:pt x="302016" y="275991"/>
                          <a:pt x="284109" y="275991"/>
                        </a:cubicBezTo>
                        <a:cubicBezTo>
                          <a:pt x="282631" y="275991"/>
                          <a:pt x="281219" y="276235"/>
                          <a:pt x="279790" y="276430"/>
                        </a:cubicBezTo>
                        <a:lnTo>
                          <a:pt x="259757" y="256396"/>
                        </a:lnTo>
                        <a:lnTo>
                          <a:pt x="259757" y="227287"/>
                        </a:lnTo>
                        <a:lnTo>
                          <a:pt x="316578" y="227287"/>
                        </a:lnTo>
                        <a:cubicBezTo>
                          <a:pt x="321067" y="227287"/>
                          <a:pt x="324696" y="223658"/>
                          <a:pt x="324696" y="219169"/>
                        </a:cubicBezTo>
                        <a:lnTo>
                          <a:pt x="324696" y="194817"/>
                        </a:lnTo>
                        <a:lnTo>
                          <a:pt x="413987" y="194817"/>
                        </a:lnTo>
                        <a:cubicBezTo>
                          <a:pt x="418468" y="194817"/>
                          <a:pt x="422104" y="198454"/>
                          <a:pt x="422104" y="202935"/>
                        </a:cubicBezTo>
                        <a:lnTo>
                          <a:pt x="422104" y="397752"/>
                        </a:lnTo>
                        <a:close/>
                        <a:moveTo>
                          <a:pt x="170465" y="308461"/>
                        </a:moveTo>
                        <a:cubicBezTo>
                          <a:pt x="170465" y="317414"/>
                          <a:pt x="163184" y="324696"/>
                          <a:pt x="154230" y="324696"/>
                        </a:cubicBezTo>
                        <a:cubicBezTo>
                          <a:pt x="145277" y="324696"/>
                          <a:pt x="137996" y="317414"/>
                          <a:pt x="137996" y="308461"/>
                        </a:cubicBezTo>
                        <a:cubicBezTo>
                          <a:pt x="137996" y="299507"/>
                          <a:pt x="145277" y="292226"/>
                          <a:pt x="154230" y="292226"/>
                        </a:cubicBezTo>
                        <a:cubicBezTo>
                          <a:pt x="163184" y="292226"/>
                          <a:pt x="170465" y="299507"/>
                          <a:pt x="170465" y="308461"/>
                        </a:cubicBezTo>
                        <a:close/>
                        <a:moveTo>
                          <a:pt x="284109" y="292226"/>
                        </a:moveTo>
                        <a:cubicBezTo>
                          <a:pt x="293062" y="292226"/>
                          <a:pt x="300343" y="299507"/>
                          <a:pt x="300343" y="308461"/>
                        </a:cubicBezTo>
                        <a:cubicBezTo>
                          <a:pt x="300343" y="317414"/>
                          <a:pt x="293062" y="324696"/>
                          <a:pt x="284109" y="324696"/>
                        </a:cubicBezTo>
                        <a:cubicBezTo>
                          <a:pt x="275155" y="324696"/>
                          <a:pt x="267874" y="317414"/>
                          <a:pt x="267874" y="308461"/>
                        </a:cubicBezTo>
                        <a:cubicBezTo>
                          <a:pt x="267874" y="299507"/>
                          <a:pt x="275155" y="292226"/>
                          <a:pt x="284109" y="292226"/>
                        </a:cubicBezTo>
                        <a:close/>
                      </a:path>
                    </a:pathLst>
                  </a:custGeom>
                  <a:solidFill>
                    <a:schemeClr val="bg1"/>
                  </a:solidFill>
                  <a:ln w="8037" cap="flat">
                    <a:noFill/>
                    <a:prstDash val="solid"/>
                    <a:miter/>
                  </a:ln>
                </p:spPr>
                <p:txBody>
                  <a:bodyPr rtlCol="0" anchor="ctr"/>
                  <a:lstStyle/>
                  <a:p>
                    <a:endParaRPr lang="en-AU" sz="3200"/>
                  </a:p>
                </p:txBody>
              </p:sp>
              <p:sp>
                <p:nvSpPr>
                  <p:cNvPr id="1031" name="Freeform: Shape 1030">
                    <a:extLst>
                      <a:ext uri="{FF2B5EF4-FFF2-40B4-BE49-F238E27FC236}">
                        <a16:creationId xmlns:a16="http://schemas.microsoft.com/office/drawing/2014/main" id="{D0773715-DAE8-4AA1-8620-1EB9565E18B6}"/>
                      </a:ext>
                    </a:extLst>
                  </p:cNvPr>
                  <p:cNvSpPr/>
                  <p:nvPr/>
                </p:nvSpPr>
                <p:spPr>
                  <a:xfrm>
                    <a:off x="3477171" y="2293690"/>
                    <a:ext cx="146113" cy="178583"/>
                  </a:xfrm>
                  <a:custGeom>
                    <a:avLst/>
                    <a:gdLst>
                      <a:gd name="connsiteX0" fmla="*/ 16235 w 146113"/>
                      <a:gd name="connsiteY0" fmla="*/ 16235 h 178582"/>
                      <a:gd name="connsiteX1" fmla="*/ 64939 w 146113"/>
                      <a:gd name="connsiteY1" fmla="*/ 16235 h 178582"/>
                      <a:gd name="connsiteX2" fmla="*/ 64939 w 146113"/>
                      <a:gd name="connsiteY2" fmla="*/ 0 h 178582"/>
                      <a:gd name="connsiteX3" fmla="*/ 8117 w 146113"/>
                      <a:gd name="connsiteY3" fmla="*/ 0 h 178582"/>
                      <a:gd name="connsiteX4" fmla="*/ 0 w 146113"/>
                      <a:gd name="connsiteY4" fmla="*/ 8117 h 178582"/>
                      <a:gd name="connsiteX5" fmla="*/ 0 w 146113"/>
                      <a:gd name="connsiteY5" fmla="*/ 170465 h 178582"/>
                      <a:gd name="connsiteX6" fmla="*/ 8117 w 146113"/>
                      <a:gd name="connsiteY6" fmla="*/ 178583 h 178582"/>
                      <a:gd name="connsiteX7" fmla="*/ 146113 w 146113"/>
                      <a:gd name="connsiteY7" fmla="*/ 178583 h 178582"/>
                      <a:gd name="connsiteX8" fmla="*/ 146113 w 146113"/>
                      <a:gd name="connsiteY8" fmla="*/ 162348 h 178582"/>
                      <a:gd name="connsiteX9" fmla="*/ 16235 w 146113"/>
                      <a:gd name="connsiteY9" fmla="*/ 162348 h 178582"/>
                      <a:gd name="connsiteX10" fmla="*/ 16235 w 146113"/>
                      <a:gd name="connsiteY10" fmla="*/ 16235 h 17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6113" h="178582">
                        <a:moveTo>
                          <a:pt x="16235" y="16235"/>
                        </a:moveTo>
                        <a:lnTo>
                          <a:pt x="64939" y="16235"/>
                        </a:lnTo>
                        <a:lnTo>
                          <a:pt x="64939" y="0"/>
                        </a:lnTo>
                        <a:lnTo>
                          <a:pt x="8117" y="0"/>
                        </a:lnTo>
                        <a:cubicBezTo>
                          <a:pt x="3628" y="0"/>
                          <a:pt x="0" y="3628"/>
                          <a:pt x="0" y="8117"/>
                        </a:cubicBezTo>
                        <a:lnTo>
                          <a:pt x="0" y="170465"/>
                        </a:lnTo>
                        <a:cubicBezTo>
                          <a:pt x="0" y="174954"/>
                          <a:pt x="3628" y="178583"/>
                          <a:pt x="8117" y="178583"/>
                        </a:cubicBezTo>
                        <a:lnTo>
                          <a:pt x="146113" y="178583"/>
                        </a:lnTo>
                        <a:lnTo>
                          <a:pt x="146113" y="162348"/>
                        </a:lnTo>
                        <a:lnTo>
                          <a:pt x="16235" y="162348"/>
                        </a:lnTo>
                        <a:lnTo>
                          <a:pt x="16235" y="16235"/>
                        </a:lnTo>
                        <a:close/>
                      </a:path>
                    </a:pathLst>
                  </a:custGeom>
                  <a:solidFill>
                    <a:schemeClr val="bg1"/>
                  </a:solidFill>
                  <a:ln w="8037" cap="flat">
                    <a:noFill/>
                    <a:prstDash val="solid"/>
                    <a:miter/>
                  </a:ln>
                </p:spPr>
                <p:txBody>
                  <a:bodyPr rtlCol="0" anchor="ctr"/>
                  <a:lstStyle/>
                  <a:p>
                    <a:endParaRPr lang="en-AU" sz="3200"/>
                  </a:p>
                </p:txBody>
              </p:sp>
              <p:sp>
                <p:nvSpPr>
                  <p:cNvPr id="1032" name="Freeform: Shape 1031">
                    <a:extLst>
                      <a:ext uri="{FF2B5EF4-FFF2-40B4-BE49-F238E27FC236}">
                        <a16:creationId xmlns:a16="http://schemas.microsoft.com/office/drawing/2014/main" id="{624392D4-84D9-4303-B02D-5FA6EBEE32E7}"/>
                      </a:ext>
                    </a:extLst>
                  </p:cNvPr>
                  <p:cNvSpPr/>
                  <p:nvPr/>
                </p:nvSpPr>
                <p:spPr>
                  <a:xfrm>
                    <a:off x="3704457" y="2293690"/>
                    <a:ext cx="146113" cy="178583"/>
                  </a:xfrm>
                  <a:custGeom>
                    <a:avLst/>
                    <a:gdLst>
                      <a:gd name="connsiteX0" fmla="*/ 137996 w 146113"/>
                      <a:gd name="connsiteY0" fmla="*/ 0 h 178582"/>
                      <a:gd name="connsiteX1" fmla="*/ 81174 w 146113"/>
                      <a:gd name="connsiteY1" fmla="*/ 0 h 178582"/>
                      <a:gd name="connsiteX2" fmla="*/ 81174 w 146113"/>
                      <a:gd name="connsiteY2" fmla="*/ 16235 h 178582"/>
                      <a:gd name="connsiteX3" fmla="*/ 129878 w 146113"/>
                      <a:gd name="connsiteY3" fmla="*/ 16235 h 178582"/>
                      <a:gd name="connsiteX4" fmla="*/ 129878 w 146113"/>
                      <a:gd name="connsiteY4" fmla="*/ 162348 h 178582"/>
                      <a:gd name="connsiteX5" fmla="*/ 0 w 146113"/>
                      <a:gd name="connsiteY5" fmla="*/ 162348 h 178582"/>
                      <a:gd name="connsiteX6" fmla="*/ 0 w 146113"/>
                      <a:gd name="connsiteY6" fmla="*/ 178583 h 178582"/>
                      <a:gd name="connsiteX7" fmla="*/ 137996 w 146113"/>
                      <a:gd name="connsiteY7" fmla="*/ 178583 h 178582"/>
                      <a:gd name="connsiteX8" fmla="*/ 146113 w 146113"/>
                      <a:gd name="connsiteY8" fmla="*/ 170465 h 178582"/>
                      <a:gd name="connsiteX9" fmla="*/ 146113 w 146113"/>
                      <a:gd name="connsiteY9" fmla="*/ 8117 h 178582"/>
                      <a:gd name="connsiteX10" fmla="*/ 137996 w 146113"/>
                      <a:gd name="connsiteY10" fmla="*/ 0 h 17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6113" h="178582">
                        <a:moveTo>
                          <a:pt x="137996" y="0"/>
                        </a:moveTo>
                        <a:lnTo>
                          <a:pt x="81174" y="0"/>
                        </a:lnTo>
                        <a:lnTo>
                          <a:pt x="81174" y="16235"/>
                        </a:lnTo>
                        <a:lnTo>
                          <a:pt x="129878" y="16235"/>
                        </a:lnTo>
                        <a:lnTo>
                          <a:pt x="129878" y="162348"/>
                        </a:lnTo>
                        <a:lnTo>
                          <a:pt x="0" y="162348"/>
                        </a:lnTo>
                        <a:lnTo>
                          <a:pt x="0" y="178583"/>
                        </a:lnTo>
                        <a:lnTo>
                          <a:pt x="137996" y="178583"/>
                        </a:lnTo>
                        <a:cubicBezTo>
                          <a:pt x="142485" y="178583"/>
                          <a:pt x="146113" y="174954"/>
                          <a:pt x="146113" y="170465"/>
                        </a:cubicBezTo>
                        <a:lnTo>
                          <a:pt x="146113" y="8117"/>
                        </a:lnTo>
                        <a:cubicBezTo>
                          <a:pt x="146113" y="3628"/>
                          <a:pt x="142485" y="0"/>
                          <a:pt x="137996" y="0"/>
                        </a:cubicBezTo>
                        <a:close/>
                      </a:path>
                    </a:pathLst>
                  </a:custGeom>
                  <a:solidFill>
                    <a:schemeClr val="bg1"/>
                  </a:solidFill>
                  <a:ln w="8037" cap="flat">
                    <a:noFill/>
                    <a:prstDash val="solid"/>
                    <a:miter/>
                  </a:ln>
                </p:spPr>
                <p:txBody>
                  <a:bodyPr rtlCol="0" anchor="ctr"/>
                  <a:lstStyle/>
                  <a:p>
                    <a:endParaRPr lang="en-AU" sz="3200"/>
                  </a:p>
                </p:txBody>
              </p:sp>
            </p:grpSp>
            <p:sp>
              <p:nvSpPr>
                <p:cNvPr id="175" name="Arrow: U-Turn Milestone 3" title="Timeline Arrow">
                  <a:extLst>
                    <a:ext uri="{FF2B5EF4-FFF2-40B4-BE49-F238E27FC236}">
                      <a16:creationId xmlns:a16="http://schemas.microsoft.com/office/drawing/2014/main" id="{526F582A-86CE-48F5-A205-79138E84605F}"/>
                    </a:ext>
                  </a:extLst>
                </p:cNvPr>
                <p:cNvSpPr/>
                <p:nvPr/>
              </p:nvSpPr>
              <p:spPr>
                <a:xfrm>
                  <a:off x="4524091" y="2192147"/>
                  <a:ext cx="893303" cy="1235070"/>
                </a:xfrm>
                <a:prstGeom prst="uturnArrow">
                  <a:avLst>
                    <a:gd name="adj1" fmla="val 27292"/>
                    <a:gd name="adj2" fmla="val 13691"/>
                    <a:gd name="adj3" fmla="val 16965"/>
                    <a:gd name="adj4" fmla="val 36950"/>
                    <a:gd name="adj5" fmla="val 9683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a:solidFill>
                      <a:schemeClr val="tx1"/>
                    </a:solidFill>
                  </a:endParaRPr>
                </a:p>
              </p:txBody>
            </p:sp>
          </p:grpSp>
          <p:grpSp>
            <p:nvGrpSpPr>
              <p:cNvPr id="1063" name="Group 1062">
                <a:extLst>
                  <a:ext uri="{FF2B5EF4-FFF2-40B4-BE49-F238E27FC236}">
                    <a16:creationId xmlns:a16="http://schemas.microsoft.com/office/drawing/2014/main" id="{CEFF5F73-B02C-4AC8-8C35-308B9513576A}"/>
                  </a:ext>
                </a:extLst>
              </p:cNvPr>
              <p:cNvGrpSpPr/>
              <p:nvPr/>
            </p:nvGrpSpPr>
            <p:grpSpPr>
              <a:xfrm>
                <a:off x="3880553" y="3935962"/>
                <a:ext cx="893303" cy="1378720"/>
                <a:chOff x="3517938" y="3755037"/>
                <a:chExt cx="893303" cy="1378720"/>
              </a:xfrm>
            </p:grpSpPr>
            <p:sp>
              <p:nvSpPr>
                <p:cNvPr id="256" name="Arrow: U-Turn Milestone 3" title="Timeline Arrow">
                  <a:extLst>
                    <a:ext uri="{FF2B5EF4-FFF2-40B4-BE49-F238E27FC236}">
                      <a16:creationId xmlns:a16="http://schemas.microsoft.com/office/drawing/2014/main" id="{179FF053-9B24-42BC-9D1E-0E03576A41D5}"/>
                    </a:ext>
                  </a:extLst>
                </p:cNvPr>
                <p:cNvSpPr/>
                <p:nvPr/>
              </p:nvSpPr>
              <p:spPr>
                <a:xfrm rot="10800000" flipH="1">
                  <a:off x="3517938" y="3755037"/>
                  <a:ext cx="893303" cy="1235070"/>
                </a:xfrm>
                <a:prstGeom prst="uturnArrow">
                  <a:avLst>
                    <a:gd name="adj1" fmla="val 27292"/>
                    <a:gd name="adj2" fmla="val 13691"/>
                    <a:gd name="adj3" fmla="val 16965"/>
                    <a:gd name="adj4" fmla="val 35088"/>
                    <a:gd name="adj5" fmla="val 9683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a:solidFill>
                      <a:schemeClr val="tx1"/>
                    </a:solidFill>
                  </a:endParaRPr>
                </a:p>
              </p:txBody>
            </p:sp>
            <p:sp>
              <p:nvSpPr>
                <p:cNvPr id="257" name="Oval 256" title="Circle Background">
                  <a:extLst>
                    <a:ext uri="{FF2B5EF4-FFF2-40B4-BE49-F238E27FC236}">
                      <a16:creationId xmlns:a16="http://schemas.microsoft.com/office/drawing/2014/main" id="{C8407405-54FE-4998-B1D5-6C8C7B05A3A4}"/>
                    </a:ext>
                  </a:extLst>
                </p:cNvPr>
                <p:cNvSpPr/>
                <p:nvPr/>
              </p:nvSpPr>
              <p:spPr>
                <a:xfrm flipH="1">
                  <a:off x="3647144" y="4513519"/>
                  <a:ext cx="620238" cy="620238"/>
                </a:xfrm>
                <a:prstGeom prst="ellips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grpSp>
          <p:grpSp>
            <p:nvGrpSpPr>
              <p:cNvPr id="1035" name="Graphic 1033">
                <a:extLst>
                  <a:ext uri="{FF2B5EF4-FFF2-40B4-BE49-F238E27FC236}">
                    <a16:creationId xmlns:a16="http://schemas.microsoft.com/office/drawing/2014/main" id="{F74E879C-0FEB-46B9-BA2F-2A41C1F3C05B}"/>
                  </a:ext>
                </a:extLst>
              </p:cNvPr>
              <p:cNvGrpSpPr/>
              <p:nvPr/>
            </p:nvGrpSpPr>
            <p:grpSpPr>
              <a:xfrm flipH="1">
                <a:off x="4093726" y="4781860"/>
                <a:ext cx="450190" cy="445690"/>
                <a:chOff x="3443222" y="4631458"/>
                <a:chExt cx="466965" cy="462296"/>
              </a:xfrm>
              <a:solidFill>
                <a:srgbClr val="FFFFFF"/>
              </a:solidFill>
            </p:grpSpPr>
            <p:grpSp>
              <p:nvGrpSpPr>
                <p:cNvPr id="1036" name="Graphic 1033">
                  <a:extLst>
                    <a:ext uri="{FF2B5EF4-FFF2-40B4-BE49-F238E27FC236}">
                      <a16:creationId xmlns:a16="http://schemas.microsoft.com/office/drawing/2014/main" id="{F74E879C-0FEB-46B9-BA2F-2A41C1F3C05B}"/>
                    </a:ext>
                  </a:extLst>
                </p:cNvPr>
                <p:cNvGrpSpPr/>
                <p:nvPr/>
              </p:nvGrpSpPr>
              <p:grpSpPr>
                <a:xfrm>
                  <a:off x="3461403" y="4648685"/>
                  <a:ext cx="429608" cy="427274"/>
                  <a:chOff x="3461403" y="4648685"/>
                  <a:chExt cx="429608" cy="427274"/>
                </a:xfrm>
                <a:solidFill>
                  <a:srgbClr val="FFFFFF"/>
                </a:solidFill>
              </p:grpSpPr>
              <p:sp>
                <p:nvSpPr>
                  <p:cNvPr id="1037" name="Freeform: Shape 1036">
                    <a:extLst>
                      <a:ext uri="{FF2B5EF4-FFF2-40B4-BE49-F238E27FC236}">
                        <a16:creationId xmlns:a16="http://schemas.microsoft.com/office/drawing/2014/main" id="{AEC2B2EA-359B-48EE-BD9B-EB3705C80777}"/>
                      </a:ext>
                    </a:extLst>
                  </p:cNvPr>
                  <p:cNvSpPr/>
                  <p:nvPr/>
                </p:nvSpPr>
                <p:spPr>
                  <a:xfrm>
                    <a:off x="3668094" y="4648685"/>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sp>
                <p:nvSpPr>
                  <p:cNvPr id="1038" name="Freeform: Shape 1037">
                    <a:extLst>
                      <a:ext uri="{FF2B5EF4-FFF2-40B4-BE49-F238E27FC236}">
                        <a16:creationId xmlns:a16="http://schemas.microsoft.com/office/drawing/2014/main" id="{78AC1678-EFFB-4972-A818-F3BF66D66588}"/>
                      </a:ext>
                    </a:extLst>
                  </p:cNvPr>
                  <p:cNvSpPr/>
                  <p:nvPr/>
                </p:nvSpPr>
                <p:spPr>
                  <a:xfrm>
                    <a:off x="3805886" y="4648685"/>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sp>
                <p:nvSpPr>
                  <p:cNvPr id="1039" name="Freeform: Shape 1038">
                    <a:extLst>
                      <a:ext uri="{FF2B5EF4-FFF2-40B4-BE49-F238E27FC236}">
                        <a16:creationId xmlns:a16="http://schemas.microsoft.com/office/drawing/2014/main" id="{F02E41FE-D04E-454E-86E9-B7D5A323D3FC}"/>
                      </a:ext>
                    </a:extLst>
                  </p:cNvPr>
                  <p:cNvSpPr/>
                  <p:nvPr/>
                </p:nvSpPr>
                <p:spPr>
                  <a:xfrm>
                    <a:off x="3530299" y="4717581"/>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sp>
                <p:nvSpPr>
                  <p:cNvPr id="1040" name="Freeform: Shape 1039">
                    <a:extLst>
                      <a:ext uri="{FF2B5EF4-FFF2-40B4-BE49-F238E27FC236}">
                        <a16:creationId xmlns:a16="http://schemas.microsoft.com/office/drawing/2014/main" id="{3896BB83-80D6-4050-B54D-8DD1AF249DF4}"/>
                      </a:ext>
                    </a:extLst>
                  </p:cNvPr>
                  <p:cNvSpPr/>
                  <p:nvPr/>
                </p:nvSpPr>
                <p:spPr>
                  <a:xfrm>
                    <a:off x="3530299" y="4648685"/>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sp>
                <p:nvSpPr>
                  <p:cNvPr id="1041" name="Freeform: Shape 1040">
                    <a:extLst>
                      <a:ext uri="{FF2B5EF4-FFF2-40B4-BE49-F238E27FC236}">
                        <a16:creationId xmlns:a16="http://schemas.microsoft.com/office/drawing/2014/main" id="{42CAB611-41B0-4224-89C7-D54D8290D083}"/>
                      </a:ext>
                    </a:extLst>
                  </p:cNvPr>
                  <p:cNvSpPr/>
                  <p:nvPr/>
                </p:nvSpPr>
                <p:spPr>
                  <a:xfrm>
                    <a:off x="3599198" y="4717581"/>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sp>
                <p:nvSpPr>
                  <p:cNvPr id="1042" name="Freeform: Shape 1041">
                    <a:extLst>
                      <a:ext uri="{FF2B5EF4-FFF2-40B4-BE49-F238E27FC236}">
                        <a16:creationId xmlns:a16="http://schemas.microsoft.com/office/drawing/2014/main" id="{14D24F60-E95B-429F-9EAA-678BE330D51C}"/>
                      </a:ext>
                    </a:extLst>
                  </p:cNvPr>
                  <p:cNvSpPr/>
                  <p:nvPr/>
                </p:nvSpPr>
                <p:spPr>
                  <a:xfrm>
                    <a:off x="3668094" y="4717581"/>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sp>
                <p:nvSpPr>
                  <p:cNvPr id="1043" name="Freeform: Shape 1042">
                    <a:extLst>
                      <a:ext uri="{FF2B5EF4-FFF2-40B4-BE49-F238E27FC236}">
                        <a16:creationId xmlns:a16="http://schemas.microsoft.com/office/drawing/2014/main" id="{7CB69F9A-9CFF-41DA-BA02-F5DE957E64A9}"/>
                      </a:ext>
                    </a:extLst>
                  </p:cNvPr>
                  <p:cNvSpPr/>
                  <p:nvPr/>
                </p:nvSpPr>
                <p:spPr>
                  <a:xfrm>
                    <a:off x="3805886" y="4717581"/>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sp>
                <p:nvSpPr>
                  <p:cNvPr id="1044" name="Freeform: Shape 1043">
                    <a:extLst>
                      <a:ext uri="{FF2B5EF4-FFF2-40B4-BE49-F238E27FC236}">
                        <a16:creationId xmlns:a16="http://schemas.microsoft.com/office/drawing/2014/main" id="{33CB0C15-4301-41CE-95C8-E5E7B7F2647C}"/>
                      </a:ext>
                    </a:extLst>
                  </p:cNvPr>
                  <p:cNvSpPr/>
                  <p:nvPr/>
                </p:nvSpPr>
                <p:spPr>
                  <a:xfrm>
                    <a:off x="3874782" y="4717581"/>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sp>
                <p:nvSpPr>
                  <p:cNvPr id="1045" name="Freeform: Shape 1044">
                    <a:extLst>
                      <a:ext uri="{FF2B5EF4-FFF2-40B4-BE49-F238E27FC236}">
                        <a16:creationId xmlns:a16="http://schemas.microsoft.com/office/drawing/2014/main" id="{46DE0606-7071-4397-9482-C35D4FF68632}"/>
                      </a:ext>
                    </a:extLst>
                  </p:cNvPr>
                  <p:cNvSpPr/>
                  <p:nvPr/>
                </p:nvSpPr>
                <p:spPr>
                  <a:xfrm>
                    <a:off x="3461403" y="4786477"/>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sp>
                <p:nvSpPr>
                  <p:cNvPr id="1046" name="Freeform: Shape 1045">
                    <a:extLst>
                      <a:ext uri="{FF2B5EF4-FFF2-40B4-BE49-F238E27FC236}">
                        <a16:creationId xmlns:a16="http://schemas.microsoft.com/office/drawing/2014/main" id="{D95AE3D5-765C-4C29-A28D-8A611AE1EEAE}"/>
                      </a:ext>
                    </a:extLst>
                  </p:cNvPr>
                  <p:cNvSpPr/>
                  <p:nvPr/>
                </p:nvSpPr>
                <p:spPr>
                  <a:xfrm>
                    <a:off x="3874782" y="4786477"/>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sp>
                <p:nvSpPr>
                  <p:cNvPr id="1047" name="Freeform: Shape 1046">
                    <a:extLst>
                      <a:ext uri="{FF2B5EF4-FFF2-40B4-BE49-F238E27FC236}">
                        <a16:creationId xmlns:a16="http://schemas.microsoft.com/office/drawing/2014/main" id="{72B58C46-0DAF-4564-A5B7-359B35637D42}"/>
                      </a:ext>
                    </a:extLst>
                  </p:cNvPr>
                  <p:cNvSpPr/>
                  <p:nvPr/>
                </p:nvSpPr>
                <p:spPr>
                  <a:xfrm>
                    <a:off x="3461403" y="4924269"/>
                    <a:ext cx="16344" cy="14009"/>
                  </a:xfrm>
                  <a:custGeom>
                    <a:avLst/>
                    <a:gdLst>
                      <a:gd name="connsiteX0" fmla="*/ 0 w 16343"/>
                      <a:gd name="connsiteY0" fmla="*/ 0 h 14008"/>
                      <a:gd name="connsiteX1" fmla="*/ 17224 w 16343"/>
                      <a:gd name="connsiteY1" fmla="*/ 0 h 14008"/>
                      <a:gd name="connsiteX2" fmla="*/ 17224 w 16343"/>
                      <a:gd name="connsiteY2" fmla="*/ 15503 h 14008"/>
                      <a:gd name="connsiteX3" fmla="*/ 0 w 16343"/>
                      <a:gd name="connsiteY3" fmla="*/ 15503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3"/>
                        </a:lnTo>
                        <a:lnTo>
                          <a:pt x="0" y="15503"/>
                        </a:lnTo>
                        <a:close/>
                      </a:path>
                    </a:pathLst>
                  </a:custGeom>
                  <a:solidFill>
                    <a:schemeClr val="bg1"/>
                  </a:solidFill>
                  <a:ln w="6764" cap="flat">
                    <a:noFill/>
                    <a:prstDash val="solid"/>
                    <a:miter/>
                  </a:ln>
                </p:spPr>
                <p:txBody>
                  <a:bodyPr rtlCol="0" anchor="ctr"/>
                  <a:lstStyle/>
                  <a:p>
                    <a:endParaRPr lang="en-AU" sz="3200"/>
                  </a:p>
                </p:txBody>
              </p:sp>
              <p:sp>
                <p:nvSpPr>
                  <p:cNvPr id="1048" name="Freeform: Shape 1047">
                    <a:extLst>
                      <a:ext uri="{FF2B5EF4-FFF2-40B4-BE49-F238E27FC236}">
                        <a16:creationId xmlns:a16="http://schemas.microsoft.com/office/drawing/2014/main" id="{1023B05E-BA99-44D0-BB74-83E20BB8AE12}"/>
                      </a:ext>
                    </a:extLst>
                  </p:cNvPr>
                  <p:cNvSpPr/>
                  <p:nvPr/>
                </p:nvSpPr>
                <p:spPr>
                  <a:xfrm>
                    <a:off x="3461403" y="4993165"/>
                    <a:ext cx="16344" cy="14009"/>
                  </a:xfrm>
                  <a:custGeom>
                    <a:avLst/>
                    <a:gdLst>
                      <a:gd name="connsiteX0" fmla="*/ 0 w 16343"/>
                      <a:gd name="connsiteY0" fmla="*/ 0 h 14008"/>
                      <a:gd name="connsiteX1" fmla="*/ 17224 w 16343"/>
                      <a:gd name="connsiteY1" fmla="*/ 0 h 14008"/>
                      <a:gd name="connsiteX2" fmla="*/ 17224 w 16343"/>
                      <a:gd name="connsiteY2" fmla="*/ 15503 h 14008"/>
                      <a:gd name="connsiteX3" fmla="*/ 0 w 16343"/>
                      <a:gd name="connsiteY3" fmla="*/ 15503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3"/>
                        </a:lnTo>
                        <a:lnTo>
                          <a:pt x="0" y="15503"/>
                        </a:lnTo>
                        <a:close/>
                      </a:path>
                    </a:pathLst>
                  </a:custGeom>
                  <a:solidFill>
                    <a:schemeClr val="bg1"/>
                  </a:solidFill>
                  <a:ln w="6764" cap="flat">
                    <a:noFill/>
                    <a:prstDash val="solid"/>
                    <a:miter/>
                  </a:ln>
                </p:spPr>
                <p:txBody>
                  <a:bodyPr rtlCol="0" anchor="ctr"/>
                  <a:lstStyle/>
                  <a:p>
                    <a:endParaRPr lang="en-AU" sz="3200"/>
                  </a:p>
                </p:txBody>
              </p:sp>
              <p:sp>
                <p:nvSpPr>
                  <p:cNvPr id="1049" name="Freeform: Shape 1048">
                    <a:extLst>
                      <a:ext uri="{FF2B5EF4-FFF2-40B4-BE49-F238E27FC236}">
                        <a16:creationId xmlns:a16="http://schemas.microsoft.com/office/drawing/2014/main" id="{B59577AF-B52E-46B0-909D-38D826B92C2D}"/>
                      </a:ext>
                    </a:extLst>
                  </p:cNvPr>
                  <p:cNvSpPr/>
                  <p:nvPr/>
                </p:nvSpPr>
                <p:spPr>
                  <a:xfrm>
                    <a:off x="3530299" y="4993165"/>
                    <a:ext cx="16344" cy="14009"/>
                  </a:xfrm>
                  <a:custGeom>
                    <a:avLst/>
                    <a:gdLst>
                      <a:gd name="connsiteX0" fmla="*/ 0 w 16343"/>
                      <a:gd name="connsiteY0" fmla="*/ 0 h 14008"/>
                      <a:gd name="connsiteX1" fmla="*/ 17224 w 16343"/>
                      <a:gd name="connsiteY1" fmla="*/ 0 h 14008"/>
                      <a:gd name="connsiteX2" fmla="*/ 17224 w 16343"/>
                      <a:gd name="connsiteY2" fmla="*/ 15503 h 14008"/>
                      <a:gd name="connsiteX3" fmla="*/ 0 w 16343"/>
                      <a:gd name="connsiteY3" fmla="*/ 15503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3"/>
                        </a:lnTo>
                        <a:lnTo>
                          <a:pt x="0" y="15503"/>
                        </a:lnTo>
                        <a:close/>
                      </a:path>
                    </a:pathLst>
                  </a:custGeom>
                  <a:solidFill>
                    <a:schemeClr val="bg1"/>
                  </a:solidFill>
                  <a:ln w="6764" cap="flat">
                    <a:noFill/>
                    <a:prstDash val="solid"/>
                    <a:miter/>
                  </a:ln>
                </p:spPr>
                <p:txBody>
                  <a:bodyPr rtlCol="0" anchor="ctr"/>
                  <a:lstStyle/>
                  <a:p>
                    <a:endParaRPr lang="en-AU" sz="3200"/>
                  </a:p>
                </p:txBody>
              </p:sp>
              <p:sp>
                <p:nvSpPr>
                  <p:cNvPr id="1050" name="Freeform: Shape 1049">
                    <a:extLst>
                      <a:ext uri="{FF2B5EF4-FFF2-40B4-BE49-F238E27FC236}">
                        <a16:creationId xmlns:a16="http://schemas.microsoft.com/office/drawing/2014/main" id="{620E270E-3B22-43CA-BBB5-6813D1313774}"/>
                      </a:ext>
                    </a:extLst>
                  </p:cNvPr>
                  <p:cNvSpPr/>
                  <p:nvPr/>
                </p:nvSpPr>
                <p:spPr>
                  <a:xfrm>
                    <a:off x="3599198" y="4993165"/>
                    <a:ext cx="16344" cy="14009"/>
                  </a:xfrm>
                  <a:custGeom>
                    <a:avLst/>
                    <a:gdLst>
                      <a:gd name="connsiteX0" fmla="*/ 0 w 16343"/>
                      <a:gd name="connsiteY0" fmla="*/ 0 h 14008"/>
                      <a:gd name="connsiteX1" fmla="*/ 17224 w 16343"/>
                      <a:gd name="connsiteY1" fmla="*/ 0 h 14008"/>
                      <a:gd name="connsiteX2" fmla="*/ 17224 w 16343"/>
                      <a:gd name="connsiteY2" fmla="*/ 15503 h 14008"/>
                      <a:gd name="connsiteX3" fmla="*/ 0 w 16343"/>
                      <a:gd name="connsiteY3" fmla="*/ 15503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3"/>
                        </a:lnTo>
                        <a:lnTo>
                          <a:pt x="0" y="15503"/>
                        </a:lnTo>
                        <a:close/>
                      </a:path>
                    </a:pathLst>
                  </a:custGeom>
                  <a:solidFill>
                    <a:schemeClr val="bg1"/>
                  </a:solidFill>
                  <a:ln w="6764" cap="flat">
                    <a:noFill/>
                    <a:prstDash val="solid"/>
                    <a:miter/>
                  </a:ln>
                </p:spPr>
                <p:txBody>
                  <a:bodyPr rtlCol="0" anchor="ctr"/>
                  <a:lstStyle/>
                  <a:p>
                    <a:endParaRPr lang="en-AU" sz="3200"/>
                  </a:p>
                </p:txBody>
              </p:sp>
              <p:sp>
                <p:nvSpPr>
                  <p:cNvPr id="1051" name="Freeform: Shape 1050">
                    <a:extLst>
                      <a:ext uri="{FF2B5EF4-FFF2-40B4-BE49-F238E27FC236}">
                        <a16:creationId xmlns:a16="http://schemas.microsoft.com/office/drawing/2014/main" id="{09B5E32B-66BD-48B4-9251-3951CC2DBA25}"/>
                      </a:ext>
                    </a:extLst>
                  </p:cNvPr>
                  <p:cNvSpPr/>
                  <p:nvPr/>
                </p:nvSpPr>
                <p:spPr>
                  <a:xfrm>
                    <a:off x="3668094" y="4993165"/>
                    <a:ext cx="16344" cy="14009"/>
                  </a:xfrm>
                  <a:custGeom>
                    <a:avLst/>
                    <a:gdLst>
                      <a:gd name="connsiteX0" fmla="*/ 0 w 16343"/>
                      <a:gd name="connsiteY0" fmla="*/ 0 h 14008"/>
                      <a:gd name="connsiteX1" fmla="*/ 17224 w 16343"/>
                      <a:gd name="connsiteY1" fmla="*/ 0 h 14008"/>
                      <a:gd name="connsiteX2" fmla="*/ 17224 w 16343"/>
                      <a:gd name="connsiteY2" fmla="*/ 15503 h 14008"/>
                      <a:gd name="connsiteX3" fmla="*/ 0 w 16343"/>
                      <a:gd name="connsiteY3" fmla="*/ 15503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3"/>
                        </a:lnTo>
                        <a:lnTo>
                          <a:pt x="0" y="15503"/>
                        </a:lnTo>
                        <a:close/>
                      </a:path>
                    </a:pathLst>
                  </a:custGeom>
                  <a:solidFill>
                    <a:schemeClr val="bg1"/>
                  </a:solidFill>
                  <a:ln w="6764" cap="flat">
                    <a:noFill/>
                    <a:prstDash val="solid"/>
                    <a:miter/>
                  </a:ln>
                </p:spPr>
                <p:txBody>
                  <a:bodyPr rtlCol="0" anchor="ctr"/>
                  <a:lstStyle/>
                  <a:p>
                    <a:endParaRPr lang="en-AU" sz="3200"/>
                  </a:p>
                </p:txBody>
              </p:sp>
              <p:sp>
                <p:nvSpPr>
                  <p:cNvPr id="1052" name="Freeform: Shape 1051">
                    <a:extLst>
                      <a:ext uri="{FF2B5EF4-FFF2-40B4-BE49-F238E27FC236}">
                        <a16:creationId xmlns:a16="http://schemas.microsoft.com/office/drawing/2014/main" id="{1C929506-46F6-4440-8E75-A42D6F2DA673}"/>
                      </a:ext>
                    </a:extLst>
                  </p:cNvPr>
                  <p:cNvSpPr/>
                  <p:nvPr/>
                </p:nvSpPr>
                <p:spPr>
                  <a:xfrm>
                    <a:off x="3736990" y="4993165"/>
                    <a:ext cx="16344" cy="14009"/>
                  </a:xfrm>
                  <a:custGeom>
                    <a:avLst/>
                    <a:gdLst>
                      <a:gd name="connsiteX0" fmla="*/ 0 w 16343"/>
                      <a:gd name="connsiteY0" fmla="*/ 0 h 14008"/>
                      <a:gd name="connsiteX1" fmla="*/ 17224 w 16343"/>
                      <a:gd name="connsiteY1" fmla="*/ 0 h 14008"/>
                      <a:gd name="connsiteX2" fmla="*/ 17224 w 16343"/>
                      <a:gd name="connsiteY2" fmla="*/ 15503 h 14008"/>
                      <a:gd name="connsiteX3" fmla="*/ 0 w 16343"/>
                      <a:gd name="connsiteY3" fmla="*/ 15503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3"/>
                        </a:lnTo>
                        <a:lnTo>
                          <a:pt x="0" y="15503"/>
                        </a:lnTo>
                        <a:close/>
                      </a:path>
                    </a:pathLst>
                  </a:custGeom>
                  <a:solidFill>
                    <a:schemeClr val="bg1"/>
                  </a:solidFill>
                  <a:ln w="6764" cap="flat">
                    <a:noFill/>
                    <a:prstDash val="solid"/>
                    <a:miter/>
                  </a:ln>
                </p:spPr>
                <p:txBody>
                  <a:bodyPr rtlCol="0" anchor="ctr"/>
                  <a:lstStyle/>
                  <a:p>
                    <a:endParaRPr lang="en-AU" sz="3200"/>
                  </a:p>
                </p:txBody>
              </p:sp>
              <p:sp>
                <p:nvSpPr>
                  <p:cNvPr id="1053" name="Freeform: Shape 1052">
                    <a:extLst>
                      <a:ext uri="{FF2B5EF4-FFF2-40B4-BE49-F238E27FC236}">
                        <a16:creationId xmlns:a16="http://schemas.microsoft.com/office/drawing/2014/main" id="{23057A85-5649-443D-A67D-C1C3EBF140C3}"/>
                      </a:ext>
                    </a:extLst>
                  </p:cNvPr>
                  <p:cNvSpPr/>
                  <p:nvPr/>
                </p:nvSpPr>
                <p:spPr>
                  <a:xfrm>
                    <a:off x="3805886" y="4993165"/>
                    <a:ext cx="16344" cy="14009"/>
                  </a:xfrm>
                  <a:custGeom>
                    <a:avLst/>
                    <a:gdLst>
                      <a:gd name="connsiteX0" fmla="*/ 0 w 16343"/>
                      <a:gd name="connsiteY0" fmla="*/ 0 h 14008"/>
                      <a:gd name="connsiteX1" fmla="*/ 17224 w 16343"/>
                      <a:gd name="connsiteY1" fmla="*/ 0 h 14008"/>
                      <a:gd name="connsiteX2" fmla="*/ 17224 w 16343"/>
                      <a:gd name="connsiteY2" fmla="*/ 15503 h 14008"/>
                      <a:gd name="connsiteX3" fmla="*/ 0 w 16343"/>
                      <a:gd name="connsiteY3" fmla="*/ 15503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3"/>
                        </a:lnTo>
                        <a:lnTo>
                          <a:pt x="0" y="15503"/>
                        </a:lnTo>
                        <a:close/>
                      </a:path>
                    </a:pathLst>
                  </a:custGeom>
                  <a:solidFill>
                    <a:schemeClr val="bg1"/>
                  </a:solidFill>
                  <a:ln w="6764" cap="flat">
                    <a:noFill/>
                    <a:prstDash val="solid"/>
                    <a:miter/>
                  </a:ln>
                </p:spPr>
                <p:txBody>
                  <a:bodyPr rtlCol="0" anchor="ctr"/>
                  <a:lstStyle/>
                  <a:p>
                    <a:endParaRPr lang="en-AU" sz="3200"/>
                  </a:p>
                </p:txBody>
              </p:sp>
              <p:sp>
                <p:nvSpPr>
                  <p:cNvPr id="1054" name="Freeform: Shape 1053">
                    <a:extLst>
                      <a:ext uri="{FF2B5EF4-FFF2-40B4-BE49-F238E27FC236}">
                        <a16:creationId xmlns:a16="http://schemas.microsoft.com/office/drawing/2014/main" id="{F876ECE1-7A8A-4452-94C8-0242DB3C5456}"/>
                      </a:ext>
                    </a:extLst>
                  </p:cNvPr>
                  <p:cNvSpPr/>
                  <p:nvPr/>
                </p:nvSpPr>
                <p:spPr>
                  <a:xfrm>
                    <a:off x="3599198" y="5062064"/>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sp>
                <p:nvSpPr>
                  <p:cNvPr id="1055" name="Freeform: Shape 1054">
                    <a:extLst>
                      <a:ext uri="{FF2B5EF4-FFF2-40B4-BE49-F238E27FC236}">
                        <a16:creationId xmlns:a16="http://schemas.microsoft.com/office/drawing/2014/main" id="{EE7035F6-88F3-4352-834D-8983E37C9DA0}"/>
                      </a:ext>
                    </a:extLst>
                  </p:cNvPr>
                  <p:cNvSpPr/>
                  <p:nvPr/>
                </p:nvSpPr>
                <p:spPr>
                  <a:xfrm>
                    <a:off x="3668094" y="5062064"/>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grpSp>
            <p:grpSp>
              <p:nvGrpSpPr>
                <p:cNvPr id="258" name="Graphic 1033">
                  <a:extLst>
                    <a:ext uri="{FF2B5EF4-FFF2-40B4-BE49-F238E27FC236}">
                      <a16:creationId xmlns:a16="http://schemas.microsoft.com/office/drawing/2014/main" id="{F74E879C-0FEB-46B9-BA2F-2A41C1F3C05B}"/>
                    </a:ext>
                  </a:extLst>
                </p:cNvPr>
                <p:cNvGrpSpPr/>
                <p:nvPr/>
              </p:nvGrpSpPr>
              <p:grpSpPr>
                <a:xfrm>
                  <a:off x="3445041" y="4631458"/>
                  <a:ext cx="462295" cy="462296"/>
                  <a:chOff x="3445041" y="4631458"/>
                  <a:chExt cx="462295" cy="462296"/>
                </a:xfrm>
                <a:solidFill>
                  <a:srgbClr val="FFFFFF"/>
                </a:solidFill>
              </p:grpSpPr>
              <p:sp>
                <p:nvSpPr>
                  <p:cNvPr id="259" name="Freeform: Shape 258">
                    <a:extLst>
                      <a:ext uri="{FF2B5EF4-FFF2-40B4-BE49-F238E27FC236}">
                        <a16:creationId xmlns:a16="http://schemas.microsoft.com/office/drawing/2014/main" id="{4FA9864B-D99A-45A4-A3A7-88E7F1C3BF39}"/>
                      </a:ext>
                    </a:extLst>
                  </p:cNvPr>
                  <p:cNvSpPr/>
                  <p:nvPr/>
                </p:nvSpPr>
                <p:spPr>
                  <a:xfrm>
                    <a:off x="3582833" y="4631458"/>
                    <a:ext cx="49031" cy="49031"/>
                  </a:xfrm>
                  <a:custGeom>
                    <a:avLst/>
                    <a:gdLst>
                      <a:gd name="connsiteX0" fmla="*/ 24976 w 49031"/>
                      <a:gd name="connsiteY0" fmla="*/ 49951 h 49031"/>
                      <a:gd name="connsiteX1" fmla="*/ 0 w 49031"/>
                      <a:gd name="connsiteY1" fmla="*/ 24976 h 49031"/>
                      <a:gd name="connsiteX2" fmla="*/ 24976 w 49031"/>
                      <a:gd name="connsiteY2" fmla="*/ 0 h 49031"/>
                      <a:gd name="connsiteX3" fmla="*/ 49951 w 49031"/>
                      <a:gd name="connsiteY3" fmla="*/ 24976 h 49031"/>
                      <a:gd name="connsiteX4" fmla="*/ 24976 w 49031"/>
                      <a:gd name="connsiteY4" fmla="*/ 49951 h 49031"/>
                      <a:gd name="connsiteX5" fmla="*/ 24976 w 49031"/>
                      <a:gd name="connsiteY5" fmla="*/ 15503 h 49031"/>
                      <a:gd name="connsiteX6" fmla="*/ 15501 w 49031"/>
                      <a:gd name="connsiteY6" fmla="*/ 24978 h 49031"/>
                      <a:gd name="connsiteX7" fmla="*/ 24976 w 49031"/>
                      <a:gd name="connsiteY7" fmla="*/ 34450 h 49031"/>
                      <a:gd name="connsiteX8" fmla="*/ 34448 w 49031"/>
                      <a:gd name="connsiteY8" fmla="*/ 24978 h 49031"/>
                      <a:gd name="connsiteX9" fmla="*/ 24976 w 49031"/>
                      <a:gd name="connsiteY9" fmla="*/ 15503 h 49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031" h="49031">
                        <a:moveTo>
                          <a:pt x="24976" y="49951"/>
                        </a:moveTo>
                        <a:cubicBezTo>
                          <a:pt x="11203" y="49951"/>
                          <a:pt x="0" y="38749"/>
                          <a:pt x="0" y="24976"/>
                        </a:cubicBezTo>
                        <a:cubicBezTo>
                          <a:pt x="0" y="11203"/>
                          <a:pt x="11203" y="0"/>
                          <a:pt x="24976" y="0"/>
                        </a:cubicBezTo>
                        <a:cubicBezTo>
                          <a:pt x="38744" y="0"/>
                          <a:pt x="49951" y="11203"/>
                          <a:pt x="49951" y="24976"/>
                        </a:cubicBezTo>
                        <a:cubicBezTo>
                          <a:pt x="49951" y="38749"/>
                          <a:pt x="38744" y="49951"/>
                          <a:pt x="24976" y="49951"/>
                        </a:cubicBezTo>
                        <a:close/>
                        <a:moveTo>
                          <a:pt x="24976" y="15503"/>
                        </a:moveTo>
                        <a:cubicBezTo>
                          <a:pt x="19748" y="15503"/>
                          <a:pt x="15501" y="19753"/>
                          <a:pt x="15501" y="24978"/>
                        </a:cubicBezTo>
                        <a:cubicBezTo>
                          <a:pt x="15501" y="30201"/>
                          <a:pt x="19746" y="34450"/>
                          <a:pt x="24976" y="34450"/>
                        </a:cubicBezTo>
                        <a:cubicBezTo>
                          <a:pt x="30196" y="34450"/>
                          <a:pt x="34448" y="30201"/>
                          <a:pt x="34448" y="24978"/>
                        </a:cubicBezTo>
                        <a:cubicBezTo>
                          <a:pt x="34448" y="19753"/>
                          <a:pt x="30196" y="15503"/>
                          <a:pt x="24976" y="15503"/>
                        </a:cubicBezTo>
                        <a:close/>
                      </a:path>
                    </a:pathLst>
                  </a:custGeom>
                  <a:solidFill>
                    <a:schemeClr val="bg1"/>
                  </a:solidFill>
                  <a:ln w="6764" cap="flat">
                    <a:noFill/>
                    <a:prstDash val="solid"/>
                    <a:miter/>
                  </a:ln>
                </p:spPr>
                <p:txBody>
                  <a:bodyPr rtlCol="0" anchor="ctr"/>
                  <a:lstStyle/>
                  <a:p>
                    <a:endParaRPr lang="en-AU" sz="3200"/>
                  </a:p>
                </p:txBody>
              </p:sp>
              <p:sp>
                <p:nvSpPr>
                  <p:cNvPr id="260" name="Freeform: Shape 259">
                    <a:extLst>
                      <a:ext uri="{FF2B5EF4-FFF2-40B4-BE49-F238E27FC236}">
                        <a16:creationId xmlns:a16="http://schemas.microsoft.com/office/drawing/2014/main" id="{48299AE9-2803-45FE-A435-38B8BB91A287}"/>
                      </a:ext>
                    </a:extLst>
                  </p:cNvPr>
                  <p:cNvSpPr/>
                  <p:nvPr/>
                </p:nvSpPr>
                <p:spPr>
                  <a:xfrm>
                    <a:off x="3445041" y="4700357"/>
                    <a:ext cx="49031" cy="49031"/>
                  </a:xfrm>
                  <a:custGeom>
                    <a:avLst/>
                    <a:gdLst>
                      <a:gd name="connsiteX0" fmla="*/ 24976 w 49031"/>
                      <a:gd name="connsiteY0" fmla="*/ 49949 h 49031"/>
                      <a:gd name="connsiteX1" fmla="*/ 0 w 49031"/>
                      <a:gd name="connsiteY1" fmla="*/ 24976 h 49031"/>
                      <a:gd name="connsiteX2" fmla="*/ 24976 w 49031"/>
                      <a:gd name="connsiteY2" fmla="*/ 0 h 49031"/>
                      <a:gd name="connsiteX3" fmla="*/ 49951 w 49031"/>
                      <a:gd name="connsiteY3" fmla="*/ 24976 h 49031"/>
                      <a:gd name="connsiteX4" fmla="*/ 24976 w 49031"/>
                      <a:gd name="connsiteY4" fmla="*/ 49949 h 49031"/>
                      <a:gd name="connsiteX5" fmla="*/ 24976 w 49031"/>
                      <a:gd name="connsiteY5" fmla="*/ 15501 h 49031"/>
                      <a:gd name="connsiteX6" fmla="*/ 15503 w 49031"/>
                      <a:gd name="connsiteY6" fmla="*/ 24976 h 49031"/>
                      <a:gd name="connsiteX7" fmla="*/ 24976 w 49031"/>
                      <a:gd name="connsiteY7" fmla="*/ 34448 h 49031"/>
                      <a:gd name="connsiteX8" fmla="*/ 34450 w 49031"/>
                      <a:gd name="connsiteY8" fmla="*/ 24976 h 49031"/>
                      <a:gd name="connsiteX9" fmla="*/ 24976 w 49031"/>
                      <a:gd name="connsiteY9" fmla="*/ 15501 h 49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031" h="49031">
                        <a:moveTo>
                          <a:pt x="24976" y="49949"/>
                        </a:moveTo>
                        <a:cubicBezTo>
                          <a:pt x="11205" y="49949"/>
                          <a:pt x="0" y="38746"/>
                          <a:pt x="0" y="24976"/>
                        </a:cubicBezTo>
                        <a:cubicBezTo>
                          <a:pt x="0" y="11203"/>
                          <a:pt x="11202" y="0"/>
                          <a:pt x="24976" y="0"/>
                        </a:cubicBezTo>
                        <a:cubicBezTo>
                          <a:pt x="38744" y="0"/>
                          <a:pt x="49951" y="11203"/>
                          <a:pt x="49951" y="24976"/>
                        </a:cubicBezTo>
                        <a:cubicBezTo>
                          <a:pt x="49949" y="38746"/>
                          <a:pt x="38744" y="49949"/>
                          <a:pt x="24976" y="49949"/>
                        </a:cubicBezTo>
                        <a:close/>
                        <a:moveTo>
                          <a:pt x="24976" y="15501"/>
                        </a:moveTo>
                        <a:cubicBezTo>
                          <a:pt x="19748" y="15501"/>
                          <a:pt x="15503" y="19750"/>
                          <a:pt x="15503" y="24976"/>
                        </a:cubicBezTo>
                        <a:cubicBezTo>
                          <a:pt x="15503" y="30199"/>
                          <a:pt x="19748" y="34448"/>
                          <a:pt x="24976" y="34448"/>
                        </a:cubicBezTo>
                        <a:cubicBezTo>
                          <a:pt x="30196" y="34448"/>
                          <a:pt x="34450" y="30199"/>
                          <a:pt x="34450" y="24976"/>
                        </a:cubicBezTo>
                        <a:cubicBezTo>
                          <a:pt x="34448" y="19750"/>
                          <a:pt x="30196" y="15501"/>
                          <a:pt x="24976" y="15501"/>
                        </a:cubicBezTo>
                        <a:close/>
                      </a:path>
                    </a:pathLst>
                  </a:custGeom>
                  <a:solidFill>
                    <a:schemeClr val="bg1"/>
                  </a:solidFill>
                  <a:ln w="6764" cap="flat">
                    <a:noFill/>
                    <a:prstDash val="solid"/>
                    <a:miter/>
                  </a:ln>
                </p:spPr>
                <p:txBody>
                  <a:bodyPr rtlCol="0" anchor="ctr"/>
                  <a:lstStyle/>
                  <a:p>
                    <a:endParaRPr lang="en-AU" sz="3200"/>
                  </a:p>
                </p:txBody>
              </p:sp>
              <p:sp>
                <p:nvSpPr>
                  <p:cNvPr id="261" name="Freeform: Shape 260">
                    <a:extLst>
                      <a:ext uri="{FF2B5EF4-FFF2-40B4-BE49-F238E27FC236}">
                        <a16:creationId xmlns:a16="http://schemas.microsoft.com/office/drawing/2014/main" id="{9E6DADEA-EEC3-4324-8401-669DF30CA833}"/>
                      </a:ext>
                    </a:extLst>
                  </p:cNvPr>
                  <p:cNvSpPr/>
                  <p:nvPr/>
                </p:nvSpPr>
                <p:spPr>
                  <a:xfrm>
                    <a:off x="3720627" y="4631458"/>
                    <a:ext cx="49031" cy="49031"/>
                  </a:xfrm>
                  <a:custGeom>
                    <a:avLst/>
                    <a:gdLst>
                      <a:gd name="connsiteX0" fmla="*/ 24976 w 49031"/>
                      <a:gd name="connsiteY0" fmla="*/ 49951 h 49031"/>
                      <a:gd name="connsiteX1" fmla="*/ 0 w 49031"/>
                      <a:gd name="connsiteY1" fmla="*/ 24976 h 49031"/>
                      <a:gd name="connsiteX2" fmla="*/ 24976 w 49031"/>
                      <a:gd name="connsiteY2" fmla="*/ 0 h 49031"/>
                      <a:gd name="connsiteX3" fmla="*/ 49949 w 49031"/>
                      <a:gd name="connsiteY3" fmla="*/ 24976 h 49031"/>
                      <a:gd name="connsiteX4" fmla="*/ 24976 w 49031"/>
                      <a:gd name="connsiteY4" fmla="*/ 49951 h 49031"/>
                      <a:gd name="connsiteX5" fmla="*/ 24976 w 49031"/>
                      <a:gd name="connsiteY5" fmla="*/ 15503 h 49031"/>
                      <a:gd name="connsiteX6" fmla="*/ 15501 w 49031"/>
                      <a:gd name="connsiteY6" fmla="*/ 24978 h 49031"/>
                      <a:gd name="connsiteX7" fmla="*/ 24976 w 49031"/>
                      <a:gd name="connsiteY7" fmla="*/ 34450 h 49031"/>
                      <a:gd name="connsiteX8" fmla="*/ 34448 w 49031"/>
                      <a:gd name="connsiteY8" fmla="*/ 24978 h 49031"/>
                      <a:gd name="connsiteX9" fmla="*/ 24976 w 49031"/>
                      <a:gd name="connsiteY9" fmla="*/ 15503 h 49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031" h="49031">
                        <a:moveTo>
                          <a:pt x="24976" y="49951"/>
                        </a:moveTo>
                        <a:cubicBezTo>
                          <a:pt x="11203" y="49951"/>
                          <a:pt x="0" y="38749"/>
                          <a:pt x="0" y="24976"/>
                        </a:cubicBezTo>
                        <a:cubicBezTo>
                          <a:pt x="0" y="11203"/>
                          <a:pt x="11203" y="0"/>
                          <a:pt x="24976" y="0"/>
                        </a:cubicBezTo>
                        <a:cubicBezTo>
                          <a:pt x="38742" y="0"/>
                          <a:pt x="49949" y="11203"/>
                          <a:pt x="49949" y="24976"/>
                        </a:cubicBezTo>
                        <a:cubicBezTo>
                          <a:pt x="49949" y="38749"/>
                          <a:pt x="38742" y="49951"/>
                          <a:pt x="24976" y="49951"/>
                        </a:cubicBezTo>
                        <a:close/>
                        <a:moveTo>
                          <a:pt x="24976" y="15503"/>
                        </a:moveTo>
                        <a:cubicBezTo>
                          <a:pt x="19748" y="15503"/>
                          <a:pt x="15501" y="19753"/>
                          <a:pt x="15501" y="24978"/>
                        </a:cubicBezTo>
                        <a:cubicBezTo>
                          <a:pt x="15501" y="30201"/>
                          <a:pt x="19746" y="34450"/>
                          <a:pt x="24976" y="34450"/>
                        </a:cubicBezTo>
                        <a:cubicBezTo>
                          <a:pt x="30194" y="34450"/>
                          <a:pt x="34448" y="30201"/>
                          <a:pt x="34448" y="24978"/>
                        </a:cubicBezTo>
                        <a:cubicBezTo>
                          <a:pt x="34446" y="19753"/>
                          <a:pt x="30194" y="15503"/>
                          <a:pt x="24976" y="15503"/>
                        </a:cubicBezTo>
                        <a:close/>
                      </a:path>
                    </a:pathLst>
                  </a:custGeom>
                  <a:solidFill>
                    <a:schemeClr val="bg1"/>
                  </a:solidFill>
                  <a:ln w="6764" cap="flat">
                    <a:noFill/>
                    <a:prstDash val="solid"/>
                    <a:miter/>
                  </a:ln>
                </p:spPr>
                <p:txBody>
                  <a:bodyPr rtlCol="0" anchor="ctr"/>
                  <a:lstStyle/>
                  <a:p>
                    <a:endParaRPr lang="en-AU" sz="3200"/>
                  </a:p>
                </p:txBody>
              </p:sp>
              <p:sp>
                <p:nvSpPr>
                  <p:cNvPr id="262" name="Freeform: Shape 261">
                    <a:extLst>
                      <a:ext uri="{FF2B5EF4-FFF2-40B4-BE49-F238E27FC236}">
                        <a16:creationId xmlns:a16="http://schemas.microsoft.com/office/drawing/2014/main" id="{FE1FB403-F592-45AA-9B9C-138D3214E84D}"/>
                      </a:ext>
                    </a:extLst>
                  </p:cNvPr>
                  <p:cNvSpPr/>
                  <p:nvPr/>
                </p:nvSpPr>
                <p:spPr>
                  <a:xfrm>
                    <a:off x="3858419" y="4975944"/>
                    <a:ext cx="49031" cy="49031"/>
                  </a:xfrm>
                  <a:custGeom>
                    <a:avLst/>
                    <a:gdLst>
                      <a:gd name="connsiteX0" fmla="*/ 24973 w 49031"/>
                      <a:gd name="connsiteY0" fmla="*/ 49949 h 49031"/>
                      <a:gd name="connsiteX1" fmla="*/ 0 w 49031"/>
                      <a:gd name="connsiteY1" fmla="*/ 24976 h 49031"/>
                      <a:gd name="connsiteX2" fmla="*/ 24973 w 49031"/>
                      <a:gd name="connsiteY2" fmla="*/ 0 h 49031"/>
                      <a:gd name="connsiteX3" fmla="*/ 49949 w 49031"/>
                      <a:gd name="connsiteY3" fmla="*/ 24976 h 49031"/>
                      <a:gd name="connsiteX4" fmla="*/ 24973 w 49031"/>
                      <a:gd name="connsiteY4" fmla="*/ 49949 h 49031"/>
                      <a:gd name="connsiteX5" fmla="*/ 24973 w 49031"/>
                      <a:gd name="connsiteY5" fmla="*/ 15501 h 49031"/>
                      <a:gd name="connsiteX6" fmla="*/ 15501 w 49031"/>
                      <a:gd name="connsiteY6" fmla="*/ 24976 h 49031"/>
                      <a:gd name="connsiteX7" fmla="*/ 24973 w 49031"/>
                      <a:gd name="connsiteY7" fmla="*/ 34450 h 49031"/>
                      <a:gd name="connsiteX8" fmla="*/ 34448 w 49031"/>
                      <a:gd name="connsiteY8" fmla="*/ 24976 h 49031"/>
                      <a:gd name="connsiteX9" fmla="*/ 24973 w 49031"/>
                      <a:gd name="connsiteY9" fmla="*/ 15501 h 49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031" h="49031">
                        <a:moveTo>
                          <a:pt x="24973" y="49949"/>
                        </a:moveTo>
                        <a:cubicBezTo>
                          <a:pt x="11203" y="49949"/>
                          <a:pt x="0" y="38746"/>
                          <a:pt x="0" y="24976"/>
                        </a:cubicBezTo>
                        <a:cubicBezTo>
                          <a:pt x="0" y="11202"/>
                          <a:pt x="11203" y="0"/>
                          <a:pt x="24973" y="0"/>
                        </a:cubicBezTo>
                        <a:cubicBezTo>
                          <a:pt x="38742" y="0"/>
                          <a:pt x="49949" y="11202"/>
                          <a:pt x="49949" y="24976"/>
                        </a:cubicBezTo>
                        <a:cubicBezTo>
                          <a:pt x="49951" y="38746"/>
                          <a:pt x="38744" y="49949"/>
                          <a:pt x="24973" y="49949"/>
                        </a:cubicBezTo>
                        <a:close/>
                        <a:moveTo>
                          <a:pt x="24973" y="15501"/>
                        </a:moveTo>
                        <a:cubicBezTo>
                          <a:pt x="19748" y="15501"/>
                          <a:pt x="15501" y="19748"/>
                          <a:pt x="15501" y="24976"/>
                        </a:cubicBezTo>
                        <a:cubicBezTo>
                          <a:pt x="15501" y="30199"/>
                          <a:pt x="19746" y="34450"/>
                          <a:pt x="24973" y="34450"/>
                        </a:cubicBezTo>
                        <a:cubicBezTo>
                          <a:pt x="30194" y="34450"/>
                          <a:pt x="34448" y="30201"/>
                          <a:pt x="34448" y="24976"/>
                        </a:cubicBezTo>
                        <a:cubicBezTo>
                          <a:pt x="34448" y="19748"/>
                          <a:pt x="30196" y="15501"/>
                          <a:pt x="24973" y="15501"/>
                        </a:cubicBezTo>
                        <a:close/>
                      </a:path>
                    </a:pathLst>
                  </a:custGeom>
                  <a:solidFill>
                    <a:schemeClr val="bg1"/>
                  </a:solidFill>
                  <a:ln w="6764" cap="flat">
                    <a:noFill/>
                    <a:prstDash val="solid"/>
                    <a:miter/>
                  </a:ln>
                </p:spPr>
                <p:txBody>
                  <a:bodyPr rtlCol="0" anchor="ctr"/>
                  <a:lstStyle/>
                  <a:p>
                    <a:endParaRPr lang="en-AU" sz="3200"/>
                  </a:p>
                </p:txBody>
              </p:sp>
              <p:sp>
                <p:nvSpPr>
                  <p:cNvPr id="263" name="Freeform: Shape 262">
                    <a:extLst>
                      <a:ext uri="{FF2B5EF4-FFF2-40B4-BE49-F238E27FC236}">
                        <a16:creationId xmlns:a16="http://schemas.microsoft.com/office/drawing/2014/main" id="{A81CBF5C-6507-4BBD-9896-4121690BCFA5}"/>
                      </a:ext>
                    </a:extLst>
                  </p:cNvPr>
                  <p:cNvSpPr/>
                  <p:nvPr/>
                </p:nvSpPr>
                <p:spPr>
                  <a:xfrm>
                    <a:off x="3513937" y="5044842"/>
                    <a:ext cx="49031" cy="49031"/>
                  </a:xfrm>
                  <a:custGeom>
                    <a:avLst/>
                    <a:gdLst>
                      <a:gd name="connsiteX0" fmla="*/ 24976 w 49031"/>
                      <a:gd name="connsiteY0" fmla="*/ 49949 h 49031"/>
                      <a:gd name="connsiteX1" fmla="*/ 0 w 49031"/>
                      <a:gd name="connsiteY1" fmla="*/ 24973 h 49031"/>
                      <a:gd name="connsiteX2" fmla="*/ 24976 w 49031"/>
                      <a:gd name="connsiteY2" fmla="*/ 0 h 49031"/>
                      <a:gd name="connsiteX3" fmla="*/ 49951 w 49031"/>
                      <a:gd name="connsiteY3" fmla="*/ 24973 h 49031"/>
                      <a:gd name="connsiteX4" fmla="*/ 24976 w 49031"/>
                      <a:gd name="connsiteY4" fmla="*/ 49949 h 49031"/>
                      <a:gd name="connsiteX5" fmla="*/ 24976 w 49031"/>
                      <a:gd name="connsiteY5" fmla="*/ 15499 h 49031"/>
                      <a:gd name="connsiteX6" fmla="*/ 15503 w 49031"/>
                      <a:gd name="connsiteY6" fmla="*/ 24973 h 49031"/>
                      <a:gd name="connsiteX7" fmla="*/ 24976 w 49031"/>
                      <a:gd name="connsiteY7" fmla="*/ 34448 h 49031"/>
                      <a:gd name="connsiteX8" fmla="*/ 34448 w 49031"/>
                      <a:gd name="connsiteY8" fmla="*/ 24973 h 49031"/>
                      <a:gd name="connsiteX9" fmla="*/ 24976 w 49031"/>
                      <a:gd name="connsiteY9" fmla="*/ 15499 h 49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031" h="49031">
                        <a:moveTo>
                          <a:pt x="24976" y="49949"/>
                        </a:moveTo>
                        <a:cubicBezTo>
                          <a:pt x="11202" y="49949"/>
                          <a:pt x="0" y="38744"/>
                          <a:pt x="0" y="24973"/>
                        </a:cubicBezTo>
                        <a:cubicBezTo>
                          <a:pt x="0" y="11203"/>
                          <a:pt x="11202" y="0"/>
                          <a:pt x="24976" y="0"/>
                        </a:cubicBezTo>
                        <a:cubicBezTo>
                          <a:pt x="38744" y="0"/>
                          <a:pt x="49951" y="11203"/>
                          <a:pt x="49951" y="24973"/>
                        </a:cubicBezTo>
                        <a:cubicBezTo>
                          <a:pt x="49951" y="38744"/>
                          <a:pt x="38744" y="49949"/>
                          <a:pt x="24976" y="49949"/>
                        </a:cubicBezTo>
                        <a:close/>
                        <a:moveTo>
                          <a:pt x="24976" y="15499"/>
                        </a:moveTo>
                        <a:cubicBezTo>
                          <a:pt x="19748" y="15499"/>
                          <a:pt x="15503" y="19748"/>
                          <a:pt x="15503" y="24973"/>
                        </a:cubicBezTo>
                        <a:cubicBezTo>
                          <a:pt x="15503" y="30199"/>
                          <a:pt x="19748" y="34448"/>
                          <a:pt x="24976" y="34448"/>
                        </a:cubicBezTo>
                        <a:cubicBezTo>
                          <a:pt x="30196" y="34448"/>
                          <a:pt x="34448" y="30199"/>
                          <a:pt x="34448" y="24973"/>
                        </a:cubicBezTo>
                        <a:cubicBezTo>
                          <a:pt x="34448" y="19748"/>
                          <a:pt x="30196" y="15499"/>
                          <a:pt x="24976" y="15499"/>
                        </a:cubicBezTo>
                        <a:close/>
                      </a:path>
                    </a:pathLst>
                  </a:custGeom>
                  <a:solidFill>
                    <a:schemeClr val="bg1"/>
                  </a:solidFill>
                  <a:ln w="6764" cap="flat">
                    <a:noFill/>
                    <a:prstDash val="solid"/>
                    <a:miter/>
                  </a:ln>
                </p:spPr>
                <p:txBody>
                  <a:bodyPr rtlCol="0" anchor="ctr"/>
                  <a:lstStyle/>
                  <a:p>
                    <a:endParaRPr lang="en-AU" sz="3200"/>
                  </a:p>
                </p:txBody>
              </p:sp>
              <p:sp>
                <p:nvSpPr>
                  <p:cNvPr id="264" name="Freeform: Shape 263">
                    <a:extLst>
                      <a:ext uri="{FF2B5EF4-FFF2-40B4-BE49-F238E27FC236}">
                        <a16:creationId xmlns:a16="http://schemas.microsoft.com/office/drawing/2014/main" id="{C4653132-FCB4-4101-BE85-9356DA166C21}"/>
                      </a:ext>
                    </a:extLst>
                  </p:cNvPr>
                  <p:cNvSpPr/>
                  <p:nvPr/>
                </p:nvSpPr>
                <p:spPr>
                  <a:xfrm>
                    <a:off x="3789526" y="5044842"/>
                    <a:ext cx="49031" cy="49031"/>
                  </a:xfrm>
                  <a:custGeom>
                    <a:avLst/>
                    <a:gdLst>
                      <a:gd name="connsiteX0" fmla="*/ 24973 w 49031"/>
                      <a:gd name="connsiteY0" fmla="*/ 49949 h 49031"/>
                      <a:gd name="connsiteX1" fmla="*/ 0 w 49031"/>
                      <a:gd name="connsiteY1" fmla="*/ 24973 h 49031"/>
                      <a:gd name="connsiteX2" fmla="*/ 24973 w 49031"/>
                      <a:gd name="connsiteY2" fmla="*/ 0 h 49031"/>
                      <a:gd name="connsiteX3" fmla="*/ 49947 w 49031"/>
                      <a:gd name="connsiteY3" fmla="*/ 24973 h 49031"/>
                      <a:gd name="connsiteX4" fmla="*/ 24973 w 49031"/>
                      <a:gd name="connsiteY4" fmla="*/ 49949 h 49031"/>
                      <a:gd name="connsiteX5" fmla="*/ 24973 w 49031"/>
                      <a:gd name="connsiteY5" fmla="*/ 15499 h 49031"/>
                      <a:gd name="connsiteX6" fmla="*/ 15499 w 49031"/>
                      <a:gd name="connsiteY6" fmla="*/ 24973 h 49031"/>
                      <a:gd name="connsiteX7" fmla="*/ 24973 w 49031"/>
                      <a:gd name="connsiteY7" fmla="*/ 34448 h 49031"/>
                      <a:gd name="connsiteX8" fmla="*/ 34448 w 49031"/>
                      <a:gd name="connsiteY8" fmla="*/ 24973 h 49031"/>
                      <a:gd name="connsiteX9" fmla="*/ 24973 w 49031"/>
                      <a:gd name="connsiteY9" fmla="*/ 15499 h 49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031" h="49031">
                        <a:moveTo>
                          <a:pt x="24973" y="49949"/>
                        </a:moveTo>
                        <a:cubicBezTo>
                          <a:pt x="11203" y="49949"/>
                          <a:pt x="0" y="38744"/>
                          <a:pt x="0" y="24973"/>
                        </a:cubicBezTo>
                        <a:cubicBezTo>
                          <a:pt x="0" y="11203"/>
                          <a:pt x="11203" y="0"/>
                          <a:pt x="24973" y="0"/>
                        </a:cubicBezTo>
                        <a:cubicBezTo>
                          <a:pt x="38742" y="0"/>
                          <a:pt x="49947" y="11203"/>
                          <a:pt x="49947" y="24973"/>
                        </a:cubicBezTo>
                        <a:cubicBezTo>
                          <a:pt x="49947" y="38744"/>
                          <a:pt x="38742" y="49949"/>
                          <a:pt x="24973" y="49949"/>
                        </a:cubicBezTo>
                        <a:close/>
                        <a:moveTo>
                          <a:pt x="24973" y="15499"/>
                        </a:moveTo>
                        <a:cubicBezTo>
                          <a:pt x="19746" y="15499"/>
                          <a:pt x="15499" y="19748"/>
                          <a:pt x="15499" y="24973"/>
                        </a:cubicBezTo>
                        <a:cubicBezTo>
                          <a:pt x="15499" y="30199"/>
                          <a:pt x="19743" y="34448"/>
                          <a:pt x="24973" y="34448"/>
                        </a:cubicBezTo>
                        <a:cubicBezTo>
                          <a:pt x="30194" y="34448"/>
                          <a:pt x="34448" y="30199"/>
                          <a:pt x="34448" y="24973"/>
                        </a:cubicBezTo>
                        <a:cubicBezTo>
                          <a:pt x="34448" y="19748"/>
                          <a:pt x="30194" y="15499"/>
                          <a:pt x="24973" y="15499"/>
                        </a:cubicBezTo>
                        <a:close/>
                      </a:path>
                    </a:pathLst>
                  </a:custGeom>
                  <a:solidFill>
                    <a:schemeClr val="bg1"/>
                  </a:solidFill>
                  <a:ln w="6764" cap="flat">
                    <a:noFill/>
                    <a:prstDash val="solid"/>
                    <a:miter/>
                  </a:ln>
                </p:spPr>
                <p:txBody>
                  <a:bodyPr rtlCol="0" anchor="ctr"/>
                  <a:lstStyle/>
                  <a:p>
                    <a:endParaRPr lang="en-AU" sz="3200"/>
                  </a:p>
                </p:txBody>
              </p:sp>
            </p:grpSp>
            <p:grpSp>
              <p:nvGrpSpPr>
                <p:cNvPr id="265" name="Graphic 1033">
                  <a:extLst>
                    <a:ext uri="{FF2B5EF4-FFF2-40B4-BE49-F238E27FC236}">
                      <a16:creationId xmlns:a16="http://schemas.microsoft.com/office/drawing/2014/main" id="{F74E879C-0FEB-46B9-BA2F-2A41C1F3C05B}"/>
                    </a:ext>
                  </a:extLst>
                </p:cNvPr>
                <p:cNvGrpSpPr/>
                <p:nvPr/>
              </p:nvGrpSpPr>
              <p:grpSpPr>
                <a:xfrm>
                  <a:off x="3443222" y="4752029"/>
                  <a:ext cx="466965" cy="221809"/>
                  <a:chOff x="3443222" y="4752029"/>
                  <a:chExt cx="466965" cy="221809"/>
                </a:xfrm>
                <a:solidFill>
                  <a:srgbClr val="FFFFFF"/>
                </a:solidFill>
              </p:grpSpPr>
              <p:sp>
                <p:nvSpPr>
                  <p:cNvPr id="266" name="Freeform: Shape 265">
                    <a:extLst>
                      <a:ext uri="{FF2B5EF4-FFF2-40B4-BE49-F238E27FC236}">
                        <a16:creationId xmlns:a16="http://schemas.microsoft.com/office/drawing/2014/main" id="{2DDF957D-8F7B-44A6-B03C-91E14986C6D9}"/>
                      </a:ext>
                    </a:extLst>
                  </p:cNvPr>
                  <p:cNvSpPr/>
                  <p:nvPr/>
                </p:nvSpPr>
                <p:spPr>
                  <a:xfrm>
                    <a:off x="3443222" y="4752029"/>
                    <a:ext cx="466965" cy="221809"/>
                  </a:xfrm>
                  <a:custGeom>
                    <a:avLst/>
                    <a:gdLst>
                      <a:gd name="connsiteX0" fmla="*/ 233483 w 466964"/>
                      <a:gd name="connsiteY0" fmla="*/ 222192 h 221808"/>
                      <a:gd name="connsiteX1" fmla="*/ 3292 w 466964"/>
                      <a:gd name="connsiteY1" fmla="*/ 115639 h 221808"/>
                      <a:gd name="connsiteX2" fmla="*/ 0 w 466964"/>
                      <a:gd name="connsiteY2" fmla="*/ 111096 h 221808"/>
                      <a:gd name="connsiteX3" fmla="*/ 3294 w 466964"/>
                      <a:gd name="connsiteY3" fmla="*/ 106550 h 221808"/>
                      <a:gd name="connsiteX4" fmla="*/ 233483 w 466964"/>
                      <a:gd name="connsiteY4" fmla="*/ 0 h 221808"/>
                      <a:gd name="connsiteX5" fmla="*/ 463675 w 466964"/>
                      <a:gd name="connsiteY5" fmla="*/ 106550 h 221808"/>
                      <a:gd name="connsiteX6" fmla="*/ 466965 w 466964"/>
                      <a:gd name="connsiteY6" fmla="*/ 111096 h 221808"/>
                      <a:gd name="connsiteX7" fmla="*/ 463675 w 466964"/>
                      <a:gd name="connsiteY7" fmla="*/ 115639 h 221808"/>
                      <a:gd name="connsiteX8" fmla="*/ 233483 w 466964"/>
                      <a:gd name="connsiteY8" fmla="*/ 222192 h 221808"/>
                      <a:gd name="connsiteX9" fmla="*/ 19239 w 466964"/>
                      <a:gd name="connsiteY9" fmla="*/ 111096 h 221808"/>
                      <a:gd name="connsiteX10" fmla="*/ 233483 w 466964"/>
                      <a:gd name="connsiteY10" fmla="*/ 206688 h 221808"/>
                      <a:gd name="connsiteX11" fmla="*/ 447721 w 466964"/>
                      <a:gd name="connsiteY11" fmla="*/ 111096 h 221808"/>
                      <a:gd name="connsiteX12" fmla="*/ 233483 w 466964"/>
                      <a:gd name="connsiteY12" fmla="*/ 15503 h 221808"/>
                      <a:gd name="connsiteX13" fmla="*/ 19239 w 466964"/>
                      <a:gd name="connsiteY13" fmla="*/ 111096 h 221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6964" h="221808">
                        <a:moveTo>
                          <a:pt x="233483" y="222192"/>
                        </a:moveTo>
                        <a:cubicBezTo>
                          <a:pt x="139083" y="222192"/>
                          <a:pt x="50881" y="181365"/>
                          <a:pt x="3292" y="115639"/>
                        </a:cubicBezTo>
                        <a:lnTo>
                          <a:pt x="0" y="111096"/>
                        </a:lnTo>
                        <a:lnTo>
                          <a:pt x="3294" y="106550"/>
                        </a:lnTo>
                        <a:cubicBezTo>
                          <a:pt x="50881" y="40827"/>
                          <a:pt x="139083" y="0"/>
                          <a:pt x="233483" y="0"/>
                        </a:cubicBezTo>
                        <a:cubicBezTo>
                          <a:pt x="327870" y="0"/>
                          <a:pt x="416073" y="40827"/>
                          <a:pt x="463675" y="106550"/>
                        </a:cubicBezTo>
                        <a:lnTo>
                          <a:pt x="466965" y="111096"/>
                        </a:lnTo>
                        <a:lnTo>
                          <a:pt x="463675" y="115639"/>
                        </a:lnTo>
                        <a:cubicBezTo>
                          <a:pt x="416073" y="181365"/>
                          <a:pt x="327870" y="222192"/>
                          <a:pt x="233483" y="222192"/>
                        </a:cubicBezTo>
                        <a:close/>
                        <a:moveTo>
                          <a:pt x="19239" y="111096"/>
                        </a:moveTo>
                        <a:cubicBezTo>
                          <a:pt x="64707" y="170195"/>
                          <a:pt x="146186" y="206688"/>
                          <a:pt x="233483" y="206688"/>
                        </a:cubicBezTo>
                        <a:cubicBezTo>
                          <a:pt x="320768" y="206688"/>
                          <a:pt x="402246" y="170193"/>
                          <a:pt x="447721" y="111096"/>
                        </a:cubicBezTo>
                        <a:cubicBezTo>
                          <a:pt x="402246" y="51999"/>
                          <a:pt x="320768" y="15503"/>
                          <a:pt x="233483" y="15503"/>
                        </a:cubicBezTo>
                        <a:cubicBezTo>
                          <a:pt x="146186" y="15503"/>
                          <a:pt x="64707" y="51999"/>
                          <a:pt x="19239" y="111096"/>
                        </a:cubicBezTo>
                        <a:close/>
                      </a:path>
                    </a:pathLst>
                  </a:custGeom>
                  <a:solidFill>
                    <a:schemeClr val="bg1"/>
                  </a:solidFill>
                  <a:ln w="6764" cap="flat">
                    <a:noFill/>
                    <a:prstDash val="solid"/>
                    <a:miter/>
                  </a:ln>
                </p:spPr>
                <p:txBody>
                  <a:bodyPr rtlCol="0" anchor="ctr"/>
                  <a:lstStyle/>
                  <a:p>
                    <a:endParaRPr lang="en-AU" sz="3200"/>
                  </a:p>
                </p:txBody>
              </p:sp>
              <p:grpSp>
                <p:nvGrpSpPr>
                  <p:cNvPr id="267" name="Graphic 1033">
                    <a:extLst>
                      <a:ext uri="{FF2B5EF4-FFF2-40B4-BE49-F238E27FC236}">
                        <a16:creationId xmlns:a16="http://schemas.microsoft.com/office/drawing/2014/main" id="{F74E879C-0FEB-46B9-BA2F-2A41C1F3C05B}"/>
                      </a:ext>
                    </a:extLst>
                  </p:cNvPr>
                  <p:cNvGrpSpPr/>
                  <p:nvPr/>
                </p:nvGrpSpPr>
                <p:grpSpPr>
                  <a:xfrm>
                    <a:off x="3805886" y="4855373"/>
                    <a:ext cx="51366" cy="14009"/>
                    <a:chOff x="3805886" y="4855373"/>
                    <a:chExt cx="51366" cy="14009"/>
                  </a:xfrm>
                  <a:solidFill>
                    <a:srgbClr val="FFFFFF"/>
                  </a:solidFill>
                </p:grpSpPr>
                <p:sp>
                  <p:nvSpPr>
                    <p:cNvPr id="268" name="Freeform: Shape 267">
                      <a:extLst>
                        <a:ext uri="{FF2B5EF4-FFF2-40B4-BE49-F238E27FC236}">
                          <a16:creationId xmlns:a16="http://schemas.microsoft.com/office/drawing/2014/main" id="{A54F93B4-F7D3-4EA5-B262-B48C2A68ECF8}"/>
                        </a:ext>
                      </a:extLst>
                    </p:cNvPr>
                    <p:cNvSpPr/>
                    <p:nvPr/>
                  </p:nvSpPr>
                  <p:spPr>
                    <a:xfrm>
                      <a:off x="3805886" y="4855373"/>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sp>
                  <p:nvSpPr>
                    <p:cNvPr id="269" name="Freeform: Shape 268">
                      <a:extLst>
                        <a:ext uri="{FF2B5EF4-FFF2-40B4-BE49-F238E27FC236}">
                          <a16:creationId xmlns:a16="http://schemas.microsoft.com/office/drawing/2014/main" id="{55577BE3-E697-4ADB-8ACD-D12F872A6B50}"/>
                        </a:ext>
                      </a:extLst>
                    </p:cNvPr>
                    <p:cNvSpPr/>
                    <p:nvPr/>
                  </p:nvSpPr>
                  <p:spPr>
                    <a:xfrm>
                      <a:off x="3840334" y="4855373"/>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grpSp>
              <p:grpSp>
                <p:nvGrpSpPr>
                  <p:cNvPr id="270" name="Graphic 1033">
                    <a:extLst>
                      <a:ext uri="{FF2B5EF4-FFF2-40B4-BE49-F238E27FC236}">
                        <a16:creationId xmlns:a16="http://schemas.microsoft.com/office/drawing/2014/main" id="{F74E879C-0FEB-46B9-BA2F-2A41C1F3C05B}"/>
                      </a:ext>
                    </a:extLst>
                  </p:cNvPr>
                  <p:cNvGrpSpPr/>
                  <p:nvPr/>
                </p:nvGrpSpPr>
                <p:grpSpPr>
                  <a:xfrm>
                    <a:off x="3495854" y="4855373"/>
                    <a:ext cx="51366" cy="14009"/>
                    <a:chOff x="3495854" y="4855373"/>
                    <a:chExt cx="51366" cy="14009"/>
                  </a:xfrm>
                  <a:solidFill>
                    <a:srgbClr val="FFFFFF"/>
                  </a:solidFill>
                </p:grpSpPr>
                <p:sp>
                  <p:nvSpPr>
                    <p:cNvPr id="271" name="Freeform: Shape 270">
                      <a:extLst>
                        <a:ext uri="{FF2B5EF4-FFF2-40B4-BE49-F238E27FC236}">
                          <a16:creationId xmlns:a16="http://schemas.microsoft.com/office/drawing/2014/main" id="{82FA51B8-2BD1-490F-9053-3A656869B8F0}"/>
                        </a:ext>
                      </a:extLst>
                    </p:cNvPr>
                    <p:cNvSpPr/>
                    <p:nvPr/>
                  </p:nvSpPr>
                  <p:spPr>
                    <a:xfrm>
                      <a:off x="3495854" y="4855373"/>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sp>
                  <p:nvSpPr>
                    <p:cNvPr id="272" name="Freeform: Shape 271">
                      <a:extLst>
                        <a:ext uri="{FF2B5EF4-FFF2-40B4-BE49-F238E27FC236}">
                          <a16:creationId xmlns:a16="http://schemas.microsoft.com/office/drawing/2014/main" id="{E9C088D6-1F8E-4DA1-B3F2-B5F0D2C94C15}"/>
                        </a:ext>
                      </a:extLst>
                    </p:cNvPr>
                    <p:cNvSpPr/>
                    <p:nvPr/>
                  </p:nvSpPr>
                  <p:spPr>
                    <a:xfrm>
                      <a:off x="3530299" y="4855373"/>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grpSp>
              <p:sp>
                <p:nvSpPr>
                  <p:cNvPr id="273" name="Freeform: Shape 272">
                    <a:extLst>
                      <a:ext uri="{FF2B5EF4-FFF2-40B4-BE49-F238E27FC236}">
                        <a16:creationId xmlns:a16="http://schemas.microsoft.com/office/drawing/2014/main" id="{FC38FCC8-811C-4FFE-B315-7132B609E812}"/>
                      </a:ext>
                    </a:extLst>
                  </p:cNvPr>
                  <p:cNvSpPr/>
                  <p:nvPr/>
                </p:nvSpPr>
                <p:spPr>
                  <a:xfrm>
                    <a:off x="3634504" y="4820926"/>
                    <a:ext cx="84053" cy="84054"/>
                  </a:xfrm>
                  <a:custGeom>
                    <a:avLst/>
                    <a:gdLst>
                      <a:gd name="connsiteX0" fmla="*/ 42200 w 84053"/>
                      <a:gd name="connsiteY0" fmla="*/ 84399 h 84053"/>
                      <a:gd name="connsiteX1" fmla="*/ 0 w 84053"/>
                      <a:gd name="connsiteY1" fmla="*/ 42200 h 84053"/>
                      <a:gd name="connsiteX2" fmla="*/ 42200 w 84053"/>
                      <a:gd name="connsiteY2" fmla="*/ 0 h 84053"/>
                      <a:gd name="connsiteX3" fmla="*/ 84399 w 84053"/>
                      <a:gd name="connsiteY3" fmla="*/ 42200 h 84053"/>
                      <a:gd name="connsiteX4" fmla="*/ 42200 w 84053"/>
                      <a:gd name="connsiteY4" fmla="*/ 84399 h 84053"/>
                      <a:gd name="connsiteX5" fmla="*/ 42200 w 84053"/>
                      <a:gd name="connsiteY5" fmla="*/ 15501 h 84053"/>
                      <a:gd name="connsiteX6" fmla="*/ 15503 w 84053"/>
                      <a:gd name="connsiteY6" fmla="*/ 42200 h 84053"/>
                      <a:gd name="connsiteX7" fmla="*/ 42200 w 84053"/>
                      <a:gd name="connsiteY7" fmla="*/ 68898 h 84053"/>
                      <a:gd name="connsiteX8" fmla="*/ 68898 w 84053"/>
                      <a:gd name="connsiteY8" fmla="*/ 42200 h 84053"/>
                      <a:gd name="connsiteX9" fmla="*/ 42200 w 84053"/>
                      <a:gd name="connsiteY9" fmla="*/ 15501 h 8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053" h="84053">
                        <a:moveTo>
                          <a:pt x="42200" y="84399"/>
                        </a:moveTo>
                        <a:cubicBezTo>
                          <a:pt x="18928" y="84399"/>
                          <a:pt x="0" y="65469"/>
                          <a:pt x="0" y="42200"/>
                        </a:cubicBezTo>
                        <a:cubicBezTo>
                          <a:pt x="0" y="18931"/>
                          <a:pt x="18926" y="0"/>
                          <a:pt x="42200" y="0"/>
                        </a:cubicBezTo>
                        <a:cubicBezTo>
                          <a:pt x="65466" y="0"/>
                          <a:pt x="84399" y="18928"/>
                          <a:pt x="84399" y="42200"/>
                        </a:cubicBezTo>
                        <a:cubicBezTo>
                          <a:pt x="84399" y="65469"/>
                          <a:pt x="65466" y="84399"/>
                          <a:pt x="42200" y="84399"/>
                        </a:cubicBezTo>
                        <a:close/>
                        <a:moveTo>
                          <a:pt x="42200" y="15501"/>
                        </a:moveTo>
                        <a:cubicBezTo>
                          <a:pt x="27479" y="15501"/>
                          <a:pt x="15503" y="27476"/>
                          <a:pt x="15503" y="42200"/>
                        </a:cubicBezTo>
                        <a:cubicBezTo>
                          <a:pt x="15503" y="56921"/>
                          <a:pt x="27479" y="68898"/>
                          <a:pt x="42200" y="68898"/>
                        </a:cubicBezTo>
                        <a:cubicBezTo>
                          <a:pt x="56923" y="68898"/>
                          <a:pt x="68898" y="56921"/>
                          <a:pt x="68898" y="42200"/>
                        </a:cubicBezTo>
                        <a:cubicBezTo>
                          <a:pt x="68898" y="27479"/>
                          <a:pt x="56923" y="15501"/>
                          <a:pt x="42200" y="15501"/>
                        </a:cubicBezTo>
                        <a:close/>
                      </a:path>
                    </a:pathLst>
                  </a:custGeom>
                  <a:solidFill>
                    <a:schemeClr val="bg1"/>
                  </a:solidFill>
                  <a:ln w="6764" cap="flat">
                    <a:noFill/>
                    <a:prstDash val="solid"/>
                    <a:miter/>
                  </a:ln>
                </p:spPr>
                <p:txBody>
                  <a:bodyPr rtlCol="0" anchor="ctr"/>
                  <a:lstStyle/>
                  <a:p>
                    <a:endParaRPr lang="en-AU" sz="3200"/>
                  </a:p>
                </p:txBody>
              </p:sp>
              <p:sp>
                <p:nvSpPr>
                  <p:cNvPr id="274" name="Freeform: Shape 273">
                    <a:extLst>
                      <a:ext uri="{FF2B5EF4-FFF2-40B4-BE49-F238E27FC236}">
                        <a16:creationId xmlns:a16="http://schemas.microsoft.com/office/drawing/2014/main" id="{51A98B5C-F6E3-4AEB-854A-84CCD25A2DE6}"/>
                      </a:ext>
                    </a:extLst>
                  </p:cNvPr>
                  <p:cNvSpPr/>
                  <p:nvPr/>
                </p:nvSpPr>
                <p:spPr>
                  <a:xfrm>
                    <a:off x="3565609" y="4752029"/>
                    <a:ext cx="221808" cy="221809"/>
                  </a:xfrm>
                  <a:custGeom>
                    <a:avLst/>
                    <a:gdLst>
                      <a:gd name="connsiteX0" fmla="*/ 111096 w 221808"/>
                      <a:gd name="connsiteY0" fmla="*/ 222192 h 221808"/>
                      <a:gd name="connsiteX1" fmla="*/ 0 w 221808"/>
                      <a:gd name="connsiteY1" fmla="*/ 111096 h 221808"/>
                      <a:gd name="connsiteX2" fmla="*/ 111096 w 221808"/>
                      <a:gd name="connsiteY2" fmla="*/ 0 h 221808"/>
                      <a:gd name="connsiteX3" fmla="*/ 222191 w 221808"/>
                      <a:gd name="connsiteY3" fmla="*/ 111096 h 221808"/>
                      <a:gd name="connsiteX4" fmla="*/ 111096 w 221808"/>
                      <a:gd name="connsiteY4" fmla="*/ 222192 h 221808"/>
                      <a:gd name="connsiteX5" fmla="*/ 111096 w 221808"/>
                      <a:gd name="connsiteY5" fmla="*/ 15503 h 221808"/>
                      <a:gd name="connsiteX6" fmla="*/ 15503 w 221808"/>
                      <a:gd name="connsiteY6" fmla="*/ 111096 h 221808"/>
                      <a:gd name="connsiteX7" fmla="*/ 111096 w 221808"/>
                      <a:gd name="connsiteY7" fmla="*/ 206688 h 221808"/>
                      <a:gd name="connsiteX8" fmla="*/ 206688 w 221808"/>
                      <a:gd name="connsiteY8" fmla="*/ 111096 h 221808"/>
                      <a:gd name="connsiteX9" fmla="*/ 111096 w 221808"/>
                      <a:gd name="connsiteY9" fmla="*/ 15503 h 221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1808" h="221808">
                        <a:moveTo>
                          <a:pt x="111096" y="222192"/>
                        </a:moveTo>
                        <a:cubicBezTo>
                          <a:pt x="49837" y="222192"/>
                          <a:pt x="0" y="172352"/>
                          <a:pt x="0" y="111096"/>
                        </a:cubicBezTo>
                        <a:cubicBezTo>
                          <a:pt x="0" y="49839"/>
                          <a:pt x="49835" y="0"/>
                          <a:pt x="111096" y="0"/>
                        </a:cubicBezTo>
                        <a:cubicBezTo>
                          <a:pt x="172352" y="0"/>
                          <a:pt x="222191" y="49839"/>
                          <a:pt x="222191" y="111096"/>
                        </a:cubicBezTo>
                        <a:cubicBezTo>
                          <a:pt x="222191" y="172352"/>
                          <a:pt x="172352" y="222192"/>
                          <a:pt x="111096" y="222192"/>
                        </a:cubicBezTo>
                        <a:close/>
                        <a:moveTo>
                          <a:pt x="111096" y="15503"/>
                        </a:moveTo>
                        <a:cubicBezTo>
                          <a:pt x="58385" y="15503"/>
                          <a:pt x="15503" y="58385"/>
                          <a:pt x="15503" y="111096"/>
                        </a:cubicBezTo>
                        <a:cubicBezTo>
                          <a:pt x="15503" y="163807"/>
                          <a:pt x="58385" y="206688"/>
                          <a:pt x="111096" y="206688"/>
                        </a:cubicBezTo>
                        <a:cubicBezTo>
                          <a:pt x="163804" y="206688"/>
                          <a:pt x="206688" y="163807"/>
                          <a:pt x="206688" y="111096"/>
                        </a:cubicBezTo>
                        <a:cubicBezTo>
                          <a:pt x="206688" y="58385"/>
                          <a:pt x="163804" y="15503"/>
                          <a:pt x="111096" y="15503"/>
                        </a:cubicBezTo>
                        <a:close/>
                      </a:path>
                    </a:pathLst>
                  </a:custGeom>
                  <a:solidFill>
                    <a:schemeClr val="bg1"/>
                  </a:solidFill>
                  <a:ln w="6764" cap="flat">
                    <a:noFill/>
                    <a:prstDash val="solid"/>
                    <a:miter/>
                  </a:ln>
                </p:spPr>
                <p:txBody>
                  <a:bodyPr rtlCol="0" anchor="ctr"/>
                  <a:lstStyle/>
                  <a:p>
                    <a:endParaRPr lang="en-AU" sz="3200"/>
                  </a:p>
                </p:txBody>
              </p:sp>
            </p:grpSp>
          </p:grpSp>
          <p:cxnSp>
            <p:nvCxnSpPr>
              <p:cNvPr id="289" name="Connector Milestone 1" title="Connecter Line">
                <a:extLst>
                  <a:ext uri="{FF2B5EF4-FFF2-40B4-BE49-F238E27FC236}">
                    <a16:creationId xmlns:a16="http://schemas.microsoft.com/office/drawing/2014/main" id="{DAA1A89F-AD28-48C5-BB75-C27518F21D69}"/>
                  </a:ext>
                </a:extLst>
              </p:cNvPr>
              <p:cNvCxnSpPr>
                <a:cxnSpLocks/>
              </p:cNvCxnSpPr>
              <p:nvPr/>
            </p:nvCxnSpPr>
            <p:spPr>
              <a:xfrm>
                <a:off x="3086765" y="2126332"/>
                <a:ext cx="2012652" cy="0"/>
              </a:xfrm>
              <a:prstGeom prst="line">
                <a:avLst/>
              </a:prstGeom>
              <a:ln w="19050">
                <a:solidFill>
                  <a:srgbClr val="B64926"/>
                </a:soli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3" name="Group 22">
              <a:extLst>
                <a:ext uri="{FF2B5EF4-FFF2-40B4-BE49-F238E27FC236}">
                  <a16:creationId xmlns:a16="http://schemas.microsoft.com/office/drawing/2014/main" id="{9AC1A115-DC5D-4714-A21B-24FCD9866E6F}"/>
                </a:ext>
              </a:extLst>
            </p:cNvPr>
            <p:cNvGrpSpPr/>
            <p:nvPr/>
          </p:nvGrpSpPr>
          <p:grpSpPr>
            <a:xfrm>
              <a:off x="4573141" y="2211154"/>
              <a:ext cx="620238" cy="620238"/>
              <a:chOff x="4665583" y="2730413"/>
              <a:chExt cx="620238" cy="620238"/>
            </a:xfrm>
          </p:grpSpPr>
          <p:sp>
            <p:nvSpPr>
              <p:cNvPr id="221" name="Oval 220" title="Circle Background">
                <a:extLst>
                  <a:ext uri="{FF2B5EF4-FFF2-40B4-BE49-F238E27FC236}">
                    <a16:creationId xmlns:a16="http://schemas.microsoft.com/office/drawing/2014/main" id="{459BC7C6-2D09-408E-8406-36D93C1F5E8E}"/>
                  </a:ext>
                </a:extLst>
              </p:cNvPr>
              <p:cNvSpPr/>
              <p:nvPr/>
            </p:nvSpPr>
            <p:spPr>
              <a:xfrm>
                <a:off x="4665583" y="2730413"/>
                <a:ext cx="620238" cy="620238"/>
              </a:xfrm>
              <a:prstGeom prst="ellips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sp>
            <p:nvSpPr>
              <p:cNvPr id="17" name="Graphic 15">
                <a:extLst>
                  <a:ext uri="{FF2B5EF4-FFF2-40B4-BE49-F238E27FC236}">
                    <a16:creationId xmlns:a16="http://schemas.microsoft.com/office/drawing/2014/main" id="{FC7BEE48-BE86-4006-BB88-27D8A291F057}"/>
                  </a:ext>
                </a:extLst>
              </p:cNvPr>
              <p:cNvSpPr/>
              <p:nvPr/>
            </p:nvSpPr>
            <p:spPr>
              <a:xfrm>
                <a:off x="4767279" y="2796840"/>
                <a:ext cx="462754" cy="457668"/>
              </a:xfrm>
              <a:custGeom>
                <a:avLst/>
                <a:gdLst>
                  <a:gd name="connsiteX0" fmla="*/ 845820 w 866775"/>
                  <a:gd name="connsiteY0" fmla="*/ 488632 h 857250"/>
                  <a:gd name="connsiteX1" fmla="*/ 833438 w 866775"/>
                  <a:gd name="connsiteY1" fmla="*/ 476250 h 857250"/>
                  <a:gd name="connsiteX2" fmla="*/ 818198 w 866775"/>
                  <a:gd name="connsiteY2" fmla="*/ 465773 h 857250"/>
                  <a:gd name="connsiteX3" fmla="*/ 773430 w 866775"/>
                  <a:gd name="connsiteY3" fmla="*/ 454343 h 857250"/>
                  <a:gd name="connsiteX4" fmla="*/ 763905 w 866775"/>
                  <a:gd name="connsiteY4" fmla="*/ 455295 h 857250"/>
                  <a:gd name="connsiteX5" fmla="*/ 737235 w 866775"/>
                  <a:gd name="connsiteY5" fmla="*/ 461963 h 857250"/>
                  <a:gd name="connsiteX6" fmla="*/ 721043 w 866775"/>
                  <a:gd name="connsiteY6" fmla="*/ 470535 h 857250"/>
                  <a:gd name="connsiteX7" fmla="*/ 702945 w 866775"/>
                  <a:gd name="connsiteY7" fmla="*/ 486728 h 857250"/>
                  <a:gd name="connsiteX8" fmla="*/ 399098 w 866775"/>
                  <a:gd name="connsiteY8" fmla="*/ 314325 h 857250"/>
                  <a:gd name="connsiteX9" fmla="*/ 509588 w 866775"/>
                  <a:gd name="connsiteY9" fmla="*/ 137160 h 857250"/>
                  <a:gd name="connsiteX10" fmla="*/ 532448 w 866775"/>
                  <a:gd name="connsiteY10" fmla="*/ 140970 h 857250"/>
                  <a:gd name="connsiteX11" fmla="*/ 602933 w 866775"/>
                  <a:gd name="connsiteY11" fmla="*/ 70485 h 857250"/>
                  <a:gd name="connsiteX12" fmla="*/ 532448 w 866775"/>
                  <a:gd name="connsiteY12" fmla="*/ 0 h 857250"/>
                  <a:gd name="connsiteX13" fmla="*/ 461963 w 866775"/>
                  <a:gd name="connsiteY13" fmla="*/ 68580 h 857250"/>
                  <a:gd name="connsiteX14" fmla="*/ 141923 w 866775"/>
                  <a:gd name="connsiteY14" fmla="*/ 131445 h 857250"/>
                  <a:gd name="connsiteX15" fmla="*/ 88583 w 866775"/>
                  <a:gd name="connsiteY15" fmla="*/ 99060 h 857250"/>
                  <a:gd name="connsiteX16" fmla="*/ 29528 w 866775"/>
                  <a:gd name="connsiteY16" fmla="*/ 158115 h 857250"/>
                  <a:gd name="connsiteX17" fmla="*/ 72390 w 866775"/>
                  <a:gd name="connsiteY17" fmla="*/ 215265 h 857250"/>
                  <a:gd name="connsiteX18" fmla="*/ 61913 w 866775"/>
                  <a:gd name="connsiteY18" fmla="*/ 710565 h 857250"/>
                  <a:gd name="connsiteX19" fmla="*/ 0 w 866775"/>
                  <a:gd name="connsiteY19" fmla="*/ 785813 h 857250"/>
                  <a:gd name="connsiteX20" fmla="*/ 5715 w 866775"/>
                  <a:gd name="connsiteY20" fmla="*/ 815340 h 857250"/>
                  <a:gd name="connsiteX21" fmla="*/ 12383 w 866775"/>
                  <a:gd name="connsiteY21" fmla="*/ 828675 h 857250"/>
                  <a:gd name="connsiteX22" fmla="*/ 19050 w 866775"/>
                  <a:gd name="connsiteY22" fmla="*/ 837248 h 857250"/>
                  <a:gd name="connsiteX23" fmla="*/ 23813 w 866775"/>
                  <a:gd name="connsiteY23" fmla="*/ 842010 h 857250"/>
                  <a:gd name="connsiteX24" fmla="*/ 39053 w 866775"/>
                  <a:gd name="connsiteY24" fmla="*/ 852488 h 857250"/>
                  <a:gd name="connsiteX25" fmla="*/ 60008 w 866775"/>
                  <a:gd name="connsiteY25" fmla="*/ 860108 h 857250"/>
                  <a:gd name="connsiteX26" fmla="*/ 75248 w 866775"/>
                  <a:gd name="connsiteY26" fmla="*/ 862013 h 857250"/>
                  <a:gd name="connsiteX27" fmla="*/ 111443 w 866775"/>
                  <a:gd name="connsiteY27" fmla="*/ 852488 h 857250"/>
                  <a:gd name="connsiteX28" fmla="*/ 151448 w 866775"/>
                  <a:gd name="connsiteY28" fmla="*/ 784860 h 857250"/>
                  <a:gd name="connsiteX29" fmla="*/ 145733 w 866775"/>
                  <a:gd name="connsiteY29" fmla="*/ 757238 h 857250"/>
                  <a:gd name="connsiteX30" fmla="*/ 372428 w 866775"/>
                  <a:gd name="connsiteY30" fmla="*/ 606743 h 857250"/>
                  <a:gd name="connsiteX31" fmla="*/ 430530 w 866775"/>
                  <a:gd name="connsiteY31" fmla="*/ 630555 h 857250"/>
                  <a:gd name="connsiteX32" fmla="*/ 512445 w 866775"/>
                  <a:gd name="connsiteY32" fmla="*/ 548640 h 857250"/>
                  <a:gd name="connsiteX33" fmla="*/ 430530 w 866775"/>
                  <a:gd name="connsiteY33" fmla="*/ 466725 h 857250"/>
                  <a:gd name="connsiteX34" fmla="*/ 348615 w 866775"/>
                  <a:gd name="connsiteY34" fmla="*/ 548640 h 857250"/>
                  <a:gd name="connsiteX35" fmla="*/ 355283 w 866775"/>
                  <a:gd name="connsiteY35" fmla="*/ 580073 h 857250"/>
                  <a:gd name="connsiteX36" fmla="*/ 145733 w 866775"/>
                  <a:gd name="connsiteY36" fmla="*/ 720090 h 857250"/>
                  <a:gd name="connsiteX37" fmla="*/ 382905 w 866775"/>
                  <a:gd name="connsiteY37" fmla="*/ 341948 h 857250"/>
                  <a:gd name="connsiteX38" fmla="*/ 686753 w 866775"/>
                  <a:gd name="connsiteY38" fmla="*/ 514350 h 857250"/>
                  <a:gd name="connsiteX39" fmla="*/ 680085 w 866775"/>
                  <a:gd name="connsiteY39" fmla="*/ 548640 h 857250"/>
                  <a:gd name="connsiteX40" fmla="*/ 773430 w 866775"/>
                  <a:gd name="connsiteY40" fmla="*/ 641985 h 857250"/>
                  <a:gd name="connsiteX41" fmla="*/ 866775 w 866775"/>
                  <a:gd name="connsiteY41" fmla="*/ 548640 h 857250"/>
                  <a:gd name="connsiteX42" fmla="*/ 845820 w 866775"/>
                  <a:gd name="connsiteY42" fmla="*/ 488632 h 857250"/>
                  <a:gd name="connsiteX43" fmla="*/ 148590 w 866775"/>
                  <a:gd name="connsiteY43" fmla="*/ 161925 h 857250"/>
                  <a:gd name="connsiteX44" fmla="*/ 468630 w 866775"/>
                  <a:gd name="connsiteY44" fmla="*/ 99060 h 857250"/>
                  <a:gd name="connsiteX45" fmla="*/ 482918 w 866775"/>
                  <a:gd name="connsiteY45" fmla="*/ 120015 h 857250"/>
                  <a:gd name="connsiteX46" fmla="*/ 371475 w 866775"/>
                  <a:gd name="connsiteY46" fmla="*/ 298132 h 857250"/>
                  <a:gd name="connsiteX47" fmla="*/ 147638 w 866775"/>
                  <a:gd name="connsiteY47" fmla="*/ 171450 h 857250"/>
                  <a:gd name="connsiteX48" fmla="*/ 148590 w 866775"/>
                  <a:gd name="connsiteY48" fmla="*/ 161925 h 857250"/>
                  <a:gd name="connsiteX49" fmla="*/ 533400 w 866775"/>
                  <a:gd name="connsiteY49" fmla="*/ 31433 h 857250"/>
                  <a:gd name="connsiteX50" fmla="*/ 571500 w 866775"/>
                  <a:gd name="connsiteY50" fmla="*/ 69533 h 857250"/>
                  <a:gd name="connsiteX51" fmla="*/ 533400 w 866775"/>
                  <a:gd name="connsiteY51" fmla="*/ 107633 h 857250"/>
                  <a:gd name="connsiteX52" fmla="*/ 495300 w 866775"/>
                  <a:gd name="connsiteY52" fmla="*/ 69533 h 857250"/>
                  <a:gd name="connsiteX53" fmla="*/ 533400 w 866775"/>
                  <a:gd name="connsiteY53" fmla="*/ 31433 h 857250"/>
                  <a:gd name="connsiteX54" fmla="*/ 116205 w 866775"/>
                  <a:gd name="connsiteY54" fmla="*/ 157162 h 857250"/>
                  <a:gd name="connsiteX55" fmla="*/ 114300 w 866775"/>
                  <a:gd name="connsiteY55" fmla="*/ 166687 h 857250"/>
                  <a:gd name="connsiteX56" fmla="*/ 111443 w 866775"/>
                  <a:gd name="connsiteY56" fmla="*/ 169545 h 857250"/>
                  <a:gd name="connsiteX57" fmla="*/ 109538 w 866775"/>
                  <a:gd name="connsiteY57" fmla="*/ 173355 h 857250"/>
                  <a:gd name="connsiteX58" fmla="*/ 94298 w 866775"/>
                  <a:gd name="connsiteY58" fmla="*/ 182880 h 857250"/>
                  <a:gd name="connsiteX59" fmla="*/ 89535 w 866775"/>
                  <a:gd name="connsiteY59" fmla="*/ 182880 h 857250"/>
                  <a:gd name="connsiteX60" fmla="*/ 89535 w 866775"/>
                  <a:gd name="connsiteY60" fmla="*/ 182880 h 857250"/>
                  <a:gd name="connsiteX61" fmla="*/ 89535 w 866775"/>
                  <a:gd name="connsiteY61" fmla="*/ 130493 h 857250"/>
                  <a:gd name="connsiteX62" fmla="*/ 116205 w 866775"/>
                  <a:gd name="connsiteY62" fmla="*/ 157162 h 857250"/>
                  <a:gd name="connsiteX63" fmla="*/ 71438 w 866775"/>
                  <a:gd name="connsiteY63" fmla="*/ 741998 h 857250"/>
                  <a:gd name="connsiteX64" fmla="*/ 77153 w 866775"/>
                  <a:gd name="connsiteY64" fmla="*/ 742950 h 857250"/>
                  <a:gd name="connsiteX65" fmla="*/ 77153 w 866775"/>
                  <a:gd name="connsiteY65" fmla="*/ 742950 h 857250"/>
                  <a:gd name="connsiteX66" fmla="*/ 82868 w 866775"/>
                  <a:gd name="connsiteY66" fmla="*/ 741998 h 857250"/>
                  <a:gd name="connsiteX67" fmla="*/ 99060 w 866775"/>
                  <a:gd name="connsiteY67" fmla="*/ 747713 h 857250"/>
                  <a:gd name="connsiteX68" fmla="*/ 104775 w 866775"/>
                  <a:gd name="connsiteY68" fmla="*/ 753428 h 857250"/>
                  <a:gd name="connsiteX69" fmla="*/ 108585 w 866775"/>
                  <a:gd name="connsiteY69" fmla="*/ 755333 h 857250"/>
                  <a:gd name="connsiteX70" fmla="*/ 109538 w 866775"/>
                  <a:gd name="connsiteY70" fmla="*/ 756285 h 857250"/>
                  <a:gd name="connsiteX71" fmla="*/ 111443 w 866775"/>
                  <a:gd name="connsiteY71" fmla="*/ 762000 h 857250"/>
                  <a:gd name="connsiteX72" fmla="*/ 115253 w 866775"/>
                  <a:gd name="connsiteY72" fmla="*/ 765810 h 857250"/>
                  <a:gd name="connsiteX73" fmla="*/ 120015 w 866775"/>
                  <a:gd name="connsiteY73" fmla="*/ 784860 h 857250"/>
                  <a:gd name="connsiteX74" fmla="*/ 32385 w 866775"/>
                  <a:gd name="connsiteY74" fmla="*/ 784860 h 857250"/>
                  <a:gd name="connsiteX75" fmla="*/ 71438 w 866775"/>
                  <a:gd name="connsiteY75" fmla="*/ 741998 h 857250"/>
                  <a:gd name="connsiteX76" fmla="*/ 432435 w 866775"/>
                  <a:gd name="connsiteY76" fmla="*/ 498157 h 857250"/>
                  <a:gd name="connsiteX77" fmla="*/ 481965 w 866775"/>
                  <a:gd name="connsiteY77" fmla="*/ 547688 h 857250"/>
                  <a:gd name="connsiteX78" fmla="*/ 432435 w 866775"/>
                  <a:gd name="connsiteY78" fmla="*/ 597218 h 857250"/>
                  <a:gd name="connsiteX79" fmla="*/ 382905 w 866775"/>
                  <a:gd name="connsiteY79" fmla="*/ 547688 h 857250"/>
                  <a:gd name="connsiteX80" fmla="*/ 432435 w 866775"/>
                  <a:gd name="connsiteY80" fmla="*/ 498157 h 857250"/>
                  <a:gd name="connsiteX81" fmla="*/ 109538 w 866775"/>
                  <a:gd name="connsiteY81" fmla="*/ 716280 h 857250"/>
                  <a:gd name="connsiteX82" fmla="*/ 94298 w 866775"/>
                  <a:gd name="connsiteY82" fmla="*/ 710565 h 857250"/>
                  <a:gd name="connsiteX83" fmla="*/ 104775 w 866775"/>
                  <a:gd name="connsiteY83" fmla="*/ 214312 h 857250"/>
                  <a:gd name="connsiteX84" fmla="*/ 131445 w 866775"/>
                  <a:gd name="connsiteY84" fmla="*/ 199073 h 857250"/>
                  <a:gd name="connsiteX85" fmla="*/ 354330 w 866775"/>
                  <a:gd name="connsiteY85" fmla="*/ 325755 h 857250"/>
                  <a:gd name="connsiteX86" fmla="*/ 109538 w 866775"/>
                  <a:gd name="connsiteY86" fmla="*/ 716280 h 857250"/>
                  <a:gd name="connsiteX87" fmla="*/ 773430 w 866775"/>
                  <a:gd name="connsiteY87" fmla="*/ 609600 h 857250"/>
                  <a:gd name="connsiteX88" fmla="*/ 712470 w 866775"/>
                  <a:gd name="connsiteY88" fmla="*/ 548640 h 857250"/>
                  <a:gd name="connsiteX89" fmla="*/ 835343 w 866775"/>
                  <a:gd name="connsiteY89" fmla="*/ 548640 h 857250"/>
                  <a:gd name="connsiteX90" fmla="*/ 773430 w 866775"/>
                  <a:gd name="connsiteY90" fmla="*/ 60960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866775" h="857250">
                    <a:moveTo>
                      <a:pt x="845820" y="488632"/>
                    </a:moveTo>
                    <a:cubicBezTo>
                      <a:pt x="842010" y="483870"/>
                      <a:pt x="838200" y="480060"/>
                      <a:pt x="833438" y="476250"/>
                    </a:cubicBezTo>
                    <a:cubicBezTo>
                      <a:pt x="828675" y="472440"/>
                      <a:pt x="823913" y="468630"/>
                      <a:pt x="818198" y="465773"/>
                    </a:cubicBezTo>
                    <a:cubicBezTo>
                      <a:pt x="804863" y="458153"/>
                      <a:pt x="789623" y="454343"/>
                      <a:pt x="773430" y="454343"/>
                    </a:cubicBezTo>
                    <a:cubicBezTo>
                      <a:pt x="770573" y="454343"/>
                      <a:pt x="766763" y="454343"/>
                      <a:pt x="763905" y="455295"/>
                    </a:cubicBezTo>
                    <a:cubicBezTo>
                      <a:pt x="754380" y="456248"/>
                      <a:pt x="745808" y="458153"/>
                      <a:pt x="737235" y="461963"/>
                    </a:cubicBezTo>
                    <a:cubicBezTo>
                      <a:pt x="731520" y="463868"/>
                      <a:pt x="726758" y="467678"/>
                      <a:pt x="721043" y="470535"/>
                    </a:cubicBezTo>
                    <a:cubicBezTo>
                      <a:pt x="714375" y="475298"/>
                      <a:pt x="708660" y="480060"/>
                      <a:pt x="702945" y="486728"/>
                    </a:cubicBezTo>
                    <a:lnTo>
                      <a:pt x="399098" y="314325"/>
                    </a:lnTo>
                    <a:lnTo>
                      <a:pt x="509588" y="137160"/>
                    </a:lnTo>
                    <a:cubicBezTo>
                      <a:pt x="517208" y="140018"/>
                      <a:pt x="524828" y="140970"/>
                      <a:pt x="532448" y="140970"/>
                    </a:cubicBezTo>
                    <a:cubicBezTo>
                      <a:pt x="571500" y="140970"/>
                      <a:pt x="602933" y="109537"/>
                      <a:pt x="602933" y="70485"/>
                    </a:cubicBezTo>
                    <a:cubicBezTo>
                      <a:pt x="602933" y="31433"/>
                      <a:pt x="571500" y="0"/>
                      <a:pt x="532448" y="0"/>
                    </a:cubicBezTo>
                    <a:cubicBezTo>
                      <a:pt x="494348" y="0"/>
                      <a:pt x="462915" y="30480"/>
                      <a:pt x="461963" y="68580"/>
                    </a:cubicBezTo>
                    <a:lnTo>
                      <a:pt x="141923" y="131445"/>
                    </a:lnTo>
                    <a:cubicBezTo>
                      <a:pt x="132398" y="112395"/>
                      <a:pt x="112395" y="99060"/>
                      <a:pt x="88583" y="99060"/>
                    </a:cubicBezTo>
                    <a:cubicBezTo>
                      <a:pt x="56197" y="99060"/>
                      <a:pt x="29528" y="125730"/>
                      <a:pt x="29528" y="158115"/>
                    </a:cubicBezTo>
                    <a:cubicBezTo>
                      <a:pt x="29528" y="184785"/>
                      <a:pt x="47625" y="207645"/>
                      <a:pt x="72390" y="215265"/>
                    </a:cubicBezTo>
                    <a:lnTo>
                      <a:pt x="61913" y="710565"/>
                    </a:lnTo>
                    <a:cubicBezTo>
                      <a:pt x="26670" y="717233"/>
                      <a:pt x="0" y="748665"/>
                      <a:pt x="0" y="785813"/>
                    </a:cubicBezTo>
                    <a:cubicBezTo>
                      <a:pt x="0" y="796290"/>
                      <a:pt x="1905" y="806768"/>
                      <a:pt x="5715" y="815340"/>
                    </a:cubicBezTo>
                    <a:cubicBezTo>
                      <a:pt x="7620" y="820103"/>
                      <a:pt x="10477" y="823913"/>
                      <a:pt x="12383" y="828675"/>
                    </a:cubicBezTo>
                    <a:cubicBezTo>
                      <a:pt x="14288" y="831533"/>
                      <a:pt x="17145" y="834390"/>
                      <a:pt x="19050" y="837248"/>
                    </a:cubicBezTo>
                    <a:cubicBezTo>
                      <a:pt x="20955" y="839153"/>
                      <a:pt x="22860" y="841058"/>
                      <a:pt x="23813" y="842010"/>
                    </a:cubicBezTo>
                    <a:cubicBezTo>
                      <a:pt x="28575" y="845820"/>
                      <a:pt x="33338" y="849630"/>
                      <a:pt x="39053" y="852488"/>
                    </a:cubicBezTo>
                    <a:cubicBezTo>
                      <a:pt x="45720" y="856298"/>
                      <a:pt x="52388" y="858203"/>
                      <a:pt x="60008" y="860108"/>
                    </a:cubicBezTo>
                    <a:cubicBezTo>
                      <a:pt x="64770" y="861060"/>
                      <a:pt x="70485" y="862013"/>
                      <a:pt x="75248" y="862013"/>
                    </a:cubicBezTo>
                    <a:cubicBezTo>
                      <a:pt x="88583" y="862013"/>
                      <a:pt x="100965" y="858203"/>
                      <a:pt x="111443" y="852488"/>
                    </a:cubicBezTo>
                    <a:cubicBezTo>
                      <a:pt x="135255" y="839153"/>
                      <a:pt x="151448" y="814388"/>
                      <a:pt x="151448" y="784860"/>
                    </a:cubicBezTo>
                    <a:cubicBezTo>
                      <a:pt x="151448" y="775335"/>
                      <a:pt x="149543" y="765810"/>
                      <a:pt x="145733" y="757238"/>
                    </a:cubicBezTo>
                    <a:lnTo>
                      <a:pt x="372428" y="606743"/>
                    </a:lnTo>
                    <a:cubicBezTo>
                      <a:pt x="387668" y="621983"/>
                      <a:pt x="407670" y="630555"/>
                      <a:pt x="430530" y="630555"/>
                    </a:cubicBezTo>
                    <a:cubicBezTo>
                      <a:pt x="476250" y="630555"/>
                      <a:pt x="512445" y="593408"/>
                      <a:pt x="512445" y="548640"/>
                    </a:cubicBezTo>
                    <a:cubicBezTo>
                      <a:pt x="512445" y="503873"/>
                      <a:pt x="475298" y="466725"/>
                      <a:pt x="430530" y="466725"/>
                    </a:cubicBezTo>
                    <a:cubicBezTo>
                      <a:pt x="385763" y="466725"/>
                      <a:pt x="348615" y="503873"/>
                      <a:pt x="348615" y="548640"/>
                    </a:cubicBezTo>
                    <a:cubicBezTo>
                      <a:pt x="348615" y="560070"/>
                      <a:pt x="350520" y="570548"/>
                      <a:pt x="355283" y="580073"/>
                    </a:cubicBezTo>
                    <a:lnTo>
                      <a:pt x="145733" y="720090"/>
                    </a:lnTo>
                    <a:lnTo>
                      <a:pt x="382905" y="341948"/>
                    </a:lnTo>
                    <a:lnTo>
                      <a:pt x="686753" y="514350"/>
                    </a:lnTo>
                    <a:cubicBezTo>
                      <a:pt x="682943" y="524828"/>
                      <a:pt x="680085" y="536258"/>
                      <a:pt x="680085" y="548640"/>
                    </a:cubicBezTo>
                    <a:cubicBezTo>
                      <a:pt x="680085" y="600075"/>
                      <a:pt x="721995" y="641985"/>
                      <a:pt x="773430" y="641985"/>
                    </a:cubicBezTo>
                    <a:cubicBezTo>
                      <a:pt x="824865" y="641985"/>
                      <a:pt x="866775" y="600075"/>
                      <a:pt x="866775" y="548640"/>
                    </a:cubicBezTo>
                    <a:cubicBezTo>
                      <a:pt x="866775" y="525780"/>
                      <a:pt x="859155" y="504825"/>
                      <a:pt x="845820" y="488632"/>
                    </a:cubicBezTo>
                    <a:close/>
                    <a:moveTo>
                      <a:pt x="148590" y="161925"/>
                    </a:moveTo>
                    <a:lnTo>
                      <a:pt x="468630" y="99060"/>
                    </a:lnTo>
                    <a:cubicBezTo>
                      <a:pt x="472440" y="106680"/>
                      <a:pt x="477203" y="113348"/>
                      <a:pt x="482918" y="120015"/>
                    </a:cubicBezTo>
                    <a:lnTo>
                      <a:pt x="371475" y="298132"/>
                    </a:lnTo>
                    <a:lnTo>
                      <a:pt x="147638" y="171450"/>
                    </a:lnTo>
                    <a:cubicBezTo>
                      <a:pt x="147638" y="168593"/>
                      <a:pt x="148590" y="165735"/>
                      <a:pt x="148590" y="161925"/>
                    </a:cubicBezTo>
                    <a:close/>
                    <a:moveTo>
                      <a:pt x="533400" y="31433"/>
                    </a:moveTo>
                    <a:cubicBezTo>
                      <a:pt x="554355" y="31433"/>
                      <a:pt x="571500" y="48577"/>
                      <a:pt x="571500" y="69533"/>
                    </a:cubicBezTo>
                    <a:cubicBezTo>
                      <a:pt x="571500" y="90488"/>
                      <a:pt x="554355" y="107633"/>
                      <a:pt x="533400" y="107633"/>
                    </a:cubicBezTo>
                    <a:cubicBezTo>
                      <a:pt x="512445" y="107633"/>
                      <a:pt x="495300" y="90488"/>
                      <a:pt x="495300" y="69533"/>
                    </a:cubicBezTo>
                    <a:cubicBezTo>
                      <a:pt x="495300" y="48577"/>
                      <a:pt x="511493" y="31433"/>
                      <a:pt x="533400" y="31433"/>
                    </a:cubicBezTo>
                    <a:close/>
                    <a:moveTo>
                      <a:pt x="116205" y="157162"/>
                    </a:moveTo>
                    <a:cubicBezTo>
                      <a:pt x="116205" y="160020"/>
                      <a:pt x="115253" y="163830"/>
                      <a:pt x="114300" y="166687"/>
                    </a:cubicBezTo>
                    <a:cubicBezTo>
                      <a:pt x="113348" y="167640"/>
                      <a:pt x="112395" y="168593"/>
                      <a:pt x="111443" y="169545"/>
                    </a:cubicBezTo>
                    <a:cubicBezTo>
                      <a:pt x="110490" y="170498"/>
                      <a:pt x="110490" y="172403"/>
                      <a:pt x="109538" y="173355"/>
                    </a:cubicBezTo>
                    <a:cubicBezTo>
                      <a:pt x="105728" y="178118"/>
                      <a:pt x="100013" y="181928"/>
                      <a:pt x="94298" y="182880"/>
                    </a:cubicBezTo>
                    <a:cubicBezTo>
                      <a:pt x="93345" y="182880"/>
                      <a:pt x="91440" y="182880"/>
                      <a:pt x="89535" y="182880"/>
                    </a:cubicBezTo>
                    <a:cubicBezTo>
                      <a:pt x="89535" y="182880"/>
                      <a:pt x="89535" y="182880"/>
                      <a:pt x="89535" y="182880"/>
                    </a:cubicBezTo>
                    <a:lnTo>
                      <a:pt x="89535" y="130493"/>
                    </a:lnTo>
                    <a:cubicBezTo>
                      <a:pt x="104775" y="130493"/>
                      <a:pt x="116205" y="142875"/>
                      <a:pt x="116205" y="157162"/>
                    </a:cubicBezTo>
                    <a:close/>
                    <a:moveTo>
                      <a:pt x="71438" y="741998"/>
                    </a:moveTo>
                    <a:cubicBezTo>
                      <a:pt x="73343" y="742950"/>
                      <a:pt x="75248" y="742950"/>
                      <a:pt x="77153" y="742950"/>
                    </a:cubicBezTo>
                    <a:cubicBezTo>
                      <a:pt x="77153" y="742950"/>
                      <a:pt x="77153" y="742950"/>
                      <a:pt x="77153" y="742950"/>
                    </a:cubicBezTo>
                    <a:cubicBezTo>
                      <a:pt x="79058" y="742950"/>
                      <a:pt x="80963" y="742950"/>
                      <a:pt x="82868" y="741998"/>
                    </a:cubicBezTo>
                    <a:cubicBezTo>
                      <a:pt x="88583" y="742950"/>
                      <a:pt x="94298" y="744855"/>
                      <a:pt x="99060" y="747713"/>
                    </a:cubicBezTo>
                    <a:cubicBezTo>
                      <a:pt x="100013" y="749618"/>
                      <a:pt x="101918" y="752475"/>
                      <a:pt x="104775" y="753428"/>
                    </a:cubicBezTo>
                    <a:cubicBezTo>
                      <a:pt x="105728" y="754380"/>
                      <a:pt x="106680" y="754380"/>
                      <a:pt x="108585" y="755333"/>
                    </a:cubicBezTo>
                    <a:cubicBezTo>
                      <a:pt x="108585" y="755333"/>
                      <a:pt x="109538" y="756285"/>
                      <a:pt x="109538" y="756285"/>
                    </a:cubicBezTo>
                    <a:cubicBezTo>
                      <a:pt x="109538" y="758190"/>
                      <a:pt x="110490" y="760095"/>
                      <a:pt x="111443" y="762000"/>
                    </a:cubicBezTo>
                    <a:cubicBezTo>
                      <a:pt x="112395" y="763905"/>
                      <a:pt x="114300" y="764858"/>
                      <a:pt x="115253" y="765810"/>
                    </a:cubicBezTo>
                    <a:cubicBezTo>
                      <a:pt x="118110" y="771525"/>
                      <a:pt x="120015" y="778193"/>
                      <a:pt x="120015" y="784860"/>
                    </a:cubicBezTo>
                    <a:lnTo>
                      <a:pt x="32385" y="784860"/>
                    </a:lnTo>
                    <a:cubicBezTo>
                      <a:pt x="32385" y="762953"/>
                      <a:pt x="49530" y="743903"/>
                      <a:pt x="71438" y="741998"/>
                    </a:cubicBezTo>
                    <a:close/>
                    <a:moveTo>
                      <a:pt x="432435" y="498157"/>
                    </a:moveTo>
                    <a:cubicBezTo>
                      <a:pt x="460058" y="498157"/>
                      <a:pt x="481965" y="521018"/>
                      <a:pt x="481965" y="547688"/>
                    </a:cubicBezTo>
                    <a:cubicBezTo>
                      <a:pt x="481965" y="574358"/>
                      <a:pt x="459105" y="597218"/>
                      <a:pt x="432435" y="597218"/>
                    </a:cubicBezTo>
                    <a:cubicBezTo>
                      <a:pt x="405765" y="597218"/>
                      <a:pt x="382905" y="574358"/>
                      <a:pt x="382905" y="547688"/>
                    </a:cubicBezTo>
                    <a:cubicBezTo>
                      <a:pt x="382905" y="521018"/>
                      <a:pt x="404813" y="498157"/>
                      <a:pt x="432435" y="498157"/>
                    </a:cubicBezTo>
                    <a:close/>
                    <a:moveTo>
                      <a:pt x="109538" y="716280"/>
                    </a:moveTo>
                    <a:cubicBezTo>
                      <a:pt x="104775" y="714375"/>
                      <a:pt x="100013" y="712470"/>
                      <a:pt x="94298" y="710565"/>
                    </a:cubicBezTo>
                    <a:lnTo>
                      <a:pt x="104775" y="214312"/>
                    </a:lnTo>
                    <a:cubicBezTo>
                      <a:pt x="115253" y="211455"/>
                      <a:pt x="123825" y="206693"/>
                      <a:pt x="131445" y="199073"/>
                    </a:cubicBezTo>
                    <a:lnTo>
                      <a:pt x="354330" y="325755"/>
                    </a:lnTo>
                    <a:lnTo>
                      <a:pt x="109538" y="716280"/>
                    </a:lnTo>
                    <a:close/>
                    <a:moveTo>
                      <a:pt x="773430" y="609600"/>
                    </a:moveTo>
                    <a:cubicBezTo>
                      <a:pt x="740093" y="609600"/>
                      <a:pt x="712470" y="581978"/>
                      <a:pt x="712470" y="548640"/>
                    </a:cubicBezTo>
                    <a:lnTo>
                      <a:pt x="835343" y="548640"/>
                    </a:lnTo>
                    <a:cubicBezTo>
                      <a:pt x="834390" y="581978"/>
                      <a:pt x="806768" y="609600"/>
                      <a:pt x="773430" y="609600"/>
                    </a:cubicBezTo>
                    <a:close/>
                  </a:path>
                </a:pathLst>
              </a:custGeom>
              <a:solidFill>
                <a:schemeClr val="bg1"/>
              </a:solidFill>
              <a:ln w="9525" cap="flat">
                <a:noFill/>
                <a:prstDash val="solid"/>
                <a:miter/>
              </a:ln>
            </p:spPr>
            <p:txBody>
              <a:bodyPr rtlCol="0" anchor="ctr"/>
              <a:lstStyle/>
              <a:p>
                <a:endParaRPr lang="en-AU" sz="3200" dirty="0"/>
              </a:p>
            </p:txBody>
          </p:sp>
        </p:grpSp>
      </p:grpSp>
      <p:grpSp>
        <p:nvGrpSpPr>
          <p:cNvPr id="11" name="Group 10">
            <a:extLst>
              <a:ext uri="{FF2B5EF4-FFF2-40B4-BE49-F238E27FC236}">
                <a16:creationId xmlns:a16="http://schemas.microsoft.com/office/drawing/2014/main" id="{F2528B7C-A1AB-401B-82B4-26BAF3EAD21A}"/>
              </a:ext>
            </a:extLst>
          </p:cNvPr>
          <p:cNvGrpSpPr/>
          <p:nvPr/>
        </p:nvGrpSpPr>
        <p:grpSpPr>
          <a:xfrm>
            <a:off x="3840116" y="1825332"/>
            <a:ext cx="1624938" cy="2728701"/>
            <a:chOff x="5039275" y="1513353"/>
            <a:chExt cx="1951933" cy="3277814"/>
          </a:xfrm>
        </p:grpSpPr>
        <p:cxnSp>
          <p:nvCxnSpPr>
            <p:cNvPr id="98" name="Connector Milestone 1" title="Connecter Line">
              <a:extLst>
                <a:ext uri="{FF2B5EF4-FFF2-40B4-BE49-F238E27FC236}">
                  <a16:creationId xmlns:a16="http://schemas.microsoft.com/office/drawing/2014/main" id="{33CE460B-EDDE-4B77-A80A-B18C8292C77D}"/>
                </a:ext>
              </a:extLst>
            </p:cNvPr>
            <p:cNvCxnSpPr>
              <a:cxnSpLocks/>
            </p:cNvCxnSpPr>
            <p:nvPr/>
          </p:nvCxnSpPr>
          <p:spPr>
            <a:xfrm>
              <a:off x="5231472" y="2126332"/>
              <a:ext cx="1564343" cy="0"/>
            </a:xfrm>
            <a:prstGeom prst="line">
              <a:avLst/>
            </a:prstGeom>
            <a:ln w="1905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05" name="TextBox 204">
              <a:extLst>
                <a:ext uri="{FF2B5EF4-FFF2-40B4-BE49-F238E27FC236}">
                  <a16:creationId xmlns:a16="http://schemas.microsoft.com/office/drawing/2014/main" id="{6C6BF4F5-4187-4C24-91F8-B0334FE9A105}"/>
                </a:ext>
              </a:extLst>
            </p:cNvPr>
            <p:cNvSpPr txBox="1"/>
            <p:nvPr/>
          </p:nvSpPr>
          <p:spPr>
            <a:xfrm>
              <a:off x="5039275" y="1513353"/>
              <a:ext cx="1951933" cy="443655"/>
            </a:xfrm>
            <a:prstGeom prst="rect">
              <a:avLst/>
            </a:prstGeom>
            <a:noFill/>
          </p:spPr>
          <p:txBody>
            <a:bodyPr wrap="square" lIns="0" tIns="0" rIns="0" bIns="0" rtlCol="0">
              <a:spAutoFit/>
            </a:bodyPr>
            <a:lstStyle/>
            <a:p>
              <a:pPr algn="ctr"/>
              <a:r>
                <a:rPr lang="en-ZA" sz="2400" dirty="0"/>
                <a:t>Visualisation</a:t>
              </a:r>
            </a:p>
          </p:txBody>
        </p:sp>
        <p:sp>
          <p:nvSpPr>
            <p:cNvPr id="209" name="Arrow: U-Turn Milestone 6c" title="Timeline Arrow">
              <a:extLst>
                <a:ext uri="{FF2B5EF4-FFF2-40B4-BE49-F238E27FC236}">
                  <a16:creationId xmlns:a16="http://schemas.microsoft.com/office/drawing/2014/main" id="{09BAEF3B-CE9C-4190-80A9-27539CEE3033}"/>
                </a:ext>
              </a:extLst>
            </p:cNvPr>
            <p:cNvSpPr/>
            <p:nvPr/>
          </p:nvSpPr>
          <p:spPr>
            <a:xfrm flipV="1">
              <a:off x="5084287" y="3964027"/>
              <a:ext cx="893304" cy="650967"/>
            </a:xfrm>
            <a:prstGeom prst="uturnArrow">
              <a:avLst>
                <a:gd name="adj1" fmla="val 37244"/>
                <a:gd name="adj2" fmla="val 18622"/>
                <a:gd name="adj3" fmla="val 20252"/>
                <a:gd name="adj4" fmla="val 52602"/>
                <a:gd name="adj5" fmla="val 9683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a:solidFill>
                  <a:schemeClr val="tx1"/>
                </a:solidFill>
              </a:endParaRPr>
            </a:p>
          </p:txBody>
        </p:sp>
        <p:sp>
          <p:nvSpPr>
            <p:cNvPr id="223" name="Oval 222" title="Circle Background">
              <a:extLst>
                <a:ext uri="{FF2B5EF4-FFF2-40B4-BE49-F238E27FC236}">
                  <a16:creationId xmlns:a16="http://schemas.microsoft.com/office/drawing/2014/main" id="{5924A2AE-1E61-4E21-AC7E-742DC1AFBDF5}"/>
                </a:ext>
              </a:extLst>
            </p:cNvPr>
            <p:cNvSpPr/>
            <p:nvPr/>
          </p:nvSpPr>
          <p:spPr>
            <a:xfrm>
              <a:off x="5220821" y="4170929"/>
              <a:ext cx="620238" cy="620238"/>
            </a:xfrm>
            <a:prstGeom prst="ellips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grpSp>
          <p:nvGrpSpPr>
            <p:cNvPr id="70" name="Graphic 68">
              <a:extLst>
                <a:ext uri="{FF2B5EF4-FFF2-40B4-BE49-F238E27FC236}">
                  <a16:creationId xmlns:a16="http://schemas.microsoft.com/office/drawing/2014/main" id="{37F5A2EF-CFA6-4892-8024-712A3D951DA6}"/>
                </a:ext>
              </a:extLst>
            </p:cNvPr>
            <p:cNvGrpSpPr/>
            <p:nvPr/>
          </p:nvGrpSpPr>
          <p:grpSpPr>
            <a:xfrm>
              <a:off x="5283574" y="4247669"/>
              <a:ext cx="425492" cy="419414"/>
              <a:chOff x="5232379" y="3949712"/>
              <a:chExt cx="666750" cy="657225"/>
            </a:xfrm>
            <a:solidFill>
              <a:srgbClr val="FFFFFF"/>
            </a:solidFill>
          </p:grpSpPr>
          <p:sp>
            <p:nvSpPr>
              <p:cNvPr id="71" name="Freeform: Shape 70">
                <a:extLst>
                  <a:ext uri="{FF2B5EF4-FFF2-40B4-BE49-F238E27FC236}">
                    <a16:creationId xmlns:a16="http://schemas.microsoft.com/office/drawing/2014/main" id="{3D0EFAB5-6B89-46B4-B89D-038B7001C943}"/>
                  </a:ext>
                </a:extLst>
              </p:cNvPr>
              <p:cNvSpPr/>
              <p:nvPr/>
            </p:nvSpPr>
            <p:spPr>
              <a:xfrm>
                <a:off x="5448025" y="4231442"/>
                <a:ext cx="104775" cy="76200"/>
              </a:xfrm>
              <a:custGeom>
                <a:avLst/>
                <a:gdLst>
                  <a:gd name="connsiteX0" fmla="*/ 33318 w 104775"/>
                  <a:gd name="connsiteY0" fmla="*/ 0 h 76200"/>
                  <a:gd name="connsiteX1" fmla="*/ 0 w 104775"/>
                  <a:gd name="connsiteY1" fmla="*/ 80486 h 76200"/>
                  <a:gd name="connsiteX2" fmla="*/ 113814 w 104775"/>
                  <a:gd name="connsiteY2" fmla="*/ 80486 h 76200"/>
                  <a:gd name="connsiteX3" fmla="*/ 33318 w 104775"/>
                  <a:gd name="connsiteY3" fmla="*/ 0 h 76200"/>
                </a:gdLst>
                <a:ahLst/>
                <a:cxnLst>
                  <a:cxn ang="0">
                    <a:pos x="connsiteX0" y="connsiteY0"/>
                  </a:cxn>
                  <a:cxn ang="0">
                    <a:pos x="connsiteX1" y="connsiteY1"/>
                  </a:cxn>
                  <a:cxn ang="0">
                    <a:pos x="connsiteX2" y="connsiteY2"/>
                  </a:cxn>
                  <a:cxn ang="0">
                    <a:pos x="connsiteX3" y="connsiteY3"/>
                  </a:cxn>
                </a:cxnLst>
                <a:rect l="l" t="t" r="r" b="b"/>
                <a:pathLst>
                  <a:path w="104775" h="76200">
                    <a:moveTo>
                      <a:pt x="33318" y="0"/>
                    </a:moveTo>
                    <a:cubicBezTo>
                      <a:pt x="14830" y="23765"/>
                      <a:pt x="3724" y="50597"/>
                      <a:pt x="0" y="80486"/>
                    </a:cubicBezTo>
                    <a:lnTo>
                      <a:pt x="113814" y="80486"/>
                    </a:lnTo>
                    <a:lnTo>
                      <a:pt x="33318" y="0"/>
                    </a:lnTo>
                    <a:close/>
                  </a:path>
                </a:pathLst>
              </a:custGeom>
              <a:solidFill>
                <a:schemeClr val="bg1"/>
              </a:solidFill>
              <a:ln w="9525" cap="flat">
                <a:noFill/>
                <a:prstDash val="solid"/>
                <a:miter/>
              </a:ln>
            </p:spPr>
            <p:txBody>
              <a:bodyPr rtlCol="0" anchor="ctr"/>
              <a:lstStyle/>
              <a:p>
                <a:endParaRPr lang="en-AU" sz="3200"/>
              </a:p>
            </p:txBody>
          </p:sp>
          <p:sp>
            <p:nvSpPr>
              <p:cNvPr id="72" name="Freeform: Shape 71">
                <a:extLst>
                  <a:ext uri="{FF2B5EF4-FFF2-40B4-BE49-F238E27FC236}">
                    <a16:creationId xmlns:a16="http://schemas.microsoft.com/office/drawing/2014/main" id="{F1147AB5-D397-4F1B-97A6-7220C0B712F7}"/>
                  </a:ext>
                </a:extLst>
              </p:cNvPr>
              <p:cNvSpPr/>
              <p:nvPr/>
            </p:nvSpPr>
            <p:spPr>
              <a:xfrm>
                <a:off x="5435547" y="4054277"/>
                <a:ext cx="152400" cy="219075"/>
              </a:xfrm>
              <a:custGeom>
                <a:avLst/>
                <a:gdLst>
                  <a:gd name="connsiteX0" fmla="*/ 159039 w 152400"/>
                  <a:gd name="connsiteY0" fmla="*/ 0 h 219075"/>
                  <a:gd name="connsiteX1" fmla="*/ 0 w 152400"/>
                  <a:gd name="connsiteY1" fmla="*/ 65894 h 219075"/>
                  <a:gd name="connsiteX2" fmla="*/ 159039 w 152400"/>
                  <a:gd name="connsiteY2" fmla="*/ 224923 h 219075"/>
                  <a:gd name="connsiteX3" fmla="*/ 159039 w 152400"/>
                  <a:gd name="connsiteY3" fmla="*/ 0 h 219075"/>
                </a:gdLst>
                <a:ahLst/>
                <a:cxnLst>
                  <a:cxn ang="0">
                    <a:pos x="connsiteX0" y="connsiteY0"/>
                  </a:cxn>
                  <a:cxn ang="0">
                    <a:pos x="connsiteX1" y="connsiteY1"/>
                  </a:cxn>
                  <a:cxn ang="0">
                    <a:pos x="connsiteX2" y="connsiteY2"/>
                  </a:cxn>
                  <a:cxn ang="0">
                    <a:pos x="connsiteX3" y="connsiteY3"/>
                  </a:cxn>
                </a:cxnLst>
                <a:rect l="l" t="t" r="r" b="b"/>
                <a:pathLst>
                  <a:path w="152400" h="219075">
                    <a:moveTo>
                      <a:pt x="159039" y="0"/>
                    </a:moveTo>
                    <a:cubicBezTo>
                      <a:pt x="98765" y="4458"/>
                      <a:pt x="45749" y="26403"/>
                      <a:pt x="0" y="65894"/>
                    </a:cubicBezTo>
                    <a:lnTo>
                      <a:pt x="159039" y="224923"/>
                    </a:lnTo>
                    <a:lnTo>
                      <a:pt x="159039" y="0"/>
                    </a:lnTo>
                    <a:close/>
                  </a:path>
                </a:pathLst>
              </a:custGeom>
              <a:solidFill>
                <a:schemeClr val="bg1"/>
              </a:solidFill>
              <a:ln w="9525" cap="flat">
                <a:noFill/>
                <a:prstDash val="solid"/>
                <a:miter/>
              </a:ln>
            </p:spPr>
            <p:txBody>
              <a:bodyPr rtlCol="0" anchor="ctr"/>
              <a:lstStyle/>
              <a:p>
                <a:endParaRPr lang="en-AU" sz="3200"/>
              </a:p>
            </p:txBody>
          </p:sp>
          <p:sp>
            <p:nvSpPr>
              <p:cNvPr id="73" name="Freeform: Shape 72">
                <a:extLst>
                  <a:ext uri="{FF2B5EF4-FFF2-40B4-BE49-F238E27FC236}">
                    <a16:creationId xmlns:a16="http://schemas.microsoft.com/office/drawing/2014/main" id="{369383E7-529C-40D6-9B7B-A19A02313419}"/>
                  </a:ext>
                </a:extLst>
              </p:cNvPr>
              <p:cNvSpPr/>
              <p:nvPr/>
            </p:nvSpPr>
            <p:spPr>
              <a:xfrm>
                <a:off x="5232379" y="4358211"/>
                <a:ext cx="323850" cy="228600"/>
              </a:xfrm>
              <a:custGeom>
                <a:avLst/>
                <a:gdLst>
                  <a:gd name="connsiteX0" fmla="*/ 0 w 323850"/>
                  <a:gd name="connsiteY0" fmla="*/ 0 h 228600"/>
                  <a:gd name="connsiteX1" fmla="*/ 96488 w 323850"/>
                  <a:gd name="connsiteY1" fmla="*/ 232962 h 228600"/>
                  <a:gd name="connsiteX2" fmla="*/ 329460 w 323850"/>
                  <a:gd name="connsiteY2" fmla="*/ 0 h 228600"/>
                  <a:gd name="connsiteX3" fmla="*/ 0 w 323850"/>
                  <a:gd name="connsiteY3" fmla="*/ 0 h 228600"/>
                </a:gdLst>
                <a:ahLst/>
                <a:cxnLst>
                  <a:cxn ang="0">
                    <a:pos x="connsiteX0" y="connsiteY0"/>
                  </a:cxn>
                  <a:cxn ang="0">
                    <a:pos x="connsiteX1" y="connsiteY1"/>
                  </a:cxn>
                  <a:cxn ang="0">
                    <a:pos x="connsiteX2" y="connsiteY2"/>
                  </a:cxn>
                  <a:cxn ang="0">
                    <a:pos x="connsiteX3" y="connsiteY3"/>
                  </a:cxn>
                </a:cxnLst>
                <a:rect l="l" t="t" r="r" b="b"/>
                <a:pathLst>
                  <a:path w="323850" h="228600">
                    <a:moveTo>
                      <a:pt x="0" y="0"/>
                    </a:moveTo>
                    <a:cubicBezTo>
                      <a:pt x="4705" y="89011"/>
                      <a:pt x="36871" y="166668"/>
                      <a:pt x="96488" y="232962"/>
                    </a:cubicBezTo>
                    <a:lnTo>
                      <a:pt x="329460" y="0"/>
                    </a:lnTo>
                    <a:lnTo>
                      <a:pt x="0" y="0"/>
                    </a:lnTo>
                    <a:close/>
                  </a:path>
                </a:pathLst>
              </a:custGeom>
              <a:solidFill>
                <a:schemeClr val="bg1"/>
              </a:solidFill>
              <a:ln w="9525" cap="flat">
                <a:noFill/>
                <a:prstDash val="solid"/>
                <a:miter/>
              </a:ln>
            </p:spPr>
            <p:txBody>
              <a:bodyPr rtlCol="0" anchor="ctr"/>
              <a:lstStyle/>
              <a:p>
                <a:endParaRPr lang="en-AU" sz="3200"/>
              </a:p>
            </p:txBody>
          </p:sp>
          <p:sp>
            <p:nvSpPr>
              <p:cNvPr id="74" name="Freeform: Shape 73">
                <a:extLst>
                  <a:ext uri="{FF2B5EF4-FFF2-40B4-BE49-F238E27FC236}">
                    <a16:creationId xmlns:a16="http://schemas.microsoft.com/office/drawing/2014/main" id="{30C82A40-B16F-4265-8AC6-BE019F817BED}"/>
                  </a:ext>
                </a:extLst>
              </p:cNvPr>
              <p:cNvSpPr/>
              <p:nvPr/>
            </p:nvSpPr>
            <p:spPr>
              <a:xfrm>
                <a:off x="5437604" y="4390919"/>
                <a:ext cx="152400" cy="219075"/>
              </a:xfrm>
              <a:custGeom>
                <a:avLst/>
                <a:gdLst>
                  <a:gd name="connsiteX0" fmla="*/ 0 w 152400"/>
                  <a:gd name="connsiteY0" fmla="*/ 156982 h 219075"/>
                  <a:gd name="connsiteX1" fmla="*/ 156982 w 152400"/>
                  <a:gd name="connsiteY1" fmla="*/ 222018 h 219075"/>
                  <a:gd name="connsiteX2" fmla="*/ 156982 w 152400"/>
                  <a:gd name="connsiteY2" fmla="*/ 0 h 219075"/>
                  <a:gd name="connsiteX3" fmla="*/ 0 w 152400"/>
                  <a:gd name="connsiteY3" fmla="*/ 156982 h 219075"/>
                </a:gdLst>
                <a:ahLst/>
                <a:cxnLst>
                  <a:cxn ang="0">
                    <a:pos x="connsiteX0" y="connsiteY0"/>
                  </a:cxn>
                  <a:cxn ang="0">
                    <a:pos x="connsiteX1" y="connsiteY1"/>
                  </a:cxn>
                  <a:cxn ang="0">
                    <a:pos x="connsiteX2" y="connsiteY2"/>
                  </a:cxn>
                  <a:cxn ang="0">
                    <a:pos x="connsiteX3" y="connsiteY3"/>
                  </a:cxn>
                </a:cxnLst>
                <a:rect l="l" t="t" r="r" b="b"/>
                <a:pathLst>
                  <a:path w="152400" h="219075">
                    <a:moveTo>
                      <a:pt x="0" y="156982"/>
                    </a:moveTo>
                    <a:cubicBezTo>
                      <a:pt x="45196" y="195920"/>
                      <a:pt x="97507" y="217599"/>
                      <a:pt x="156982" y="222018"/>
                    </a:cubicBezTo>
                    <a:lnTo>
                      <a:pt x="156982" y="0"/>
                    </a:lnTo>
                    <a:lnTo>
                      <a:pt x="0" y="156982"/>
                    </a:lnTo>
                    <a:close/>
                  </a:path>
                </a:pathLst>
              </a:custGeom>
              <a:solidFill>
                <a:schemeClr val="bg1"/>
              </a:solidFill>
              <a:ln w="9525" cap="flat">
                <a:noFill/>
                <a:prstDash val="solid"/>
                <a:miter/>
              </a:ln>
            </p:spPr>
            <p:txBody>
              <a:bodyPr rtlCol="0" anchor="ctr"/>
              <a:lstStyle/>
              <a:p>
                <a:endParaRPr lang="en-AU" sz="3200"/>
              </a:p>
            </p:txBody>
          </p:sp>
          <p:sp>
            <p:nvSpPr>
              <p:cNvPr id="75" name="Freeform: Shape 74">
                <a:extLst>
                  <a:ext uri="{FF2B5EF4-FFF2-40B4-BE49-F238E27FC236}">
                    <a16:creationId xmlns:a16="http://schemas.microsoft.com/office/drawing/2014/main" id="{1865A20F-A1E0-4624-8C05-053E3B3A72CB}"/>
                  </a:ext>
                </a:extLst>
              </p:cNvPr>
              <p:cNvSpPr/>
              <p:nvPr/>
            </p:nvSpPr>
            <p:spPr>
              <a:xfrm>
                <a:off x="5640868" y="4390939"/>
                <a:ext cx="76200" cy="114300"/>
              </a:xfrm>
              <a:custGeom>
                <a:avLst/>
                <a:gdLst>
                  <a:gd name="connsiteX0" fmla="*/ 0 w 76200"/>
                  <a:gd name="connsiteY0" fmla="*/ 115529 h 114300"/>
                  <a:gd name="connsiteX1" fmla="*/ 81686 w 76200"/>
                  <a:gd name="connsiteY1" fmla="*/ 81696 h 114300"/>
                  <a:gd name="connsiteX2" fmla="*/ 0 w 76200"/>
                  <a:gd name="connsiteY2" fmla="*/ 0 h 114300"/>
                  <a:gd name="connsiteX3" fmla="*/ 0 w 76200"/>
                  <a:gd name="connsiteY3" fmla="*/ 115529 h 114300"/>
                </a:gdLst>
                <a:ahLst/>
                <a:cxnLst>
                  <a:cxn ang="0">
                    <a:pos x="connsiteX0" y="connsiteY0"/>
                  </a:cxn>
                  <a:cxn ang="0">
                    <a:pos x="connsiteX1" y="connsiteY1"/>
                  </a:cxn>
                  <a:cxn ang="0">
                    <a:pos x="connsiteX2" y="connsiteY2"/>
                  </a:cxn>
                  <a:cxn ang="0">
                    <a:pos x="connsiteX3" y="connsiteY3"/>
                  </a:cxn>
                </a:cxnLst>
                <a:rect l="l" t="t" r="r" b="b"/>
                <a:pathLst>
                  <a:path w="76200" h="114300">
                    <a:moveTo>
                      <a:pt x="0" y="115529"/>
                    </a:moveTo>
                    <a:cubicBezTo>
                      <a:pt x="30347" y="111795"/>
                      <a:pt x="57579" y="100508"/>
                      <a:pt x="81686" y="81696"/>
                    </a:cubicBezTo>
                    <a:lnTo>
                      <a:pt x="0" y="0"/>
                    </a:lnTo>
                    <a:lnTo>
                      <a:pt x="0" y="115529"/>
                    </a:lnTo>
                    <a:close/>
                  </a:path>
                </a:pathLst>
              </a:custGeom>
              <a:solidFill>
                <a:schemeClr val="bg1"/>
              </a:solidFill>
              <a:ln w="9525" cap="flat">
                <a:noFill/>
                <a:prstDash val="solid"/>
                <a:miter/>
              </a:ln>
            </p:spPr>
            <p:txBody>
              <a:bodyPr rtlCol="0" anchor="ctr"/>
              <a:lstStyle/>
              <a:p>
                <a:endParaRPr lang="en-AU" sz="3200"/>
              </a:p>
            </p:txBody>
          </p:sp>
          <p:sp>
            <p:nvSpPr>
              <p:cNvPr id="76" name="Freeform: Shape 75">
                <a:extLst>
                  <a:ext uri="{FF2B5EF4-FFF2-40B4-BE49-F238E27FC236}">
                    <a16:creationId xmlns:a16="http://schemas.microsoft.com/office/drawing/2014/main" id="{3ED86D22-0449-43C2-B6D2-874325BC4383}"/>
                  </a:ext>
                </a:extLst>
              </p:cNvPr>
              <p:cNvSpPr/>
              <p:nvPr/>
            </p:nvSpPr>
            <p:spPr>
              <a:xfrm>
                <a:off x="5673586" y="4358211"/>
                <a:ext cx="219075" cy="152400"/>
              </a:xfrm>
              <a:custGeom>
                <a:avLst/>
                <a:gdLst>
                  <a:gd name="connsiteX0" fmla="*/ 0 w 219075"/>
                  <a:gd name="connsiteY0" fmla="*/ 0 h 152400"/>
                  <a:gd name="connsiteX1" fmla="*/ 159487 w 219075"/>
                  <a:gd name="connsiteY1" fmla="*/ 159487 h 152400"/>
                  <a:gd name="connsiteX2" fmla="*/ 225542 w 219075"/>
                  <a:gd name="connsiteY2" fmla="*/ 0 h 152400"/>
                  <a:gd name="connsiteX3" fmla="*/ 0 w 219075"/>
                  <a:gd name="connsiteY3" fmla="*/ 0 h 152400"/>
                </a:gdLst>
                <a:ahLst/>
                <a:cxnLst>
                  <a:cxn ang="0">
                    <a:pos x="connsiteX0" y="connsiteY0"/>
                  </a:cxn>
                  <a:cxn ang="0">
                    <a:pos x="connsiteX1" y="connsiteY1"/>
                  </a:cxn>
                  <a:cxn ang="0">
                    <a:pos x="connsiteX2" y="connsiteY2"/>
                  </a:cxn>
                  <a:cxn ang="0">
                    <a:pos x="connsiteX3" y="connsiteY3"/>
                  </a:cxn>
                </a:cxnLst>
                <a:rect l="l" t="t" r="r" b="b"/>
                <a:pathLst>
                  <a:path w="219075" h="152400">
                    <a:moveTo>
                      <a:pt x="0" y="0"/>
                    </a:moveTo>
                    <a:lnTo>
                      <a:pt x="159487" y="159487"/>
                    </a:lnTo>
                    <a:cubicBezTo>
                      <a:pt x="199092" y="113595"/>
                      <a:pt x="221104" y="60446"/>
                      <a:pt x="225542" y="0"/>
                    </a:cubicBezTo>
                    <a:lnTo>
                      <a:pt x="0" y="0"/>
                    </a:lnTo>
                    <a:close/>
                  </a:path>
                </a:pathLst>
              </a:custGeom>
              <a:solidFill>
                <a:schemeClr val="bg1"/>
              </a:solidFill>
              <a:ln w="9525" cap="flat">
                <a:noFill/>
                <a:prstDash val="solid"/>
                <a:miter/>
              </a:ln>
            </p:spPr>
            <p:txBody>
              <a:bodyPr rtlCol="0" anchor="ctr"/>
              <a:lstStyle/>
              <a:p>
                <a:endParaRPr lang="en-AU" sz="3200"/>
              </a:p>
            </p:txBody>
          </p:sp>
          <p:sp>
            <p:nvSpPr>
              <p:cNvPr id="77" name="Freeform: Shape 76">
                <a:extLst>
                  <a:ext uri="{FF2B5EF4-FFF2-40B4-BE49-F238E27FC236}">
                    <a16:creationId xmlns:a16="http://schemas.microsoft.com/office/drawing/2014/main" id="{FCE835AC-B7CF-45DC-8E55-F52B000149E9}"/>
                  </a:ext>
                </a:extLst>
              </p:cNvPr>
              <p:cNvSpPr/>
              <p:nvPr/>
            </p:nvSpPr>
            <p:spPr>
              <a:xfrm>
                <a:off x="5673577" y="4155023"/>
                <a:ext cx="219075" cy="152400"/>
              </a:xfrm>
              <a:custGeom>
                <a:avLst/>
                <a:gdLst>
                  <a:gd name="connsiteX0" fmla="*/ 221894 w 219075"/>
                  <a:gd name="connsiteY0" fmla="*/ 156905 h 152400"/>
                  <a:gd name="connsiteX1" fmla="*/ 156915 w 219075"/>
                  <a:gd name="connsiteY1" fmla="*/ 0 h 152400"/>
                  <a:gd name="connsiteX2" fmla="*/ 0 w 219075"/>
                  <a:gd name="connsiteY2" fmla="*/ 156905 h 152400"/>
                  <a:gd name="connsiteX3" fmla="*/ 221894 w 219075"/>
                  <a:gd name="connsiteY3" fmla="*/ 156905 h 152400"/>
                </a:gdLst>
                <a:ahLst/>
                <a:cxnLst>
                  <a:cxn ang="0">
                    <a:pos x="connsiteX0" y="connsiteY0"/>
                  </a:cxn>
                  <a:cxn ang="0">
                    <a:pos x="connsiteX1" y="connsiteY1"/>
                  </a:cxn>
                  <a:cxn ang="0">
                    <a:pos x="connsiteX2" y="connsiteY2"/>
                  </a:cxn>
                  <a:cxn ang="0">
                    <a:pos x="connsiteX3" y="connsiteY3"/>
                  </a:cxn>
                </a:cxnLst>
                <a:rect l="l" t="t" r="r" b="b"/>
                <a:pathLst>
                  <a:path w="219075" h="152400">
                    <a:moveTo>
                      <a:pt x="221894" y="156905"/>
                    </a:moveTo>
                    <a:cubicBezTo>
                      <a:pt x="217484" y="97460"/>
                      <a:pt x="195815" y="45168"/>
                      <a:pt x="156915" y="0"/>
                    </a:cubicBezTo>
                    <a:lnTo>
                      <a:pt x="0" y="156905"/>
                    </a:lnTo>
                    <a:lnTo>
                      <a:pt x="221894" y="156905"/>
                    </a:lnTo>
                    <a:close/>
                  </a:path>
                </a:pathLst>
              </a:custGeom>
              <a:solidFill>
                <a:schemeClr val="bg1"/>
              </a:solidFill>
              <a:ln w="9525" cap="flat">
                <a:noFill/>
                <a:prstDash val="solid"/>
                <a:miter/>
              </a:ln>
            </p:spPr>
            <p:txBody>
              <a:bodyPr rtlCol="0" anchor="ctr"/>
              <a:lstStyle/>
              <a:p>
                <a:endParaRPr lang="en-AU" sz="3200"/>
              </a:p>
            </p:txBody>
          </p:sp>
          <p:sp>
            <p:nvSpPr>
              <p:cNvPr id="78" name="Freeform: Shape 77">
                <a:extLst>
                  <a:ext uri="{FF2B5EF4-FFF2-40B4-BE49-F238E27FC236}">
                    <a16:creationId xmlns:a16="http://schemas.microsoft.com/office/drawing/2014/main" id="{6BC591DB-FA92-4284-A7A7-51B50DF028E0}"/>
                  </a:ext>
                </a:extLst>
              </p:cNvPr>
              <p:cNvSpPr/>
              <p:nvPr/>
            </p:nvSpPr>
            <p:spPr>
              <a:xfrm>
                <a:off x="5640858" y="3949712"/>
                <a:ext cx="228600" cy="323850"/>
              </a:xfrm>
              <a:custGeom>
                <a:avLst/>
                <a:gdLst>
                  <a:gd name="connsiteX0" fmla="*/ 232972 w 228600"/>
                  <a:gd name="connsiteY0" fmla="*/ 96526 h 323850"/>
                  <a:gd name="connsiteX1" fmla="*/ 0 w 228600"/>
                  <a:gd name="connsiteY1" fmla="*/ 0 h 323850"/>
                  <a:gd name="connsiteX2" fmla="*/ 0 w 228600"/>
                  <a:gd name="connsiteY2" fmla="*/ 329479 h 323850"/>
                  <a:gd name="connsiteX3" fmla="*/ 232972 w 228600"/>
                  <a:gd name="connsiteY3" fmla="*/ 96526 h 323850"/>
                </a:gdLst>
                <a:ahLst/>
                <a:cxnLst>
                  <a:cxn ang="0">
                    <a:pos x="connsiteX0" y="connsiteY0"/>
                  </a:cxn>
                  <a:cxn ang="0">
                    <a:pos x="connsiteX1" y="connsiteY1"/>
                  </a:cxn>
                  <a:cxn ang="0">
                    <a:pos x="connsiteX2" y="connsiteY2"/>
                  </a:cxn>
                  <a:cxn ang="0">
                    <a:pos x="connsiteX3" y="connsiteY3"/>
                  </a:cxn>
                </a:cxnLst>
                <a:rect l="l" t="t" r="r" b="b"/>
                <a:pathLst>
                  <a:path w="228600" h="323850">
                    <a:moveTo>
                      <a:pt x="232972" y="96526"/>
                    </a:moveTo>
                    <a:cubicBezTo>
                      <a:pt x="166688" y="36881"/>
                      <a:pt x="89030" y="4715"/>
                      <a:pt x="0" y="0"/>
                    </a:cubicBezTo>
                    <a:lnTo>
                      <a:pt x="0" y="329479"/>
                    </a:lnTo>
                    <a:lnTo>
                      <a:pt x="232972" y="96526"/>
                    </a:lnTo>
                    <a:close/>
                  </a:path>
                </a:pathLst>
              </a:custGeom>
              <a:solidFill>
                <a:schemeClr val="bg1"/>
              </a:solidFill>
              <a:ln w="9525" cap="flat">
                <a:noFill/>
                <a:prstDash val="solid"/>
                <a:miter/>
              </a:ln>
            </p:spPr>
            <p:txBody>
              <a:bodyPr rtlCol="0" anchor="ctr"/>
              <a:lstStyle/>
              <a:p>
                <a:endParaRPr lang="en-AU" sz="3200"/>
              </a:p>
            </p:txBody>
          </p:sp>
        </p:grpSp>
        <p:sp>
          <p:nvSpPr>
            <p:cNvPr id="333" name="Arrow: U-Turn Milestone 6b" title="Timeline Arrow">
              <a:extLst>
                <a:ext uri="{FF2B5EF4-FFF2-40B4-BE49-F238E27FC236}">
                  <a16:creationId xmlns:a16="http://schemas.microsoft.com/office/drawing/2014/main" id="{2CCA7976-94D1-45A6-A300-73F97ECFF015}"/>
                </a:ext>
              </a:extLst>
            </p:cNvPr>
            <p:cNvSpPr/>
            <p:nvPr/>
          </p:nvSpPr>
          <p:spPr>
            <a:xfrm>
              <a:off x="5730712" y="2934056"/>
              <a:ext cx="893882" cy="650967"/>
            </a:xfrm>
            <a:prstGeom prst="uturnArrow">
              <a:avLst>
                <a:gd name="adj1" fmla="val 37244"/>
                <a:gd name="adj2" fmla="val 18622"/>
                <a:gd name="adj3" fmla="val 20252"/>
                <a:gd name="adj4" fmla="val 52602"/>
                <a:gd name="adj5" fmla="val 9683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a:solidFill>
                  <a:schemeClr val="tx1"/>
                </a:solidFill>
              </a:endParaRPr>
            </a:p>
          </p:txBody>
        </p:sp>
        <p:grpSp>
          <p:nvGrpSpPr>
            <p:cNvPr id="334" name="Group 333">
              <a:extLst>
                <a:ext uri="{FF2B5EF4-FFF2-40B4-BE49-F238E27FC236}">
                  <a16:creationId xmlns:a16="http://schemas.microsoft.com/office/drawing/2014/main" id="{0D5C2896-7757-45F6-BBF9-AE09B7784B24}"/>
                </a:ext>
              </a:extLst>
            </p:cNvPr>
            <p:cNvGrpSpPr/>
            <p:nvPr/>
          </p:nvGrpSpPr>
          <p:grpSpPr>
            <a:xfrm>
              <a:off x="5895643" y="2741538"/>
              <a:ext cx="620238" cy="620238"/>
              <a:chOff x="5668055" y="2597263"/>
              <a:chExt cx="620238" cy="620238"/>
            </a:xfrm>
          </p:grpSpPr>
          <p:sp>
            <p:nvSpPr>
              <p:cNvPr id="218" name="Oval 217" title="Circle Background">
                <a:extLst>
                  <a:ext uri="{FF2B5EF4-FFF2-40B4-BE49-F238E27FC236}">
                    <a16:creationId xmlns:a16="http://schemas.microsoft.com/office/drawing/2014/main" id="{657CEE0F-82C8-41D2-BD4B-D953994D0BA3}"/>
                  </a:ext>
                </a:extLst>
              </p:cNvPr>
              <p:cNvSpPr/>
              <p:nvPr/>
            </p:nvSpPr>
            <p:spPr>
              <a:xfrm>
                <a:off x="5668055" y="2597263"/>
                <a:ext cx="620238" cy="620238"/>
              </a:xfrm>
              <a:prstGeom prst="ellips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grpSp>
            <p:nvGrpSpPr>
              <p:cNvPr id="147" name="Group 146">
                <a:extLst>
                  <a:ext uri="{FF2B5EF4-FFF2-40B4-BE49-F238E27FC236}">
                    <a16:creationId xmlns:a16="http://schemas.microsoft.com/office/drawing/2014/main" id="{32540A0D-5738-4A3D-AFD5-CEB32117979E}"/>
                  </a:ext>
                </a:extLst>
              </p:cNvPr>
              <p:cNvGrpSpPr/>
              <p:nvPr/>
            </p:nvGrpSpPr>
            <p:grpSpPr>
              <a:xfrm>
                <a:off x="5747206" y="2648809"/>
                <a:ext cx="467698" cy="470077"/>
                <a:chOff x="4140498" y="4116191"/>
                <a:chExt cx="398973" cy="401002"/>
              </a:xfrm>
            </p:grpSpPr>
            <p:sp>
              <p:nvSpPr>
                <p:cNvPr id="91" name="Freeform: Shape 90">
                  <a:extLst>
                    <a:ext uri="{FF2B5EF4-FFF2-40B4-BE49-F238E27FC236}">
                      <a16:creationId xmlns:a16="http://schemas.microsoft.com/office/drawing/2014/main" id="{2E259611-98B9-478C-87A0-DBD7F9191037}"/>
                    </a:ext>
                  </a:extLst>
                </p:cNvPr>
                <p:cNvSpPr/>
                <p:nvPr/>
              </p:nvSpPr>
              <p:spPr>
                <a:xfrm>
                  <a:off x="4491019" y="4507668"/>
                  <a:ext cx="9525" cy="9525"/>
                </a:xfrm>
                <a:custGeom>
                  <a:avLst/>
                  <a:gdLst>
                    <a:gd name="connsiteX0" fmla="*/ 0 w 9525"/>
                    <a:gd name="connsiteY0" fmla="*/ 0 h 9525"/>
                    <a:gd name="connsiteX1" fmla="*/ 12382 w 9525"/>
                    <a:gd name="connsiteY1" fmla="*/ 0 h 9525"/>
                    <a:gd name="connsiteX2" fmla="*/ 12382 w 9525"/>
                    <a:gd name="connsiteY2" fmla="*/ 12382 h 9525"/>
                    <a:gd name="connsiteX3" fmla="*/ 0 w 9525"/>
                    <a:gd name="connsiteY3" fmla="*/ 12382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lnTo>
                        <a:pt x="12382" y="0"/>
                      </a:lnTo>
                      <a:lnTo>
                        <a:pt x="12382" y="12382"/>
                      </a:lnTo>
                      <a:lnTo>
                        <a:pt x="0" y="12382"/>
                      </a:lnTo>
                      <a:close/>
                    </a:path>
                  </a:pathLst>
                </a:custGeom>
                <a:solidFill>
                  <a:schemeClr val="bg1"/>
                </a:solidFill>
                <a:ln w="9525" cap="flat">
                  <a:noFill/>
                  <a:prstDash val="solid"/>
                  <a:miter/>
                </a:ln>
              </p:spPr>
              <p:txBody>
                <a:bodyPr rtlCol="0" anchor="ctr"/>
                <a:lstStyle/>
                <a:p>
                  <a:endParaRPr lang="en-AU" sz="3200"/>
                </a:p>
              </p:txBody>
            </p:sp>
            <p:sp>
              <p:nvSpPr>
                <p:cNvPr id="92" name="Freeform: Shape 91">
                  <a:extLst>
                    <a:ext uri="{FF2B5EF4-FFF2-40B4-BE49-F238E27FC236}">
                      <a16:creationId xmlns:a16="http://schemas.microsoft.com/office/drawing/2014/main" id="{305A14E7-EA9E-42F6-B60F-F51E60165742}"/>
                    </a:ext>
                  </a:extLst>
                </p:cNvPr>
                <p:cNvSpPr/>
                <p:nvPr/>
              </p:nvSpPr>
              <p:spPr>
                <a:xfrm>
                  <a:off x="4445299" y="4507668"/>
                  <a:ext cx="9525" cy="9525"/>
                </a:xfrm>
                <a:custGeom>
                  <a:avLst/>
                  <a:gdLst>
                    <a:gd name="connsiteX0" fmla="*/ 0 w 9525"/>
                    <a:gd name="connsiteY0" fmla="*/ 0 h 9525"/>
                    <a:gd name="connsiteX1" fmla="*/ 12382 w 9525"/>
                    <a:gd name="connsiteY1" fmla="*/ 0 h 9525"/>
                    <a:gd name="connsiteX2" fmla="*/ 12382 w 9525"/>
                    <a:gd name="connsiteY2" fmla="*/ 12382 h 9525"/>
                    <a:gd name="connsiteX3" fmla="*/ 0 w 9525"/>
                    <a:gd name="connsiteY3" fmla="*/ 12382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lnTo>
                        <a:pt x="12382" y="0"/>
                      </a:lnTo>
                      <a:lnTo>
                        <a:pt x="12382" y="12382"/>
                      </a:lnTo>
                      <a:lnTo>
                        <a:pt x="0" y="12382"/>
                      </a:lnTo>
                      <a:close/>
                    </a:path>
                  </a:pathLst>
                </a:custGeom>
                <a:solidFill>
                  <a:schemeClr val="bg1"/>
                </a:solidFill>
                <a:ln w="9525" cap="flat">
                  <a:noFill/>
                  <a:prstDash val="solid"/>
                  <a:miter/>
                </a:ln>
              </p:spPr>
              <p:txBody>
                <a:bodyPr rtlCol="0" anchor="ctr"/>
                <a:lstStyle/>
                <a:p>
                  <a:endParaRPr lang="en-AU" sz="3200"/>
                </a:p>
              </p:txBody>
            </p:sp>
            <p:sp>
              <p:nvSpPr>
                <p:cNvPr id="95" name="Freeform: Shape 94">
                  <a:extLst>
                    <a:ext uri="{FF2B5EF4-FFF2-40B4-BE49-F238E27FC236}">
                      <a16:creationId xmlns:a16="http://schemas.microsoft.com/office/drawing/2014/main" id="{C94B8971-36EF-435D-BA47-93324BB71610}"/>
                    </a:ext>
                  </a:extLst>
                </p:cNvPr>
                <p:cNvSpPr/>
                <p:nvPr/>
              </p:nvSpPr>
              <p:spPr>
                <a:xfrm>
                  <a:off x="4398627" y="4507668"/>
                  <a:ext cx="9525" cy="9525"/>
                </a:xfrm>
                <a:custGeom>
                  <a:avLst/>
                  <a:gdLst>
                    <a:gd name="connsiteX0" fmla="*/ 0 w 9525"/>
                    <a:gd name="connsiteY0" fmla="*/ 0 h 9525"/>
                    <a:gd name="connsiteX1" fmla="*/ 12383 w 9525"/>
                    <a:gd name="connsiteY1" fmla="*/ 0 h 9525"/>
                    <a:gd name="connsiteX2" fmla="*/ 12383 w 9525"/>
                    <a:gd name="connsiteY2" fmla="*/ 12382 h 9525"/>
                    <a:gd name="connsiteX3" fmla="*/ 0 w 9525"/>
                    <a:gd name="connsiteY3" fmla="*/ 12382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lnTo>
                        <a:pt x="12383" y="0"/>
                      </a:lnTo>
                      <a:lnTo>
                        <a:pt x="12383" y="12382"/>
                      </a:lnTo>
                      <a:lnTo>
                        <a:pt x="0" y="12382"/>
                      </a:lnTo>
                      <a:close/>
                    </a:path>
                  </a:pathLst>
                </a:custGeom>
                <a:solidFill>
                  <a:schemeClr val="bg1"/>
                </a:solidFill>
                <a:ln w="9525" cap="flat">
                  <a:noFill/>
                  <a:prstDash val="solid"/>
                  <a:miter/>
                </a:ln>
              </p:spPr>
              <p:txBody>
                <a:bodyPr rtlCol="0" anchor="ctr"/>
                <a:lstStyle/>
                <a:p>
                  <a:endParaRPr lang="en-AU" sz="3200"/>
                </a:p>
              </p:txBody>
            </p:sp>
            <p:sp>
              <p:nvSpPr>
                <p:cNvPr id="120" name="Freeform: Shape 119">
                  <a:extLst>
                    <a:ext uri="{FF2B5EF4-FFF2-40B4-BE49-F238E27FC236}">
                      <a16:creationId xmlns:a16="http://schemas.microsoft.com/office/drawing/2014/main" id="{A1884DE5-664A-4C6E-B1D6-2BAEA8CE2815}"/>
                    </a:ext>
                  </a:extLst>
                </p:cNvPr>
                <p:cNvSpPr/>
                <p:nvPr/>
              </p:nvSpPr>
              <p:spPr>
                <a:xfrm>
                  <a:off x="4352907" y="4507668"/>
                  <a:ext cx="9525" cy="9525"/>
                </a:xfrm>
                <a:custGeom>
                  <a:avLst/>
                  <a:gdLst>
                    <a:gd name="connsiteX0" fmla="*/ 0 w 9525"/>
                    <a:gd name="connsiteY0" fmla="*/ 0 h 9525"/>
                    <a:gd name="connsiteX1" fmla="*/ 12382 w 9525"/>
                    <a:gd name="connsiteY1" fmla="*/ 0 h 9525"/>
                    <a:gd name="connsiteX2" fmla="*/ 12382 w 9525"/>
                    <a:gd name="connsiteY2" fmla="*/ 12382 h 9525"/>
                    <a:gd name="connsiteX3" fmla="*/ 0 w 9525"/>
                    <a:gd name="connsiteY3" fmla="*/ 12382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lnTo>
                        <a:pt x="12382" y="0"/>
                      </a:lnTo>
                      <a:lnTo>
                        <a:pt x="12382" y="12382"/>
                      </a:lnTo>
                      <a:lnTo>
                        <a:pt x="0" y="12382"/>
                      </a:lnTo>
                      <a:close/>
                    </a:path>
                  </a:pathLst>
                </a:custGeom>
                <a:solidFill>
                  <a:schemeClr val="bg1"/>
                </a:solidFill>
                <a:ln w="9525" cap="flat">
                  <a:noFill/>
                  <a:prstDash val="solid"/>
                  <a:miter/>
                </a:ln>
              </p:spPr>
              <p:txBody>
                <a:bodyPr rtlCol="0" anchor="ctr"/>
                <a:lstStyle/>
                <a:p>
                  <a:endParaRPr lang="en-AU" sz="3200"/>
                </a:p>
              </p:txBody>
            </p:sp>
            <p:sp>
              <p:nvSpPr>
                <p:cNvPr id="121" name="Freeform: Shape 120">
                  <a:extLst>
                    <a:ext uri="{FF2B5EF4-FFF2-40B4-BE49-F238E27FC236}">
                      <a16:creationId xmlns:a16="http://schemas.microsoft.com/office/drawing/2014/main" id="{E84DA4BA-3EBA-45B8-A73F-919ED4E9E0D5}"/>
                    </a:ext>
                  </a:extLst>
                </p:cNvPr>
                <p:cNvSpPr/>
                <p:nvPr/>
              </p:nvSpPr>
              <p:spPr>
                <a:xfrm>
                  <a:off x="4306234" y="4507668"/>
                  <a:ext cx="9525" cy="9525"/>
                </a:xfrm>
                <a:custGeom>
                  <a:avLst/>
                  <a:gdLst>
                    <a:gd name="connsiteX0" fmla="*/ 0 w 9525"/>
                    <a:gd name="connsiteY0" fmla="*/ 0 h 9525"/>
                    <a:gd name="connsiteX1" fmla="*/ 12383 w 9525"/>
                    <a:gd name="connsiteY1" fmla="*/ 0 h 9525"/>
                    <a:gd name="connsiteX2" fmla="*/ 12383 w 9525"/>
                    <a:gd name="connsiteY2" fmla="*/ 12382 h 9525"/>
                    <a:gd name="connsiteX3" fmla="*/ 0 w 9525"/>
                    <a:gd name="connsiteY3" fmla="*/ 12382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lnTo>
                        <a:pt x="12383" y="0"/>
                      </a:lnTo>
                      <a:lnTo>
                        <a:pt x="12383" y="12382"/>
                      </a:lnTo>
                      <a:lnTo>
                        <a:pt x="0" y="12382"/>
                      </a:lnTo>
                      <a:close/>
                    </a:path>
                  </a:pathLst>
                </a:custGeom>
                <a:solidFill>
                  <a:schemeClr val="bg1"/>
                </a:solidFill>
                <a:ln w="9525" cap="flat">
                  <a:noFill/>
                  <a:prstDash val="solid"/>
                  <a:miter/>
                </a:ln>
              </p:spPr>
              <p:txBody>
                <a:bodyPr rtlCol="0" anchor="ctr"/>
                <a:lstStyle/>
                <a:p>
                  <a:endParaRPr lang="en-AU" sz="3200"/>
                </a:p>
              </p:txBody>
            </p:sp>
            <p:sp>
              <p:nvSpPr>
                <p:cNvPr id="122" name="Freeform: Shape 121">
                  <a:extLst>
                    <a:ext uri="{FF2B5EF4-FFF2-40B4-BE49-F238E27FC236}">
                      <a16:creationId xmlns:a16="http://schemas.microsoft.com/office/drawing/2014/main" id="{FE3F0687-4E79-4860-8BDE-5397D74F01B9}"/>
                    </a:ext>
                  </a:extLst>
                </p:cNvPr>
                <p:cNvSpPr/>
                <p:nvPr/>
              </p:nvSpPr>
              <p:spPr>
                <a:xfrm>
                  <a:off x="4260514" y="4507668"/>
                  <a:ext cx="9525" cy="9525"/>
                </a:xfrm>
                <a:custGeom>
                  <a:avLst/>
                  <a:gdLst>
                    <a:gd name="connsiteX0" fmla="*/ 0 w 9525"/>
                    <a:gd name="connsiteY0" fmla="*/ 0 h 9525"/>
                    <a:gd name="connsiteX1" fmla="*/ 12382 w 9525"/>
                    <a:gd name="connsiteY1" fmla="*/ 0 h 9525"/>
                    <a:gd name="connsiteX2" fmla="*/ 12382 w 9525"/>
                    <a:gd name="connsiteY2" fmla="*/ 12382 h 9525"/>
                    <a:gd name="connsiteX3" fmla="*/ 0 w 9525"/>
                    <a:gd name="connsiteY3" fmla="*/ 12382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lnTo>
                        <a:pt x="12382" y="0"/>
                      </a:lnTo>
                      <a:lnTo>
                        <a:pt x="12382" y="12382"/>
                      </a:lnTo>
                      <a:lnTo>
                        <a:pt x="0" y="12382"/>
                      </a:lnTo>
                      <a:close/>
                    </a:path>
                  </a:pathLst>
                </a:custGeom>
                <a:solidFill>
                  <a:schemeClr val="bg1"/>
                </a:solidFill>
                <a:ln w="9525" cap="flat">
                  <a:noFill/>
                  <a:prstDash val="solid"/>
                  <a:miter/>
                </a:ln>
              </p:spPr>
              <p:txBody>
                <a:bodyPr rtlCol="0" anchor="ctr"/>
                <a:lstStyle/>
                <a:p>
                  <a:endParaRPr lang="en-AU" sz="3200"/>
                </a:p>
              </p:txBody>
            </p:sp>
            <p:sp>
              <p:nvSpPr>
                <p:cNvPr id="123" name="Freeform: Shape 122">
                  <a:extLst>
                    <a:ext uri="{FF2B5EF4-FFF2-40B4-BE49-F238E27FC236}">
                      <a16:creationId xmlns:a16="http://schemas.microsoft.com/office/drawing/2014/main" id="{0524356C-00C2-4036-ACBC-3EC000FBAE97}"/>
                    </a:ext>
                  </a:extLst>
                </p:cNvPr>
                <p:cNvSpPr/>
                <p:nvPr/>
              </p:nvSpPr>
              <p:spPr>
                <a:xfrm>
                  <a:off x="4213842" y="4507668"/>
                  <a:ext cx="9525" cy="9525"/>
                </a:xfrm>
                <a:custGeom>
                  <a:avLst/>
                  <a:gdLst>
                    <a:gd name="connsiteX0" fmla="*/ 0 w 9525"/>
                    <a:gd name="connsiteY0" fmla="*/ 0 h 9525"/>
                    <a:gd name="connsiteX1" fmla="*/ 12383 w 9525"/>
                    <a:gd name="connsiteY1" fmla="*/ 0 h 9525"/>
                    <a:gd name="connsiteX2" fmla="*/ 12383 w 9525"/>
                    <a:gd name="connsiteY2" fmla="*/ 12382 h 9525"/>
                    <a:gd name="connsiteX3" fmla="*/ 0 w 9525"/>
                    <a:gd name="connsiteY3" fmla="*/ 12382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lnTo>
                        <a:pt x="12383" y="0"/>
                      </a:lnTo>
                      <a:lnTo>
                        <a:pt x="12383" y="12382"/>
                      </a:lnTo>
                      <a:lnTo>
                        <a:pt x="0" y="12382"/>
                      </a:lnTo>
                      <a:close/>
                    </a:path>
                  </a:pathLst>
                </a:custGeom>
                <a:solidFill>
                  <a:schemeClr val="bg1"/>
                </a:solidFill>
                <a:ln w="9525" cap="flat">
                  <a:noFill/>
                  <a:prstDash val="solid"/>
                  <a:miter/>
                </a:ln>
              </p:spPr>
              <p:txBody>
                <a:bodyPr rtlCol="0" anchor="ctr"/>
                <a:lstStyle/>
                <a:p>
                  <a:endParaRPr lang="en-AU" sz="3200"/>
                </a:p>
              </p:txBody>
            </p:sp>
            <p:sp>
              <p:nvSpPr>
                <p:cNvPr id="124" name="Freeform: Shape 123">
                  <a:extLst>
                    <a:ext uri="{FF2B5EF4-FFF2-40B4-BE49-F238E27FC236}">
                      <a16:creationId xmlns:a16="http://schemas.microsoft.com/office/drawing/2014/main" id="{3AA46E4D-E7F7-40A4-BF21-9189FFFE16C7}"/>
                    </a:ext>
                  </a:extLst>
                </p:cNvPr>
                <p:cNvSpPr/>
                <p:nvPr/>
              </p:nvSpPr>
              <p:spPr>
                <a:xfrm>
                  <a:off x="4168122" y="4507668"/>
                  <a:ext cx="9525" cy="9525"/>
                </a:xfrm>
                <a:custGeom>
                  <a:avLst/>
                  <a:gdLst>
                    <a:gd name="connsiteX0" fmla="*/ 0 w 9525"/>
                    <a:gd name="connsiteY0" fmla="*/ 0 h 9525"/>
                    <a:gd name="connsiteX1" fmla="*/ 12383 w 9525"/>
                    <a:gd name="connsiteY1" fmla="*/ 0 h 9525"/>
                    <a:gd name="connsiteX2" fmla="*/ 12383 w 9525"/>
                    <a:gd name="connsiteY2" fmla="*/ 12382 h 9525"/>
                    <a:gd name="connsiteX3" fmla="*/ 0 w 9525"/>
                    <a:gd name="connsiteY3" fmla="*/ 12382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lnTo>
                        <a:pt x="12383" y="0"/>
                      </a:lnTo>
                      <a:lnTo>
                        <a:pt x="12383" y="12382"/>
                      </a:lnTo>
                      <a:lnTo>
                        <a:pt x="0" y="12382"/>
                      </a:lnTo>
                      <a:close/>
                    </a:path>
                  </a:pathLst>
                </a:custGeom>
                <a:solidFill>
                  <a:schemeClr val="bg1"/>
                </a:solidFill>
                <a:ln w="9525" cap="flat">
                  <a:noFill/>
                  <a:prstDash val="solid"/>
                  <a:miter/>
                </a:ln>
              </p:spPr>
              <p:txBody>
                <a:bodyPr rtlCol="0" anchor="ctr"/>
                <a:lstStyle/>
                <a:p>
                  <a:endParaRPr lang="en-AU" sz="3200"/>
                </a:p>
              </p:txBody>
            </p:sp>
            <p:sp>
              <p:nvSpPr>
                <p:cNvPr id="128" name="Freeform: Shape 127">
                  <a:extLst>
                    <a:ext uri="{FF2B5EF4-FFF2-40B4-BE49-F238E27FC236}">
                      <a16:creationId xmlns:a16="http://schemas.microsoft.com/office/drawing/2014/main" id="{EB3AC124-36CA-4CB5-B044-B3B897B5784E}"/>
                    </a:ext>
                  </a:extLst>
                </p:cNvPr>
                <p:cNvSpPr/>
                <p:nvPr/>
              </p:nvSpPr>
              <p:spPr>
                <a:xfrm>
                  <a:off x="4149071" y="4188327"/>
                  <a:ext cx="371475" cy="190500"/>
                </a:xfrm>
                <a:custGeom>
                  <a:avLst/>
                  <a:gdLst>
                    <a:gd name="connsiteX0" fmla="*/ 17145 w 371475"/>
                    <a:gd name="connsiteY0" fmla="*/ 193611 h 190500"/>
                    <a:gd name="connsiteX1" fmla="*/ 102870 w 371475"/>
                    <a:gd name="connsiteY1" fmla="*/ 108838 h 190500"/>
                    <a:gd name="connsiteX2" fmla="*/ 165735 w 371475"/>
                    <a:gd name="connsiteY2" fmla="*/ 143128 h 190500"/>
                    <a:gd name="connsiteX3" fmla="*/ 177165 w 371475"/>
                    <a:gd name="connsiteY3" fmla="*/ 141223 h 190500"/>
                    <a:gd name="connsiteX4" fmla="*/ 236220 w 371475"/>
                    <a:gd name="connsiteY4" fmla="*/ 75501 h 190500"/>
                    <a:gd name="connsiteX5" fmla="*/ 289560 w 371475"/>
                    <a:gd name="connsiteY5" fmla="*/ 106933 h 190500"/>
                    <a:gd name="connsiteX6" fmla="*/ 301943 w 371475"/>
                    <a:gd name="connsiteY6" fmla="*/ 105028 h 190500"/>
                    <a:gd name="connsiteX7" fmla="*/ 359093 w 371475"/>
                    <a:gd name="connsiteY7" fmla="*/ 33591 h 190500"/>
                    <a:gd name="connsiteX8" fmla="*/ 367665 w 371475"/>
                    <a:gd name="connsiteY8" fmla="*/ 40258 h 190500"/>
                    <a:gd name="connsiteX9" fmla="*/ 373380 w 371475"/>
                    <a:gd name="connsiteY9" fmla="*/ 36448 h 190500"/>
                    <a:gd name="connsiteX10" fmla="*/ 370523 w 371475"/>
                    <a:gd name="connsiteY10" fmla="*/ 3111 h 190500"/>
                    <a:gd name="connsiteX11" fmla="*/ 365760 w 371475"/>
                    <a:gd name="connsiteY11" fmla="*/ 253 h 190500"/>
                    <a:gd name="connsiteX12" fmla="*/ 332423 w 371475"/>
                    <a:gd name="connsiteY12" fmla="*/ 8826 h 190500"/>
                    <a:gd name="connsiteX13" fmla="*/ 331470 w 371475"/>
                    <a:gd name="connsiteY13" fmla="*/ 15493 h 190500"/>
                    <a:gd name="connsiteX14" fmla="*/ 342900 w 371475"/>
                    <a:gd name="connsiteY14" fmla="*/ 23113 h 190500"/>
                    <a:gd name="connsiteX15" fmla="*/ 292418 w 371475"/>
                    <a:gd name="connsiteY15" fmla="*/ 86931 h 190500"/>
                    <a:gd name="connsiteX16" fmla="*/ 239078 w 371475"/>
                    <a:gd name="connsiteY16" fmla="*/ 55498 h 190500"/>
                    <a:gd name="connsiteX17" fmla="*/ 226695 w 371475"/>
                    <a:gd name="connsiteY17" fmla="*/ 57403 h 190500"/>
                    <a:gd name="connsiteX18" fmla="*/ 167640 w 371475"/>
                    <a:gd name="connsiteY18" fmla="*/ 123126 h 190500"/>
                    <a:gd name="connsiteX19" fmla="*/ 104775 w 371475"/>
                    <a:gd name="connsiteY19" fmla="*/ 88836 h 190500"/>
                    <a:gd name="connsiteX20" fmla="*/ 93345 w 371475"/>
                    <a:gd name="connsiteY20" fmla="*/ 90741 h 190500"/>
                    <a:gd name="connsiteX21" fmla="*/ 2858 w 371475"/>
                    <a:gd name="connsiteY21" fmla="*/ 180276 h 190500"/>
                    <a:gd name="connsiteX22" fmla="*/ 2858 w 371475"/>
                    <a:gd name="connsiteY22" fmla="*/ 193611 h 190500"/>
                    <a:gd name="connsiteX23" fmla="*/ 17145 w 371475"/>
                    <a:gd name="connsiteY23" fmla="*/ 193611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71475" h="190500">
                      <a:moveTo>
                        <a:pt x="17145" y="193611"/>
                      </a:moveTo>
                      <a:lnTo>
                        <a:pt x="102870" y="108838"/>
                      </a:lnTo>
                      <a:lnTo>
                        <a:pt x="165735" y="143128"/>
                      </a:lnTo>
                      <a:cubicBezTo>
                        <a:pt x="169545" y="145033"/>
                        <a:pt x="174308" y="144081"/>
                        <a:pt x="177165" y="141223"/>
                      </a:cubicBezTo>
                      <a:lnTo>
                        <a:pt x="236220" y="75501"/>
                      </a:lnTo>
                      <a:lnTo>
                        <a:pt x="289560" y="106933"/>
                      </a:lnTo>
                      <a:cubicBezTo>
                        <a:pt x="293370" y="109791"/>
                        <a:pt x="299085" y="108838"/>
                        <a:pt x="301943" y="105028"/>
                      </a:cubicBezTo>
                      <a:lnTo>
                        <a:pt x="359093" y="33591"/>
                      </a:lnTo>
                      <a:lnTo>
                        <a:pt x="367665" y="40258"/>
                      </a:lnTo>
                      <a:cubicBezTo>
                        <a:pt x="370523" y="42163"/>
                        <a:pt x="373380" y="40258"/>
                        <a:pt x="373380" y="36448"/>
                      </a:cubicBezTo>
                      <a:lnTo>
                        <a:pt x="370523" y="3111"/>
                      </a:lnTo>
                      <a:cubicBezTo>
                        <a:pt x="370523" y="1206"/>
                        <a:pt x="367665" y="-699"/>
                        <a:pt x="365760" y="253"/>
                      </a:cubicBezTo>
                      <a:lnTo>
                        <a:pt x="332423" y="8826"/>
                      </a:lnTo>
                      <a:cubicBezTo>
                        <a:pt x="329565" y="9778"/>
                        <a:pt x="328613" y="13588"/>
                        <a:pt x="331470" y="15493"/>
                      </a:cubicBezTo>
                      <a:lnTo>
                        <a:pt x="342900" y="23113"/>
                      </a:lnTo>
                      <a:lnTo>
                        <a:pt x="292418" y="86931"/>
                      </a:lnTo>
                      <a:lnTo>
                        <a:pt x="239078" y="55498"/>
                      </a:lnTo>
                      <a:cubicBezTo>
                        <a:pt x="235268" y="53593"/>
                        <a:pt x="230505" y="53593"/>
                        <a:pt x="226695" y="57403"/>
                      </a:cubicBezTo>
                      <a:lnTo>
                        <a:pt x="167640" y="123126"/>
                      </a:lnTo>
                      <a:lnTo>
                        <a:pt x="104775" y="88836"/>
                      </a:lnTo>
                      <a:cubicBezTo>
                        <a:pt x="100965" y="86931"/>
                        <a:pt x="96202" y="87883"/>
                        <a:pt x="93345" y="90741"/>
                      </a:cubicBezTo>
                      <a:lnTo>
                        <a:pt x="2858" y="180276"/>
                      </a:lnTo>
                      <a:cubicBezTo>
                        <a:pt x="-953" y="184086"/>
                        <a:pt x="-953" y="189801"/>
                        <a:pt x="2858" y="193611"/>
                      </a:cubicBezTo>
                      <a:cubicBezTo>
                        <a:pt x="7620" y="197421"/>
                        <a:pt x="13335" y="197421"/>
                        <a:pt x="17145" y="193611"/>
                      </a:cubicBezTo>
                      <a:close/>
                    </a:path>
                  </a:pathLst>
                </a:custGeom>
                <a:solidFill>
                  <a:schemeClr val="bg1"/>
                </a:solidFill>
                <a:ln w="9525" cap="flat">
                  <a:noFill/>
                  <a:prstDash val="solid"/>
                  <a:miter/>
                </a:ln>
              </p:spPr>
              <p:txBody>
                <a:bodyPr rtlCol="0" anchor="ctr"/>
                <a:lstStyle/>
                <a:p>
                  <a:endParaRPr lang="en-AU" sz="3200"/>
                </a:p>
              </p:txBody>
            </p:sp>
            <p:sp>
              <p:nvSpPr>
                <p:cNvPr id="129" name="Freeform: Shape 128">
                  <a:extLst>
                    <a:ext uri="{FF2B5EF4-FFF2-40B4-BE49-F238E27FC236}">
                      <a16:creationId xmlns:a16="http://schemas.microsoft.com/office/drawing/2014/main" id="{DB99F04A-D3D5-44AD-92C2-175EE53EAF33}"/>
                    </a:ext>
                  </a:extLst>
                </p:cNvPr>
                <p:cNvSpPr/>
                <p:nvPr/>
              </p:nvSpPr>
              <p:spPr>
                <a:xfrm>
                  <a:off x="4207174" y="4131431"/>
                  <a:ext cx="66675" cy="104775"/>
                </a:xfrm>
                <a:custGeom>
                  <a:avLst/>
                  <a:gdLst>
                    <a:gd name="connsiteX0" fmla="*/ 24765 w 66675"/>
                    <a:gd name="connsiteY0" fmla="*/ 72390 h 104775"/>
                    <a:gd name="connsiteX1" fmla="*/ 37148 w 66675"/>
                    <a:gd name="connsiteY1" fmla="*/ 110490 h 104775"/>
                    <a:gd name="connsiteX2" fmla="*/ 49530 w 66675"/>
                    <a:gd name="connsiteY2" fmla="*/ 72390 h 104775"/>
                    <a:gd name="connsiteX3" fmla="*/ 74295 w 66675"/>
                    <a:gd name="connsiteY3" fmla="*/ 37147 h 104775"/>
                    <a:gd name="connsiteX4" fmla="*/ 37148 w 66675"/>
                    <a:gd name="connsiteY4" fmla="*/ 0 h 104775"/>
                    <a:gd name="connsiteX5" fmla="*/ 0 w 66675"/>
                    <a:gd name="connsiteY5" fmla="*/ 37147 h 104775"/>
                    <a:gd name="connsiteX6" fmla="*/ 24765 w 66675"/>
                    <a:gd name="connsiteY6" fmla="*/ 72390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5" h="104775">
                      <a:moveTo>
                        <a:pt x="24765" y="72390"/>
                      </a:moveTo>
                      <a:lnTo>
                        <a:pt x="37148" y="110490"/>
                      </a:lnTo>
                      <a:lnTo>
                        <a:pt x="49530" y="72390"/>
                      </a:lnTo>
                      <a:cubicBezTo>
                        <a:pt x="63818" y="66675"/>
                        <a:pt x="74295" y="53340"/>
                        <a:pt x="74295" y="37147"/>
                      </a:cubicBezTo>
                      <a:cubicBezTo>
                        <a:pt x="74295" y="16192"/>
                        <a:pt x="57150" y="0"/>
                        <a:pt x="37148" y="0"/>
                      </a:cubicBezTo>
                      <a:cubicBezTo>
                        <a:pt x="16192" y="0"/>
                        <a:pt x="0" y="17145"/>
                        <a:pt x="0" y="37147"/>
                      </a:cubicBezTo>
                      <a:cubicBezTo>
                        <a:pt x="952" y="53340"/>
                        <a:pt x="10477" y="67627"/>
                        <a:pt x="24765" y="72390"/>
                      </a:cubicBezTo>
                      <a:close/>
                    </a:path>
                  </a:pathLst>
                </a:custGeom>
                <a:solidFill>
                  <a:schemeClr val="bg1"/>
                </a:solidFill>
                <a:ln w="9525" cap="flat">
                  <a:noFill/>
                  <a:prstDash val="solid"/>
                  <a:miter/>
                </a:ln>
              </p:spPr>
              <p:txBody>
                <a:bodyPr rtlCol="0" anchor="ctr"/>
                <a:lstStyle/>
                <a:p>
                  <a:endParaRPr lang="en-AU" sz="3200"/>
                </a:p>
              </p:txBody>
            </p:sp>
            <p:sp>
              <p:nvSpPr>
                <p:cNvPr id="138" name="Freeform: Shape 137">
                  <a:extLst>
                    <a:ext uri="{FF2B5EF4-FFF2-40B4-BE49-F238E27FC236}">
                      <a16:creationId xmlns:a16="http://schemas.microsoft.com/office/drawing/2014/main" id="{2BCC2C65-839E-45B0-91C1-2FAC085D6A55}"/>
                    </a:ext>
                  </a:extLst>
                </p:cNvPr>
                <p:cNvSpPr/>
                <p:nvPr/>
              </p:nvSpPr>
              <p:spPr>
                <a:xfrm>
                  <a:off x="4339572" y="4116191"/>
                  <a:ext cx="66675" cy="104775"/>
                </a:xfrm>
                <a:custGeom>
                  <a:avLst/>
                  <a:gdLst>
                    <a:gd name="connsiteX0" fmla="*/ 24765 w 66675"/>
                    <a:gd name="connsiteY0" fmla="*/ 72390 h 104775"/>
                    <a:gd name="connsiteX1" fmla="*/ 37147 w 66675"/>
                    <a:gd name="connsiteY1" fmla="*/ 110490 h 104775"/>
                    <a:gd name="connsiteX2" fmla="*/ 49530 w 66675"/>
                    <a:gd name="connsiteY2" fmla="*/ 72390 h 104775"/>
                    <a:gd name="connsiteX3" fmla="*/ 74295 w 66675"/>
                    <a:gd name="connsiteY3" fmla="*/ 37147 h 104775"/>
                    <a:gd name="connsiteX4" fmla="*/ 37147 w 66675"/>
                    <a:gd name="connsiteY4" fmla="*/ 0 h 104775"/>
                    <a:gd name="connsiteX5" fmla="*/ 0 w 66675"/>
                    <a:gd name="connsiteY5" fmla="*/ 37147 h 104775"/>
                    <a:gd name="connsiteX6" fmla="*/ 24765 w 66675"/>
                    <a:gd name="connsiteY6" fmla="*/ 72390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5" h="104775">
                      <a:moveTo>
                        <a:pt x="24765" y="72390"/>
                      </a:moveTo>
                      <a:lnTo>
                        <a:pt x="37147" y="110490"/>
                      </a:lnTo>
                      <a:lnTo>
                        <a:pt x="49530" y="72390"/>
                      </a:lnTo>
                      <a:cubicBezTo>
                        <a:pt x="63818" y="66675"/>
                        <a:pt x="74295" y="53340"/>
                        <a:pt x="74295" y="37147"/>
                      </a:cubicBezTo>
                      <a:cubicBezTo>
                        <a:pt x="74295" y="16192"/>
                        <a:pt x="57150" y="0"/>
                        <a:pt x="37147" y="0"/>
                      </a:cubicBezTo>
                      <a:cubicBezTo>
                        <a:pt x="16192" y="0"/>
                        <a:pt x="0" y="17145"/>
                        <a:pt x="0" y="37147"/>
                      </a:cubicBezTo>
                      <a:cubicBezTo>
                        <a:pt x="0" y="53340"/>
                        <a:pt x="10477" y="66675"/>
                        <a:pt x="24765" y="72390"/>
                      </a:cubicBezTo>
                      <a:close/>
                    </a:path>
                  </a:pathLst>
                </a:custGeom>
                <a:solidFill>
                  <a:schemeClr val="bg1"/>
                </a:solidFill>
                <a:ln w="9525" cap="flat">
                  <a:noFill/>
                  <a:prstDash val="solid"/>
                  <a:miter/>
                </a:ln>
              </p:spPr>
              <p:txBody>
                <a:bodyPr rtlCol="0" anchor="ctr"/>
                <a:lstStyle/>
                <a:p>
                  <a:endParaRPr lang="en-AU" sz="3200"/>
                </a:p>
              </p:txBody>
            </p:sp>
            <p:sp>
              <p:nvSpPr>
                <p:cNvPr id="139" name="Freeform: Shape 138">
                  <a:extLst>
                    <a:ext uri="{FF2B5EF4-FFF2-40B4-BE49-F238E27FC236}">
                      <a16:creationId xmlns:a16="http://schemas.microsoft.com/office/drawing/2014/main" id="{EE59585D-322E-42D7-8087-8CC46CBABB3E}"/>
                    </a:ext>
                  </a:extLst>
                </p:cNvPr>
                <p:cNvSpPr/>
                <p:nvPr/>
              </p:nvSpPr>
              <p:spPr>
                <a:xfrm>
                  <a:off x="4272897" y="4369079"/>
                  <a:ext cx="85725" cy="66675"/>
                </a:xfrm>
                <a:custGeom>
                  <a:avLst/>
                  <a:gdLst>
                    <a:gd name="connsiteX0" fmla="*/ 61913 w 85725"/>
                    <a:gd name="connsiteY0" fmla="*/ 21431 h 66675"/>
                    <a:gd name="connsiteX1" fmla="*/ 49530 w 85725"/>
                    <a:gd name="connsiteY1" fmla="*/ 1429 h 66675"/>
                    <a:gd name="connsiteX2" fmla="*/ 42863 w 85725"/>
                    <a:gd name="connsiteY2" fmla="*/ 1429 h 66675"/>
                    <a:gd name="connsiteX3" fmla="*/ 30480 w 85725"/>
                    <a:gd name="connsiteY3" fmla="*/ 21431 h 66675"/>
                    <a:gd name="connsiteX4" fmla="*/ 11430 w 85725"/>
                    <a:gd name="connsiteY4" fmla="*/ 21431 h 66675"/>
                    <a:gd name="connsiteX5" fmla="*/ 0 w 85725"/>
                    <a:gd name="connsiteY5" fmla="*/ 32861 h 66675"/>
                    <a:gd name="connsiteX6" fmla="*/ 0 w 85725"/>
                    <a:gd name="connsiteY6" fmla="*/ 64294 h 66675"/>
                    <a:gd name="connsiteX7" fmla="*/ 11430 w 85725"/>
                    <a:gd name="connsiteY7" fmla="*/ 75724 h 66675"/>
                    <a:gd name="connsiteX8" fmla="*/ 80963 w 85725"/>
                    <a:gd name="connsiteY8" fmla="*/ 75724 h 66675"/>
                    <a:gd name="connsiteX9" fmla="*/ 92392 w 85725"/>
                    <a:gd name="connsiteY9" fmla="*/ 64294 h 66675"/>
                    <a:gd name="connsiteX10" fmla="*/ 92392 w 85725"/>
                    <a:gd name="connsiteY10" fmla="*/ 32861 h 66675"/>
                    <a:gd name="connsiteX11" fmla="*/ 80963 w 85725"/>
                    <a:gd name="connsiteY11" fmla="*/ 21431 h 66675"/>
                    <a:gd name="connsiteX12" fmla="*/ 61913 w 85725"/>
                    <a:gd name="connsiteY12" fmla="*/ 21431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725" h="66675">
                      <a:moveTo>
                        <a:pt x="61913" y="21431"/>
                      </a:moveTo>
                      <a:lnTo>
                        <a:pt x="49530" y="1429"/>
                      </a:lnTo>
                      <a:cubicBezTo>
                        <a:pt x="47625" y="-476"/>
                        <a:pt x="44767" y="-476"/>
                        <a:pt x="42863" y="1429"/>
                      </a:cubicBezTo>
                      <a:lnTo>
                        <a:pt x="30480" y="21431"/>
                      </a:lnTo>
                      <a:lnTo>
                        <a:pt x="11430" y="21431"/>
                      </a:lnTo>
                      <a:cubicBezTo>
                        <a:pt x="4763" y="21431"/>
                        <a:pt x="0" y="26194"/>
                        <a:pt x="0" y="32861"/>
                      </a:cubicBezTo>
                      <a:lnTo>
                        <a:pt x="0" y="64294"/>
                      </a:lnTo>
                      <a:cubicBezTo>
                        <a:pt x="0" y="70961"/>
                        <a:pt x="4763" y="75724"/>
                        <a:pt x="11430" y="75724"/>
                      </a:cubicBezTo>
                      <a:lnTo>
                        <a:pt x="80963" y="75724"/>
                      </a:lnTo>
                      <a:cubicBezTo>
                        <a:pt x="87630" y="75724"/>
                        <a:pt x="92392" y="70961"/>
                        <a:pt x="92392" y="64294"/>
                      </a:cubicBezTo>
                      <a:lnTo>
                        <a:pt x="92392" y="32861"/>
                      </a:lnTo>
                      <a:cubicBezTo>
                        <a:pt x="92392" y="26194"/>
                        <a:pt x="87630" y="21431"/>
                        <a:pt x="80963" y="21431"/>
                      </a:cubicBezTo>
                      <a:lnTo>
                        <a:pt x="61913" y="21431"/>
                      </a:lnTo>
                      <a:close/>
                    </a:path>
                  </a:pathLst>
                </a:custGeom>
                <a:solidFill>
                  <a:schemeClr val="bg1"/>
                </a:solidFill>
                <a:ln w="9525" cap="flat">
                  <a:noFill/>
                  <a:prstDash val="solid"/>
                  <a:miter/>
                </a:ln>
              </p:spPr>
              <p:txBody>
                <a:bodyPr rtlCol="0" anchor="ctr"/>
                <a:lstStyle/>
                <a:p>
                  <a:endParaRPr lang="en-AU" sz="3200"/>
                </a:p>
              </p:txBody>
            </p:sp>
            <p:sp>
              <p:nvSpPr>
                <p:cNvPr id="140" name="Freeform: Shape 139">
                  <a:extLst>
                    <a:ext uri="{FF2B5EF4-FFF2-40B4-BE49-F238E27FC236}">
                      <a16:creationId xmlns:a16="http://schemas.microsoft.com/office/drawing/2014/main" id="{C3FDE0AC-2B06-47EE-AA3A-16A8C71FA43A}"/>
                    </a:ext>
                  </a:extLst>
                </p:cNvPr>
                <p:cNvSpPr/>
                <p:nvPr/>
              </p:nvSpPr>
              <p:spPr>
                <a:xfrm>
                  <a:off x="4398627" y="4317644"/>
                  <a:ext cx="85725" cy="66675"/>
                </a:xfrm>
                <a:custGeom>
                  <a:avLst/>
                  <a:gdLst>
                    <a:gd name="connsiteX0" fmla="*/ 61913 w 85725"/>
                    <a:gd name="connsiteY0" fmla="*/ 21431 h 66675"/>
                    <a:gd name="connsiteX1" fmla="*/ 49530 w 85725"/>
                    <a:gd name="connsiteY1" fmla="*/ 1429 h 66675"/>
                    <a:gd name="connsiteX2" fmla="*/ 42863 w 85725"/>
                    <a:gd name="connsiteY2" fmla="*/ 1429 h 66675"/>
                    <a:gd name="connsiteX3" fmla="*/ 30480 w 85725"/>
                    <a:gd name="connsiteY3" fmla="*/ 21431 h 66675"/>
                    <a:gd name="connsiteX4" fmla="*/ 11430 w 85725"/>
                    <a:gd name="connsiteY4" fmla="*/ 21431 h 66675"/>
                    <a:gd name="connsiteX5" fmla="*/ 0 w 85725"/>
                    <a:gd name="connsiteY5" fmla="*/ 32861 h 66675"/>
                    <a:gd name="connsiteX6" fmla="*/ 0 w 85725"/>
                    <a:gd name="connsiteY6" fmla="*/ 64294 h 66675"/>
                    <a:gd name="connsiteX7" fmla="*/ 11430 w 85725"/>
                    <a:gd name="connsiteY7" fmla="*/ 75724 h 66675"/>
                    <a:gd name="connsiteX8" fmla="*/ 80963 w 85725"/>
                    <a:gd name="connsiteY8" fmla="*/ 75724 h 66675"/>
                    <a:gd name="connsiteX9" fmla="*/ 92392 w 85725"/>
                    <a:gd name="connsiteY9" fmla="*/ 64294 h 66675"/>
                    <a:gd name="connsiteX10" fmla="*/ 92392 w 85725"/>
                    <a:gd name="connsiteY10" fmla="*/ 32861 h 66675"/>
                    <a:gd name="connsiteX11" fmla="*/ 80963 w 85725"/>
                    <a:gd name="connsiteY11" fmla="*/ 21431 h 66675"/>
                    <a:gd name="connsiteX12" fmla="*/ 61913 w 85725"/>
                    <a:gd name="connsiteY12" fmla="*/ 21431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725" h="66675">
                      <a:moveTo>
                        <a:pt x="61913" y="21431"/>
                      </a:moveTo>
                      <a:lnTo>
                        <a:pt x="49530" y="1429"/>
                      </a:lnTo>
                      <a:cubicBezTo>
                        <a:pt x="47625" y="-476"/>
                        <a:pt x="44767" y="-476"/>
                        <a:pt x="42863" y="1429"/>
                      </a:cubicBezTo>
                      <a:lnTo>
                        <a:pt x="30480" y="21431"/>
                      </a:lnTo>
                      <a:lnTo>
                        <a:pt x="11430" y="21431"/>
                      </a:lnTo>
                      <a:cubicBezTo>
                        <a:pt x="4763" y="21431"/>
                        <a:pt x="0" y="26194"/>
                        <a:pt x="0" y="32861"/>
                      </a:cubicBezTo>
                      <a:lnTo>
                        <a:pt x="0" y="64294"/>
                      </a:lnTo>
                      <a:cubicBezTo>
                        <a:pt x="0" y="70961"/>
                        <a:pt x="4763" y="75724"/>
                        <a:pt x="11430" y="75724"/>
                      </a:cubicBezTo>
                      <a:lnTo>
                        <a:pt x="80963" y="75724"/>
                      </a:lnTo>
                      <a:cubicBezTo>
                        <a:pt x="87630" y="75724"/>
                        <a:pt x="92392" y="70961"/>
                        <a:pt x="92392" y="64294"/>
                      </a:cubicBezTo>
                      <a:lnTo>
                        <a:pt x="92392" y="32861"/>
                      </a:lnTo>
                      <a:cubicBezTo>
                        <a:pt x="92392" y="26194"/>
                        <a:pt x="87630" y="21431"/>
                        <a:pt x="80963" y="21431"/>
                      </a:cubicBezTo>
                      <a:lnTo>
                        <a:pt x="61913" y="21431"/>
                      </a:lnTo>
                      <a:close/>
                    </a:path>
                  </a:pathLst>
                </a:custGeom>
                <a:solidFill>
                  <a:schemeClr val="bg1"/>
                </a:solidFill>
                <a:ln w="9525" cap="flat">
                  <a:noFill/>
                  <a:prstDash val="solid"/>
                  <a:miter/>
                </a:ln>
              </p:spPr>
              <p:txBody>
                <a:bodyPr rtlCol="0" anchor="ctr"/>
                <a:lstStyle/>
                <a:p>
                  <a:endParaRPr lang="en-AU" sz="3200"/>
                </a:p>
              </p:txBody>
            </p:sp>
            <p:sp>
              <p:nvSpPr>
                <p:cNvPr id="144" name="Arrow: Right 143">
                  <a:extLst>
                    <a:ext uri="{FF2B5EF4-FFF2-40B4-BE49-F238E27FC236}">
                      <a16:creationId xmlns:a16="http://schemas.microsoft.com/office/drawing/2014/main" id="{8667F025-BA18-407B-88E7-1EE64636A783}"/>
                    </a:ext>
                  </a:extLst>
                </p:cNvPr>
                <p:cNvSpPr/>
                <p:nvPr/>
              </p:nvSpPr>
              <p:spPr>
                <a:xfrm>
                  <a:off x="4140498" y="4475558"/>
                  <a:ext cx="398973" cy="28800"/>
                </a:xfrm>
                <a:prstGeom prst="rightArrow">
                  <a:avLst>
                    <a:gd name="adj1" fmla="val 50000"/>
                    <a:gd name="adj2"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dirty="0">
                    <a:solidFill>
                      <a:schemeClr val="tx1"/>
                    </a:solidFill>
                  </a:endParaRPr>
                </a:p>
              </p:txBody>
            </p:sp>
          </p:grpSp>
        </p:grpSp>
      </p:grpSp>
      <p:grpSp>
        <p:nvGrpSpPr>
          <p:cNvPr id="178" name="Group 177">
            <a:extLst>
              <a:ext uri="{FF2B5EF4-FFF2-40B4-BE49-F238E27FC236}">
                <a16:creationId xmlns:a16="http://schemas.microsoft.com/office/drawing/2014/main" id="{C7393E48-04B0-4F90-815C-90AA840E643D}"/>
              </a:ext>
            </a:extLst>
          </p:cNvPr>
          <p:cNvGrpSpPr/>
          <p:nvPr/>
        </p:nvGrpSpPr>
        <p:grpSpPr>
          <a:xfrm>
            <a:off x="1296596" y="3465077"/>
            <a:ext cx="4561819" cy="516334"/>
            <a:chOff x="1621290" y="3302151"/>
            <a:chExt cx="5479819" cy="620238"/>
          </a:xfrm>
        </p:grpSpPr>
        <p:grpSp>
          <p:nvGrpSpPr>
            <p:cNvPr id="177" name="Group 176">
              <a:extLst>
                <a:ext uri="{FF2B5EF4-FFF2-40B4-BE49-F238E27FC236}">
                  <a16:creationId xmlns:a16="http://schemas.microsoft.com/office/drawing/2014/main" id="{DD5D4C4F-5AF4-4FD5-8617-83BA5434288D}"/>
                </a:ext>
              </a:extLst>
            </p:cNvPr>
            <p:cNvGrpSpPr/>
            <p:nvPr/>
          </p:nvGrpSpPr>
          <p:grpSpPr>
            <a:xfrm>
              <a:off x="1932117" y="3375825"/>
              <a:ext cx="5168992" cy="443654"/>
              <a:chOff x="1932117" y="3375825"/>
              <a:chExt cx="5168992" cy="443654"/>
            </a:xfrm>
          </p:grpSpPr>
          <p:sp>
            <p:nvSpPr>
              <p:cNvPr id="8" name="Arrow: Right 7">
                <a:extLst>
                  <a:ext uri="{FF2B5EF4-FFF2-40B4-BE49-F238E27FC236}">
                    <a16:creationId xmlns:a16="http://schemas.microsoft.com/office/drawing/2014/main" id="{49C25F6B-6D44-43A4-A9CF-2A5D4D304E29}"/>
                  </a:ext>
                </a:extLst>
              </p:cNvPr>
              <p:cNvSpPr/>
              <p:nvPr/>
            </p:nvSpPr>
            <p:spPr>
              <a:xfrm>
                <a:off x="1932117" y="3393744"/>
                <a:ext cx="5168992" cy="407897"/>
              </a:xfrm>
              <a:prstGeom prst="rightArrow">
                <a:avLst>
                  <a:gd name="adj1" fmla="val 10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a:solidFill>
                    <a:schemeClr val="tx1"/>
                  </a:solidFill>
                </a:endParaRPr>
              </a:p>
            </p:txBody>
          </p:sp>
          <p:sp>
            <p:nvSpPr>
              <p:cNvPr id="96" name="TextBox 95">
                <a:extLst>
                  <a:ext uri="{FF2B5EF4-FFF2-40B4-BE49-F238E27FC236}">
                    <a16:creationId xmlns:a16="http://schemas.microsoft.com/office/drawing/2014/main" id="{6319191B-3A3D-4EAC-94F1-68A1CD3E42F5}"/>
                  </a:ext>
                </a:extLst>
              </p:cNvPr>
              <p:cNvSpPr txBox="1"/>
              <p:nvPr/>
            </p:nvSpPr>
            <p:spPr>
              <a:xfrm>
                <a:off x="2392626" y="3375825"/>
                <a:ext cx="2990198" cy="443654"/>
              </a:xfrm>
              <a:prstGeom prst="rect">
                <a:avLst/>
              </a:prstGeom>
              <a:noFill/>
            </p:spPr>
            <p:txBody>
              <a:bodyPr wrap="square" lIns="0" tIns="0" rIns="0" bIns="0" rtlCol="0">
                <a:spAutoFit/>
              </a:bodyPr>
              <a:lstStyle/>
              <a:p>
                <a:r>
                  <a:rPr lang="en-ZA" sz="2400" dirty="0"/>
                  <a:t>Working Storage</a:t>
                </a:r>
              </a:p>
            </p:txBody>
          </p:sp>
        </p:grpSp>
        <p:sp>
          <p:nvSpPr>
            <p:cNvPr id="125" name="Oval 124" title="Circle Background">
              <a:extLst>
                <a:ext uri="{FF2B5EF4-FFF2-40B4-BE49-F238E27FC236}">
                  <a16:creationId xmlns:a16="http://schemas.microsoft.com/office/drawing/2014/main" id="{8C1FECA6-7433-4B91-956D-499A050AF6E5}"/>
                </a:ext>
              </a:extLst>
            </p:cNvPr>
            <p:cNvSpPr/>
            <p:nvPr/>
          </p:nvSpPr>
          <p:spPr>
            <a:xfrm>
              <a:off x="1621290" y="3302151"/>
              <a:ext cx="620238" cy="620238"/>
            </a:xfrm>
            <a:prstGeom prst="ellips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grpSp>
          <p:nvGrpSpPr>
            <p:cNvPr id="24" name="Group 23">
              <a:extLst>
                <a:ext uri="{FF2B5EF4-FFF2-40B4-BE49-F238E27FC236}">
                  <a16:creationId xmlns:a16="http://schemas.microsoft.com/office/drawing/2014/main" id="{C38D41F6-1376-4E96-8891-8865BE46D3D4}"/>
                </a:ext>
              </a:extLst>
            </p:cNvPr>
            <p:cNvGrpSpPr/>
            <p:nvPr/>
          </p:nvGrpSpPr>
          <p:grpSpPr>
            <a:xfrm>
              <a:off x="1681509" y="3365402"/>
              <a:ext cx="490884" cy="490884"/>
              <a:chOff x="1670532" y="3355795"/>
              <a:chExt cx="490884" cy="490884"/>
            </a:xfrm>
          </p:grpSpPr>
          <p:sp>
            <p:nvSpPr>
              <p:cNvPr id="19" name="Freeform: Shape 18">
                <a:extLst>
                  <a:ext uri="{FF2B5EF4-FFF2-40B4-BE49-F238E27FC236}">
                    <a16:creationId xmlns:a16="http://schemas.microsoft.com/office/drawing/2014/main" id="{214F35DA-6117-48EE-81FC-71E3D3B27696}"/>
                  </a:ext>
                </a:extLst>
              </p:cNvPr>
              <p:cNvSpPr/>
              <p:nvPr/>
            </p:nvSpPr>
            <p:spPr>
              <a:xfrm>
                <a:off x="1670532" y="3355795"/>
                <a:ext cx="490884" cy="490884"/>
              </a:xfrm>
              <a:custGeom>
                <a:avLst/>
                <a:gdLst>
                  <a:gd name="connsiteX0" fmla="*/ 482703 w 490884"/>
                  <a:gd name="connsiteY0" fmla="*/ 204903 h 490884"/>
                  <a:gd name="connsiteX1" fmla="*/ 424976 w 490884"/>
                  <a:gd name="connsiteY1" fmla="*/ 147158 h 490884"/>
                  <a:gd name="connsiteX2" fmla="*/ 441870 w 490884"/>
                  <a:gd name="connsiteY2" fmla="*/ 106358 h 490884"/>
                  <a:gd name="connsiteX3" fmla="*/ 441870 w 490884"/>
                  <a:gd name="connsiteY3" fmla="*/ 94790 h 490884"/>
                  <a:gd name="connsiteX4" fmla="*/ 396119 w 490884"/>
                  <a:gd name="connsiteY4" fmla="*/ 49015 h 490884"/>
                  <a:gd name="connsiteX5" fmla="*/ 384551 w 490884"/>
                  <a:gd name="connsiteY5" fmla="*/ 49015 h 490884"/>
                  <a:gd name="connsiteX6" fmla="*/ 321619 w 490884"/>
                  <a:gd name="connsiteY6" fmla="*/ 61532 h 490884"/>
                  <a:gd name="connsiteX7" fmla="*/ 285981 w 490884"/>
                  <a:gd name="connsiteY7" fmla="*/ 8181 h 490884"/>
                  <a:gd name="connsiteX8" fmla="*/ 277800 w 490884"/>
                  <a:gd name="connsiteY8" fmla="*/ 0 h 490884"/>
                  <a:gd name="connsiteX9" fmla="*/ 213085 w 490884"/>
                  <a:gd name="connsiteY9" fmla="*/ 0 h 490884"/>
                  <a:gd name="connsiteX10" fmla="*/ 204903 w 490884"/>
                  <a:gd name="connsiteY10" fmla="*/ 8181 h 490884"/>
                  <a:gd name="connsiteX11" fmla="*/ 169265 w 490884"/>
                  <a:gd name="connsiteY11" fmla="*/ 61532 h 490884"/>
                  <a:gd name="connsiteX12" fmla="*/ 106358 w 490884"/>
                  <a:gd name="connsiteY12" fmla="*/ 49015 h 490884"/>
                  <a:gd name="connsiteX13" fmla="*/ 94790 w 490884"/>
                  <a:gd name="connsiteY13" fmla="*/ 49015 h 490884"/>
                  <a:gd name="connsiteX14" fmla="*/ 49015 w 490884"/>
                  <a:gd name="connsiteY14" fmla="*/ 94765 h 490884"/>
                  <a:gd name="connsiteX15" fmla="*/ 49015 w 490884"/>
                  <a:gd name="connsiteY15" fmla="*/ 106334 h 490884"/>
                  <a:gd name="connsiteX16" fmla="*/ 61532 w 490884"/>
                  <a:gd name="connsiteY16" fmla="*/ 169265 h 490884"/>
                  <a:gd name="connsiteX17" fmla="*/ 8181 w 490884"/>
                  <a:gd name="connsiteY17" fmla="*/ 204903 h 490884"/>
                  <a:gd name="connsiteX18" fmla="*/ 0 w 490884"/>
                  <a:gd name="connsiteY18" fmla="*/ 213085 h 490884"/>
                  <a:gd name="connsiteX19" fmla="*/ 0 w 490884"/>
                  <a:gd name="connsiteY19" fmla="*/ 277799 h 490884"/>
                  <a:gd name="connsiteX20" fmla="*/ 8181 w 490884"/>
                  <a:gd name="connsiteY20" fmla="*/ 285981 h 490884"/>
                  <a:gd name="connsiteX21" fmla="*/ 61532 w 490884"/>
                  <a:gd name="connsiteY21" fmla="*/ 321619 h 490884"/>
                  <a:gd name="connsiteX22" fmla="*/ 49015 w 490884"/>
                  <a:gd name="connsiteY22" fmla="*/ 384526 h 490884"/>
                  <a:gd name="connsiteX23" fmla="*/ 49015 w 490884"/>
                  <a:gd name="connsiteY23" fmla="*/ 396094 h 490884"/>
                  <a:gd name="connsiteX24" fmla="*/ 94765 w 490884"/>
                  <a:gd name="connsiteY24" fmla="*/ 441845 h 490884"/>
                  <a:gd name="connsiteX25" fmla="*/ 106334 w 490884"/>
                  <a:gd name="connsiteY25" fmla="*/ 441845 h 490884"/>
                  <a:gd name="connsiteX26" fmla="*/ 187985 w 490884"/>
                  <a:gd name="connsiteY26" fmla="*/ 441829 h 490884"/>
                  <a:gd name="connsiteX27" fmla="*/ 204903 w 490884"/>
                  <a:gd name="connsiteY27" fmla="*/ 482703 h 490884"/>
                  <a:gd name="connsiteX28" fmla="*/ 213085 w 490884"/>
                  <a:gd name="connsiteY28" fmla="*/ 490884 h 490884"/>
                  <a:gd name="connsiteX29" fmla="*/ 277800 w 490884"/>
                  <a:gd name="connsiteY29" fmla="*/ 490884 h 490884"/>
                  <a:gd name="connsiteX30" fmla="*/ 285981 w 490884"/>
                  <a:gd name="connsiteY30" fmla="*/ 482703 h 490884"/>
                  <a:gd name="connsiteX31" fmla="*/ 343726 w 490884"/>
                  <a:gd name="connsiteY31" fmla="*/ 424975 h 490884"/>
                  <a:gd name="connsiteX32" fmla="*/ 384526 w 490884"/>
                  <a:gd name="connsiteY32" fmla="*/ 441869 h 490884"/>
                  <a:gd name="connsiteX33" fmla="*/ 396095 w 490884"/>
                  <a:gd name="connsiteY33" fmla="*/ 441869 h 490884"/>
                  <a:gd name="connsiteX34" fmla="*/ 441845 w 490884"/>
                  <a:gd name="connsiteY34" fmla="*/ 396119 h 490884"/>
                  <a:gd name="connsiteX35" fmla="*/ 441845 w 490884"/>
                  <a:gd name="connsiteY35" fmla="*/ 384550 h 490884"/>
                  <a:gd name="connsiteX36" fmla="*/ 441830 w 490884"/>
                  <a:gd name="connsiteY36" fmla="*/ 302899 h 490884"/>
                  <a:gd name="connsiteX37" fmla="*/ 482703 w 490884"/>
                  <a:gd name="connsiteY37" fmla="*/ 285981 h 490884"/>
                  <a:gd name="connsiteX38" fmla="*/ 490884 w 490884"/>
                  <a:gd name="connsiteY38" fmla="*/ 277799 h 490884"/>
                  <a:gd name="connsiteX39" fmla="*/ 490884 w 490884"/>
                  <a:gd name="connsiteY39" fmla="*/ 213085 h 490884"/>
                  <a:gd name="connsiteX40" fmla="*/ 482703 w 490884"/>
                  <a:gd name="connsiteY40" fmla="*/ 204903 h 490884"/>
                  <a:gd name="connsiteX41" fmla="*/ 474522 w 490884"/>
                  <a:gd name="connsiteY41" fmla="*/ 270043 h 490884"/>
                  <a:gd name="connsiteX42" fmla="*/ 409056 w 490884"/>
                  <a:gd name="connsiteY42" fmla="*/ 351973 h 490884"/>
                  <a:gd name="connsiteX43" fmla="*/ 424820 w 490884"/>
                  <a:gd name="connsiteY43" fmla="*/ 390032 h 490884"/>
                  <a:gd name="connsiteX44" fmla="*/ 390032 w 490884"/>
                  <a:gd name="connsiteY44" fmla="*/ 424819 h 490884"/>
                  <a:gd name="connsiteX45" fmla="*/ 285808 w 490884"/>
                  <a:gd name="connsiteY45" fmla="*/ 436462 h 490884"/>
                  <a:gd name="connsiteX46" fmla="*/ 270044 w 490884"/>
                  <a:gd name="connsiteY46" fmla="*/ 474521 h 490884"/>
                  <a:gd name="connsiteX47" fmla="*/ 220841 w 490884"/>
                  <a:gd name="connsiteY47" fmla="*/ 474521 h 490884"/>
                  <a:gd name="connsiteX48" fmla="*/ 138911 w 490884"/>
                  <a:gd name="connsiteY48" fmla="*/ 409055 h 490884"/>
                  <a:gd name="connsiteX49" fmla="*/ 100852 w 490884"/>
                  <a:gd name="connsiteY49" fmla="*/ 424819 h 490884"/>
                  <a:gd name="connsiteX50" fmla="*/ 66065 w 490884"/>
                  <a:gd name="connsiteY50" fmla="*/ 390032 h 490884"/>
                  <a:gd name="connsiteX51" fmla="*/ 76643 w 490884"/>
                  <a:gd name="connsiteY51" fmla="*/ 315360 h 490884"/>
                  <a:gd name="connsiteX52" fmla="*/ 16363 w 490884"/>
                  <a:gd name="connsiteY52" fmla="*/ 270043 h 490884"/>
                  <a:gd name="connsiteX53" fmla="*/ 16363 w 490884"/>
                  <a:gd name="connsiteY53" fmla="*/ 220841 h 490884"/>
                  <a:gd name="connsiteX54" fmla="*/ 76643 w 490884"/>
                  <a:gd name="connsiteY54" fmla="*/ 175524 h 490884"/>
                  <a:gd name="connsiteX55" fmla="*/ 66065 w 490884"/>
                  <a:gd name="connsiteY55" fmla="*/ 100852 h 490884"/>
                  <a:gd name="connsiteX56" fmla="*/ 100852 w 490884"/>
                  <a:gd name="connsiteY56" fmla="*/ 66065 h 490884"/>
                  <a:gd name="connsiteX57" fmla="*/ 175524 w 490884"/>
                  <a:gd name="connsiteY57" fmla="*/ 76643 h 490884"/>
                  <a:gd name="connsiteX58" fmla="*/ 220841 w 490884"/>
                  <a:gd name="connsiteY58" fmla="*/ 16363 h 490884"/>
                  <a:gd name="connsiteX59" fmla="*/ 270044 w 490884"/>
                  <a:gd name="connsiteY59" fmla="*/ 16363 h 490884"/>
                  <a:gd name="connsiteX60" fmla="*/ 315361 w 490884"/>
                  <a:gd name="connsiteY60" fmla="*/ 76643 h 490884"/>
                  <a:gd name="connsiteX61" fmla="*/ 390032 w 490884"/>
                  <a:gd name="connsiteY61" fmla="*/ 66065 h 490884"/>
                  <a:gd name="connsiteX62" fmla="*/ 424820 w 490884"/>
                  <a:gd name="connsiteY62" fmla="*/ 100852 h 490884"/>
                  <a:gd name="connsiteX63" fmla="*/ 436462 w 490884"/>
                  <a:gd name="connsiteY63" fmla="*/ 205077 h 490884"/>
                  <a:gd name="connsiteX64" fmla="*/ 474522 w 490884"/>
                  <a:gd name="connsiteY64" fmla="*/ 220841 h 49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90884" h="490884">
                    <a:moveTo>
                      <a:pt x="482703" y="204903"/>
                    </a:moveTo>
                    <a:cubicBezTo>
                      <a:pt x="450816" y="204898"/>
                      <a:pt x="424971" y="179045"/>
                      <a:pt x="424976" y="147158"/>
                    </a:cubicBezTo>
                    <a:cubicBezTo>
                      <a:pt x="424978" y="131857"/>
                      <a:pt x="431055" y="117182"/>
                      <a:pt x="441870" y="106358"/>
                    </a:cubicBezTo>
                    <a:cubicBezTo>
                      <a:pt x="445064" y="103163"/>
                      <a:pt x="445064" y="97985"/>
                      <a:pt x="441870" y="94790"/>
                    </a:cubicBezTo>
                    <a:lnTo>
                      <a:pt x="396119" y="49015"/>
                    </a:lnTo>
                    <a:cubicBezTo>
                      <a:pt x="392924" y="45821"/>
                      <a:pt x="387746" y="45821"/>
                      <a:pt x="384551" y="49015"/>
                    </a:cubicBezTo>
                    <a:cubicBezTo>
                      <a:pt x="368158" y="65757"/>
                      <a:pt x="343172" y="70727"/>
                      <a:pt x="321619" y="61532"/>
                    </a:cubicBezTo>
                    <a:cubicBezTo>
                      <a:pt x="299883" y="52789"/>
                      <a:pt x="285735" y="31609"/>
                      <a:pt x="285981" y="8181"/>
                    </a:cubicBezTo>
                    <a:cubicBezTo>
                      <a:pt x="285981" y="3663"/>
                      <a:pt x="282318" y="0"/>
                      <a:pt x="277800" y="0"/>
                    </a:cubicBezTo>
                    <a:lnTo>
                      <a:pt x="213085" y="0"/>
                    </a:lnTo>
                    <a:cubicBezTo>
                      <a:pt x="208566" y="0"/>
                      <a:pt x="204903" y="3663"/>
                      <a:pt x="204903" y="8181"/>
                    </a:cubicBezTo>
                    <a:cubicBezTo>
                      <a:pt x="205150" y="31609"/>
                      <a:pt x="191001" y="52789"/>
                      <a:pt x="169265" y="61532"/>
                    </a:cubicBezTo>
                    <a:cubicBezTo>
                      <a:pt x="147719" y="70709"/>
                      <a:pt x="122751" y="65740"/>
                      <a:pt x="106358" y="49015"/>
                    </a:cubicBezTo>
                    <a:cubicBezTo>
                      <a:pt x="103163" y="45821"/>
                      <a:pt x="97985" y="45821"/>
                      <a:pt x="94790" y="49015"/>
                    </a:cubicBezTo>
                    <a:lnTo>
                      <a:pt x="49015" y="94765"/>
                    </a:lnTo>
                    <a:cubicBezTo>
                      <a:pt x="45821" y="97960"/>
                      <a:pt x="45821" y="103139"/>
                      <a:pt x="49015" y="106334"/>
                    </a:cubicBezTo>
                    <a:cubicBezTo>
                      <a:pt x="65753" y="122729"/>
                      <a:pt x="70723" y="147712"/>
                      <a:pt x="61532" y="169265"/>
                    </a:cubicBezTo>
                    <a:cubicBezTo>
                      <a:pt x="52789" y="191001"/>
                      <a:pt x="31609" y="205149"/>
                      <a:pt x="8181" y="204903"/>
                    </a:cubicBezTo>
                    <a:cubicBezTo>
                      <a:pt x="3663" y="204903"/>
                      <a:pt x="0" y="208566"/>
                      <a:pt x="0" y="213085"/>
                    </a:cubicBezTo>
                    <a:lnTo>
                      <a:pt x="0" y="277799"/>
                    </a:lnTo>
                    <a:cubicBezTo>
                      <a:pt x="0" y="282318"/>
                      <a:pt x="3663" y="285981"/>
                      <a:pt x="8181" y="285981"/>
                    </a:cubicBezTo>
                    <a:cubicBezTo>
                      <a:pt x="31609" y="285735"/>
                      <a:pt x="52789" y="299883"/>
                      <a:pt x="61532" y="321619"/>
                    </a:cubicBezTo>
                    <a:cubicBezTo>
                      <a:pt x="70711" y="343165"/>
                      <a:pt x="65743" y="368134"/>
                      <a:pt x="49015" y="384526"/>
                    </a:cubicBezTo>
                    <a:cubicBezTo>
                      <a:pt x="45821" y="387721"/>
                      <a:pt x="45821" y="392899"/>
                      <a:pt x="49015" y="396094"/>
                    </a:cubicBezTo>
                    <a:lnTo>
                      <a:pt x="94765" y="441845"/>
                    </a:lnTo>
                    <a:cubicBezTo>
                      <a:pt x="97960" y="445039"/>
                      <a:pt x="103139" y="445039"/>
                      <a:pt x="106334" y="441845"/>
                    </a:cubicBezTo>
                    <a:cubicBezTo>
                      <a:pt x="128877" y="419293"/>
                      <a:pt x="165433" y="419286"/>
                      <a:pt x="187985" y="441829"/>
                    </a:cubicBezTo>
                    <a:cubicBezTo>
                      <a:pt x="198827" y="452667"/>
                      <a:pt x="204914" y="467372"/>
                      <a:pt x="204903" y="482703"/>
                    </a:cubicBezTo>
                    <a:cubicBezTo>
                      <a:pt x="204903" y="487221"/>
                      <a:pt x="208566" y="490884"/>
                      <a:pt x="213085" y="490884"/>
                    </a:cubicBezTo>
                    <a:lnTo>
                      <a:pt x="277800" y="490884"/>
                    </a:lnTo>
                    <a:cubicBezTo>
                      <a:pt x="282318" y="490884"/>
                      <a:pt x="285981" y="487221"/>
                      <a:pt x="285981" y="482703"/>
                    </a:cubicBezTo>
                    <a:cubicBezTo>
                      <a:pt x="285986" y="450816"/>
                      <a:pt x="311839" y="424971"/>
                      <a:pt x="343726" y="424975"/>
                    </a:cubicBezTo>
                    <a:cubicBezTo>
                      <a:pt x="359028" y="424978"/>
                      <a:pt x="373702" y="431054"/>
                      <a:pt x="384526" y="441869"/>
                    </a:cubicBezTo>
                    <a:cubicBezTo>
                      <a:pt x="387721" y="445063"/>
                      <a:pt x="392900" y="445063"/>
                      <a:pt x="396095" y="441869"/>
                    </a:cubicBezTo>
                    <a:lnTo>
                      <a:pt x="441845" y="396119"/>
                    </a:lnTo>
                    <a:cubicBezTo>
                      <a:pt x="445039" y="392924"/>
                      <a:pt x="445039" y="387745"/>
                      <a:pt x="441845" y="384550"/>
                    </a:cubicBezTo>
                    <a:cubicBezTo>
                      <a:pt x="419293" y="362007"/>
                      <a:pt x="419286" y="325450"/>
                      <a:pt x="441830" y="302899"/>
                    </a:cubicBezTo>
                    <a:cubicBezTo>
                      <a:pt x="452667" y="292057"/>
                      <a:pt x="467373" y="285970"/>
                      <a:pt x="482703" y="285981"/>
                    </a:cubicBezTo>
                    <a:cubicBezTo>
                      <a:pt x="487222" y="285981"/>
                      <a:pt x="490884" y="282318"/>
                      <a:pt x="490884" y="277799"/>
                    </a:cubicBezTo>
                    <a:lnTo>
                      <a:pt x="490884" y="213085"/>
                    </a:lnTo>
                    <a:cubicBezTo>
                      <a:pt x="490884" y="208566"/>
                      <a:pt x="487222" y="204903"/>
                      <a:pt x="482703" y="204903"/>
                    </a:cubicBezTo>
                    <a:close/>
                    <a:moveTo>
                      <a:pt x="474522" y="270043"/>
                    </a:moveTo>
                    <a:cubicBezTo>
                      <a:pt x="433819" y="274590"/>
                      <a:pt x="404509" y="311271"/>
                      <a:pt x="409056" y="351973"/>
                    </a:cubicBezTo>
                    <a:cubicBezTo>
                      <a:pt x="410610" y="365893"/>
                      <a:pt x="416076" y="379089"/>
                      <a:pt x="424820" y="390032"/>
                    </a:cubicBezTo>
                    <a:lnTo>
                      <a:pt x="390032" y="424819"/>
                    </a:lnTo>
                    <a:cubicBezTo>
                      <a:pt x="358036" y="399254"/>
                      <a:pt x="311374" y="404466"/>
                      <a:pt x="285808" y="436462"/>
                    </a:cubicBezTo>
                    <a:cubicBezTo>
                      <a:pt x="277064" y="447406"/>
                      <a:pt x="271598" y="460601"/>
                      <a:pt x="270044" y="474521"/>
                    </a:cubicBezTo>
                    <a:lnTo>
                      <a:pt x="220841" y="474521"/>
                    </a:lnTo>
                    <a:cubicBezTo>
                      <a:pt x="216294" y="433819"/>
                      <a:pt x="179613" y="404509"/>
                      <a:pt x="138911" y="409055"/>
                    </a:cubicBezTo>
                    <a:cubicBezTo>
                      <a:pt x="124991" y="410610"/>
                      <a:pt x="111795" y="416076"/>
                      <a:pt x="100852" y="424819"/>
                    </a:cubicBezTo>
                    <a:lnTo>
                      <a:pt x="66065" y="390032"/>
                    </a:lnTo>
                    <a:cubicBezTo>
                      <a:pt x="83211" y="369049"/>
                      <a:pt x="87287" y="340280"/>
                      <a:pt x="76643" y="315360"/>
                    </a:cubicBezTo>
                    <a:cubicBezTo>
                      <a:pt x="66556" y="290208"/>
                      <a:pt x="43327" y="272746"/>
                      <a:pt x="16363" y="270043"/>
                    </a:cubicBezTo>
                    <a:lnTo>
                      <a:pt x="16363" y="220841"/>
                    </a:lnTo>
                    <a:cubicBezTo>
                      <a:pt x="43327" y="218138"/>
                      <a:pt x="66556" y="200676"/>
                      <a:pt x="76643" y="175524"/>
                    </a:cubicBezTo>
                    <a:cubicBezTo>
                      <a:pt x="87287" y="150604"/>
                      <a:pt x="83211" y="121835"/>
                      <a:pt x="66065" y="100852"/>
                    </a:cubicBezTo>
                    <a:lnTo>
                      <a:pt x="100852" y="66065"/>
                    </a:lnTo>
                    <a:cubicBezTo>
                      <a:pt x="121835" y="83211"/>
                      <a:pt x="150604" y="87287"/>
                      <a:pt x="175524" y="76643"/>
                    </a:cubicBezTo>
                    <a:cubicBezTo>
                      <a:pt x="200676" y="66556"/>
                      <a:pt x="218138" y="43327"/>
                      <a:pt x="220841" y="16363"/>
                    </a:cubicBezTo>
                    <a:lnTo>
                      <a:pt x="270044" y="16363"/>
                    </a:lnTo>
                    <a:cubicBezTo>
                      <a:pt x="272746" y="43327"/>
                      <a:pt x="290208" y="66556"/>
                      <a:pt x="315361" y="76643"/>
                    </a:cubicBezTo>
                    <a:cubicBezTo>
                      <a:pt x="340280" y="87287"/>
                      <a:pt x="369049" y="83211"/>
                      <a:pt x="390032" y="66065"/>
                    </a:cubicBezTo>
                    <a:lnTo>
                      <a:pt x="424820" y="100852"/>
                    </a:lnTo>
                    <a:cubicBezTo>
                      <a:pt x="399254" y="132848"/>
                      <a:pt x="404467" y="179511"/>
                      <a:pt x="436462" y="205077"/>
                    </a:cubicBezTo>
                    <a:cubicBezTo>
                      <a:pt x="447406" y="213820"/>
                      <a:pt x="460601" y="219285"/>
                      <a:pt x="474522" y="220841"/>
                    </a:cubicBezTo>
                    <a:close/>
                  </a:path>
                </a:pathLst>
              </a:custGeom>
              <a:solidFill>
                <a:schemeClr val="bg1"/>
              </a:solidFill>
              <a:ln w="8037" cap="flat">
                <a:noFill/>
                <a:prstDash val="solid"/>
                <a:miter/>
              </a:ln>
            </p:spPr>
            <p:txBody>
              <a:bodyPr rtlCol="0" anchor="ctr"/>
              <a:lstStyle/>
              <a:p>
                <a:endParaRPr lang="en-AU" sz="3200"/>
              </a:p>
            </p:txBody>
          </p:sp>
          <p:sp>
            <p:nvSpPr>
              <p:cNvPr id="20" name="Freeform: Shape 19">
                <a:extLst>
                  <a:ext uri="{FF2B5EF4-FFF2-40B4-BE49-F238E27FC236}">
                    <a16:creationId xmlns:a16="http://schemas.microsoft.com/office/drawing/2014/main" id="{D95246BD-46A7-4D5A-835E-26F4FF451900}"/>
                  </a:ext>
                </a:extLst>
              </p:cNvPr>
              <p:cNvSpPr/>
              <p:nvPr/>
            </p:nvSpPr>
            <p:spPr>
              <a:xfrm>
                <a:off x="1752346" y="3437609"/>
                <a:ext cx="327256" cy="327256"/>
              </a:xfrm>
              <a:custGeom>
                <a:avLst/>
                <a:gdLst>
                  <a:gd name="connsiteX0" fmla="*/ 163628 w 327256"/>
                  <a:gd name="connsiteY0" fmla="*/ 0 h 327256"/>
                  <a:gd name="connsiteX1" fmla="*/ 0 w 327256"/>
                  <a:gd name="connsiteY1" fmla="*/ 163628 h 327256"/>
                  <a:gd name="connsiteX2" fmla="*/ 163628 w 327256"/>
                  <a:gd name="connsiteY2" fmla="*/ 327256 h 327256"/>
                  <a:gd name="connsiteX3" fmla="*/ 327256 w 327256"/>
                  <a:gd name="connsiteY3" fmla="*/ 163628 h 327256"/>
                  <a:gd name="connsiteX4" fmla="*/ 163628 w 327256"/>
                  <a:gd name="connsiteY4" fmla="*/ 0 h 327256"/>
                  <a:gd name="connsiteX5" fmla="*/ 163628 w 327256"/>
                  <a:gd name="connsiteY5" fmla="*/ 310893 h 327256"/>
                  <a:gd name="connsiteX6" fmla="*/ 16363 w 327256"/>
                  <a:gd name="connsiteY6" fmla="*/ 163628 h 327256"/>
                  <a:gd name="connsiteX7" fmla="*/ 163628 w 327256"/>
                  <a:gd name="connsiteY7" fmla="*/ 16363 h 327256"/>
                  <a:gd name="connsiteX8" fmla="*/ 310893 w 327256"/>
                  <a:gd name="connsiteY8" fmla="*/ 163628 h 327256"/>
                  <a:gd name="connsiteX9" fmla="*/ 163628 w 327256"/>
                  <a:gd name="connsiteY9" fmla="*/ 310893 h 327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7256" h="327256">
                    <a:moveTo>
                      <a:pt x="163628" y="0"/>
                    </a:moveTo>
                    <a:cubicBezTo>
                      <a:pt x="73259" y="0"/>
                      <a:pt x="0" y="73259"/>
                      <a:pt x="0" y="163628"/>
                    </a:cubicBezTo>
                    <a:cubicBezTo>
                      <a:pt x="0" y="253997"/>
                      <a:pt x="73259" y="327256"/>
                      <a:pt x="163628" y="327256"/>
                    </a:cubicBezTo>
                    <a:cubicBezTo>
                      <a:pt x="253997" y="327256"/>
                      <a:pt x="327256" y="253997"/>
                      <a:pt x="327256" y="163628"/>
                    </a:cubicBezTo>
                    <a:cubicBezTo>
                      <a:pt x="327152" y="73302"/>
                      <a:pt x="253954" y="104"/>
                      <a:pt x="163628" y="0"/>
                    </a:cubicBezTo>
                    <a:close/>
                    <a:moveTo>
                      <a:pt x="163628" y="310893"/>
                    </a:moveTo>
                    <a:cubicBezTo>
                      <a:pt x="82296" y="310893"/>
                      <a:pt x="16363" y="244960"/>
                      <a:pt x="16363" y="163628"/>
                    </a:cubicBezTo>
                    <a:cubicBezTo>
                      <a:pt x="16363" y="82296"/>
                      <a:pt x="82296" y="16363"/>
                      <a:pt x="163628" y="16363"/>
                    </a:cubicBezTo>
                    <a:cubicBezTo>
                      <a:pt x="244960" y="16363"/>
                      <a:pt x="310893" y="82296"/>
                      <a:pt x="310893" y="163628"/>
                    </a:cubicBezTo>
                    <a:cubicBezTo>
                      <a:pt x="310799" y="244921"/>
                      <a:pt x="244921" y="310798"/>
                      <a:pt x="163628" y="310893"/>
                    </a:cubicBezTo>
                    <a:close/>
                  </a:path>
                </a:pathLst>
              </a:custGeom>
              <a:solidFill>
                <a:schemeClr val="bg1"/>
              </a:solidFill>
              <a:ln w="8037" cap="flat">
                <a:noFill/>
                <a:prstDash val="solid"/>
                <a:miter/>
              </a:ln>
            </p:spPr>
            <p:txBody>
              <a:bodyPr rtlCol="0" anchor="ctr"/>
              <a:lstStyle/>
              <a:p>
                <a:endParaRPr lang="en-AU" sz="3200"/>
              </a:p>
            </p:txBody>
          </p:sp>
          <p:sp>
            <p:nvSpPr>
              <p:cNvPr id="21" name="Freeform: Shape 20">
                <a:extLst>
                  <a:ext uri="{FF2B5EF4-FFF2-40B4-BE49-F238E27FC236}">
                    <a16:creationId xmlns:a16="http://schemas.microsoft.com/office/drawing/2014/main" id="{88932C30-8EE1-42FF-8782-9FED599A6BCD}"/>
                  </a:ext>
                </a:extLst>
              </p:cNvPr>
              <p:cNvSpPr/>
              <p:nvPr/>
            </p:nvSpPr>
            <p:spPr>
              <a:xfrm>
                <a:off x="1809515" y="3601256"/>
                <a:ext cx="229079" cy="114540"/>
              </a:xfrm>
              <a:custGeom>
                <a:avLst/>
                <a:gdLst>
                  <a:gd name="connsiteX0" fmla="*/ 180263 w 229079"/>
                  <a:gd name="connsiteY0" fmla="*/ 22832 h 114539"/>
                  <a:gd name="connsiteX1" fmla="*/ 168637 w 229079"/>
                  <a:gd name="connsiteY1" fmla="*/ 69294 h 114539"/>
                  <a:gd name="connsiteX2" fmla="*/ 137777 w 229079"/>
                  <a:gd name="connsiteY2" fmla="*/ 73131 h 114539"/>
                  <a:gd name="connsiteX3" fmla="*/ 114338 w 229079"/>
                  <a:gd name="connsiteY3" fmla="*/ 37951 h 114539"/>
                  <a:gd name="connsiteX4" fmla="*/ 87267 w 229079"/>
                  <a:gd name="connsiteY4" fmla="*/ 16503 h 114539"/>
                  <a:gd name="connsiteX5" fmla="*/ 65928 w 229079"/>
                  <a:gd name="connsiteY5" fmla="*/ 37133 h 114539"/>
                  <a:gd name="connsiteX6" fmla="*/ 44157 w 229079"/>
                  <a:gd name="connsiteY6" fmla="*/ 58887 h 114539"/>
                  <a:gd name="connsiteX7" fmla="*/ 9787 w 229079"/>
                  <a:gd name="connsiteY7" fmla="*/ 54033 h 114539"/>
                  <a:gd name="connsiteX8" fmla="*/ 4934 w 229079"/>
                  <a:gd name="connsiteY8" fmla="*/ 88403 h 114539"/>
                  <a:gd name="connsiteX9" fmla="*/ 39303 w 229079"/>
                  <a:gd name="connsiteY9" fmla="*/ 93257 h 114539"/>
                  <a:gd name="connsiteX10" fmla="*/ 48804 w 229079"/>
                  <a:gd name="connsiteY10" fmla="*/ 77377 h 114539"/>
                  <a:gd name="connsiteX11" fmla="*/ 70583 w 229079"/>
                  <a:gd name="connsiteY11" fmla="*/ 55614 h 114539"/>
                  <a:gd name="connsiteX12" fmla="*/ 104600 w 229079"/>
                  <a:gd name="connsiteY12" fmla="*/ 60648 h 114539"/>
                  <a:gd name="connsiteX13" fmla="*/ 107858 w 229079"/>
                  <a:gd name="connsiteY13" fmla="*/ 57742 h 114539"/>
                  <a:gd name="connsiteX14" fmla="*/ 131298 w 229079"/>
                  <a:gd name="connsiteY14" fmla="*/ 92922 h 114539"/>
                  <a:gd name="connsiteX15" fmla="*/ 158313 w 229079"/>
                  <a:gd name="connsiteY15" fmla="*/ 114419 h 114539"/>
                  <a:gd name="connsiteX16" fmla="*/ 179920 w 229079"/>
                  <a:gd name="connsiteY16" fmla="*/ 91694 h 114539"/>
                  <a:gd name="connsiteX17" fmla="*/ 191537 w 229079"/>
                  <a:gd name="connsiteY17" fmla="*/ 45232 h 114539"/>
                  <a:gd name="connsiteX18" fmla="*/ 225434 w 229079"/>
                  <a:gd name="connsiteY18" fmla="*/ 37759 h 114539"/>
                  <a:gd name="connsiteX19" fmla="*/ 217961 w 229079"/>
                  <a:gd name="connsiteY19" fmla="*/ 3862 h 114539"/>
                  <a:gd name="connsiteX20" fmla="*/ 184064 w 229079"/>
                  <a:gd name="connsiteY20" fmla="*/ 11335 h 114539"/>
                  <a:gd name="connsiteX21" fmla="*/ 180263 w 229079"/>
                  <a:gd name="connsiteY21" fmla="*/ 22856 h 114539"/>
                  <a:gd name="connsiteX22" fmla="*/ 24645 w 229079"/>
                  <a:gd name="connsiteY22" fmla="*/ 81795 h 114539"/>
                  <a:gd name="connsiteX23" fmla="*/ 16463 w 229079"/>
                  <a:gd name="connsiteY23" fmla="*/ 73613 h 114539"/>
                  <a:gd name="connsiteX24" fmla="*/ 24645 w 229079"/>
                  <a:gd name="connsiteY24" fmla="*/ 65432 h 114539"/>
                  <a:gd name="connsiteX25" fmla="*/ 32826 w 229079"/>
                  <a:gd name="connsiteY25" fmla="*/ 73613 h 114539"/>
                  <a:gd name="connsiteX26" fmla="*/ 24645 w 229079"/>
                  <a:gd name="connsiteY26" fmla="*/ 81795 h 114539"/>
                  <a:gd name="connsiteX27" fmla="*/ 90096 w 229079"/>
                  <a:gd name="connsiteY27" fmla="*/ 49069 h 114539"/>
                  <a:gd name="connsiteX28" fmla="*/ 81915 w 229079"/>
                  <a:gd name="connsiteY28" fmla="*/ 40888 h 114539"/>
                  <a:gd name="connsiteX29" fmla="*/ 90096 w 229079"/>
                  <a:gd name="connsiteY29" fmla="*/ 32706 h 114539"/>
                  <a:gd name="connsiteX30" fmla="*/ 98277 w 229079"/>
                  <a:gd name="connsiteY30" fmla="*/ 40888 h 114539"/>
                  <a:gd name="connsiteX31" fmla="*/ 90096 w 229079"/>
                  <a:gd name="connsiteY31" fmla="*/ 49069 h 114539"/>
                  <a:gd name="connsiteX32" fmla="*/ 155547 w 229079"/>
                  <a:gd name="connsiteY32" fmla="*/ 98158 h 114539"/>
                  <a:gd name="connsiteX33" fmla="*/ 147366 w 229079"/>
                  <a:gd name="connsiteY33" fmla="*/ 89976 h 114539"/>
                  <a:gd name="connsiteX34" fmla="*/ 155547 w 229079"/>
                  <a:gd name="connsiteY34" fmla="*/ 81795 h 114539"/>
                  <a:gd name="connsiteX35" fmla="*/ 163729 w 229079"/>
                  <a:gd name="connsiteY35" fmla="*/ 89976 h 114539"/>
                  <a:gd name="connsiteX36" fmla="*/ 155547 w 229079"/>
                  <a:gd name="connsiteY36" fmla="*/ 98158 h 114539"/>
                  <a:gd name="connsiteX37" fmla="*/ 212817 w 229079"/>
                  <a:gd name="connsiteY37" fmla="*/ 24525 h 114539"/>
                  <a:gd name="connsiteX38" fmla="*/ 204636 w 229079"/>
                  <a:gd name="connsiteY38" fmla="*/ 32706 h 114539"/>
                  <a:gd name="connsiteX39" fmla="*/ 196454 w 229079"/>
                  <a:gd name="connsiteY39" fmla="*/ 24525 h 114539"/>
                  <a:gd name="connsiteX40" fmla="*/ 204636 w 229079"/>
                  <a:gd name="connsiteY40" fmla="*/ 16344 h 114539"/>
                  <a:gd name="connsiteX41" fmla="*/ 212817 w 229079"/>
                  <a:gd name="connsiteY41" fmla="*/ 24525 h 114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29079" h="114539">
                    <a:moveTo>
                      <a:pt x="180263" y="22832"/>
                    </a:moveTo>
                    <a:lnTo>
                      <a:pt x="168637" y="69294"/>
                    </a:lnTo>
                    <a:cubicBezTo>
                      <a:pt x="158776" y="62944"/>
                      <a:pt x="145784" y="64559"/>
                      <a:pt x="137777" y="73131"/>
                    </a:cubicBezTo>
                    <a:lnTo>
                      <a:pt x="114338" y="37951"/>
                    </a:lnTo>
                    <a:cubicBezTo>
                      <a:pt x="112785" y="24553"/>
                      <a:pt x="100665" y="14950"/>
                      <a:pt x="87267" y="16503"/>
                    </a:cubicBezTo>
                    <a:cubicBezTo>
                      <a:pt x="76312" y="17773"/>
                      <a:pt x="67567" y="26227"/>
                      <a:pt x="65928" y="37133"/>
                    </a:cubicBezTo>
                    <a:lnTo>
                      <a:pt x="44157" y="58887"/>
                    </a:lnTo>
                    <a:cubicBezTo>
                      <a:pt x="36007" y="48056"/>
                      <a:pt x="20619" y="45883"/>
                      <a:pt x="9787" y="54033"/>
                    </a:cubicBezTo>
                    <a:cubicBezTo>
                      <a:pt x="-1043" y="62184"/>
                      <a:pt x="-3217" y="77572"/>
                      <a:pt x="4934" y="88403"/>
                    </a:cubicBezTo>
                    <a:cubicBezTo>
                      <a:pt x="13084" y="99234"/>
                      <a:pt x="28472" y="101407"/>
                      <a:pt x="39303" y="93257"/>
                    </a:cubicBezTo>
                    <a:cubicBezTo>
                      <a:pt x="44421" y="89406"/>
                      <a:pt x="47831" y="83707"/>
                      <a:pt x="48804" y="77377"/>
                    </a:cubicBezTo>
                    <a:lnTo>
                      <a:pt x="70583" y="55614"/>
                    </a:lnTo>
                    <a:cubicBezTo>
                      <a:pt x="78586" y="66397"/>
                      <a:pt x="93816" y="68651"/>
                      <a:pt x="104600" y="60648"/>
                    </a:cubicBezTo>
                    <a:cubicBezTo>
                      <a:pt x="105771" y="59779"/>
                      <a:pt x="106861" y="58806"/>
                      <a:pt x="107858" y="57742"/>
                    </a:cubicBezTo>
                    <a:lnTo>
                      <a:pt x="131298" y="92922"/>
                    </a:lnTo>
                    <a:cubicBezTo>
                      <a:pt x="132822" y="106319"/>
                      <a:pt x="144917" y="115943"/>
                      <a:pt x="158313" y="114419"/>
                    </a:cubicBezTo>
                    <a:cubicBezTo>
                      <a:pt x="170072" y="113082"/>
                      <a:pt x="179177" y="103505"/>
                      <a:pt x="179920" y="91694"/>
                    </a:cubicBezTo>
                    <a:lnTo>
                      <a:pt x="191537" y="45232"/>
                    </a:lnTo>
                    <a:cubicBezTo>
                      <a:pt x="202961" y="52529"/>
                      <a:pt x="218137" y="49183"/>
                      <a:pt x="225434" y="37759"/>
                    </a:cubicBezTo>
                    <a:cubicBezTo>
                      <a:pt x="232731" y="26336"/>
                      <a:pt x="229385" y="11159"/>
                      <a:pt x="217961" y="3862"/>
                    </a:cubicBezTo>
                    <a:cubicBezTo>
                      <a:pt x="206537" y="-3434"/>
                      <a:pt x="191361" y="-89"/>
                      <a:pt x="184064" y="11335"/>
                    </a:cubicBezTo>
                    <a:cubicBezTo>
                      <a:pt x="181853" y="14797"/>
                      <a:pt x="180546" y="18758"/>
                      <a:pt x="180263" y="22856"/>
                    </a:cubicBezTo>
                    <a:close/>
                    <a:moveTo>
                      <a:pt x="24645" y="81795"/>
                    </a:moveTo>
                    <a:cubicBezTo>
                      <a:pt x="20126" y="81795"/>
                      <a:pt x="16463" y="78132"/>
                      <a:pt x="16463" y="73613"/>
                    </a:cubicBezTo>
                    <a:cubicBezTo>
                      <a:pt x="16463" y="69095"/>
                      <a:pt x="20126" y="65432"/>
                      <a:pt x="24645" y="65432"/>
                    </a:cubicBezTo>
                    <a:cubicBezTo>
                      <a:pt x="29163" y="65432"/>
                      <a:pt x="32826" y="69095"/>
                      <a:pt x="32826" y="73613"/>
                    </a:cubicBezTo>
                    <a:cubicBezTo>
                      <a:pt x="32826" y="78132"/>
                      <a:pt x="29163" y="81795"/>
                      <a:pt x="24645" y="81795"/>
                    </a:cubicBezTo>
                    <a:close/>
                    <a:moveTo>
                      <a:pt x="90096" y="49069"/>
                    </a:moveTo>
                    <a:cubicBezTo>
                      <a:pt x="85577" y="49069"/>
                      <a:pt x="81915" y="45406"/>
                      <a:pt x="81915" y="40888"/>
                    </a:cubicBezTo>
                    <a:cubicBezTo>
                      <a:pt x="81915" y="36369"/>
                      <a:pt x="85577" y="32706"/>
                      <a:pt x="90096" y="32706"/>
                    </a:cubicBezTo>
                    <a:cubicBezTo>
                      <a:pt x="94615" y="32706"/>
                      <a:pt x="98277" y="36369"/>
                      <a:pt x="98277" y="40888"/>
                    </a:cubicBezTo>
                    <a:cubicBezTo>
                      <a:pt x="98277" y="45406"/>
                      <a:pt x="94615" y="49069"/>
                      <a:pt x="90096" y="49069"/>
                    </a:cubicBezTo>
                    <a:close/>
                    <a:moveTo>
                      <a:pt x="155547" y="98158"/>
                    </a:moveTo>
                    <a:cubicBezTo>
                      <a:pt x="151029" y="98158"/>
                      <a:pt x="147366" y="94495"/>
                      <a:pt x="147366" y="89976"/>
                    </a:cubicBezTo>
                    <a:cubicBezTo>
                      <a:pt x="147366" y="85458"/>
                      <a:pt x="151029" y="81795"/>
                      <a:pt x="155547" y="81795"/>
                    </a:cubicBezTo>
                    <a:cubicBezTo>
                      <a:pt x="160066" y="81795"/>
                      <a:pt x="163729" y="85458"/>
                      <a:pt x="163729" y="89976"/>
                    </a:cubicBezTo>
                    <a:cubicBezTo>
                      <a:pt x="163729" y="94495"/>
                      <a:pt x="160066" y="98158"/>
                      <a:pt x="155547" y="98158"/>
                    </a:cubicBezTo>
                    <a:close/>
                    <a:moveTo>
                      <a:pt x="212817" y="24525"/>
                    </a:moveTo>
                    <a:cubicBezTo>
                      <a:pt x="212817" y="29044"/>
                      <a:pt x="209154" y="32706"/>
                      <a:pt x="204636" y="32706"/>
                    </a:cubicBezTo>
                    <a:cubicBezTo>
                      <a:pt x="200117" y="32706"/>
                      <a:pt x="196454" y="29044"/>
                      <a:pt x="196454" y="24525"/>
                    </a:cubicBezTo>
                    <a:cubicBezTo>
                      <a:pt x="196454" y="20006"/>
                      <a:pt x="200117" y="16344"/>
                      <a:pt x="204636" y="16344"/>
                    </a:cubicBezTo>
                    <a:cubicBezTo>
                      <a:pt x="209154" y="16344"/>
                      <a:pt x="212817" y="20006"/>
                      <a:pt x="212817" y="24525"/>
                    </a:cubicBezTo>
                    <a:close/>
                  </a:path>
                </a:pathLst>
              </a:custGeom>
              <a:solidFill>
                <a:schemeClr val="bg1"/>
              </a:solidFill>
              <a:ln w="8037" cap="flat">
                <a:noFill/>
                <a:prstDash val="solid"/>
                <a:miter/>
              </a:ln>
            </p:spPr>
            <p:txBody>
              <a:bodyPr rtlCol="0" anchor="ctr"/>
              <a:lstStyle/>
              <a:p>
                <a:endParaRPr lang="en-AU" sz="3200"/>
              </a:p>
            </p:txBody>
          </p:sp>
          <p:sp>
            <p:nvSpPr>
              <p:cNvPr id="22" name="Freeform: Shape 21">
                <a:extLst>
                  <a:ext uri="{FF2B5EF4-FFF2-40B4-BE49-F238E27FC236}">
                    <a16:creationId xmlns:a16="http://schemas.microsoft.com/office/drawing/2014/main" id="{90616A7B-85A8-448F-A4EB-A2026A5B44FA}"/>
                  </a:ext>
                </a:extLst>
              </p:cNvPr>
              <p:cNvSpPr/>
              <p:nvPr/>
            </p:nvSpPr>
            <p:spPr>
              <a:xfrm>
                <a:off x="1784971" y="3503067"/>
                <a:ext cx="229079" cy="114540"/>
              </a:xfrm>
              <a:custGeom>
                <a:avLst/>
                <a:gdLst>
                  <a:gd name="connsiteX0" fmla="*/ 48804 w 229079"/>
                  <a:gd name="connsiteY0" fmla="*/ 93760 h 114539"/>
                  <a:gd name="connsiteX1" fmla="*/ 70583 w 229079"/>
                  <a:gd name="connsiteY1" fmla="*/ 71990 h 114539"/>
                  <a:gd name="connsiteX2" fmla="*/ 104574 w 229079"/>
                  <a:gd name="connsiteY2" fmla="*/ 77040 h 114539"/>
                  <a:gd name="connsiteX3" fmla="*/ 111539 w 229079"/>
                  <a:gd name="connsiteY3" fmla="*/ 68963 h 114539"/>
                  <a:gd name="connsiteX4" fmla="*/ 131641 w 229079"/>
                  <a:gd name="connsiteY4" fmla="*/ 79009 h 114539"/>
                  <a:gd name="connsiteX5" fmla="*/ 160730 w 229079"/>
                  <a:gd name="connsiteY5" fmla="*/ 97692 h 114539"/>
                  <a:gd name="connsiteX6" fmla="*/ 179911 w 229079"/>
                  <a:gd name="connsiteY6" fmla="*/ 75540 h 114539"/>
                  <a:gd name="connsiteX7" fmla="*/ 190302 w 229079"/>
                  <a:gd name="connsiteY7" fmla="*/ 44369 h 114539"/>
                  <a:gd name="connsiteX8" fmla="*/ 224598 w 229079"/>
                  <a:gd name="connsiteY8" fmla="*/ 39019 h 114539"/>
                  <a:gd name="connsiteX9" fmla="*/ 219247 w 229079"/>
                  <a:gd name="connsiteY9" fmla="*/ 4722 h 114539"/>
                  <a:gd name="connsiteX10" fmla="*/ 184951 w 229079"/>
                  <a:gd name="connsiteY10" fmla="*/ 10074 h 114539"/>
                  <a:gd name="connsiteX11" fmla="*/ 180304 w 229079"/>
                  <a:gd name="connsiteY11" fmla="*/ 22639 h 114539"/>
                  <a:gd name="connsiteX12" fmla="*/ 169914 w 229079"/>
                  <a:gd name="connsiteY12" fmla="*/ 53811 h 114539"/>
                  <a:gd name="connsiteX13" fmla="*/ 135988 w 229079"/>
                  <a:gd name="connsiteY13" fmla="*/ 58977 h 114539"/>
                  <a:gd name="connsiteX14" fmla="*/ 134120 w 229079"/>
                  <a:gd name="connsiteY14" fmla="*/ 61943 h 114539"/>
                  <a:gd name="connsiteX15" fmla="*/ 114018 w 229079"/>
                  <a:gd name="connsiteY15" fmla="*/ 51896 h 114539"/>
                  <a:gd name="connsiteX16" fmla="*/ 84833 w 229079"/>
                  <a:gd name="connsiteY16" fmla="*/ 33322 h 114539"/>
                  <a:gd name="connsiteX17" fmla="*/ 65953 w 229079"/>
                  <a:gd name="connsiteY17" fmla="*/ 53532 h 114539"/>
                  <a:gd name="connsiteX18" fmla="*/ 44157 w 229079"/>
                  <a:gd name="connsiteY18" fmla="*/ 75262 h 114539"/>
                  <a:gd name="connsiteX19" fmla="*/ 9787 w 229079"/>
                  <a:gd name="connsiteY19" fmla="*/ 70408 h 114539"/>
                  <a:gd name="connsiteX20" fmla="*/ 4934 w 229079"/>
                  <a:gd name="connsiteY20" fmla="*/ 104778 h 114539"/>
                  <a:gd name="connsiteX21" fmla="*/ 39303 w 229079"/>
                  <a:gd name="connsiteY21" fmla="*/ 109632 h 114539"/>
                  <a:gd name="connsiteX22" fmla="*/ 48804 w 229079"/>
                  <a:gd name="connsiteY22" fmla="*/ 93752 h 114539"/>
                  <a:gd name="connsiteX23" fmla="*/ 204636 w 229079"/>
                  <a:gd name="connsiteY23" fmla="*/ 16356 h 114539"/>
                  <a:gd name="connsiteX24" fmla="*/ 212817 w 229079"/>
                  <a:gd name="connsiteY24" fmla="*/ 24538 h 114539"/>
                  <a:gd name="connsiteX25" fmla="*/ 204636 w 229079"/>
                  <a:gd name="connsiteY25" fmla="*/ 32719 h 114539"/>
                  <a:gd name="connsiteX26" fmla="*/ 196454 w 229079"/>
                  <a:gd name="connsiteY26" fmla="*/ 24538 h 114539"/>
                  <a:gd name="connsiteX27" fmla="*/ 204636 w 229079"/>
                  <a:gd name="connsiteY27" fmla="*/ 16356 h 114539"/>
                  <a:gd name="connsiteX28" fmla="*/ 155547 w 229079"/>
                  <a:gd name="connsiteY28" fmla="*/ 65445 h 114539"/>
                  <a:gd name="connsiteX29" fmla="*/ 163729 w 229079"/>
                  <a:gd name="connsiteY29" fmla="*/ 73626 h 114539"/>
                  <a:gd name="connsiteX30" fmla="*/ 155547 w 229079"/>
                  <a:gd name="connsiteY30" fmla="*/ 81807 h 114539"/>
                  <a:gd name="connsiteX31" fmla="*/ 147366 w 229079"/>
                  <a:gd name="connsiteY31" fmla="*/ 73626 h 114539"/>
                  <a:gd name="connsiteX32" fmla="*/ 155547 w 229079"/>
                  <a:gd name="connsiteY32" fmla="*/ 65445 h 114539"/>
                  <a:gd name="connsiteX33" fmla="*/ 90096 w 229079"/>
                  <a:gd name="connsiteY33" fmla="*/ 49082 h 114539"/>
                  <a:gd name="connsiteX34" fmla="*/ 98277 w 229079"/>
                  <a:gd name="connsiteY34" fmla="*/ 57263 h 114539"/>
                  <a:gd name="connsiteX35" fmla="*/ 90096 w 229079"/>
                  <a:gd name="connsiteY35" fmla="*/ 65445 h 114539"/>
                  <a:gd name="connsiteX36" fmla="*/ 81915 w 229079"/>
                  <a:gd name="connsiteY36" fmla="*/ 57263 h 114539"/>
                  <a:gd name="connsiteX37" fmla="*/ 90096 w 229079"/>
                  <a:gd name="connsiteY37" fmla="*/ 49082 h 114539"/>
                  <a:gd name="connsiteX38" fmla="*/ 16463 w 229079"/>
                  <a:gd name="connsiteY38" fmla="*/ 89989 h 114539"/>
                  <a:gd name="connsiteX39" fmla="*/ 24645 w 229079"/>
                  <a:gd name="connsiteY39" fmla="*/ 81807 h 114539"/>
                  <a:gd name="connsiteX40" fmla="*/ 32826 w 229079"/>
                  <a:gd name="connsiteY40" fmla="*/ 89989 h 114539"/>
                  <a:gd name="connsiteX41" fmla="*/ 24645 w 229079"/>
                  <a:gd name="connsiteY41" fmla="*/ 98170 h 114539"/>
                  <a:gd name="connsiteX42" fmla="*/ 16463 w 229079"/>
                  <a:gd name="connsiteY42" fmla="*/ 89989 h 114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29079" h="114539">
                    <a:moveTo>
                      <a:pt x="48804" y="93760"/>
                    </a:moveTo>
                    <a:lnTo>
                      <a:pt x="70583" y="71990"/>
                    </a:lnTo>
                    <a:cubicBezTo>
                      <a:pt x="78575" y="82770"/>
                      <a:pt x="93793" y="85032"/>
                      <a:pt x="104574" y="77040"/>
                    </a:cubicBezTo>
                    <a:cubicBezTo>
                      <a:pt x="107465" y="74897"/>
                      <a:pt x="109844" y="72138"/>
                      <a:pt x="111539" y="68963"/>
                    </a:cubicBezTo>
                    <a:lnTo>
                      <a:pt x="131641" y="79009"/>
                    </a:lnTo>
                    <a:cubicBezTo>
                      <a:pt x="134514" y="92201"/>
                      <a:pt x="147538" y="100566"/>
                      <a:pt x="160730" y="97692"/>
                    </a:cubicBezTo>
                    <a:cubicBezTo>
                      <a:pt x="171331" y="95383"/>
                      <a:pt x="179142" y="86363"/>
                      <a:pt x="179911" y="75540"/>
                    </a:cubicBezTo>
                    <a:lnTo>
                      <a:pt x="190302" y="44369"/>
                    </a:lnTo>
                    <a:cubicBezTo>
                      <a:pt x="201250" y="52362"/>
                      <a:pt x="216605" y="49966"/>
                      <a:pt x="224598" y="39019"/>
                    </a:cubicBezTo>
                    <a:cubicBezTo>
                      <a:pt x="232591" y="28070"/>
                      <a:pt x="230195" y="12715"/>
                      <a:pt x="219247" y="4722"/>
                    </a:cubicBezTo>
                    <a:cubicBezTo>
                      <a:pt x="208299" y="-3270"/>
                      <a:pt x="192944" y="-875"/>
                      <a:pt x="184951" y="10074"/>
                    </a:cubicBezTo>
                    <a:cubicBezTo>
                      <a:pt x="182267" y="13750"/>
                      <a:pt x="180658" y="18101"/>
                      <a:pt x="180304" y="22639"/>
                    </a:cubicBezTo>
                    <a:lnTo>
                      <a:pt x="169914" y="53811"/>
                    </a:lnTo>
                    <a:cubicBezTo>
                      <a:pt x="159118" y="45869"/>
                      <a:pt x="143930" y="48182"/>
                      <a:pt x="135988" y="58977"/>
                    </a:cubicBezTo>
                    <a:cubicBezTo>
                      <a:pt x="135294" y="59920"/>
                      <a:pt x="134670" y="60910"/>
                      <a:pt x="134120" y="61943"/>
                    </a:cubicBezTo>
                    <a:lnTo>
                      <a:pt x="114018" y="51896"/>
                    </a:lnTo>
                    <a:cubicBezTo>
                      <a:pt x="111088" y="38708"/>
                      <a:pt x="98021" y="30391"/>
                      <a:pt x="84833" y="33322"/>
                    </a:cubicBezTo>
                    <a:cubicBezTo>
                      <a:pt x="74969" y="35513"/>
                      <a:pt x="67468" y="43543"/>
                      <a:pt x="65953" y="53532"/>
                    </a:cubicBezTo>
                    <a:lnTo>
                      <a:pt x="44157" y="75262"/>
                    </a:lnTo>
                    <a:cubicBezTo>
                      <a:pt x="36007" y="64431"/>
                      <a:pt x="20619" y="62258"/>
                      <a:pt x="9787" y="70408"/>
                    </a:cubicBezTo>
                    <a:cubicBezTo>
                      <a:pt x="-1043" y="78559"/>
                      <a:pt x="-3217" y="93947"/>
                      <a:pt x="4934" y="104778"/>
                    </a:cubicBezTo>
                    <a:cubicBezTo>
                      <a:pt x="13084" y="115610"/>
                      <a:pt x="28472" y="117783"/>
                      <a:pt x="39303" y="109632"/>
                    </a:cubicBezTo>
                    <a:cubicBezTo>
                      <a:pt x="44421" y="105781"/>
                      <a:pt x="47831" y="100082"/>
                      <a:pt x="48804" y="93752"/>
                    </a:cubicBezTo>
                    <a:close/>
                    <a:moveTo>
                      <a:pt x="204636" y="16356"/>
                    </a:moveTo>
                    <a:cubicBezTo>
                      <a:pt x="209154" y="16356"/>
                      <a:pt x="212817" y="20019"/>
                      <a:pt x="212817" y="24538"/>
                    </a:cubicBezTo>
                    <a:cubicBezTo>
                      <a:pt x="212817" y="29056"/>
                      <a:pt x="209154" y="32719"/>
                      <a:pt x="204636" y="32719"/>
                    </a:cubicBezTo>
                    <a:cubicBezTo>
                      <a:pt x="200117" y="32719"/>
                      <a:pt x="196454" y="29056"/>
                      <a:pt x="196454" y="24538"/>
                    </a:cubicBezTo>
                    <a:cubicBezTo>
                      <a:pt x="196454" y="20019"/>
                      <a:pt x="200117" y="16356"/>
                      <a:pt x="204636" y="16356"/>
                    </a:cubicBezTo>
                    <a:close/>
                    <a:moveTo>
                      <a:pt x="155547" y="65445"/>
                    </a:moveTo>
                    <a:cubicBezTo>
                      <a:pt x="160066" y="65445"/>
                      <a:pt x="163729" y="69107"/>
                      <a:pt x="163729" y="73626"/>
                    </a:cubicBezTo>
                    <a:cubicBezTo>
                      <a:pt x="163729" y="78145"/>
                      <a:pt x="160066" y="81807"/>
                      <a:pt x="155547" y="81807"/>
                    </a:cubicBezTo>
                    <a:cubicBezTo>
                      <a:pt x="151029" y="81807"/>
                      <a:pt x="147366" y="78145"/>
                      <a:pt x="147366" y="73626"/>
                    </a:cubicBezTo>
                    <a:cubicBezTo>
                      <a:pt x="147366" y="69107"/>
                      <a:pt x="151029" y="65445"/>
                      <a:pt x="155547" y="65445"/>
                    </a:cubicBezTo>
                    <a:close/>
                    <a:moveTo>
                      <a:pt x="90096" y="49082"/>
                    </a:moveTo>
                    <a:cubicBezTo>
                      <a:pt x="94615" y="49082"/>
                      <a:pt x="98277" y="52745"/>
                      <a:pt x="98277" y="57263"/>
                    </a:cubicBezTo>
                    <a:cubicBezTo>
                      <a:pt x="98277" y="61782"/>
                      <a:pt x="94615" y="65445"/>
                      <a:pt x="90096" y="65445"/>
                    </a:cubicBezTo>
                    <a:cubicBezTo>
                      <a:pt x="85577" y="65445"/>
                      <a:pt x="81915" y="61782"/>
                      <a:pt x="81915" y="57263"/>
                    </a:cubicBezTo>
                    <a:cubicBezTo>
                      <a:pt x="81915" y="52745"/>
                      <a:pt x="85577" y="49082"/>
                      <a:pt x="90096" y="49082"/>
                    </a:cubicBezTo>
                    <a:close/>
                    <a:moveTo>
                      <a:pt x="16463" y="89989"/>
                    </a:moveTo>
                    <a:cubicBezTo>
                      <a:pt x="16463" y="85470"/>
                      <a:pt x="20126" y="81807"/>
                      <a:pt x="24645" y="81807"/>
                    </a:cubicBezTo>
                    <a:cubicBezTo>
                      <a:pt x="29163" y="81807"/>
                      <a:pt x="32826" y="85470"/>
                      <a:pt x="32826" y="89989"/>
                    </a:cubicBezTo>
                    <a:cubicBezTo>
                      <a:pt x="32826" y="94507"/>
                      <a:pt x="29163" y="98170"/>
                      <a:pt x="24645" y="98170"/>
                    </a:cubicBezTo>
                    <a:cubicBezTo>
                      <a:pt x="20126" y="98170"/>
                      <a:pt x="16463" y="94507"/>
                      <a:pt x="16463" y="89989"/>
                    </a:cubicBezTo>
                    <a:close/>
                  </a:path>
                </a:pathLst>
              </a:custGeom>
              <a:solidFill>
                <a:schemeClr val="bg1"/>
              </a:solidFill>
              <a:ln w="8037" cap="flat">
                <a:noFill/>
                <a:prstDash val="solid"/>
                <a:miter/>
              </a:ln>
            </p:spPr>
            <p:txBody>
              <a:bodyPr rtlCol="0" anchor="ctr"/>
              <a:lstStyle/>
              <a:p>
                <a:endParaRPr lang="en-AU" sz="3200" dirty="0"/>
              </a:p>
            </p:txBody>
          </p:sp>
        </p:grpSp>
      </p:grpSp>
      <p:sp>
        <p:nvSpPr>
          <p:cNvPr id="30" name="Title 29">
            <a:extLst>
              <a:ext uri="{FF2B5EF4-FFF2-40B4-BE49-F238E27FC236}">
                <a16:creationId xmlns:a16="http://schemas.microsoft.com/office/drawing/2014/main" id="{B86AC895-52D1-4DF2-A3E6-C828E09BFA16}"/>
              </a:ext>
            </a:extLst>
          </p:cNvPr>
          <p:cNvSpPr>
            <a:spLocks noGrp="1"/>
          </p:cNvSpPr>
          <p:nvPr>
            <p:ph type="title"/>
          </p:nvPr>
        </p:nvSpPr>
        <p:spPr/>
        <p:txBody>
          <a:bodyPr/>
          <a:lstStyle/>
          <a:p>
            <a:r>
              <a:rPr lang="en-AU" dirty="0"/>
              <a:t>Analysis and visualisation</a:t>
            </a:r>
          </a:p>
        </p:txBody>
      </p:sp>
      <p:sp>
        <p:nvSpPr>
          <p:cNvPr id="150" name="TextBox 149">
            <a:extLst>
              <a:ext uri="{FF2B5EF4-FFF2-40B4-BE49-F238E27FC236}">
                <a16:creationId xmlns:a16="http://schemas.microsoft.com/office/drawing/2014/main" id="{C1276F9C-AD35-4ED2-AFF4-1F70B241BD13}"/>
              </a:ext>
            </a:extLst>
          </p:cNvPr>
          <p:cNvSpPr txBox="1"/>
          <p:nvPr/>
        </p:nvSpPr>
        <p:spPr>
          <a:xfrm>
            <a:off x="6372200" y="4249830"/>
            <a:ext cx="2617093" cy="1692771"/>
          </a:xfrm>
          <a:prstGeom prst="rect">
            <a:avLst/>
          </a:prstGeom>
          <a:solidFill>
            <a:srgbClr val="E52212"/>
          </a:solidFill>
        </p:spPr>
        <p:txBody>
          <a:bodyPr wrap="square" rtlCol="0">
            <a:spAutoFit/>
          </a:bodyPr>
          <a:lstStyle/>
          <a:p>
            <a:r>
              <a:rPr lang="en-AU" sz="2400" b="1" dirty="0">
                <a:solidFill>
                  <a:schemeClr val="bg1"/>
                </a:solidFill>
              </a:rPr>
              <a:t>Principles</a:t>
            </a:r>
          </a:p>
          <a:p>
            <a:pPr marL="214313" indent="-214313">
              <a:buFont typeface="Arial" panose="020B0604020202020204" pitchFamily="34" charset="0"/>
              <a:buChar char="•"/>
            </a:pPr>
            <a:r>
              <a:rPr lang="en-AU" sz="1600" b="1" dirty="0">
                <a:solidFill>
                  <a:schemeClr val="bg1"/>
                </a:solidFill>
              </a:rPr>
              <a:t>Automation</a:t>
            </a:r>
          </a:p>
          <a:p>
            <a:pPr marL="214313" indent="-214313">
              <a:buFont typeface="Arial" panose="020B0604020202020204" pitchFamily="34" charset="0"/>
              <a:buChar char="•"/>
            </a:pPr>
            <a:r>
              <a:rPr lang="en-AU" sz="1600" b="1" dirty="0">
                <a:solidFill>
                  <a:schemeClr val="bg1"/>
                </a:solidFill>
              </a:rPr>
              <a:t>Reproducibility</a:t>
            </a:r>
          </a:p>
          <a:p>
            <a:pPr marL="214313" indent="-214313">
              <a:buFont typeface="Arial" panose="020B0604020202020204" pitchFamily="34" charset="0"/>
              <a:buChar char="•"/>
            </a:pPr>
            <a:r>
              <a:rPr lang="en-AU" sz="1600" b="1" dirty="0">
                <a:solidFill>
                  <a:schemeClr val="bg1"/>
                </a:solidFill>
              </a:rPr>
              <a:t>Check assumptions</a:t>
            </a:r>
          </a:p>
          <a:p>
            <a:pPr marL="214313" indent="-214313">
              <a:buFont typeface="Arial" panose="020B0604020202020204" pitchFamily="34" charset="0"/>
              <a:buChar char="•"/>
            </a:pPr>
            <a:r>
              <a:rPr lang="en-AU" sz="1600" b="1" dirty="0">
                <a:solidFill>
                  <a:schemeClr val="bg1"/>
                </a:solidFill>
              </a:rPr>
              <a:t>Specify uncertainty</a:t>
            </a:r>
          </a:p>
          <a:p>
            <a:pPr marL="214313" indent="-214313">
              <a:buFont typeface="Arial" panose="020B0604020202020204" pitchFamily="34" charset="0"/>
              <a:buChar char="•"/>
            </a:pPr>
            <a:r>
              <a:rPr lang="en-AU" sz="1600" b="1" dirty="0">
                <a:solidFill>
                  <a:schemeClr val="bg1"/>
                </a:solidFill>
              </a:rPr>
              <a:t>Tufte’s rules for graphics</a:t>
            </a:r>
          </a:p>
        </p:txBody>
      </p:sp>
      <p:sp>
        <p:nvSpPr>
          <p:cNvPr id="151" name="TextBox 150">
            <a:extLst>
              <a:ext uri="{FF2B5EF4-FFF2-40B4-BE49-F238E27FC236}">
                <a16:creationId xmlns:a16="http://schemas.microsoft.com/office/drawing/2014/main" id="{2E75EB29-6F3F-4A69-847C-AA9EA8434BAE}"/>
              </a:ext>
            </a:extLst>
          </p:cNvPr>
          <p:cNvSpPr txBox="1"/>
          <p:nvPr/>
        </p:nvSpPr>
        <p:spPr>
          <a:xfrm>
            <a:off x="6372200" y="1234371"/>
            <a:ext cx="2617093" cy="2431435"/>
          </a:xfrm>
          <a:prstGeom prst="rect">
            <a:avLst/>
          </a:prstGeom>
          <a:solidFill>
            <a:srgbClr val="E52212"/>
          </a:solidFill>
        </p:spPr>
        <p:txBody>
          <a:bodyPr wrap="square" rtlCol="0">
            <a:spAutoFit/>
          </a:bodyPr>
          <a:lstStyle/>
          <a:p>
            <a:r>
              <a:rPr lang="en-AU" sz="2400" b="1" dirty="0">
                <a:solidFill>
                  <a:schemeClr val="bg1"/>
                </a:solidFill>
              </a:rPr>
              <a:t>Tools &amp; Support</a:t>
            </a:r>
          </a:p>
          <a:p>
            <a:pPr marL="214313" indent="-214313">
              <a:buFont typeface="Arial" panose="020B0604020202020204" pitchFamily="34" charset="0"/>
              <a:buChar char="•"/>
            </a:pPr>
            <a:r>
              <a:rPr lang="en-AU" sz="1600" b="1" dirty="0">
                <a:solidFill>
                  <a:schemeClr val="bg1"/>
                </a:solidFill>
              </a:rPr>
              <a:t>Training</a:t>
            </a:r>
          </a:p>
          <a:p>
            <a:pPr marL="671513" lvl="1" indent="-214313">
              <a:buFont typeface="Arial" panose="020B0604020202020204" pitchFamily="34" charset="0"/>
              <a:buChar char="•"/>
            </a:pPr>
            <a:r>
              <a:rPr lang="en-AU" sz="1600" b="1" dirty="0">
                <a:solidFill>
                  <a:schemeClr val="bg1"/>
                </a:solidFill>
              </a:rPr>
              <a:t>Excel</a:t>
            </a:r>
          </a:p>
          <a:p>
            <a:pPr marL="671513" lvl="1" indent="-214313">
              <a:buFont typeface="Arial" panose="020B0604020202020204" pitchFamily="34" charset="0"/>
              <a:buChar char="•"/>
            </a:pPr>
            <a:r>
              <a:rPr lang="en-AU" sz="1600" b="1" dirty="0">
                <a:solidFill>
                  <a:schemeClr val="bg1"/>
                </a:solidFill>
              </a:rPr>
              <a:t>[R], python</a:t>
            </a:r>
          </a:p>
          <a:p>
            <a:pPr marL="214313" indent="-214313">
              <a:buFont typeface="Arial" panose="020B0604020202020204" pitchFamily="34" charset="0"/>
              <a:buChar char="•"/>
            </a:pPr>
            <a:r>
              <a:rPr lang="en-AU" sz="1600" b="1" dirty="0">
                <a:solidFill>
                  <a:schemeClr val="bg1"/>
                </a:solidFill>
              </a:rPr>
              <a:t>Digital research drop-ins</a:t>
            </a:r>
          </a:p>
          <a:p>
            <a:pPr marL="214313" indent="-214313">
              <a:buFont typeface="Arial" panose="020B0604020202020204" pitchFamily="34" charset="0"/>
              <a:buChar char="•"/>
            </a:pPr>
            <a:r>
              <a:rPr lang="en-AU" sz="1600" b="1" dirty="0">
                <a:solidFill>
                  <a:schemeClr val="bg1"/>
                </a:solidFill>
              </a:rPr>
              <a:t>Statistics platform</a:t>
            </a:r>
          </a:p>
          <a:p>
            <a:pPr marL="214313" indent="-214313">
              <a:buFont typeface="Arial" panose="020B0604020202020204" pitchFamily="34" charset="0"/>
              <a:buChar char="•"/>
            </a:pPr>
            <a:r>
              <a:rPr lang="en-AU" sz="1600" b="1" dirty="0">
                <a:solidFill>
                  <a:schemeClr val="bg1"/>
                </a:solidFill>
              </a:rPr>
              <a:t>Centre for data analytics</a:t>
            </a:r>
          </a:p>
          <a:p>
            <a:pPr marL="214313" indent="-214313">
              <a:buFont typeface="Arial" panose="020B0604020202020204" pitchFamily="34" charset="0"/>
              <a:buChar char="•"/>
            </a:pPr>
            <a:r>
              <a:rPr lang="en-AU" sz="1600" b="1" dirty="0" err="1">
                <a:solidFill>
                  <a:schemeClr val="bg1"/>
                </a:solidFill>
              </a:rPr>
              <a:t>VisLabs</a:t>
            </a:r>
            <a:endParaRPr lang="en-AU" sz="1600" b="1" dirty="0">
              <a:solidFill>
                <a:schemeClr val="bg1"/>
              </a:solidFill>
            </a:endParaRPr>
          </a:p>
          <a:p>
            <a:pPr marL="214313" indent="-214313">
              <a:buFont typeface="Arial" panose="020B0604020202020204" pitchFamily="34" charset="0"/>
              <a:buChar char="•"/>
            </a:pPr>
            <a:r>
              <a:rPr lang="en-AU" sz="1600" b="1" dirty="0">
                <a:solidFill>
                  <a:schemeClr val="bg1"/>
                </a:solidFill>
              </a:rPr>
              <a:t>3D printing</a:t>
            </a:r>
          </a:p>
        </p:txBody>
      </p:sp>
      <p:sp>
        <p:nvSpPr>
          <p:cNvPr id="153" name="TextBox 152">
            <a:extLst>
              <a:ext uri="{FF2B5EF4-FFF2-40B4-BE49-F238E27FC236}">
                <a16:creationId xmlns:a16="http://schemas.microsoft.com/office/drawing/2014/main" id="{47A1E080-ADED-4C86-A4A2-812117B17ED9}"/>
              </a:ext>
            </a:extLst>
          </p:cNvPr>
          <p:cNvSpPr txBox="1"/>
          <p:nvPr/>
        </p:nvSpPr>
        <p:spPr>
          <a:xfrm>
            <a:off x="298121" y="1146810"/>
            <a:ext cx="2580269" cy="553998"/>
          </a:xfrm>
          <a:prstGeom prst="rect">
            <a:avLst/>
          </a:prstGeom>
          <a:noFill/>
        </p:spPr>
        <p:txBody>
          <a:bodyPr wrap="square" lIns="0" tIns="0" rIns="0" bIns="0" rtlCol="0">
            <a:spAutoFit/>
          </a:bodyPr>
          <a:lstStyle/>
          <a:p>
            <a:pPr algn="ctr" eaLnBrk="1" fontAlgn="auto" hangingPunct="1">
              <a:spcBef>
                <a:spcPts val="0"/>
              </a:spcBef>
              <a:spcAft>
                <a:spcPts val="0"/>
              </a:spcAft>
            </a:pPr>
            <a:r>
              <a:rPr lang="en-AU" dirty="0">
                <a:solidFill>
                  <a:prstClr val="black">
                    <a:lumMod val="75000"/>
                    <a:lumOff val="25000"/>
                  </a:prstClr>
                </a:solidFill>
                <a:latin typeface="Calibri" panose="020F0502020204030204"/>
              </a:rPr>
              <a:t>Inspection, transformation, modelling &amp; statistics </a:t>
            </a:r>
            <a:endParaRPr lang="en-ZA" dirty="0">
              <a:solidFill>
                <a:prstClr val="black">
                  <a:lumMod val="75000"/>
                  <a:lumOff val="25000"/>
                </a:prstClr>
              </a:solidFill>
              <a:latin typeface="Calibri" panose="020F0502020204030204"/>
            </a:endParaRPr>
          </a:p>
        </p:txBody>
      </p:sp>
      <p:sp>
        <p:nvSpPr>
          <p:cNvPr id="154" name="TextBox 153">
            <a:extLst>
              <a:ext uri="{FF2B5EF4-FFF2-40B4-BE49-F238E27FC236}">
                <a16:creationId xmlns:a16="http://schemas.microsoft.com/office/drawing/2014/main" id="{1A7944AF-85E8-435D-8B18-99B90317C5A5}"/>
              </a:ext>
            </a:extLst>
          </p:cNvPr>
          <p:cNvSpPr txBox="1"/>
          <p:nvPr/>
        </p:nvSpPr>
        <p:spPr>
          <a:xfrm>
            <a:off x="3808440" y="1145929"/>
            <a:ext cx="2366998" cy="553998"/>
          </a:xfrm>
          <a:prstGeom prst="rect">
            <a:avLst/>
          </a:prstGeom>
          <a:noFill/>
        </p:spPr>
        <p:txBody>
          <a:bodyPr wrap="square" lIns="0" tIns="0" rIns="0" bIns="0" rtlCol="0">
            <a:spAutoFit/>
          </a:bodyPr>
          <a:lstStyle/>
          <a:p>
            <a:pPr algn="ctr"/>
            <a:r>
              <a:rPr lang="en-ZA" dirty="0">
                <a:solidFill>
                  <a:schemeClr val="tx1">
                    <a:lumMod val="75000"/>
                    <a:lumOff val="25000"/>
                  </a:schemeClr>
                </a:solidFill>
              </a:rPr>
              <a:t>Intuitive representation of complex information</a:t>
            </a:r>
          </a:p>
        </p:txBody>
      </p:sp>
      <p:sp>
        <p:nvSpPr>
          <p:cNvPr id="3" name="Rectangle 2">
            <a:extLst>
              <a:ext uri="{FF2B5EF4-FFF2-40B4-BE49-F238E27FC236}">
                <a16:creationId xmlns:a16="http://schemas.microsoft.com/office/drawing/2014/main" id="{B1571958-8AB2-4561-937E-5D553618E17E}"/>
              </a:ext>
            </a:extLst>
          </p:cNvPr>
          <p:cNvSpPr/>
          <p:nvPr/>
        </p:nvSpPr>
        <p:spPr>
          <a:xfrm>
            <a:off x="74802" y="6056303"/>
            <a:ext cx="5885521" cy="646331"/>
          </a:xfrm>
          <a:prstGeom prst="rect">
            <a:avLst/>
          </a:prstGeom>
        </p:spPr>
        <p:txBody>
          <a:bodyPr wrap="square">
            <a:spAutoFit/>
          </a:bodyPr>
          <a:lstStyle/>
          <a:p>
            <a:r>
              <a:rPr lang="en-AU" dirty="0">
                <a:hlinkClick r:id="rId2"/>
              </a:rPr>
              <a:t>https://oaic.gov.au/privacy/guidance-and-advice/guide-to-data-analytics-and-the-australian-privacy-principles/</a:t>
            </a:r>
            <a:endParaRPr lang="en-AU" dirty="0"/>
          </a:p>
        </p:txBody>
      </p:sp>
    </p:spTree>
    <p:extLst>
      <p:ext uri="{BB962C8B-B14F-4D97-AF65-F5344CB8AC3E}">
        <p14:creationId xmlns:p14="http://schemas.microsoft.com/office/powerpoint/2010/main" val="12024451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7C8FFA-7C93-47FF-8AA3-681AEE9A623A}"/>
              </a:ext>
            </a:extLst>
          </p:cNvPr>
          <p:cNvSpPr>
            <a:spLocks noGrp="1"/>
          </p:cNvSpPr>
          <p:nvPr>
            <p:ph type="title"/>
          </p:nvPr>
        </p:nvSpPr>
        <p:spPr/>
        <p:txBody>
          <a:bodyPr/>
          <a:lstStyle/>
          <a:p>
            <a:r>
              <a:rPr lang="en-AU" dirty="0"/>
              <a:t>The fate of data</a:t>
            </a:r>
          </a:p>
        </p:txBody>
      </p:sp>
      <p:grpSp>
        <p:nvGrpSpPr>
          <p:cNvPr id="152" name="Group 151">
            <a:extLst>
              <a:ext uri="{FF2B5EF4-FFF2-40B4-BE49-F238E27FC236}">
                <a16:creationId xmlns:a16="http://schemas.microsoft.com/office/drawing/2014/main" id="{CCAD086A-16B5-40D2-81A5-71C91D790B04}"/>
              </a:ext>
            </a:extLst>
          </p:cNvPr>
          <p:cNvGrpSpPr/>
          <p:nvPr/>
        </p:nvGrpSpPr>
        <p:grpSpPr>
          <a:xfrm>
            <a:off x="90075" y="1815361"/>
            <a:ext cx="5768340" cy="3523555"/>
            <a:chOff x="90075" y="1815361"/>
            <a:chExt cx="5768340" cy="3523555"/>
          </a:xfrm>
        </p:grpSpPr>
        <p:grpSp>
          <p:nvGrpSpPr>
            <p:cNvPr id="4" name="Group 3">
              <a:extLst>
                <a:ext uri="{FF2B5EF4-FFF2-40B4-BE49-F238E27FC236}">
                  <a16:creationId xmlns:a16="http://schemas.microsoft.com/office/drawing/2014/main" id="{C6ABF276-1346-4B4A-8945-A6E4ABB927B9}"/>
                </a:ext>
              </a:extLst>
            </p:cNvPr>
            <p:cNvGrpSpPr/>
            <p:nvPr/>
          </p:nvGrpSpPr>
          <p:grpSpPr>
            <a:xfrm>
              <a:off x="1215605" y="3845546"/>
              <a:ext cx="4480074" cy="1493370"/>
              <a:chOff x="1886615" y="3940108"/>
              <a:chExt cx="5381625" cy="1793889"/>
            </a:xfrm>
          </p:grpSpPr>
          <p:sp>
            <p:nvSpPr>
              <p:cNvPr id="5" name="Arrow: U-Turn Milestone 5" title="Timeline Arrow">
                <a:extLst>
                  <a:ext uri="{FF2B5EF4-FFF2-40B4-BE49-F238E27FC236}">
                    <a16:creationId xmlns:a16="http://schemas.microsoft.com/office/drawing/2014/main" id="{C492376F-3352-43FB-A1AD-DB9FFBBC8640}"/>
                  </a:ext>
                </a:extLst>
              </p:cNvPr>
              <p:cNvSpPr/>
              <p:nvPr/>
            </p:nvSpPr>
            <p:spPr>
              <a:xfrm rot="10800000">
                <a:off x="1886615" y="3940108"/>
                <a:ext cx="5381625" cy="1793889"/>
              </a:xfrm>
              <a:prstGeom prst="uturnArrow">
                <a:avLst>
                  <a:gd name="adj1" fmla="val 32380"/>
                  <a:gd name="adj2" fmla="val 6898"/>
                  <a:gd name="adj3" fmla="val 7162"/>
                  <a:gd name="adj4" fmla="val 24346"/>
                  <a:gd name="adj5" fmla="val 96832"/>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sp>
            <p:nvSpPr>
              <p:cNvPr id="6" name="TextBox 5">
                <a:extLst>
                  <a:ext uri="{FF2B5EF4-FFF2-40B4-BE49-F238E27FC236}">
                    <a16:creationId xmlns:a16="http://schemas.microsoft.com/office/drawing/2014/main" id="{C5D59F44-EB18-4854-80C4-D23943FFA6FC}"/>
                  </a:ext>
                </a:extLst>
              </p:cNvPr>
              <p:cNvSpPr txBox="1"/>
              <p:nvPr/>
            </p:nvSpPr>
            <p:spPr>
              <a:xfrm>
                <a:off x="2172095" y="5115090"/>
                <a:ext cx="2064083" cy="443655"/>
              </a:xfrm>
              <a:prstGeom prst="rect">
                <a:avLst/>
              </a:prstGeom>
              <a:noFill/>
            </p:spPr>
            <p:txBody>
              <a:bodyPr wrap="square" lIns="0" tIns="0" rIns="0" bIns="0" rtlCol="0">
                <a:spAutoFit/>
              </a:bodyPr>
              <a:lstStyle/>
              <a:p>
                <a:pPr algn="ctr"/>
                <a:r>
                  <a:rPr lang="en-ZA" sz="2400" dirty="0"/>
                  <a:t>Reintegration</a:t>
                </a:r>
              </a:p>
            </p:txBody>
          </p:sp>
        </p:grpSp>
        <p:grpSp>
          <p:nvGrpSpPr>
            <p:cNvPr id="7" name="Group 6">
              <a:extLst>
                <a:ext uri="{FF2B5EF4-FFF2-40B4-BE49-F238E27FC236}">
                  <a16:creationId xmlns:a16="http://schemas.microsoft.com/office/drawing/2014/main" id="{FF08BA9B-848A-41C4-B52C-AF439E17805C}"/>
                </a:ext>
              </a:extLst>
            </p:cNvPr>
            <p:cNvGrpSpPr/>
            <p:nvPr/>
          </p:nvGrpSpPr>
          <p:grpSpPr>
            <a:xfrm>
              <a:off x="90075" y="1824163"/>
              <a:ext cx="1847099" cy="2383843"/>
              <a:chOff x="534588" y="1511949"/>
              <a:chExt cx="2218802" cy="2863559"/>
            </a:xfrm>
          </p:grpSpPr>
          <p:sp>
            <p:nvSpPr>
              <p:cNvPr id="8" name="TextBox 7">
                <a:extLst>
                  <a:ext uri="{FF2B5EF4-FFF2-40B4-BE49-F238E27FC236}">
                    <a16:creationId xmlns:a16="http://schemas.microsoft.com/office/drawing/2014/main" id="{7AC60ADC-C702-4411-A4C8-6B527B153929}"/>
                  </a:ext>
                </a:extLst>
              </p:cNvPr>
              <p:cNvSpPr txBox="1"/>
              <p:nvPr/>
            </p:nvSpPr>
            <p:spPr>
              <a:xfrm>
                <a:off x="767408" y="1511949"/>
                <a:ext cx="1767839" cy="443655"/>
              </a:xfrm>
              <a:prstGeom prst="rect">
                <a:avLst/>
              </a:prstGeom>
              <a:noFill/>
            </p:spPr>
            <p:txBody>
              <a:bodyPr wrap="square" lIns="0" tIns="0" rIns="0" bIns="0" rtlCol="0">
                <a:spAutoFit/>
              </a:bodyPr>
              <a:lstStyle/>
              <a:p>
                <a:pPr algn="ctr"/>
                <a:r>
                  <a:rPr lang="en-ZA" sz="2400" dirty="0"/>
                  <a:t>Gathering</a:t>
                </a:r>
              </a:p>
            </p:txBody>
          </p:sp>
          <p:grpSp>
            <p:nvGrpSpPr>
              <p:cNvPr id="9" name="Group 8">
                <a:extLst>
                  <a:ext uri="{FF2B5EF4-FFF2-40B4-BE49-F238E27FC236}">
                    <a16:creationId xmlns:a16="http://schemas.microsoft.com/office/drawing/2014/main" id="{5A508B34-AC4A-48ED-A27C-6256D33CCBB4}"/>
                  </a:ext>
                </a:extLst>
              </p:cNvPr>
              <p:cNvGrpSpPr/>
              <p:nvPr/>
            </p:nvGrpSpPr>
            <p:grpSpPr>
              <a:xfrm>
                <a:off x="788582" y="2766844"/>
                <a:ext cx="1345683" cy="1608664"/>
                <a:chOff x="788582" y="2766844"/>
                <a:chExt cx="1345683" cy="1608664"/>
              </a:xfrm>
            </p:grpSpPr>
            <p:sp>
              <p:nvSpPr>
                <p:cNvPr id="11" name="Arrow: U-Turn Milestone 2" title="Timeline Arrow">
                  <a:extLst>
                    <a:ext uri="{FF2B5EF4-FFF2-40B4-BE49-F238E27FC236}">
                      <a16:creationId xmlns:a16="http://schemas.microsoft.com/office/drawing/2014/main" id="{05DB5EFE-2DCA-4E4F-AD5C-149BA943D1D2}"/>
                    </a:ext>
                  </a:extLst>
                </p:cNvPr>
                <p:cNvSpPr/>
                <p:nvPr/>
              </p:nvSpPr>
              <p:spPr>
                <a:xfrm>
                  <a:off x="788582" y="3828856"/>
                  <a:ext cx="1205537" cy="546652"/>
                </a:xfrm>
                <a:prstGeom prst="bentArrow">
                  <a:avLst>
                    <a:gd name="adj1" fmla="val 51170"/>
                    <a:gd name="adj2" fmla="val 22337"/>
                    <a:gd name="adj3" fmla="val 25000"/>
                    <a:gd name="adj4" fmla="val 60085"/>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sp>
              <p:nvSpPr>
                <p:cNvPr id="12" name="Arrow: U-Turn Milestone 2" title="Timeline Arrow">
                  <a:extLst>
                    <a:ext uri="{FF2B5EF4-FFF2-40B4-BE49-F238E27FC236}">
                      <a16:creationId xmlns:a16="http://schemas.microsoft.com/office/drawing/2014/main" id="{0099373E-97A0-4303-B146-E1B4DD6851D0}"/>
                    </a:ext>
                  </a:extLst>
                </p:cNvPr>
                <p:cNvSpPr/>
                <p:nvPr/>
              </p:nvSpPr>
              <p:spPr>
                <a:xfrm rot="10800000" flipH="1">
                  <a:off x="788582" y="3231964"/>
                  <a:ext cx="1205537" cy="546652"/>
                </a:xfrm>
                <a:prstGeom prst="bentArrow">
                  <a:avLst>
                    <a:gd name="adj1" fmla="val 51170"/>
                    <a:gd name="adj2" fmla="val 22337"/>
                    <a:gd name="adj3" fmla="val 25000"/>
                    <a:gd name="adj4" fmla="val 60085"/>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sp>
              <p:nvSpPr>
                <p:cNvPr id="13" name="Arrow: Right 12">
                  <a:extLst>
                    <a:ext uri="{FF2B5EF4-FFF2-40B4-BE49-F238E27FC236}">
                      <a16:creationId xmlns:a16="http://schemas.microsoft.com/office/drawing/2014/main" id="{8D635AD8-FE1C-4059-96CE-CFC7C63AA51A}"/>
                    </a:ext>
                  </a:extLst>
                </p:cNvPr>
                <p:cNvSpPr/>
                <p:nvPr/>
              </p:nvSpPr>
              <p:spPr>
                <a:xfrm rot="5400000">
                  <a:off x="1594979" y="3058478"/>
                  <a:ext cx="830920" cy="247652"/>
                </a:xfrm>
                <a:prstGeom prst="rightArrow">
                  <a:avLst>
                    <a:gd name="adj1" fmla="val 100000"/>
                    <a:gd name="adj2" fmla="val 5000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a:solidFill>
                      <a:schemeClr val="tx1"/>
                    </a:solidFill>
                  </a:endParaRPr>
                </a:p>
              </p:txBody>
            </p:sp>
          </p:grpSp>
          <p:cxnSp>
            <p:nvCxnSpPr>
              <p:cNvPr id="10" name="Connector Milestone 1" title="Connecter Line">
                <a:extLst>
                  <a:ext uri="{FF2B5EF4-FFF2-40B4-BE49-F238E27FC236}">
                    <a16:creationId xmlns:a16="http://schemas.microsoft.com/office/drawing/2014/main" id="{A429C79D-E5EC-4BAD-B3C0-B7E4D4C29B59}"/>
                  </a:ext>
                </a:extLst>
              </p:cNvPr>
              <p:cNvCxnSpPr>
                <a:cxnSpLocks/>
              </p:cNvCxnSpPr>
              <p:nvPr/>
            </p:nvCxnSpPr>
            <p:spPr>
              <a:xfrm>
                <a:off x="534588" y="2126332"/>
                <a:ext cx="2218802" cy="0"/>
              </a:xfrm>
              <a:prstGeom prst="line">
                <a:avLst/>
              </a:prstGeom>
              <a:ln w="19050">
                <a:solidFill>
                  <a:srgbClr val="C4BD97"/>
                </a:soli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4" name="Group 13">
              <a:extLst>
                <a:ext uri="{FF2B5EF4-FFF2-40B4-BE49-F238E27FC236}">
                  <a16:creationId xmlns:a16="http://schemas.microsoft.com/office/drawing/2014/main" id="{0A0F3D81-9F93-4A22-A442-675DFBFAED21}"/>
                </a:ext>
              </a:extLst>
            </p:cNvPr>
            <p:cNvGrpSpPr/>
            <p:nvPr/>
          </p:nvGrpSpPr>
          <p:grpSpPr>
            <a:xfrm>
              <a:off x="2137744" y="1815361"/>
              <a:ext cx="1949038" cy="3174486"/>
              <a:chOff x="2994323" y="1501377"/>
              <a:chExt cx="2341254" cy="3813305"/>
            </a:xfrm>
          </p:grpSpPr>
          <p:grpSp>
            <p:nvGrpSpPr>
              <p:cNvPr id="15" name="Group 14">
                <a:extLst>
                  <a:ext uri="{FF2B5EF4-FFF2-40B4-BE49-F238E27FC236}">
                    <a16:creationId xmlns:a16="http://schemas.microsoft.com/office/drawing/2014/main" id="{F2E42888-D50E-4951-BBD4-F1ACE9400966}"/>
                  </a:ext>
                </a:extLst>
              </p:cNvPr>
              <p:cNvGrpSpPr/>
              <p:nvPr/>
            </p:nvGrpSpPr>
            <p:grpSpPr>
              <a:xfrm>
                <a:off x="2994323" y="1501377"/>
                <a:ext cx="2341254" cy="3813305"/>
                <a:chOff x="3086765" y="1501377"/>
                <a:chExt cx="2341254" cy="3813305"/>
              </a:xfrm>
            </p:grpSpPr>
            <p:sp>
              <p:nvSpPr>
                <p:cNvPr id="19" name="TextBox 18">
                  <a:extLst>
                    <a:ext uri="{FF2B5EF4-FFF2-40B4-BE49-F238E27FC236}">
                      <a16:creationId xmlns:a16="http://schemas.microsoft.com/office/drawing/2014/main" id="{6779D922-ABE7-43EB-9F73-F97C02541DCE}"/>
                    </a:ext>
                  </a:extLst>
                </p:cNvPr>
                <p:cNvSpPr txBox="1"/>
                <p:nvPr/>
              </p:nvSpPr>
              <p:spPr>
                <a:xfrm>
                  <a:off x="3266654" y="1501377"/>
                  <a:ext cx="1693554" cy="443655"/>
                </a:xfrm>
                <a:prstGeom prst="rect">
                  <a:avLst/>
                </a:prstGeom>
                <a:noFill/>
              </p:spPr>
              <p:txBody>
                <a:bodyPr wrap="square" lIns="0" tIns="0" rIns="0" bIns="0" rtlCol="0">
                  <a:spAutoFit/>
                </a:bodyPr>
                <a:lstStyle/>
                <a:p>
                  <a:pPr algn="ctr"/>
                  <a:r>
                    <a:rPr lang="en-ZA" sz="2400" dirty="0"/>
                    <a:t>Analysis</a:t>
                  </a:r>
                </a:p>
              </p:txBody>
            </p:sp>
            <p:grpSp>
              <p:nvGrpSpPr>
                <p:cNvPr id="20" name="Group 19">
                  <a:extLst>
                    <a:ext uri="{FF2B5EF4-FFF2-40B4-BE49-F238E27FC236}">
                      <a16:creationId xmlns:a16="http://schemas.microsoft.com/office/drawing/2014/main" id="{2A722D24-380F-44DC-9201-491C5228BDF2}"/>
                    </a:ext>
                  </a:extLst>
                </p:cNvPr>
                <p:cNvGrpSpPr/>
                <p:nvPr/>
              </p:nvGrpSpPr>
              <p:grpSpPr>
                <a:xfrm>
                  <a:off x="3232295" y="2212655"/>
                  <a:ext cx="2195724" cy="1395487"/>
                  <a:chOff x="3221670" y="2031730"/>
                  <a:chExt cx="2195724" cy="1395487"/>
                </a:xfrm>
              </p:grpSpPr>
              <p:sp>
                <p:nvSpPr>
                  <p:cNvPr id="63" name="Arrow: U-Turn Milestone 3" title="Timeline Arrow">
                    <a:extLst>
                      <a:ext uri="{FF2B5EF4-FFF2-40B4-BE49-F238E27FC236}">
                        <a16:creationId xmlns:a16="http://schemas.microsoft.com/office/drawing/2014/main" id="{978E66B9-5F2F-42B5-B654-89DE7503A889}"/>
                      </a:ext>
                    </a:extLst>
                  </p:cNvPr>
                  <p:cNvSpPr/>
                  <p:nvPr/>
                </p:nvSpPr>
                <p:spPr>
                  <a:xfrm>
                    <a:off x="3221670" y="2192147"/>
                    <a:ext cx="893303" cy="1235070"/>
                  </a:xfrm>
                  <a:prstGeom prst="uturnArrow">
                    <a:avLst>
                      <a:gd name="adj1" fmla="val 27292"/>
                      <a:gd name="adj2" fmla="val 13691"/>
                      <a:gd name="adj3" fmla="val 16965"/>
                      <a:gd name="adj4" fmla="val 37880"/>
                      <a:gd name="adj5" fmla="val 9683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a:solidFill>
                        <a:schemeClr val="tx1"/>
                      </a:solidFill>
                    </a:endParaRPr>
                  </a:p>
                </p:txBody>
              </p:sp>
              <p:sp>
                <p:nvSpPr>
                  <p:cNvPr id="64" name="Oval 63" title="Circle Background">
                    <a:extLst>
                      <a:ext uri="{FF2B5EF4-FFF2-40B4-BE49-F238E27FC236}">
                        <a16:creationId xmlns:a16="http://schemas.microsoft.com/office/drawing/2014/main" id="{9367CE08-C105-4380-A780-CF76452B6690}"/>
                      </a:ext>
                    </a:extLst>
                  </p:cNvPr>
                  <p:cNvSpPr/>
                  <p:nvPr/>
                </p:nvSpPr>
                <p:spPr>
                  <a:xfrm>
                    <a:off x="3357514" y="2031730"/>
                    <a:ext cx="620238" cy="620238"/>
                  </a:xfrm>
                  <a:prstGeom prst="ellips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grpSp>
                <p:nvGrpSpPr>
                  <p:cNvPr id="65" name="Graphic 1026">
                    <a:extLst>
                      <a:ext uri="{FF2B5EF4-FFF2-40B4-BE49-F238E27FC236}">
                        <a16:creationId xmlns:a16="http://schemas.microsoft.com/office/drawing/2014/main" id="{5B8FBEB9-FED8-4F4A-A29B-3A257D019B38}"/>
                      </a:ext>
                    </a:extLst>
                  </p:cNvPr>
                  <p:cNvGrpSpPr/>
                  <p:nvPr/>
                </p:nvGrpSpPr>
                <p:grpSpPr>
                  <a:xfrm>
                    <a:off x="3444701" y="2082638"/>
                    <a:ext cx="438339" cy="503278"/>
                    <a:chOff x="3444701" y="2082638"/>
                    <a:chExt cx="438339" cy="503278"/>
                  </a:xfrm>
                  <a:solidFill>
                    <a:srgbClr val="FFFFFF"/>
                  </a:solidFill>
                </p:grpSpPr>
                <p:sp>
                  <p:nvSpPr>
                    <p:cNvPr id="67" name="Freeform: Shape 66">
                      <a:extLst>
                        <a:ext uri="{FF2B5EF4-FFF2-40B4-BE49-F238E27FC236}">
                          <a16:creationId xmlns:a16="http://schemas.microsoft.com/office/drawing/2014/main" id="{7E6765C9-BA2D-42F4-ABF9-75B883E10FBC}"/>
                        </a:ext>
                      </a:extLst>
                    </p:cNvPr>
                    <p:cNvSpPr/>
                    <p:nvPr/>
                  </p:nvSpPr>
                  <p:spPr>
                    <a:xfrm>
                      <a:off x="3444701" y="2082638"/>
                      <a:ext cx="438339" cy="503278"/>
                    </a:xfrm>
                    <a:custGeom>
                      <a:avLst/>
                      <a:gdLst>
                        <a:gd name="connsiteX0" fmla="*/ 413987 w 438339"/>
                        <a:gd name="connsiteY0" fmla="*/ 178583 h 503278"/>
                        <a:gd name="connsiteX1" fmla="*/ 324696 w 438339"/>
                        <a:gd name="connsiteY1" fmla="*/ 178583 h 503278"/>
                        <a:gd name="connsiteX2" fmla="*/ 324696 w 438339"/>
                        <a:gd name="connsiteY2" fmla="*/ 170465 h 503278"/>
                        <a:gd name="connsiteX3" fmla="*/ 316578 w 438339"/>
                        <a:gd name="connsiteY3" fmla="*/ 162348 h 503278"/>
                        <a:gd name="connsiteX4" fmla="*/ 308461 w 438339"/>
                        <a:gd name="connsiteY4" fmla="*/ 162348 h 503278"/>
                        <a:gd name="connsiteX5" fmla="*/ 308461 w 438339"/>
                        <a:gd name="connsiteY5" fmla="*/ 146113 h 503278"/>
                        <a:gd name="connsiteX6" fmla="*/ 316578 w 438339"/>
                        <a:gd name="connsiteY6" fmla="*/ 146113 h 503278"/>
                        <a:gd name="connsiteX7" fmla="*/ 324696 w 438339"/>
                        <a:gd name="connsiteY7" fmla="*/ 137996 h 503278"/>
                        <a:gd name="connsiteX8" fmla="*/ 324696 w 438339"/>
                        <a:gd name="connsiteY8" fmla="*/ 89291 h 503278"/>
                        <a:gd name="connsiteX9" fmla="*/ 316578 w 438339"/>
                        <a:gd name="connsiteY9" fmla="*/ 81174 h 503278"/>
                        <a:gd name="connsiteX10" fmla="*/ 308461 w 438339"/>
                        <a:gd name="connsiteY10" fmla="*/ 81174 h 503278"/>
                        <a:gd name="connsiteX11" fmla="*/ 308461 w 438339"/>
                        <a:gd name="connsiteY11" fmla="*/ 64939 h 503278"/>
                        <a:gd name="connsiteX12" fmla="*/ 316578 w 438339"/>
                        <a:gd name="connsiteY12" fmla="*/ 64939 h 503278"/>
                        <a:gd name="connsiteX13" fmla="*/ 324696 w 438339"/>
                        <a:gd name="connsiteY13" fmla="*/ 56822 h 503278"/>
                        <a:gd name="connsiteX14" fmla="*/ 324696 w 438339"/>
                        <a:gd name="connsiteY14" fmla="*/ 8117 h 503278"/>
                        <a:gd name="connsiteX15" fmla="*/ 316578 w 438339"/>
                        <a:gd name="connsiteY15" fmla="*/ 0 h 503278"/>
                        <a:gd name="connsiteX16" fmla="*/ 121761 w 438339"/>
                        <a:gd name="connsiteY16" fmla="*/ 0 h 503278"/>
                        <a:gd name="connsiteX17" fmla="*/ 113643 w 438339"/>
                        <a:gd name="connsiteY17" fmla="*/ 8117 h 503278"/>
                        <a:gd name="connsiteX18" fmla="*/ 113643 w 438339"/>
                        <a:gd name="connsiteY18" fmla="*/ 56822 h 503278"/>
                        <a:gd name="connsiteX19" fmla="*/ 121761 w 438339"/>
                        <a:gd name="connsiteY19" fmla="*/ 64939 h 503278"/>
                        <a:gd name="connsiteX20" fmla="*/ 129878 w 438339"/>
                        <a:gd name="connsiteY20" fmla="*/ 64939 h 503278"/>
                        <a:gd name="connsiteX21" fmla="*/ 129878 w 438339"/>
                        <a:gd name="connsiteY21" fmla="*/ 81174 h 503278"/>
                        <a:gd name="connsiteX22" fmla="*/ 121761 w 438339"/>
                        <a:gd name="connsiteY22" fmla="*/ 81174 h 503278"/>
                        <a:gd name="connsiteX23" fmla="*/ 113643 w 438339"/>
                        <a:gd name="connsiteY23" fmla="*/ 89291 h 503278"/>
                        <a:gd name="connsiteX24" fmla="*/ 113643 w 438339"/>
                        <a:gd name="connsiteY24" fmla="*/ 137996 h 503278"/>
                        <a:gd name="connsiteX25" fmla="*/ 121761 w 438339"/>
                        <a:gd name="connsiteY25" fmla="*/ 146113 h 503278"/>
                        <a:gd name="connsiteX26" fmla="*/ 129878 w 438339"/>
                        <a:gd name="connsiteY26" fmla="*/ 146113 h 503278"/>
                        <a:gd name="connsiteX27" fmla="*/ 129878 w 438339"/>
                        <a:gd name="connsiteY27" fmla="*/ 162348 h 503278"/>
                        <a:gd name="connsiteX28" fmla="*/ 121761 w 438339"/>
                        <a:gd name="connsiteY28" fmla="*/ 162348 h 503278"/>
                        <a:gd name="connsiteX29" fmla="*/ 113643 w 438339"/>
                        <a:gd name="connsiteY29" fmla="*/ 170465 h 503278"/>
                        <a:gd name="connsiteX30" fmla="*/ 113643 w 438339"/>
                        <a:gd name="connsiteY30" fmla="*/ 178583 h 503278"/>
                        <a:gd name="connsiteX31" fmla="*/ 24352 w 438339"/>
                        <a:gd name="connsiteY31" fmla="*/ 178583 h 503278"/>
                        <a:gd name="connsiteX32" fmla="*/ 0 w 438339"/>
                        <a:gd name="connsiteY32" fmla="*/ 202935 h 503278"/>
                        <a:gd name="connsiteX33" fmla="*/ 0 w 438339"/>
                        <a:gd name="connsiteY33" fmla="*/ 397752 h 503278"/>
                        <a:gd name="connsiteX34" fmla="*/ 24352 w 438339"/>
                        <a:gd name="connsiteY34" fmla="*/ 422104 h 503278"/>
                        <a:gd name="connsiteX35" fmla="*/ 186700 w 438339"/>
                        <a:gd name="connsiteY35" fmla="*/ 422104 h 503278"/>
                        <a:gd name="connsiteX36" fmla="*/ 186700 w 438339"/>
                        <a:gd name="connsiteY36" fmla="*/ 454574 h 503278"/>
                        <a:gd name="connsiteX37" fmla="*/ 146113 w 438339"/>
                        <a:gd name="connsiteY37" fmla="*/ 454574 h 503278"/>
                        <a:gd name="connsiteX38" fmla="*/ 105526 w 438339"/>
                        <a:gd name="connsiteY38" fmla="*/ 495161 h 503278"/>
                        <a:gd name="connsiteX39" fmla="*/ 113643 w 438339"/>
                        <a:gd name="connsiteY39" fmla="*/ 503278 h 503278"/>
                        <a:gd name="connsiteX40" fmla="*/ 324696 w 438339"/>
                        <a:gd name="connsiteY40" fmla="*/ 503278 h 503278"/>
                        <a:gd name="connsiteX41" fmla="*/ 332813 w 438339"/>
                        <a:gd name="connsiteY41" fmla="*/ 495161 h 503278"/>
                        <a:gd name="connsiteX42" fmla="*/ 292226 w 438339"/>
                        <a:gd name="connsiteY42" fmla="*/ 454574 h 503278"/>
                        <a:gd name="connsiteX43" fmla="*/ 251639 w 438339"/>
                        <a:gd name="connsiteY43" fmla="*/ 454574 h 503278"/>
                        <a:gd name="connsiteX44" fmla="*/ 251639 w 438339"/>
                        <a:gd name="connsiteY44" fmla="*/ 422104 h 503278"/>
                        <a:gd name="connsiteX45" fmla="*/ 413987 w 438339"/>
                        <a:gd name="connsiteY45" fmla="*/ 422104 h 503278"/>
                        <a:gd name="connsiteX46" fmla="*/ 438339 w 438339"/>
                        <a:gd name="connsiteY46" fmla="*/ 397752 h 503278"/>
                        <a:gd name="connsiteX47" fmla="*/ 438339 w 438339"/>
                        <a:gd name="connsiteY47" fmla="*/ 202935 h 503278"/>
                        <a:gd name="connsiteX48" fmla="*/ 413987 w 438339"/>
                        <a:gd name="connsiteY48" fmla="*/ 178583 h 503278"/>
                        <a:gd name="connsiteX49" fmla="*/ 129878 w 438339"/>
                        <a:gd name="connsiteY49" fmla="*/ 16235 h 503278"/>
                        <a:gd name="connsiteX50" fmla="*/ 308461 w 438339"/>
                        <a:gd name="connsiteY50" fmla="*/ 16235 h 503278"/>
                        <a:gd name="connsiteX51" fmla="*/ 308461 w 438339"/>
                        <a:gd name="connsiteY51" fmla="*/ 48704 h 503278"/>
                        <a:gd name="connsiteX52" fmla="*/ 129878 w 438339"/>
                        <a:gd name="connsiteY52" fmla="*/ 48704 h 503278"/>
                        <a:gd name="connsiteX53" fmla="*/ 129878 w 438339"/>
                        <a:gd name="connsiteY53" fmla="*/ 16235 h 503278"/>
                        <a:gd name="connsiteX54" fmla="*/ 146113 w 438339"/>
                        <a:gd name="connsiteY54" fmla="*/ 64939 h 503278"/>
                        <a:gd name="connsiteX55" fmla="*/ 292226 w 438339"/>
                        <a:gd name="connsiteY55" fmla="*/ 64939 h 503278"/>
                        <a:gd name="connsiteX56" fmla="*/ 292226 w 438339"/>
                        <a:gd name="connsiteY56" fmla="*/ 81174 h 503278"/>
                        <a:gd name="connsiteX57" fmla="*/ 146113 w 438339"/>
                        <a:gd name="connsiteY57" fmla="*/ 81174 h 503278"/>
                        <a:gd name="connsiteX58" fmla="*/ 146113 w 438339"/>
                        <a:gd name="connsiteY58" fmla="*/ 64939 h 503278"/>
                        <a:gd name="connsiteX59" fmla="*/ 129878 w 438339"/>
                        <a:gd name="connsiteY59" fmla="*/ 97409 h 503278"/>
                        <a:gd name="connsiteX60" fmla="*/ 308461 w 438339"/>
                        <a:gd name="connsiteY60" fmla="*/ 97409 h 503278"/>
                        <a:gd name="connsiteX61" fmla="*/ 308461 w 438339"/>
                        <a:gd name="connsiteY61" fmla="*/ 129878 h 503278"/>
                        <a:gd name="connsiteX62" fmla="*/ 129878 w 438339"/>
                        <a:gd name="connsiteY62" fmla="*/ 129878 h 503278"/>
                        <a:gd name="connsiteX63" fmla="*/ 129878 w 438339"/>
                        <a:gd name="connsiteY63" fmla="*/ 97409 h 503278"/>
                        <a:gd name="connsiteX64" fmla="*/ 146113 w 438339"/>
                        <a:gd name="connsiteY64" fmla="*/ 146113 h 503278"/>
                        <a:gd name="connsiteX65" fmla="*/ 292226 w 438339"/>
                        <a:gd name="connsiteY65" fmla="*/ 146113 h 503278"/>
                        <a:gd name="connsiteX66" fmla="*/ 292226 w 438339"/>
                        <a:gd name="connsiteY66" fmla="*/ 162348 h 503278"/>
                        <a:gd name="connsiteX67" fmla="*/ 146113 w 438339"/>
                        <a:gd name="connsiteY67" fmla="*/ 162348 h 503278"/>
                        <a:gd name="connsiteX68" fmla="*/ 146113 w 438339"/>
                        <a:gd name="connsiteY68" fmla="*/ 146113 h 503278"/>
                        <a:gd name="connsiteX69" fmla="*/ 129878 w 438339"/>
                        <a:gd name="connsiteY69" fmla="*/ 178583 h 503278"/>
                        <a:gd name="connsiteX70" fmla="*/ 308461 w 438339"/>
                        <a:gd name="connsiteY70" fmla="*/ 178583 h 503278"/>
                        <a:gd name="connsiteX71" fmla="*/ 308461 w 438339"/>
                        <a:gd name="connsiteY71" fmla="*/ 211052 h 503278"/>
                        <a:gd name="connsiteX72" fmla="*/ 129878 w 438339"/>
                        <a:gd name="connsiteY72" fmla="*/ 211052 h 503278"/>
                        <a:gd name="connsiteX73" fmla="*/ 129878 w 438339"/>
                        <a:gd name="connsiteY73" fmla="*/ 178583 h 503278"/>
                        <a:gd name="connsiteX74" fmla="*/ 219170 w 438339"/>
                        <a:gd name="connsiteY74" fmla="*/ 340930 h 503278"/>
                        <a:gd name="connsiteX75" fmla="*/ 235404 w 438339"/>
                        <a:gd name="connsiteY75" fmla="*/ 357165 h 503278"/>
                        <a:gd name="connsiteX76" fmla="*/ 219170 w 438339"/>
                        <a:gd name="connsiteY76" fmla="*/ 373400 h 503278"/>
                        <a:gd name="connsiteX77" fmla="*/ 202935 w 438339"/>
                        <a:gd name="connsiteY77" fmla="*/ 357165 h 503278"/>
                        <a:gd name="connsiteX78" fmla="*/ 219170 w 438339"/>
                        <a:gd name="connsiteY78" fmla="*/ 340930 h 503278"/>
                        <a:gd name="connsiteX79" fmla="*/ 315190 w 438339"/>
                        <a:gd name="connsiteY79" fmla="*/ 487043 h 503278"/>
                        <a:gd name="connsiteX80" fmla="*/ 123149 w 438339"/>
                        <a:gd name="connsiteY80" fmla="*/ 487043 h 503278"/>
                        <a:gd name="connsiteX81" fmla="*/ 146113 w 438339"/>
                        <a:gd name="connsiteY81" fmla="*/ 470808 h 503278"/>
                        <a:gd name="connsiteX82" fmla="*/ 292226 w 438339"/>
                        <a:gd name="connsiteY82" fmla="*/ 470808 h 503278"/>
                        <a:gd name="connsiteX83" fmla="*/ 315190 w 438339"/>
                        <a:gd name="connsiteY83" fmla="*/ 487043 h 503278"/>
                        <a:gd name="connsiteX84" fmla="*/ 235404 w 438339"/>
                        <a:gd name="connsiteY84" fmla="*/ 454574 h 503278"/>
                        <a:gd name="connsiteX85" fmla="*/ 202935 w 438339"/>
                        <a:gd name="connsiteY85" fmla="*/ 454574 h 503278"/>
                        <a:gd name="connsiteX86" fmla="*/ 202935 w 438339"/>
                        <a:gd name="connsiteY86" fmla="*/ 422104 h 503278"/>
                        <a:gd name="connsiteX87" fmla="*/ 235404 w 438339"/>
                        <a:gd name="connsiteY87" fmla="*/ 422104 h 503278"/>
                        <a:gd name="connsiteX88" fmla="*/ 235404 w 438339"/>
                        <a:gd name="connsiteY88" fmla="*/ 454574 h 503278"/>
                        <a:gd name="connsiteX89" fmla="*/ 422104 w 438339"/>
                        <a:gd name="connsiteY89" fmla="*/ 397752 h 503278"/>
                        <a:gd name="connsiteX90" fmla="*/ 413987 w 438339"/>
                        <a:gd name="connsiteY90" fmla="*/ 405869 h 503278"/>
                        <a:gd name="connsiteX91" fmla="*/ 24352 w 438339"/>
                        <a:gd name="connsiteY91" fmla="*/ 405869 h 503278"/>
                        <a:gd name="connsiteX92" fmla="*/ 16235 w 438339"/>
                        <a:gd name="connsiteY92" fmla="*/ 397752 h 503278"/>
                        <a:gd name="connsiteX93" fmla="*/ 16235 w 438339"/>
                        <a:gd name="connsiteY93" fmla="*/ 202935 h 503278"/>
                        <a:gd name="connsiteX94" fmla="*/ 24352 w 438339"/>
                        <a:gd name="connsiteY94" fmla="*/ 194817 h 503278"/>
                        <a:gd name="connsiteX95" fmla="*/ 113643 w 438339"/>
                        <a:gd name="connsiteY95" fmla="*/ 194817 h 503278"/>
                        <a:gd name="connsiteX96" fmla="*/ 113643 w 438339"/>
                        <a:gd name="connsiteY96" fmla="*/ 219169 h 503278"/>
                        <a:gd name="connsiteX97" fmla="*/ 121761 w 438339"/>
                        <a:gd name="connsiteY97" fmla="*/ 227287 h 503278"/>
                        <a:gd name="connsiteX98" fmla="*/ 178583 w 438339"/>
                        <a:gd name="connsiteY98" fmla="*/ 227287 h 503278"/>
                        <a:gd name="connsiteX99" fmla="*/ 178583 w 438339"/>
                        <a:gd name="connsiteY99" fmla="*/ 256396 h 503278"/>
                        <a:gd name="connsiteX100" fmla="*/ 158549 w 438339"/>
                        <a:gd name="connsiteY100" fmla="*/ 276430 h 503278"/>
                        <a:gd name="connsiteX101" fmla="*/ 154230 w 438339"/>
                        <a:gd name="connsiteY101" fmla="*/ 275991 h 503278"/>
                        <a:gd name="connsiteX102" fmla="*/ 121761 w 438339"/>
                        <a:gd name="connsiteY102" fmla="*/ 308461 h 503278"/>
                        <a:gd name="connsiteX103" fmla="*/ 154230 w 438339"/>
                        <a:gd name="connsiteY103" fmla="*/ 340930 h 503278"/>
                        <a:gd name="connsiteX104" fmla="*/ 186700 w 438339"/>
                        <a:gd name="connsiteY104" fmla="*/ 308461 h 503278"/>
                        <a:gd name="connsiteX105" fmla="*/ 174573 w 438339"/>
                        <a:gd name="connsiteY105" fmla="*/ 283362 h 503278"/>
                        <a:gd name="connsiteX106" fmla="*/ 192439 w 438339"/>
                        <a:gd name="connsiteY106" fmla="*/ 265495 h 503278"/>
                        <a:gd name="connsiteX107" fmla="*/ 194817 w 438339"/>
                        <a:gd name="connsiteY107" fmla="*/ 259756 h 503278"/>
                        <a:gd name="connsiteX108" fmla="*/ 194817 w 438339"/>
                        <a:gd name="connsiteY108" fmla="*/ 227287 h 503278"/>
                        <a:gd name="connsiteX109" fmla="*/ 211052 w 438339"/>
                        <a:gd name="connsiteY109" fmla="*/ 227287 h 503278"/>
                        <a:gd name="connsiteX110" fmla="*/ 211052 w 438339"/>
                        <a:gd name="connsiteY110" fmla="*/ 325848 h 503278"/>
                        <a:gd name="connsiteX111" fmla="*/ 186700 w 438339"/>
                        <a:gd name="connsiteY111" fmla="*/ 357165 h 503278"/>
                        <a:gd name="connsiteX112" fmla="*/ 219170 w 438339"/>
                        <a:gd name="connsiteY112" fmla="*/ 389635 h 503278"/>
                        <a:gd name="connsiteX113" fmla="*/ 251639 w 438339"/>
                        <a:gd name="connsiteY113" fmla="*/ 357165 h 503278"/>
                        <a:gd name="connsiteX114" fmla="*/ 227287 w 438339"/>
                        <a:gd name="connsiteY114" fmla="*/ 325848 h 503278"/>
                        <a:gd name="connsiteX115" fmla="*/ 227287 w 438339"/>
                        <a:gd name="connsiteY115" fmla="*/ 227287 h 503278"/>
                        <a:gd name="connsiteX116" fmla="*/ 243522 w 438339"/>
                        <a:gd name="connsiteY116" fmla="*/ 227287 h 503278"/>
                        <a:gd name="connsiteX117" fmla="*/ 243522 w 438339"/>
                        <a:gd name="connsiteY117" fmla="*/ 259756 h 503278"/>
                        <a:gd name="connsiteX118" fmla="*/ 245900 w 438339"/>
                        <a:gd name="connsiteY118" fmla="*/ 265495 h 503278"/>
                        <a:gd name="connsiteX119" fmla="*/ 263767 w 438339"/>
                        <a:gd name="connsiteY119" fmla="*/ 283362 h 503278"/>
                        <a:gd name="connsiteX120" fmla="*/ 251639 w 438339"/>
                        <a:gd name="connsiteY120" fmla="*/ 308461 h 503278"/>
                        <a:gd name="connsiteX121" fmla="*/ 284109 w 438339"/>
                        <a:gd name="connsiteY121" fmla="*/ 340930 h 503278"/>
                        <a:gd name="connsiteX122" fmla="*/ 316578 w 438339"/>
                        <a:gd name="connsiteY122" fmla="*/ 308461 h 503278"/>
                        <a:gd name="connsiteX123" fmla="*/ 284109 w 438339"/>
                        <a:gd name="connsiteY123" fmla="*/ 275991 h 503278"/>
                        <a:gd name="connsiteX124" fmla="*/ 279790 w 438339"/>
                        <a:gd name="connsiteY124" fmla="*/ 276430 h 503278"/>
                        <a:gd name="connsiteX125" fmla="*/ 259757 w 438339"/>
                        <a:gd name="connsiteY125" fmla="*/ 256396 h 503278"/>
                        <a:gd name="connsiteX126" fmla="*/ 259757 w 438339"/>
                        <a:gd name="connsiteY126" fmla="*/ 227287 h 503278"/>
                        <a:gd name="connsiteX127" fmla="*/ 316578 w 438339"/>
                        <a:gd name="connsiteY127" fmla="*/ 227287 h 503278"/>
                        <a:gd name="connsiteX128" fmla="*/ 324696 w 438339"/>
                        <a:gd name="connsiteY128" fmla="*/ 219169 h 503278"/>
                        <a:gd name="connsiteX129" fmla="*/ 324696 w 438339"/>
                        <a:gd name="connsiteY129" fmla="*/ 194817 h 503278"/>
                        <a:gd name="connsiteX130" fmla="*/ 413987 w 438339"/>
                        <a:gd name="connsiteY130" fmla="*/ 194817 h 503278"/>
                        <a:gd name="connsiteX131" fmla="*/ 422104 w 438339"/>
                        <a:gd name="connsiteY131" fmla="*/ 202935 h 503278"/>
                        <a:gd name="connsiteX132" fmla="*/ 422104 w 438339"/>
                        <a:gd name="connsiteY132" fmla="*/ 397752 h 503278"/>
                        <a:gd name="connsiteX133" fmla="*/ 170465 w 438339"/>
                        <a:gd name="connsiteY133" fmla="*/ 308461 h 503278"/>
                        <a:gd name="connsiteX134" fmla="*/ 154230 w 438339"/>
                        <a:gd name="connsiteY134" fmla="*/ 324696 h 503278"/>
                        <a:gd name="connsiteX135" fmla="*/ 137996 w 438339"/>
                        <a:gd name="connsiteY135" fmla="*/ 308461 h 503278"/>
                        <a:gd name="connsiteX136" fmla="*/ 154230 w 438339"/>
                        <a:gd name="connsiteY136" fmla="*/ 292226 h 503278"/>
                        <a:gd name="connsiteX137" fmla="*/ 170465 w 438339"/>
                        <a:gd name="connsiteY137" fmla="*/ 308461 h 503278"/>
                        <a:gd name="connsiteX138" fmla="*/ 284109 w 438339"/>
                        <a:gd name="connsiteY138" fmla="*/ 292226 h 503278"/>
                        <a:gd name="connsiteX139" fmla="*/ 300343 w 438339"/>
                        <a:gd name="connsiteY139" fmla="*/ 308461 h 503278"/>
                        <a:gd name="connsiteX140" fmla="*/ 284109 w 438339"/>
                        <a:gd name="connsiteY140" fmla="*/ 324696 h 503278"/>
                        <a:gd name="connsiteX141" fmla="*/ 267874 w 438339"/>
                        <a:gd name="connsiteY141" fmla="*/ 308461 h 503278"/>
                        <a:gd name="connsiteX142" fmla="*/ 284109 w 438339"/>
                        <a:gd name="connsiteY142" fmla="*/ 292226 h 503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438339" h="503278">
                          <a:moveTo>
                            <a:pt x="413987" y="178583"/>
                          </a:moveTo>
                          <a:lnTo>
                            <a:pt x="324696" y="178583"/>
                          </a:lnTo>
                          <a:lnTo>
                            <a:pt x="324696" y="170465"/>
                          </a:lnTo>
                          <a:cubicBezTo>
                            <a:pt x="324696" y="165976"/>
                            <a:pt x="321067" y="162348"/>
                            <a:pt x="316578" y="162348"/>
                          </a:cubicBezTo>
                          <a:lnTo>
                            <a:pt x="308461" y="162348"/>
                          </a:lnTo>
                          <a:lnTo>
                            <a:pt x="308461" y="146113"/>
                          </a:lnTo>
                          <a:lnTo>
                            <a:pt x="316578" y="146113"/>
                          </a:lnTo>
                          <a:cubicBezTo>
                            <a:pt x="321067" y="146113"/>
                            <a:pt x="324696" y="142485"/>
                            <a:pt x="324696" y="137996"/>
                          </a:cubicBezTo>
                          <a:lnTo>
                            <a:pt x="324696" y="89291"/>
                          </a:lnTo>
                          <a:cubicBezTo>
                            <a:pt x="324696" y="84802"/>
                            <a:pt x="321067" y="81174"/>
                            <a:pt x="316578" y="81174"/>
                          </a:cubicBezTo>
                          <a:lnTo>
                            <a:pt x="308461" y="81174"/>
                          </a:lnTo>
                          <a:lnTo>
                            <a:pt x="308461" y="64939"/>
                          </a:lnTo>
                          <a:lnTo>
                            <a:pt x="316578" y="64939"/>
                          </a:lnTo>
                          <a:cubicBezTo>
                            <a:pt x="321067" y="64939"/>
                            <a:pt x="324696" y="61311"/>
                            <a:pt x="324696" y="56822"/>
                          </a:cubicBezTo>
                          <a:lnTo>
                            <a:pt x="324696" y="8117"/>
                          </a:lnTo>
                          <a:cubicBezTo>
                            <a:pt x="324696" y="3628"/>
                            <a:pt x="321067" y="0"/>
                            <a:pt x="316578" y="0"/>
                          </a:cubicBezTo>
                          <a:lnTo>
                            <a:pt x="121761" y="0"/>
                          </a:lnTo>
                          <a:cubicBezTo>
                            <a:pt x="117272" y="0"/>
                            <a:pt x="113643" y="3628"/>
                            <a:pt x="113643" y="8117"/>
                          </a:cubicBezTo>
                          <a:lnTo>
                            <a:pt x="113643" y="56822"/>
                          </a:lnTo>
                          <a:cubicBezTo>
                            <a:pt x="113643" y="61311"/>
                            <a:pt x="117272" y="64939"/>
                            <a:pt x="121761" y="64939"/>
                          </a:cubicBezTo>
                          <a:lnTo>
                            <a:pt x="129878" y="64939"/>
                          </a:lnTo>
                          <a:lnTo>
                            <a:pt x="129878" y="81174"/>
                          </a:lnTo>
                          <a:lnTo>
                            <a:pt x="121761" y="81174"/>
                          </a:lnTo>
                          <a:cubicBezTo>
                            <a:pt x="117272" y="81174"/>
                            <a:pt x="113643" y="84802"/>
                            <a:pt x="113643" y="89291"/>
                          </a:cubicBezTo>
                          <a:lnTo>
                            <a:pt x="113643" y="137996"/>
                          </a:lnTo>
                          <a:cubicBezTo>
                            <a:pt x="113643" y="142485"/>
                            <a:pt x="117272" y="146113"/>
                            <a:pt x="121761" y="146113"/>
                          </a:cubicBezTo>
                          <a:lnTo>
                            <a:pt x="129878" y="146113"/>
                          </a:lnTo>
                          <a:lnTo>
                            <a:pt x="129878" y="162348"/>
                          </a:lnTo>
                          <a:lnTo>
                            <a:pt x="121761" y="162348"/>
                          </a:lnTo>
                          <a:cubicBezTo>
                            <a:pt x="117272" y="162348"/>
                            <a:pt x="113643" y="165976"/>
                            <a:pt x="113643" y="170465"/>
                          </a:cubicBezTo>
                          <a:lnTo>
                            <a:pt x="113643" y="178583"/>
                          </a:lnTo>
                          <a:lnTo>
                            <a:pt x="24352" y="178583"/>
                          </a:lnTo>
                          <a:cubicBezTo>
                            <a:pt x="10926" y="178583"/>
                            <a:pt x="0" y="189509"/>
                            <a:pt x="0" y="202935"/>
                          </a:cubicBezTo>
                          <a:lnTo>
                            <a:pt x="0" y="397752"/>
                          </a:lnTo>
                          <a:cubicBezTo>
                            <a:pt x="0" y="411178"/>
                            <a:pt x="10926" y="422104"/>
                            <a:pt x="24352" y="422104"/>
                          </a:cubicBezTo>
                          <a:lnTo>
                            <a:pt x="186700" y="422104"/>
                          </a:lnTo>
                          <a:lnTo>
                            <a:pt x="186700" y="454574"/>
                          </a:lnTo>
                          <a:lnTo>
                            <a:pt x="146113" y="454574"/>
                          </a:lnTo>
                          <a:cubicBezTo>
                            <a:pt x="123733" y="454574"/>
                            <a:pt x="105526" y="472781"/>
                            <a:pt x="105526" y="495161"/>
                          </a:cubicBezTo>
                          <a:cubicBezTo>
                            <a:pt x="105526" y="499650"/>
                            <a:pt x="109155" y="503278"/>
                            <a:pt x="113643" y="503278"/>
                          </a:cubicBezTo>
                          <a:lnTo>
                            <a:pt x="324696" y="503278"/>
                          </a:lnTo>
                          <a:cubicBezTo>
                            <a:pt x="329185" y="503278"/>
                            <a:pt x="332813" y="499650"/>
                            <a:pt x="332813" y="495161"/>
                          </a:cubicBezTo>
                          <a:cubicBezTo>
                            <a:pt x="332813" y="472781"/>
                            <a:pt x="314606" y="454574"/>
                            <a:pt x="292226" y="454574"/>
                          </a:cubicBezTo>
                          <a:lnTo>
                            <a:pt x="251639" y="454574"/>
                          </a:lnTo>
                          <a:lnTo>
                            <a:pt x="251639" y="422104"/>
                          </a:lnTo>
                          <a:lnTo>
                            <a:pt x="413987" y="422104"/>
                          </a:lnTo>
                          <a:cubicBezTo>
                            <a:pt x="427413" y="422104"/>
                            <a:pt x="438339" y="411178"/>
                            <a:pt x="438339" y="397752"/>
                          </a:cubicBezTo>
                          <a:lnTo>
                            <a:pt x="438339" y="202935"/>
                          </a:lnTo>
                          <a:cubicBezTo>
                            <a:pt x="438339" y="189509"/>
                            <a:pt x="427413" y="178583"/>
                            <a:pt x="413987" y="178583"/>
                          </a:cubicBezTo>
                          <a:close/>
                          <a:moveTo>
                            <a:pt x="129878" y="16235"/>
                          </a:moveTo>
                          <a:lnTo>
                            <a:pt x="308461" y="16235"/>
                          </a:lnTo>
                          <a:lnTo>
                            <a:pt x="308461" y="48704"/>
                          </a:lnTo>
                          <a:lnTo>
                            <a:pt x="129878" y="48704"/>
                          </a:lnTo>
                          <a:lnTo>
                            <a:pt x="129878" y="16235"/>
                          </a:lnTo>
                          <a:close/>
                          <a:moveTo>
                            <a:pt x="146113" y="64939"/>
                          </a:moveTo>
                          <a:lnTo>
                            <a:pt x="292226" y="64939"/>
                          </a:lnTo>
                          <a:lnTo>
                            <a:pt x="292226" y="81174"/>
                          </a:lnTo>
                          <a:lnTo>
                            <a:pt x="146113" y="81174"/>
                          </a:lnTo>
                          <a:lnTo>
                            <a:pt x="146113" y="64939"/>
                          </a:lnTo>
                          <a:close/>
                          <a:moveTo>
                            <a:pt x="129878" y="97409"/>
                          </a:moveTo>
                          <a:lnTo>
                            <a:pt x="308461" y="97409"/>
                          </a:lnTo>
                          <a:lnTo>
                            <a:pt x="308461" y="129878"/>
                          </a:lnTo>
                          <a:lnTo>
                            <a:pt x="129878" y="129878"/>
                          </a:lnTo>
                          <a:lnTo>
                            <a:pt x="129878" y="97409"/>
                          </a:lnTo>
                          <a:close/>
                          <a:moveTo>
                            <a:pt x="146113" y="146113"/>
                          </a:moveTo>
                          <a:lnTo>
                            <a:pt x="292226" y="146113"/>
                          </a:lnTo>
                          <a:lnTo>
                            <a:pt x="292226" y="162348"/>
                          </a:lnTo>
                          <a:lnTo>
                            <a:pt x="146113" y="162348"/>
                          </a:lnTo>
                          <a:lnTo>
                            <a:pt x="146113" y="146113"/>
                          </a:lnTo>
                          <a:close/>
                          <a:moveTo>
                            <a:pt x="129878" y="178583"/>
                          </a:moveTo>
                          <a:lnTo>
                            <a:pt x="308461" y="178583"/>
                          </a:lnTo>
                          <a:lnTo>
                            <a:pt x="308461" y="211052"/>
                          </a:lnTo>
                          <a:lnTo>
                            <a:pt x="129878" y="211052"/>
                          </a:lnTo>
                          <a:lnTo>
                            <a:pt x="129878" y="178583"/>
                          </a:lnTo>
                          <a:close/>
                          <a:moveTo>
                            <a:pt x="219170" y="340930"/>
                          </a:moveTo>
                          <a:cubicBezTo>
                            <a:pt x="228123" y="340930"/>
                            <a:pt x="235404" y="348212"/>
                            <a:pt x="235404" y="357165"/>
                          </a:cubicBezTo>
                          <a:cubicBezTo>
                            <a:pt x="235404" y="366119"/>
                            <a:pt x="228123" y="373400"/>
                            <a:pt x="219170" y="373400"/>
                          </a:cubicBezTo>
                          <a:cubicBezTo>
                            <a:pt x="210216" y="373400"/>
                            <a:pt x="202935" y="366119"/>
                            <a:pt x="202935" y="357165"/>
                          </a:cubicBezTo>
                          <a:cubicBezTo>
                            <a:pt x="202935" y="348212"/>
                            <a:pt x="210216" y="340930"/>
                            <a:pt x="219170" y="340930"/>
                          </a:cubicBezTo>
                          <a:close/>
                          <a:moveTo>
                            <a:pt x="315190" y="487043"/>
                          </a:moveTo>
                          <a:lnTo>
                            <a:pt x="123149" y="487043"/>
                          </a:lnTo>
                          <a:cubicBezTo>
                            <a:pt x="126501" y="477595"/>
                            <a:pt x="135528" y="470808"/>
                            <a:pt x="146113" y="470808"/>
                          </a:cubicBezTo>
                          <a:lnTo>
                            <a:pt x="292226" y="470808"/>
                          </a:lnTo>
                          <a:cubicBezTo>
                            <a:pt x="302811" y="470808"/>
                            <a:pt x="311838" y="477595"/>
                            <a:pt x="315190" y="487043"/>
                          </a:cubicBezTo>
                          <a:close/>
                          <a:moveTo>
                            <a:pt x="235404" y="454574"/>
                          </a:moveTo>
                          <a:lnTo>
                            <a:pt x="202935" y="454574"/>
                          </a:lnTo>
                          <a:lnTo>
                            <a:pt x="202935" y="422104"/>
                          </a:lnTo>
                          <a:lnTo>
                            <a:pt x="235404" y="422104"/>
                          </a:lnTo>
                          <a:lnTo>
                            <a:pt x="235404" y="454574"/>
                          </a:lnTo>
                          <a:close/>
                          <a:moveTo>
                            <a:pt x="422104" y="397752"/>
                          </a:moveTo>
                          <a:cubicBezTo>
                            <a:pt x="422104" y="402233"/>
                            <a:pt x="418468" y="405869"/>
                            <a:pt x="413987" y="405869"/>
                          </a:cubicBezTo>
                          <a:lnTo>
                            <a:pt x="24352" y="405869"/>
                          </a:lnTo>
                          <a:cubicBezTo>
                            <a:pt x="19871" y="405869"/>
                            <a:pt x="16235" y="402233"/>
                            <a:pt x="16235" y="397752"/>
                          </a:cubicBezTo>
                          <a:lnTo>
                            <a:pt x="16235" y="202935"/>
                          </a:lnTo>
                          <a:cubicBezTo>
                            <a:pt x="16235" y="198454"/>
                            <a:pt x="19871" y="194817"/>
                            <a:pt x="24352" y="194817"/>
                          </a:cubicBezTo>
                          <a:lnTo>
                            <a:pt x="113643" y="194817"/>
                          </a:lnTo>
                          <a:lnTo>
                            <a:pt x="113643" y="219169"/>
                          </a:lnTo>
                          <a:cubicBezTo>
                            <a:pt x="113643" y="223658"/>
                            <a:pt x="117272" y="227287"/>
                            <a:pt x="121761" y="227287"/>
                          </a:cubicBezTo>
                          <a:lnTo>
                            <a:pt x="178583" y="227287"/>
                          </a:lnTo>
                          <a:lnTo>
                            <a:pt x="178583" y="256396"/>
                          </a:lnTo>
                          <a:lnTo>
                            <a:pt x="158549" y="276430"/>
                          </a:lnTo>
                          <a:cubicBezTo>
                            <a:pt x="157120" y="276235"/>
                            <a:pt x="155708" y="275991"/>
                            <a:pt x="154230" y="275991"/>
                          </a:cubicBezTo>
                          <a:cubicBezTo>
                            <a:pt x="136323" y="275991"/>
                            <a:pt x="121761" y="290554"/>
                            <a:pt x="121761" y="308461"/>
                          </a:cubicBezTo>
                          <a:cubicBezTo>
                            <a:pt x="121761" y="326368"/>
                            <a:pt x="136323" y="340930"/>
                            <a:pt x="154230" y="340930"/>
                          </a:cubicBezTo>
                          <a:cubicBezTo>
                            <a:pt x="172137" y="340930"/>
                            <a:pt x="186700" y="326368"/>
                            <a:pt x="186700" y="308461"/>
                          </a:cubicBezTo>
                          <a:cubicBezTo>
                            <a:pt x="186700" y="298290"/>
                            <a:pt x="181911" y="289320"/>
                            <a:pt x="174573" y="283362"/>
                          </a:cubicBezTo>
                          <a:lnTo>
                            <a:pt x="192439" y="265495"/>
                          </a:lnTo>
                          <a:cubicBezTo>
                            <a:pt x="193965" y="263977"/>
                            <a:pt x="194817" y="261916"/>
                            <a:pt x="194817" y="259756"/>
                          </a:cubicBezTo>
                          <a:lnTo>
                            <a:pt x="194817" y="227287"/>
                          </a:lnTo>
                          <a:lnTo>
                            <a:pt x="211052" y="227287"/>
                          </a:lnTo>
                          <a:lnTo>
                            <a:pt x="211052" y="325848"/>
                          </a:lnTo>
                          <a:cubicBezTo>
                            <a:pt x="197082" y="329477"/>
                            <a:pt x="186700" y="342075"/>
                            <a:pt x="186700" y="357165"/>
                          </a:cubicBezTo>
                          <a:cubicBezTo>
                            <a:pt x="186700" y="375072"/>
                            <a:pt x="201263" y="389635"/>
                            <a:pt x="219170" y="389635"/>
                          </a:cubicBezTo>
                          <a:cubicBezTo>
                            <a:pt x="237077" y="389635"/>
                            <a:pt x="251639" y="375072"/>
                            <a:pt x="251639" y="357165"/>
                          </a:cubicBezTo>
                          <a:cubicBezTo>
                            <a:pt x="251639" y="342075"/>
                            <a:pt x="241257" y="329477"/>
                            <a:pt x="227287" y="325848"/>
                          </a:cubicBezTo>
                          <a:lnTo>
                            <a:pt x="227287" y="227287"/>
                          </a:lnTo>
                          <a:lnTo>
                            <a:pt x="243522" y="227287"/>
                          </a:lnTo>
                          <a:lnTo>
                            <a:pt x="243522" y="259756"/>
                          </a:lnTo>
                          <a:cubicBezTo>
                            <a:pt x="243522" y="261916"/>
                            <a:pt x="244374" y="263977"/>
                            <a:pt x="245900" y="265495"/>
                          </a:cubicBezTo>
                          <a:lnTo>
                            <a:pt x="263767" y="283362"/>
                          </a:lnTo>
                          <a:cubicBezTo>
                            <a:pt x="256428" y="289320"/>
                            <a:pt x="251639" y="298290"/>
                            <a:pt x="251639" y="308461"/>
                          </a:cubicBezTo>
                          <a:cubicBezTo>
                            <a:pt x="251639" y="326368"/>
                            <a:pt x="266202" y="340930"/>
                            <a:pt x="284109" y="340930"/>
                          </a:cubicBezTo>
                          <a:cubicBezTo>
                            <a:pt x="302016" y="340930"/>
                            <a:pt x="316578" y="326368"/>
                            <a:pt x="316578" y="308461"/>
                          </a:cubicBezTo>
                          <a:cubicBezTo>
                            <a:pt x="316578" y="290554"/>
                            <a:pt x="302016" y="275991"/>
                            <a:pt x="284109" y="275991"/>
                          </a:cubicBezTo>
                          <a:cubicBezTo>
                            <a:pt x="282631" y="275991"/>
                            <a:pt x="281219" y="276235"/>
                            <a:pt x="279790" y="276430"/>
                          </a:cubicBezTo>
                          <a:lnTo>
                            <a:pt x="259757" y="256396"/>
                          </a:lnTo>
                          <a:lnTo>
                            <a:pt x="259757" y="227287"/>
                          </a:lnTo>
                          <a:lnTo>
                            <a:pt x="316578" y="227287"/>
                          </a:lnTo>
                          <a:cubicBezTo>
                            <a:pt x="321067" y="227287"/>
                            <a:pt x="324696" y="223658"/>
                            <a:pt x="324696" y="219169"/>
                          </a:cubicBezTo>
                          <a:lnTo>
                            <a:pt x="324696" y="194817"/>
                          </a:lnTo>
                          <a:lnTo>
                            <a:pt x="413987" y="194817"/>
                          </a:lnTo>
                          <a:cubicBezTo>
                            <a:pt x="418468" y="194817"/>
                            <a:pt x="422104" y="198454"/>
                            <a:pt x="422104" y="202935"/>
                          </a:cubicBezTo>
                          <a:lnTo>
                            <a:pt x="422104" y="397752"/>
                          </a:lnTo>
                          <a:close/>
                          <a:moveTo>
                            <a:pt x="170465" y="308461"/>
                          </a:moveTo>
                          <a:cubicBezTo>
                            <a:pt x="170465" y="317414"/>
                            <a:pt x="163184" y="324696"/>
                            <a:pt x="154230" y="324696"/>
                          </a:cubicBezTo>
                          <a:cubicBezTo>
                            <a:pt x="145277" y="324696"/>
                            <a:pt x="137996" y="317414"/>
                            <a:pt x="137996" y="308461"/>
                          </a:cubicBezTo>
                          <a:cubicBezTo>
                            <a:pt x="137996" y="299507"/>
                            <a:pt x="145277" y="292226"/>
                            <a:pt x="154230" y="292226"/>
                          </a:cubicBezTo>
                          <a:cubicBezTo>
                            <a:pt x="163184" y="292226"/>
                            <a:pt x="170465" y="299507"/>
                            <a:pt x="170465" y="308461"/>
                          </a:cubicBezTo>
                          <a:close/>
                          <a:moveTo>
                            <a:pt x="284109" y="292226"/>
                          </a:moveTo>
                          <a:cubicBezTo>
                            <a:pt x="293062" y="292226"/>
                            <a:pt x="300343" y="299507"/>
                            <a:pt x="300343" y="308461"/>
                          </a:cubicBezTo>
                          <a:cubicBezTo>
                            <a:pt x="300343" y="317414"/>
                            <a:pt x="293062" y="324696"/>
                            <a:pt x="284109" y="324696"/>
                          </a:cubicBezTo>
                          <a:cubicBezTo>
                            <a:pt x="275155" y="324696"/>
                            <a:pt x="267874" y="317414"/>
                            <a:pt x="267874" y="308461"/>
                          </a:cubicBezTo>
                          <a:cubicBezTo>
                            <a:pt x="267874" y="299507"/>
                            <a:pt x="275155" y="292226"/>
                            <a:pt x="284109" y="292226"/>
                          </a:cubicBezTo>
                          <a:close/>
                        </a:path>
                      </a:pathLst>
                    </a:custGeom>
                    <a:solidFill>
                      <a:schemeClr val="bg1"/>
                    </a:solidFill>
                    <a:ln w="8037" cap="flat">
                      <a:noFill/>
                      <a:prstDash val="solid"/>
                      <a:miter/>
                    </a:ln>
                  </p:spPr>
                  <p:txBody>
                    <a:bodyPr rtlCol="0" anchor="ctr"/>
                    <a:lstStyle/>
                    <a:p>
                      <a:endParaRPr lang="en-AU" sz="3200"/>
                    </a:p>
                  </p:txBody>
                </p:sp>
                <p:sp>
                  <p:nvSpPr>
                    <p:cNvPr id="68" name="Freeform: Shape 67">
                      <a:extLst>
                        <a:ext uri="{FF2B5EF4-FFF2-40B4-BE49-F238E27FC236}">
                          <a16:creationId xmlns:a16="http://schemas.microsoft.com/office/drawing/2014/main" id="{03BB937A-831E-468E-AC2A-AA70B5FA524B}"/>
                        </a:ext>
                      </a:extLst>
                    </p:cNvPr>
                    <p:cNvSpPr/>
                    <p:nvPr/>
                  </p:nvSpPr>
                  <p:spPr>
                    <a:xfrm>
                      <a:off x="3477171" y="2293690"/>
                      <a:ext cx="146113" cy="178583"/>
                    </a:xfrm>
                    <a:custGeom>
                      <a:avLst/>
                      <a:gdLst>
                        <a:gd name="connsiteX0" fmla="*/ 16235 w 146113"/>
                        <a:gd name="connsiteY0" fmla="*/ 16235 h 178582"/>
                        <a:gd name="connsiteX1" fmla="*/ 64939 w 146113"/>
                        <a:gd name="connsiteY1" fmla="*/ 16235 h 178582"/>
                        <a:gd name="connsiteX2" fmla="*/ 64939 w 146113"/>
                        <a:gd name="connsiteY2" fmla="*/ 0 h 178582"/>
                        <a:gd name="connsiteX3" fmla="*/ 8117 w 146113"/>
                        <a:gd name="connsiteY3" fmla="*/ 0 h 178582"/>
                        <a:gd name="connsiteX4" fmla="*/ 0 w 146113"/>
                        <a:gd name="connsiteY4" fmla="*/ 8117 h 178582"/>
                        <a:gd name="connsiteX5" fmla="*/ 0 w 146113"/>
                        <a:gd name="connsiteY5" fmla="*/ 170465 h 178582"/>
                        <a:gd name="connsiteX6" fmla="*/ 8117 w 146113"/>
                        <a:gd name="connsiteY6" fmla="*/ 178583 h 178582"/>
                        <a:gd name="connsiteX7" fmla="*/ 146113 w 146113"/>
                        <a:gd name="connsiteY7" fmla="*/ 178583 h 178582"/>
                        <a:gd name="connsiteX8" fmla="*/ 146113 w 146113"/>
                        <a:gd name="connsiteY8" fmla="*/ 162348 h 178582"/>
                        <a:gd name="connsiteX9" fmla="*/ 16235 w 146113"/>
                        <a:gd name="connsiteY9" fmla="*/ 162348 h 178582"/>
                        <a:gd name="connsiteX10" fmla="*/ 16235 w 146113"/>
                        <a:gd name="connsiteY10" fmla="*/ 16235 h 17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6113" h="178582">
                          <a:moveTo>
                            <a:pt x="16235" y="16235"/>
                          </a:moveTo>
                          <a:lnTo>
                            <a:pt x="64939" y="16235"/>
                          </a:lnTo>
                          <a:lnTo>
                            <a:pt x="64939" y="0"/>
                          </a:lnTo>
                          <a:lnTo>
                            <a:pt x="8117" y="0"/>
                          </a:lnTo>
                          <a:cubicBezTo>
                            <a:pt x="3628" y="0"/>
                            <a:pt x="0" y="3628"/>
                            <a:pt x="0" y="8117"/>
                          </a:cubicBezTo>
                          <a:lnTo>
                            <a:pt x="0" y="170465"/>
                          </a:lnTo>
                          <a:cubicBezTo>
                            <a:pt x="0" y="174954"/>
                            <a:pt x="3628" y="178583"/>
                            <a:pt x="8117" y="178583"/>
                          </a:cubicBezTo>
                          <a:lnTo>
                            <a:pt x="146113" y="178583"/>
                          </a:lnTo>
                          <a:lnTo>
                            <a:pt x="146113" y="162348"/>
                          </a:lnTo>
                          <a:lnTo>
                            <a:pt x="16235" y="162348"/>
                          </a:lnTo>
                          <a:lnTo>
                            <a:pt x="16235" y="16235"/>
                          </a:lnTo>
                          <a:close/>
                        </a:path>
                      </a:pathLst>
                    </a:custGeom>
                    <a:solidFill>
                      <a:schemeClr val="bg1"/>
                    </a:solidFill>
                    <a:ln w="8037" cap="flat">
                      <a:noFill/>
                      <a:prstDash val="solid"/>
                      <a:miter/>
                    </a:ln>
                  </p:spPr>
                  <p:txBody>
                    <a:bodyPr rtlCol="0" anchor="ctr"/>
                    <a:lstStyle/>
                    <a:p>
                      <a:endParaRPr lang="en-AU" sz="3200"/>
                    </a:p>
                  </p:txBody>
                </p:sp>
                <p:sp>
                  <p:nvSpPr>
                    <p:cNvPr id="69" name="Freeform: Shape 68">
                      <a:extLst>
                        <a:ext uri="{FF2B5EF4-FFF2-40B4-BE49-F238E27FC236}">
                          <a16:creationId xmlns:a16="http://schemas.microsoft.com/office/drawing/2014/main" id="{68CF29D8-A6B9-495C-8A16-874F290716E2}"/>
                        </a:ext>
                      </a:extLst>
                    </p:cNvPr>
                    <p:cNvSpPr/>
                    <p:nvPr/>
                  </p:nvSpPr>
                  <p:spPr>
                    <a:xfrm>
                      <a:off x="3704457" y="2293690"/>
                      <a:ext cx="146113" cy="178583"/>
                    </a:xfrm>
                    <a:custGeom>
                      <a:avLst/>
                      <a:gdLst>
                        <a:gd name="connsiteX0" fmla="*/ 137996 w 146113"/>
                        <a:gd name="connsiteY0" fmla="*/ 0 h 178582"/>
                        <a:gd name="connsiteX1" fmla="*/ 81174 w 146113"/>
                        <a:gd name="connsiteY1" fmla="*/ 0 h 178582"/>
                        <a:gd name="connsiteX2" fmla="*/ 81174 w 146113"/>
                        <a:gd name="connsiteY2" fmla="*/ 16235 h 178582"/>
                        <a:gd name="connsiteX3" fmla="*/ 129878 w 146113"/>
                        <a:gd name="connsiteY3" fmla="*/ 16235 h 178582"/>
                        <a:gd name="connsiteX4" fmla="*/ 129878 w 146113"/>
                        <a:gd name="connsiteY4" fmla="*/ 162348 h 178582"/>
                        <a:gd name="connsiteX5" fmla="*/ 0 w 146113"/>
                        <a:gd name="connsiteY5" fmla="*/ 162348 h 178582"/>
                        <a:gd name="connsiteX6" fmla="*/ 0 w 146113"/>
                        <a:gd name="connsiteY6" fmla="*/ 178583 h 178582"/>
                        <a:gd name="connsiteX7" fmla="*/ 137996 w 146113"/>
                        <a:gd name="connsiteY7" fmla="*/ 178583 h 178582"/>
                        <a:gd name="connsiteX8" fmla="*/ 146113 w 146113"/>
                        <a:gd name="connsiteY8" fmla="*/ 170465 h 178582"/>
                        <a:gd name="connsiteX9" fmla="*/ 146113 w 146113"/>
                        <a:gd name="connsiteY9" fmla="*/ 8117 h 178582"/>
                        <a:gd name="connsiteX10" fmla="*/ 137996 w 146113"/>
                        <a:gd name="connsiteY10" fmla="*/ 0 h 17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6113" h="178582">
                          <a:moveTo>
                            <a:pt x="137996" y="0"/>
                          </a:moveTo>
                          <a:lnTo>
                            <a:pt x="81174" y="0"/>
                          </a:lnTo>
                          <a:lnTo>
                            <a:pt x="81174" y="16235"/>
                          </a:lnTo>
                          <a:lnTo>
                            <a:pt x="129878" y="16235"/>
                          </a:lnTo>
                          <a:lnTo>
                            <a:pt x="129878" y="162348"/>
                          </a:lnTo>
                          <a:lnTo>
                            <a:pt x="0" y="162348"/>
                          </a:lnTo>
                          <a:lnTo>
                            <a:pt x="0" y="178583"/>
                          </a:lnTo>
                          <a:lnTo>
                            <a:pt x="137996" y="178583"/>
                          </a:lnTo>
                          <a:cubicBezTo>
                            <a:pt x="142485" y="178583"/>
                            <a:pt x="146113" y="174954"/>
                            <a:pt x="146113" y="170465"/>
                          </a:cubicBezTo>
                          <a:lnTo>
                            <a:pt x="146113" y="8117"/>
                          </a:lnTo>
                          <a:cubicBezTo>
                            <a:pt x="146113" y="3628"/>
                            <a:pt x="142485" y="0"/>
                            <a:pt x="137996" y="0"/>
                          </a:cubicBezTo>
                          <a:close/>
                        </a:path>
                      </a:pathLst>
                    </a:custGeom>
                    <a:solidFill>
                      <a:schemeClr val="bg1"/>
                    </a:solidFill>
                    <a:ln w="8037" cap="flat">
                      <a:noFill/>
                      <a:prstDash val="solid"/>
                      <a:miter/>
                    </a:ln>
                  </p:spPr>
                  <p:txBody>
                    <a:bodyPr rtlCol="0" anchor="ctr"/>
                    <a:lstStyle/>
                    <a:p>
                      <a:endParaRPr lang="en-AU" sz="3200"/>
                    </a:p>
                  </p:txBody>
                </p:sp>
              </p:grpSp>
              <p:sp>
                <p:nvSpPr>
                  <p:cNvPr id="66" name="Arrow: U-Turn Milestone 3" title="Timeline Arrow">
                    <a:extLst>
                      <a:ext uri="{FF2B5EF4-FFF2-40B4-BE49-F238E27FC236}">
                        <a16:creationId xmlns:a16="http://schemas.microsoft.com/office/drawing/2014/main" id="{9D048D4D-BC5E-4068-A8D5-055617CE4CA2}"/>
                      </a:ext>
                    </a:extLst>
                  </p:cNvPr>
                  <p:cNvSpPr/>
                  <p:nvPr/>
                </p:nvSpPr>
                <p:spPr>
                  <a:xfrm>
                    <a:off x="4524091" y="2192147"/>
                    <a:ext cx="893303" cy="1235070"/>
                  </a:xfrm>
                  <a:prstGeom prst="uturnArrow">
                    <a:avLst>
                      <a:gd name="adj1" fmla="val 27292"/>
                      <a:gd name="adj2" fmla="val 13691"/>
                      <a:gd name="adj3" fmla="val 16965"/>
                      <a:gd name="adj4" fmla="val 36950"/>
                      <a:gd name="adj5" fmla="val 9683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a:solidFill>
                        <a:schemeClr val="tx1"/>
                      </a:solidFill>
                    </a:endParaRPr>
                  </a:p>
                </p:txBody>
              </p:sp>
            </p:grpSp>
            <p:grpSp>
              <p:nvGrpSpPr>
                <p:cNvPr id="21" name="Group 20">
                  <a:extLst>
                    <a:ext uri="{FF2B5EF4-FFF2-40B4-BE49-F238E27FC236}">
                      <a16:creationId xmlns:a16="http://schemas.microsoft.com/office/drawing/2014/main" id="{3B7DF69C-C239-463A-B06A-CA97F679151C}"/>
                    </a:ext>
                  </a:extLst>
                </p:cNvPr>
                <p:cNvGrpSpPr/>
                <p:nvPr/>
              </p:nvGrpSpPr>
              <p:grpSpPr>
                <a:xfrm>
                  <a:off x="3880553" y="3935962"/>
                  <a:ext cx="893303" cy="1378720"/>
                  <a:chOff x="3517938" y="3755037"/>
                  <a:chExt cx="893303" cy="1378720"/>
                </a:xfrm>
              </p:grpSpPr>
              <p:sp>
                <p:nvSpPr>
                  <p:cNvPr id="61" name="Arrow: U-Turn Milestone 3" title="Timeline Arrow">
                    <a:extLst>
                      <a:ext uri="{FF2B5EF4-FFF2-40B4-BE49-F238E27FC236}">
                        <a16:creationId xmlns:a16="http://schemas.microsoft.com/office/drawing/2014/main" id="{5F9E086A-9FCD-4C28-A480-3BC406AB6357}"/>
                      </a:ext>
                    </a:extLst>
                  </p:cNvPr>
                  <p:cNvSpPr/>
                  <p:nvPr/>
                </p:nvSpPr>
                <p:spPr>
                  <a:xfrm rot="10800000" flipH="1">
                    <a:off x="3517938" y="3755037"/>
                    <a:ext cx="893303" cy="1235070"/>
                  </a:xfrm>
                  <a:prstGeom prst="uturnArrow">
                    <a:avLst>
                      <a:gd name="adj1" fmla="val 27292"/>
                      <a:gd name="adj2" fmla="val 13691"/>
                      <a:gd name="adj3" fmla="val 16965"/>
                      <a:gd name="adj4" fmla="val 35088"/>
                      <a:gd name="adj5" fmla="val 9683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a:solidFill>
                        <a:schemeClr val="tx1"/>
                      </a:solidFill>
                    </a:endParaRPr>
                  </a:p>
                </p:txBody>
              </p:sp>
              <p:sp>
                <p:nvSpPr>
                  <p:cNvPr id="62" name="Oval 61" title="Circle Background">
                    <a:extLst>
                      <a:ext uri="{FF2B5EF4-FFF2-40B4-BE49-F238E27FC236}">
                        <a16:creationId xmlns:a16="http://schemas.microsoft.com/office/drawing/2014/main" id="{CA63F7E7-3F38-485C-AB7D-AB151FC8284B}"/>
                      </a:ext>
                    </a:extLst>
                  </p:cNvPr>
                  <p:cNvSpPr/>
                  <p:nvPr/>
                </p:nvSpPr>
                <p:spPr>
                  <a:xfrm flipH="1">
                    <a:off x="3647144" y="4513519"/>
                    <a:ext cx="620238" cy="620238"/>
                  </a:xfrm>
                  <a:prstGeom prst="ellips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grpSp>
            <p:grpSp>
              <p:nvGrpSpPr>
                <p:cNvPr id="22" name="Graphic 1033">
                  <a:extLst>
                    <a:ext uri="{FF2B5EF4-FFF2-40B4-BE49-F238E27FC236}">
                      <a16:creationId xmlns:a16="http://schemas.microsoft.com/office/drawing/2014/main" id="{3347FE54-76CA-488A-9802-206BB921AF8C}"/>
                    </a:ext>
                  </a:extLst>
                </p:cNvPr>
                <p:cNvGrpSpPr/>
                <p:nvPr/>
              </p:nvGrpSpPr>
              <p:grpSpPr>
                <a:xfrm flipH="1">
                  <a:off x="4093726" y="4781860"/>
                  <a:ext cx="450190" cy="445690"/>
                  <a:chOff x="3443222" y="4631458"/>
                  <a:chExt cx="466965" cy="462296"/>
                </a:xfrm>
                <a:solidFill>
                  <a:srgbClr val="FFFFFF"/>
                </a:solidFill>
              </p:grpSpPr>
              <p:grpSp>
                <p:nvGrpSpPr>
                  <p:cNvPr id="24" name="Graphic 1033">
                    <a:extLst>
                      <a:ext uri="{FF2B5EF4-FFF2-40B4-BE49-F238E27FC236}">
                        <a16:creationId xmlns:a16="http://schemas.microsoft.com/office/drawing/2014/main" id="{88787DEC-E607-4031-92B1-0752368A1B8F}"/>
                      </a:ext>
                    </a:extLst>
                  </p:cNvPr>
                  <p:cNvGrpSpPr/>
                  <p:nvPr/>
                </p:nvGrpSpPr>
                <p:grpSpPr>
                  <a:xfrm>
                    <a:off x="3461403" y="4648685"/>
                    <a:ext cx="429608" cy="427274"/>
                    <a:chOff x="3461403" y="4648685"/>
                    <a:chExt cx="429608" cy="427274"/>
                  </a:xfrm>
                  <a:solidFill>
                    <a:srgbClr val="FFFFFF"/>
                  </a:solidFill>
                </p:grpSpPr>
                <p:sp>
                  <p:nvSpPr>
                    <p:cNvPr id="42" name="Freeform: Shape 41">
                      <a:extLst>
                        <a:ext uri="{FF2B5EF4-FFF2-40B4-BE49-F238E27FC236}">
                          <a16:creationId xmlns:a16="http://schemas.microsoft.com/office/drawing/2014/main" id="{AFD0B553-B760-4107-AAAD-C3227296153A}"/>
                        </a:ext>
                      </a:extLst>
                    </p:cNvPr>
                    <p:cNvSpPr/>
                    <p:nvPr/>
                  </p:nvSpPr>
                  <p:spPr>
                    <a:xfrm>
                      <a:off x="3668094" y="4648685"/>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sp>
                  <p:nvSpPr>
                    <p:cNvPr id="43" name="Freeform: Shape 42">
                      <a:extLst>
                        <a:ext uri="{FF2B5EF4-FFF2-40B4-BE49-F238E27FC236}">
                          <a16:creationId xmlns:a16="http://schemas.microsoft.com/office/drawing/2014/main" id="{4DB885DB-DFAF-4C58-A0B7-5673CEF96AAA}"/>
                        </a:ext>
                      </a:extLst>
                    </p:cNvPr>
                    <p:cNvSpPr/>
                    <p:nvPr/>
                  </p:nvSpPr>
                  <p:spPr>
                    <a:xfrm>
                      <a:off x="3805886" y="4648685"/>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sp>
                  <p:nvSpPr>
                    <p:cNvPr id="44" name="Freeform: Shape 43">
                      <a:extLst>
                        <a:ext uri="{FF2B5EF4-FFF2-40B4-BE49-F238E27FC236}">
                          <a16:creationId xmlns:a16="http://schemas.microsoft.com/office/drawing/2014/main" id="{2944A060-E44D-4277-9A2A-69BC36F3A58C}"/>
                        </a:ext>
                      </a:extLst>
                    </p:cNvPr>
                    <p:cNvSpPr/>
                    <p:nvPr/>
                  </p:nvSpPr>
                  <p:spPr>
                    <a:xfrm>
                      <a:off x="3530299" y="4717581"/>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sp>
                  <p:nvSpPr>
                    <p:cNvPr id="45" name="Freeform: Shape 44">
                      <a:extLst>
                        <a:ext uri="{FF2B5EF4-FFF2-40B4-BE49-F238E27FC236}">
                          <a16:creationId xmlns:a16="http://schemas.microsoft.com/office/drawing/2014/main" id="{27883FAD-D613-47FB-AE5C-DD8283ECC4D5}"/>
                        </a:ext>
                      </a:extLst>
                    </p:cNvPr>
                    <p:cNvSpPr/>
                    <p:nvPr/>
                  </p:nvSpPr>
                  <p:spPr>
                    <a:xfrm>
                      <a:off x="3530299" y="4648685"/>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sp>
                  <p:nvSpPr>
                    <p:cNvPr id="46" name="Freeform: Shape 45">
                      <a:extLst>
                        <a:ext uri="{FF2B5EF4-FFF2-40B4-BE49-F238E27FC236}">
                          <a16:creationId xmlns:a16="http://schemas.microsoft.com/office/drawing/2014/main" id="{07C9CAFC-B5AE-40E1-A39F-5A86751263E8}"/>
                        </a:ext>
                      </a:extLst>
                    </p:cNvPr>
                    <p:cNvSpPr/>
                    <p:nvPr/>
                  </p:nvSpPr>
                  <p:spPr>
                    <a:xfrm>
                      <a:off x="3599198" y="4717581"/>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sp>
                  <p:nvSpPr>
                    <p:cNvPr id="47" name="Freeform: Shape 46">
                      <a:extLst>
                        <a:ext uri="{FF2B5EF4-FFF2-40B4-BE49-F238E27FC236}">
                          <a16:creationId xmlns:a16="http://schemas.microsoft.com/office/drawing/2014/main" id="{AB0BAC4A-69A0-4F67-A927-E9FC623D9426}"/>
                        </a:ext>
                      </a:extLst>
                    </p:cNvPr>
                    <p:cNvSpPr/>
                    <p:nvPr/>
                  </p:nvSpPr>
                  <p:spPr>
                    <a:xfrm>
                      <a:off x="3668094" y="4717581"/>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sp>
                  <p:nvSpPr>
                    <p:cNvPr id="48" name="Freeform: Shape 47">
                      <a:extLst>
                        <a:ext uri="{FF2B5EF4-FFF2-40B4-BE49-F238E27FC236}">
                          <a16:creationId xmlns:a16="http://schemas.microsoft.com/office/drawing/2014/main" id="{23BA7278-E9E9-4B47-8828-1790443234A1}"/>
                        </a:ext>
                      </a:extLst>
                    </p:cNvPr>
                    <p:cNvSpPr/>
                    <p:nvPr/>
                  </p:nvSpPr>
                  <p:spPr>
                    <a:xfrm>
                      <a:off x="3805886" y="4717581"/>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sp>
                  <p:nvSpPr>
                    <p:cNvPr id="49" name="Freeform: Shape 48">
                      <a:extLst>
                        <a:ext uri="{FF2B5EF4-FFF2-40B4-BE49-F238E27FC236}">
                          <a16:creationId xmlns:a16="http://schemas.microsoft.com/office/drawing/2014/main" id="{0B5B4556-7F69-45C6-B146-B33C87B00142}"/>
                        </a:ext>
                      </a:extLst>
                    </p:cNvPr>
                    <p:cNvSpPr/>
                    <p:nvPr/>
                  </p:nvSpPr>
                  <p:spPr>
                    <a:xfrm>
                      <a:off x="3874782" y="4717581"/>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sp>
                  <p:nvSpPr>
                    <p:cNvPr id="50" name="Freeform: Shape 49">
                      <a:extLst>
                        <a:ext uri="{FF2B5EF4-FFF2-40B4-BE49-F238E27FC236}">
                          <a16:creationId xmlns:a16="http://schemas.microsoft.com/office/drawing/2014/main" id="{2E6B0E08-872E-412C-B238-BAA412427C96}"/>
                        </a:ext>
                      </a:extLst>
                    </p:cNvPr>
                    <p:cNvSpPr/>
                    <p:nvPr/>
                  </p:nvSpPr>
                  <p:spPr>
                    <a:xfrm>
                      <a:off x="3461403" y="4786477"/>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sp>
                  <p:nvSpPr>
                    <p:cNvPr id="51" name="Freeform: Shape 50">
                      <a:extLst>
                        <a:ext uri="{FF2B5EF4-FFF2-40B4-BE49-F238E27FC236}">
                          <a16:creationId xmlns:a16="http://schemas.microsoft.com/office/drawing/2014/main" id="{32EFD839-A4FE-4E3F-B60A-1FF541474ABB}"/>
                        </a:ext>
                      </a:extLst>
                    </p:cNvPr>
                    <p:cNvSpPr/>
                    <p:nvPr/>
                  </p:nvSpPr>
                  <p:spPr>
                    <a:xfrm>
                      <a:off x="3874782" y="4786477"/>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sp>
                  <p:nvSpPr>
                    <p:cNvPr id="52" name="Freeform: Shape 51">
                      <a:extLst>
                        <a:ext uri="{FF2B5EF4-FFF2-40B4-BE49-F238E27FC236}">
                          <a16:creationId xmlns:a16="http://schemas.microsoft.com/office/drawing/2014/main" id="{600AA659-2A5F-4093-8C9E-B28EDEB56677}"/>
                        </a:ext>
                      </a:extLst>
                    </p:cNvPr>
                    <p:cNvSpPr/>
                    <p:nvPr/>
                  </p:nvSpPr>
                  <p:spPr>
                    <a:xfrm>
                      <a:off x="3461403" y="4924269"/>
                      <a:ext cx="16344" cy="14009"/>
                    </a:xfrm>
                    <a:custGeom>
                      <a:avLst/>
                      <a:gdLst>
                        <a:gd name="connsiteX0" fmla="*/ 0 w 16343"/>
                        <a:gd name="connsiteY0" fmla="*/ 0 h 14008"/>
                        <a:gd name="connsiteX1" fmla="*/ 17224 w 16343"/>
                        <a:gd name="connsiteY1" fmla="*/ 0 h 14008"/>
                        <a:gd name="connsiteX2" fmla="*/ 17224 w 16343"/>
                        <a:gd name="connsiteY2" fmla="*/ 15503 h 14008"/>
                        <a:gd name="connsiteX3" fmla="*/ 0 w 16343"/>
                        <a:gd name="connsiteY3" fmla="*/ 15503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3"/>
                          </a:lnTo>
                          <a:lnTo>
                            <a:pt x="0" y="15503"/>
                          </a:lnTo>
                          <a:close/>
                        </a:path>
                      </a:pathLst>
                    </a:custGeom>
                    <a:solidFill>
                      <a:schemeClr val="bg1"/>
                    </a:solidFill>
                    <a:ln w="6764" cap="flat">
                      <a:noFill/>
                      <a:prstDash val="solid"/>
                      <a:miter/>
                    </a:ln>
                  </p:spPr>
                  <p:txBody>
                    <a:bodyPr rtlCol="0" anchor="ctr"/>
                    <a:lstStyle/>
                    <a:p>
                      <a:endParaRPr lang="en-AU" sz="3200"/>
                    </a:p>
                  </p:txBody>
                </p:sp>
                <p:sp>
                  <p:nvSpPr>
                    <p:cNvPr id="53" name="Freeform: Shape 52">
                      <a:extLst>
                        <a:ext uri="{FF2B5EF4-FFF2-40B4-BE49-F238E27FC236}">
                          <a16:creationId xmlns:a16="http://schemas.microsoft.com/office/drawing/2014/main" id="{3FDAA625-78A9-41FF-9CD4-E56974D4932E}"/>
                        </a:ext>
                      </a:extLst>
                    </p:cNvPr>
                    <p:cNvSpPr/>
                    <p:nvPr/>
                  </p:nvSpPr>
                  <p:spPr>
                    <a:xfrm>
                      <a:off x="3461403" y="4993165"/>
                      <a:ext cx="16344" cy="14009"/>
                    </a:xfrm>
                    <a:custGeom>
                      <a:avLst/>
                      <a:gdLst>
                        <a:gd name="connsiteX0" fmla="*/ 0 w 16343"/>
                        <a:gd name="connsiteY0" fmla="*/ 0 h 14008"/>
                        <a:gd name="connsiteX1" fmla="*/ 17224 w 16343"/>
                        <a:gd name="connsiteY1" fmla="*/ 0 h 14008"/>
                        <a:gd name="connsiteX2" fmla="*/ 17224 w 16343"/>
                        <a:gd name="connsiteY2" fmla="*/ 15503 h 14008"/>
                        <a:gd name="connsiteX3" fmla="*/ 0 w 16343"/>
                        <a:gd name="connsiteY3" fmla="*/ 15503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3"/>
                          </a:lnTo>
                          <a:lnTo>
                            <a:pt x="0" y="15503"/>
                          </a:lnTo>
                          <a:close/>
                        </a:path>
                      </a:pathLst>
                    </a:custGeom>
                    <a:solidFill>
                      <a:schemeClr val="bg1"/>
                    </a:solidFill>
                    <a:ln w="6764" cap="flat">
                      <a:noFill/>
                      <a:prstDash val="solid"/>
                      <a:miter/>
                    </a:ln>
                  </p:spPr>
                  <p:txBody>
                    <a:bodyPr rtlCol="0" anchor="ctr"/>
                    <a:lstStyle/>
                    <a:p>
                      <a:endParaRPr lang="en-AU" sz="3200"/>
                    </a:p>
                  </p:txBody>
                </p:sp>
                <p:sp>
                  <p:nvSpPr>
                    <p:cNvPr id="54" name="Freeform: Shape 53">
                      <a:extLst>
                        <a:ext uri="{FF2B5EF4-FFF2-40B4-BE49-F238E27FC236}">
                          <a16:creationId xmlns:a16="http://schemas.microsoft.com/office/drawing/2014/main" id="{61BC833A-E3C1-4BB8-892D-DD632E3768BE}"/>
                        </a:ext>
                      </a:extLst>
                    </p:cNvPr>
                    <p:cNvSpPr/>
                    <p:nvPr/>
                  </p:nvSpPr>
                  <p:spPr>
                    <a:xfrm>
                      <a:off x="3530299" y="4993165"/>
                      <a:ext cx="16344" cy="14009"/>
                    </a:xfrm>
                    <a:custGeom>
                      <a:avLst/>
                      <a:gdLst>
                        <a:gd name="connsiteX0" fmla="*/ 0 w 16343"/>
                        <a:gd name="connsiteY0" fmla="*/ 0 h 14008"/>
                        <a:gd name="connsiteX1" fmla="*/ 17224 w 16343"/>
                        <a:gd name="connsiteY1" fmla="*/ 0 h 14008"/>
                        <a:gd name="connsiteX2" fmla="*/ 17224 w 16343"/>
                        <a:gd name="connsiteY2" fmla="*/ 15503 h 14008"/>
                        <a:gd name="connsiteX3" fmla="*/ 0 w 16343"/>
                        <a:gd name="connsiteY3" fmla="*/ 15503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3"/>
                          </a:lnTo>
                          <a:lnTo>
                            <a:pt x="0" y="15503"/>
                          </a:lnTo>
                          <a:close/>
                        </a:path>
                      </a:pathLst>
                    </a:custGeom>
                    <a:solidFill>
                      <a:schemeClr val="bg1"/>
                    </a:solidFill>
                    <a:ln w="6764" cap="flat">
                      <a:noFill/>
                      <a:prstDash val="solid"/>
                      <a:miter/>
                    </a:ln>
                  </p:spPr>
                  <p:txBody>
                    <a:bodyPr rtlCol="0" anchor="ctr"/>
                    <a:lstStyle/>
                    <a:p>
                      <a:endParaRPr lang="en-AU" sz="3200"/>
                    </a:p>
                  </p:txBody>
                </p:sp>
                <p:sp>
                  <p:nvSpPr>
                    <p:cNvPr id="55" name="Freeform: Shape 54">
                      <a:extLst>
                        <a:ext uri="{FF2B5EF4-FFF2-40B4-BE49-F238E27FC236}">
                          <a16:creationId xmlns:a16="http://schemas.microsoft.com/office/drawing/2014/main" id="{2AB497FC-0E36-48E4-A571-FA9EB5B25E2F}"/>
                        </a:ext>
                      </a:extLst>
                    </p:cNvPr>
                    <p:cNvSpPr/>
                    <p:nvPr/>
                  </p:nvSpPr>
                  <p:spPr>
                    <a:xfrm>
                      <a:off x="3599198" y="4993165"/>
                      <a:ext cx="16344" cy="14009"/>
                    </a:xfrm>
                    <a:custGeom>
                      <a:avLst/>
                      <a:gdLst>
                        <a:gd name="connsiteX0" fmla="*/ 0 w 16343"/>
                        <a:gd name="connsiteY0" fmla="*/ 0 h 14008"/>
                        <a:gd name="connsiteX1" fmla="*/ 17224 w 16343"/>
                        <a:gd name="connsiteY1" fmla="*/ 0 h 14008"/>
                        <a:gd name="connsiteX2" fmla="*/ 17224 w 16343"/>
                        <a:gd name="connsiteY2" fmla="*/ 15503 h 14008"/>
                        <a:gd name="connsiteX3" fmla="*/ 0 w 16343"/>
                        <a:gd name="connsiteY3" fmla="*/ 15503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3"/>
                          </a:lnTo>
                          <a:lnTo>
                            <a:pt x="0" y="15503"/>
                          </a:lnTo>
                          <a:close/>
                        </a:path>
                      </a:pathLst>
                    </a:custGeom>
                    <a:solidFill>
                      <a:schemeClr val="bg1"/>
                    </a:solidFill>
                    <a:ln w="6764" cap="flat">
                      <a:noFill/>
                      <a:prstDash val="solid"/>
                      <a:miter/>
                    </a:ln>
                  </p:spPr>
                  <p:txBody>
                    <a:bodyPr rtlCol="0" anchor="ctr"/>
                    <a:lstStyle/>
                    <a:p>
                      <a:endParaRPr lang="en-AU" sz="3200"/>
                    </a:p>
                  </p:txBody>
                </p:sp>
                <p:sp>
                  <p:nvSpPr>
                    <p:cNvPr id="56" name="Freeform: Shape 55">
                      <a:extLst>
                        <a:ext uri="{FF2B5EF4-FFF2-40B4-BE49-F238E27FC236}">
                          <a16:creationId xmlns:a16="http://schemas.microsoft.com/office/drawing/2014/main" id="{39CEDD55-A519-49F1-8EF4-14EC74AF1E74}"/>
                        </a:ext>
                      </a:extLst>
                    </p:cNvPr>
                    <p:cNvSpPr/>
                    <p:nvPr/>
                  </p:nvSpPr>
                  <p:spPr>
                    <a:xfrm>
                      <a:off x="3668094" y="4993165"/>
                      <a:ext cx="16344" cy="14009"/>
                    </a:xfrm>
                    <a:custGeom>
                      <a:avLst/>
                      <a:gdLst>
                        <a:gd name="connsiteX0" fmla="*/ 0 w 16343"/>
                        <a:gd name="connsiteY0" fmla="*/ 0 h 14008"/>
                        <a:gd name="connsiteX1" fmla="*/ 17224 w 16343"/>
                        <a:gd name="connsiteY1" fmla="*/ 0 h 14008"/>
                        <a:gd name="connsiteX2" fmla="*/ 17224 w 16343"/>
                        <a:gd name="connsiteY2" fmla="*/ 15503 h 14008"/>
                        <a:gd name="connsiteX3" fmla="*/ 0 w 16343"/>
                        <a:gd name="connsiteY3" fmla="*/ 15503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3"/>
                          </a:lnTo>
                          <a:lnTo>
                            <a:pt x="0" y="15503"/>
                          </a:lnTo>
                          <a:close/>
                        </a:path>
                      </a:pathLst>
                    </a:custGeom>
                    <a:solidFill>
                      <a:schemeClr val="bg1"/>
                    </a:solidFill>
                    <a:ln w="6764" cap="flat">
                      <a:noFill/>
                      <a:prstDash val="solid"/>
                      <a:miter/>
                    </a:ln>
                  </p:spPr>
                  <p:txBody>
                    <a:bodyPr rtlCol="0" anchor="ctr"/>
                    <a:lstStyle/>
                    <a:p>
                      <a:endParaRPr lang="en-AU" sz="3200"/>
                    </a:p>
                  </p:txBody>
                </p:sp>
                <p:sp>
                  <p:nvSpPr>
                    <p:cNvPr id="57" name="Freeform: Shape 56">
                      <a:extLst>
                        <a:ext uri="{FF2B5EF4-FFF2-40B4-BE49-F238E27FC236}">
                          <a16:creationId xmlns:a16="http://schemas.microsoft.com/office/drawing/2014/main" id="{08FA849C-8AC6-4E14-A202-1A10C24390D3}"/>
                        </a:ext>
                      </a:extLst>
                    </p:cNvPr>
                    <p:cNvSpPr/>
                    <p:nvPr/>
                  </p:nvSpPr>
                  <p:spPr>
                    <a:xfrm>
                      <a:off x="3736990" y="4993165"/>
                      <a:ext cx="16344" cy="14009"/>
                    </a:xfrm>
                    <a:custGeom>
                      <a:avLst/>
                      <a:gdLst>
                        <a:gd name="connsiteX0" fmla="*/ 0 w 16343"/>
                        <a:gd name="connsiteY0" fmla="*/ 0 h 14008"/>
                        <a:gd name="connsiteX1" fmla="*/ 17224 w 16343"/>
                        <a:gd name="connsiteY1" fmla="*/ 0 h 14008"/>
                        <a:gd name="connsiteX2" fmla="*/ 17224 w 16343"/>
                        <a:gd name="connsiteY2" fmla="*/ 15503 h 14008"/>
                        <a:gd name="connsiteX3" fmla="*/ 0 w 16343"/>
                        <a:gd name="connsiteY3" fmla="*/ 15503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3"/>
                          </a:lnTo>
                          <a:lnTo>
                            <a:pt x="0" y="15503"/>
                          </a:lnTo>
                          <a:close/>
                        </a:path>
                      </a:pathLst>
                    </a:custGeom>
                    <a:solidFill>
                      <a:schemeClr val="bg1"/>
                    </a:solidFill>
                    <a:ln w="6764" cap="flat">
                      <a:noFill/>
                      <a:prstDash val="solid"/>
                      <a:miter/>
                    </a:ln>
                  </p:spPr>
                  <p:txBody>
                    <a:bodyPr rtlCol="0" anchor="ctr"/>
                    <a:lstStyle/>
                    <a:p>
                      <a:endParaRPr lang="en-AU" sz="3200"/>
                    </a:p>
                  </p:txBody>
                </p:sp>
                <p:sp>
                  <p:nvSpPr>
                    <p:cNvPr id="58" name="Freeform: Shape 57">
                      <a:extLst>
                        <a:ext uri="{FF2B5EF4-FFF2-40B4-BE49-F238E27FC236}">
                          <a16:creationId xmlns:a16="http://schemas.microsoft.com/office/drawing/2014/main" id="{0FEF980E-4FDD-49C3-B51D-0C8CA15E1CCF}"/>
                        </a:ext>
                      </a:extLst>
                    </p:cNvPr>
                    <p:cNvSpPr/>
                    <p:nvPr/>
                  </p:nvSpPr>
                  <p:spPr>
                    <a:xfrm>
                      <a:off x="3805886" y="4993165"/>
                      <a:ext cx="16344" cy="14009"/>
                    </a:xfrm>
                    <a:custGeom>
                      <a:avLst/>
                      <a:gdLst>
                        <a:gd name="connsiteX0" fmla="*/ 0 w 16343"/>
                        <a:gd name="connsiteY0" fmla="*/ 0 h 14008"/>
                        <a:gd name="connsiteX1" fmla="*/ 17224 w 16343"/>
                        <a:gd name="connsiteY1" fmla="*/ 0 h 14008"/>
                        <a:gd name="connsiteX2" fmla="*/ 17224 w 16343"/>
                        <a:gd name="connsiteY2" fmla="*/ 15503 h 14008"/>
                        <a:gd name="connsiteX3" fmla="*/ 0 w 16343"/>
                        <a:gd name="connsiteY3" fmla="*/ 15503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3"/>
                          </a:lnTo>
                          <a:lnTo>
                            <a:pt x="0" y="15503"/>
                          </a:lnTo>
                          <a:close/>
                        </a:path>
                      </a:pathLst>
                    </a:custGeom>
                    <a:solidFill>
                      <a:schemeClr val="bg1"/>
                    </a:solidFill>
                    <a:ln w="6764" cap="flat">
                      <a:noFill/>
                      <a:prstDash val="solid"/>
                      <a:miter/>
                    </a:ln>
                  </p:spPr>
                  <p:txBody>
                    <a:bodyPr rtlCol="0" anchor="ctr"/>
                    <a:lstStyle/>
                    <a:p>
                      <a:endParaRPr lang="en-AU" sz="3200"/>
                    </a:p>
                  </p:txBody>
                </p:sp>
                <p:sp>
                  <p:nvSpPr>
                    <p:cNvPr id="59" name="Freeform: Shape 58">
                      <a:extLst>
                        <a:ext uri="{FF2B5EF4-FFF2-40B4-BE49-F238E27FC236}">
                          <a16:creationId xmlns:a16="http://schemas.microsoft.com/office/drawing/2014/main" id="{197FBBFE-1106-4A80-B6FC-4BFDD482D6AE}"/>
                        </a:ext>
                      </a:extLst>
                    </p:cNvPr>
                    <p:cNvSpPr/>
                    <p:nvPr/>
                  </p:nvSpPr>
                  <p:spPr>
                    <a:xfrm>
                      <a:off x="3599198" y="5062064"/>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sp>
                  <p:nvSpPr>
                    <p:cNvPr id="60" name="Freeform: Shape 59">
                      <a:extLst>
                        <a:ext uri="{FF2B5EF4-FFF2-40B4-BE49-F238E27FC236}">
                          <a16:creationId xmlns:a16="http://schemas.microsoft.com/office/drawing/2014/main" id="{82FF2FC7-DC28-4C6B-9C0F-52915839E161}"/>
                        </a:ext>
                      </a:extLst>
                    </p:cNvPr>
                    <p:cNvSpPr/>
                    <p:nvPr/>
                  </p:nvSpPr>
                  <p:spPr>
                    <a:xfrm>
                      <a:off x="3668094" y="5062064"/>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grpSp>
              <p:grpSp>
                <p:nvGrpSpPr>
                  <p:cNvPr id="25" name="Graphic 1033">
                    <a:extLst>
                      <a:ext uri="{FF2B5EF4-FFF2-40B4-BE49-F238E27FC236}">
                        <a16:creationId xmlns:a16="http://schemas.microsoft.com/office/drawing/2014/main" id="{6096F148-16CE-4EE5-B403-F194533B8E69}"/>
                      </a:ext>
                    </a:extLst>
                  </p:cNvPr>
                  <p:cNvGrpSpPr/>
                  <p:nvPr/>
                </p:nvGrpSpPr>
                <p:grpSpPr>
                  <a:xfrm>
                    <a:off x="3445041" y="4631458"/>
                    <a:ext cx="462295" cy="462296"/>
                    <a:chOff x="3445041" y="4631458"/>
                    <a:chExt cx="462295" cy="462296"/>
                  </a:xfrm>
                  <a:solidFill>
                    <a:srgbClr val="FFFFFF"/>
                  </a:solidFill>
                </p:grpSpPr>
                <p:sp>
                  <p:nvSpPr>
                    <p:cNvPr id="36" name="Freeform: Shape 35">
                      <a:extLst>
                        <a:ext uri="{FF2B5EF4-FFF2-40B4-BE49-F238E27FC236}">
                          <a16:creationId xmlns:a16="http://schemas.microsoft.com/office/drawing/2014/main" id="{50045B01-3D8E-43A0-A8C5-F1B024B99067}"/>
                        </a:ext>
                      </a:extLst>
                    </p:cNvPr>
                    <p:cNvSpPr/>
                    <p:nvPr/>
                  </p:nvSpPr>
                  <p:spPr>
                    <a:xfrm>
                      <a:off x="3582833" y="4631458"/>
                      <a:ext cx="49031" cy="49031"/>
                    </a:xfrm>
                    <a:custGeom>
                      <a:avLst/>
                      <a:gdLst>
                        <a:gd name="connsiteX0" fmla="*/ 24976 w 49031"/>
                        <a:gd name="connsiteY0" fmla="*/ 49951 h 49031"/>
                        <a:gd name="connsiteX1" fmla="*/ 0 w 49031"/>
                        <a:gd name="connsiteY1" fmla="*/ 24976 h 49031"/>
                        <a:gd name="connsiteX2" fmla="*/ 24976 w 49031"/>
                        <a:gd name="connsiteY2" fmla="*/ 0 h 49031"/>
                        <a:gd name="connsiteX3" fmla="*/ 49951 w 49031"/>
                        <a:gd name="connsiteY3" fmla="*/ 24976 h 49031"/>
                        <a:gd name="connsiteX4" fmla="*/ 24976 w 49031"/>
                        <a:gd name="connsiteY4" fmla="*/ 49951 h 49031"/>
                        <a:gd name="connsiteX5" fmla="*/ 24976 w 49031"/>
                        <a:gd name="connsiteY5" fmla="*/ 15503 h 49031"/>
                        <a:gd name="connsiteX6" fmla="*/ 15501 w 49031"/>
                        <a:gd name="connsiteY6" fmla="*/ 24978 h 49031"/>
                        <a:gd name="connsiteX7" fmla="*/ 24976 w 49031"/>
                        <a:gd name="connsiteY7" fmla="*/ 34450 h 49031"/>
                        <a:gd name="connsiteX8" fmla="*/ 34448 w 49031"/>
                        <a:gd name="connsiteY8" fmla="*/ 24978 h 49031"/>
                        <a:gd name="connsiteX9" fmla="*/ 24976 w 49031"/>
                        <a:gd name="connsiteY9" fmla="*/ 15503 h 49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031" h="49031">
                          <a:moveTo>
                            <a:pt x="24976" y="49951"/>
                          </a:moveTo>
                          <a:cubicBezTo>
                            <a:pt x="11203" y="49951"/>
                            <a:pt x="0" y="38749"/>
                            <a:pt x="0" y="24976"/>
                          </a:cubicBezTo>
                          <a:cubicBezTo>
                            <a:pt x="0" y="11203"/>
                            <a:pt x="11203" y="0"/>
                            <a:pt x="24976" y="0"/>
                          </a:cubicBezTo>
                          <a:cubicBezTo>
                            <a:pt x="38744" y="0"/>
                            <a:pt x="49951" y="11203"/>
                            <a:pt x="49951" y="24976"/>
                          </a:cubicBezTo>
                          <a:cubicBezTo>
                            <a:pt x="49951" y="38749"/>
                            <a:pt x="38744" y="49951"/>
                            <a:pt x="24976" y="49951"/>
                          </a:cubicBezTo>
                          <a:close/>
                          <a:moveTo>
                            <a:pt x="24976" y="15503"/>
                          </a:moveTo>
                          <a:cubicBezTo>
                            <a:pt x="19748" y="15503"/>
                            <a:pt x="15501" y="19753"/>
                            <a:pt x="15501" y="24978"/>
                          </a:cubicBezTo>
                          <a:cubicBezTo>
                            <a:pt x="15501" y="30201"/>
                            <a:pt x="19746" y="34450"/>
                            <a:pt x="24976" y="34450"/>
                          </a:cubicBezTo>
                          <a:cubicBezTo>
                            <a:pt x="30196" y="34450"/>
                            <a:pt x="34448" y="30201"/>
                            <a:pt x="34448" y="24978"/>
                          </a:cubicBezTo>
                          <a:cubicBezTo>
                            <a:pt x="34448" y="19753"/>
                            <a:pt x="30196" y="15503"/>
                            <a:pt x="24976" y="15503"/>
                          </a:cubicBezTo>
                          <a:close/>
                        </a:path>
                      </a:pathLst>
                    </a:custGeom>
                    <a:solidFill>
                      <a:schemeClr val="bg1"/>
                    </a:solidFill>
                    <a:ln w="6764" cap="flat">
                      <a:noFill/>
                      <a:prstDash val="solid"/>
                      <a:miter/>
                    </a:ln>
                  </p:spPr>
                  <p:txBody>
                    <a:bodyPr rtlCol="0" anchor="ctr"/>
                    <a:lstStyle/>
                    <a:p>
                      <a:endParaRPr lang="en-AU" sz="3200"/>
                    </a:p>
                  </p:txBody>
                </p:sp>
                <p:sp>
                  <p:nvSpPr>
                    <p:cNvPr id="37" name="Freeform: Shape 36">
                      <a:extLst>
                        <a:ext uri="{FF2B5EF4-FFF2-40B4-BE49-F238E27FC236}">
                          <a16:creationId xmlns:a16="http://schemas.microsoft.com/office/drawing/2014/main" id="{FFB0871C-A606-4257-B333-7C8EC054BBC3}"/>
                        </a:ext>
                      </a:extLst>
                    </p:cNvPr>
                    <p:cNvSpPr/>
                    <p:nvPr/>
                  </p:nvSpPr>
                  <p:spPr>
                    <a:xfrm>
                      <a:off x="3445041" y="4700357"/>
                      <a:ext cx="49031" cy="49031"/>
                    </a:xfrm>
                    <a:custGeom>
                      <a:avLst/>
                      <a:gdLst>
                        <a:gd name="connsiteX0" fmla="*/ 24976 w 49031"/>
                        <a:gd name="connsiteY0" fmla="*/ 49949 h 49031"/>
                        <a:gd name="connsiteX1" fmla="*/ 0 w 49031"/>
                        <a:gd name="connsiteY1" fmla="*/ 24976 h 49031"/>
                        <a:gd name="connsiteX2" fmla="*/ 24976 w 49031"/>
                        <a:gd name="connsiteY2" fmla="*/ 0 h 49031"/>
                        <a:gd name="connsiteX3" fmla="*/ 49951 w 49031"/>
                        <a:gd name="connsiteY3" fmla="*/ 24976 h 49031"/>
                        <a:gd name="connsiteX4" fmla="*/ 24976 w 49031"/>
                        <a:gd name="connsiteY4" fmla="*/ 49949 h 49031"/>
                        <a:gd name="connsiteX5" fmla="*/ 24976 w 49031"/>
                        <a:gd name="connsiteY5" fmla="*/ 15501 h 49031"/>
                        <a:gd name="connsiteX6" fmla="*/ 15503 w 49031"/>
                        <a:gd name="connsiteY6" fmla="*/ 24976 h 49031"/>
                        <a:gd name="connsiteX7" fmla="*/ 24976 w 49031"/>
                        <a:gd name="connsiteY7" fmla="*/ 34448 h 49031"/>
                        <a:gd name="connsiteX8" fmla="*/ 34450 w 49031"/>
                        <a:gd name="connsiteY8" fmla="*/ 24976 h 49031"/>
                        <a:gd name="connsiteX9" fmla="*/ 24976 w 49031"/>
                        <a:gd name="connsiteY9" fmla="*/ 15501 h 49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031" h="49031">
                          <a:moveTo>
                            <a:pt x="24976" y="49949"/>
                          </a:moveTo>
                          <a:cubicBezTo>
                            <a:pt x="11205" y="49949"/>
                            <a:pt x="0" y="38746"/>
                            <a:pt x="0" y="24976"/>
                          </a:cubicBezTo>
                          <a:cubicBezTo>
                            <a:pt x="0" y="11203"/>
                            <a:pt x="11202" y="0"/>
                            <a:pt x="24976" y="0"/>
                          </a:cubicBezTo>
                          <a:cubicBezTo>
                            <a:pt x="38744" y="0"/>
                            <a:pt x="49951" y="11203"/>
                            <a:pt x="49951" y="24976"/>
                          </a:cubicBezTo>
                          <a:cubicBezTo>
                            <a:pt x="49949" y="38746"/>
                            <a:pt x="38744" y="49949"/>
                            <a:pt x="24976" y="49949"/>
                          </a:cubicBezTo>
                          <a:close/>
                          <a:moveTo>
                            <a:pt x="24976" y="15501"/>
                          </a:moveTo>
                          <a:cubicBezTo>
                            <a:pt x="19748" y="15501"/>
                            <a:pt x="15503" y="19750"/>
                            <a:pt x="15503" y="24976"/>
                          </a:cubicBezTo>
                          <a:cubicBezTo>
                            <a:pt x="15503" y="30199"/>
                            <a:pt x="19748" y="34448"/>
                            <a:pt x="24976" y="34448"/>
                          </a:cubicBezTo>
                          <a:cubicBezTo>
                            <a:pt x="30196" y="34448"/>
                            <a:pt x="34450" y="30199"/>
                            <a:pt x="34450" y="24976"/>
                          </a:cubicBezTo>
                          <a:cubicBezTo>
                            <a:pt x="34448" y="19750"/>
                            <a:pt x="30196" y="15501"/>
                            <a:pt x="24976" y="15501"/>
                          </a:cubicBezTo>
                          <a:close/>
                        </a:path>
                      </a:pathLst>
                    </a:custGeom>
                    <a:solidFill>
                      <a:schemeClr val="bg1"/>
                    </a:solidFill>
                    <a:ln w="6764" cap="flat">
                      <a:noFill/>
                      <a:prstDash val="solid"/>
                      <a:miter/>
                    </a:ln>
                  </p:spPr>
                  <p:txBody>
                    <a:bodyPr rtlCol="0" anchor="ctr"/>
                    <a:lstStyle/>
                    <a:p>
                      <a:endParaRPr lang="en-AU" sz="3200"/>
                    </a:p>
                  </p:txBody>
                </p:sp>
                <p:sp>
                  <p:nvSpPr>
                    <p:cNvPr id="38" name="Freeform: Shape 37">
                      <a:extLst>
                        <a:ext uri="{FF2B5EF4-FFF2-40B4-BE49-F238E27FC236}">
                          <a16:creationId xmlns:a16="http://schemas.microsoft.com/office/drawing/2014/main" id="{DBEF7613-35B2-417E-90CC-9438E5D67E92}"/>
                        </a:ext>
                      </a:extLst>
                    </p:cNvPr>
                    <p:cNvSpPr/>
                    <p:nvPr/>
                  </p:nvSpPr>
                  <p:spPr>
                    <a:xfrm>
                      <a:off x="3720627" y="4631458"/>
                      <a:ext cx="49031" cy="49031"/>
                    </a:xfrm>
                    <a:custGeom>
                      <a:avLst/>
                      <a:gdLst>
                        <a:gd name="connsiteX0" fmla="*/ 24976 w 49031"/>
                        <a:gd name="connsiteY0" fmla="*/ 49951 h 49031"/>
                        <a:gd name="connsiteX1" fmla="*/ 0 w 49031"/>
                        <a:gd name="connsiteY1" fmla="*/ 24976 h 49031"/>
                        <a:gd name="connsiteX2" fmla="*/ 24976 w 49031"/>
                        <a:gd name="connsiteY2" fmla="*/ 0 h 49031"/>
                        <a:gd name="connsiteX3" fmla="*/ 49949 w 49031"/>
                        <a:gd name="connsiteY3" fmla="*/ 24976 h 49031"/>
                        <a:gd name="connsiteX4" fmla="*/ 24976 w 49031"/>
                        <a:gd name="connsiteY4" fmla="*/ 49951 h 49031"/>
                        <a:gd name="connsiteX5" fmla="*/ 24976 w 49031"/>
                        <a:gd name="connsiteY5" fmla="*/ 15503 h 49031"/>
                        <a:gd name="connsiteX6" fmla="*/ 15501 w 49031"/>
                        <a:gd name="connsiteY6" fmla="*/ 24978 h 49031"/>
                        <a:gd name="connsiteX7" fmla="*/ 24976 w 49031"/>
                        <a:gd name="connsiteY7" fmla="*/ 34450 h 49031"/>
                        <a:gd name="connsiteX8" fmla="*/ 34448 w 49031"/>
                        <a:gd name="connsiteY8" fmla="*/ 24978 h 49031"/>
                        <a:gd name="connsiteX9" fmla="*/ 24976 w 49031"/>
                        <a:gd name="connsiteY9" fmla="*/ 15503 h 49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031" h="49031">
                          <a:moveTo>
                            <a:pt x="24976" y="49951"/>
                          </a:moveTo>
                          <a:cubicBezTo>
                            <a:pt x="11203" y="49951"/>
                            <a:pt x="0" y="38749"/>
                            <a:pt x="0" y="24976"/>
                          </a:cubicBezTo>
                          <a:cubicBezTo>
                            <a:pt x="0" y="11203"/>
                            <a:pt x="11203" y="0"/>
                            <a:pt x="24976" y="0"/>
                          </a:cubicBezTo>
                          <a:cubicBezTo>
                            <a:pt x="38742" y="0"/>
                            <a:pt x="49949" y="11203"/>
                            <a:pt x="49949" y="24976"/>
                          </a:cubicBezTo>
                          <a:cubicBezTo>
                            <a:pt x="49949" y="38749"/>
                            <a:pt x="38742" y="49951"/>
                            <a:pt x="24976" y="49951"/>
                          </a:cubicBezTo>
                          <a:close/>
                          <a:moveTo>
                            <a:pt x="24976" y="15503"/>
                          </a:moveTo>
                          <a:cubicBezTo>
                            <a:pt x="19748" y="15503"/>
                            <a:pt x="15501" y="19753"/>
                            <a:pt x="15501" y="24978"/>
                          </a:cubicBezTo>
                          <a:cubicBezTo>
                            <a:pt x="15501" y="30201"/>
                            <a:pt x="19746" y="34450"/>
                            <a:pt x="24976" y="34450"/>
                          </a:cubicBezTo>
                          <a:cubicBezTo>
                            <a:pt x="30194" y="34450"/>
                            <a:pt x="34448" y="30201"/>
                            <a:pt x="34448" y="24978"/>
                          </a:cubicBezTo>
                          <a:cubicBezTo>
                            <a:pt x="34446" y="19753"/>
                            <a:pt x="30194" y="15503"/>
                            <a:pt x="24976" y="15503"/>
                          </a:cubicBezTo>
                          <a:close/>
                        </a:path>
                      </a:pathLst>
                    </a:custGeom>
                    <a:solidFill>
                      <a:schemeClr val="bg1"/>
                    </a:solidFill>
                    <a:ln w="6764" cap="flat">
                      <a:noFill/>
                      <a:prstDash val="solid"/>
                      <a:miter/>
                    </a:ln>
                  </p:spPr>
                  <p:txBody>
                    <a:bodyPr rtlCol="0" anchor="ctr"/>
                    <a:lstStyle/>
                    <a:p>
                      <a:endParaRPr lang="en-AU" sz="3200"/>
                    </a:p>
                  </p:txBody>
                </p:sp>
                <p:sp>
                  <p:nvSpPr>
                    <p:cNvPr id="39" name="Freeform: Shape 38">
                      <a:extLst>
                        <a:ext uri="{FF2B5EF4-FFF2-40B4-BE49-F238E27FC236}">
                          <a16:creationId xmlns:a16="http://schemas.microsoft.com/office/drawing/2014/main" id="{0ED2E162-A983-4983-B518-5CC1FADCDA7D}"/>
                        </a:ext>
                      </a:extLst>
                    </p:cNvPr>
                    <p:cNvSpPr/>
                    <p:nvPr/>
                  </p:nvSpPr>
                  <p:spPr>
                    <a:xfrm>
                      <a:off x="3858419" y="4975944"/>
                      <a:ext cx="49031" cy="49031"/>
                    </a:xfrm>
                    <a:custGeom>
                      <a:avLst/>
                      <a:gdLst>
                        <a:gd name="connsiteX0" fmla="*/ 24973 w 49031"/>
                        <a:gd name="connsiteY0" fmla="*/ 49949 h 49031"/>
                        <a:gd name="connsiteX1" fmla="*/ 0 w 49031"/>
                        <a:gd name="connsiteY1" fmla="*/ 24976 h 49031"/>
                        <a:gd name="connsiteX2" fmla="*/ 24973 w 49031"/>
                        <a:gd name="connsiteY2" fmla="*/ 0 h 49031"/>
                        <a:gd name="connsiteX3" fmla="*/ 49949 w 49031"/>
                        <a:gd name="connsiteY3" fmla="*/ 24976 h 49031"/>
                        <a:gd name="connsiteX4" fmla="*/ 24973 w 49031"/>
                        <a:gd name="connsiteY4" fmla="*/ 49949 h 49031"/>
                        <a:gd name="connsiteX5" fmla="*/ 24973 w 49031"/>
                        <a:gd name="connsiteY5" fmla="*/ 15501 h 49031"/>
                        <a:gd name="connsiteX6" fmla="*/ 15501 w 49031"/>
                        <a:gd name="connsiteY6" fmla="*/ 24976 h 49031"/>
                        <a:gd name="connsiteX7" fmla="*/ 24973 w 49031"/>
                        <a:gd name="connsiteY7" fmla="*/ 34450 h 49031"/>
                        <a:gd name="connsiteX8" fmla="*/ 34448 w 49031"/>
                        <a:gd name="connsiteY8" fmla="*/ 24976 h 49031"/>
                        <a:gd name="connsiteX9" fmla="*/ 24973 w 49031"/>
                        <a:gd name="connsiteY9" fmla="*/ 15501 h 49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031" h="49031">
                          <a:moveTo>
                            <a:pt x="24973" y="49949"/>
                          </a:moveTo>
                          <a:cubicBezTo>
                            <a:pt x="11203" y="49949"/>
                            <a:pt x="0" y="38746"/>
                            <a:pt x="0" y="24976"/>
                          </a:cubicBezTo>
                          <a:cubicBezTo>
                            <a:pt x="0" y="11202"/>
                            <a:pt x="11203" y="0"/>
                            <a:pt x="24973" y="0"/>
                          </a:cubicBezTo>
                          <a:cubicBezTo>
                            <a:pt x="38742" y="0"/>
                            <a:pt x="49949" y="11202"/>
                            <a:pt x="49949" y="24976"/>
                          </a:cubicBezTo>
                          <a:cubicBezTo>
                            <a:pt x="49951" y="38746"/>
                            <a:pt x="38744" y="49949"/>
                            <a:pt x="24973" y="49949"/>
                          </a:cubicBezTo>
                          <a:close/>
                          <a:moveTo>
                            <a:pt x="24973" y="15501"/>
                          </a:moveTo>
                          <a:cubicBezTo>
                            <a:pt x="19748" y="15501"/>
                            <a:pt x="15501" y="19748"/>
                            <a:pt x="15501" y="24976"/>
                          </a:cubicBezTo>
                          <a:cubicBezTo>
                            <a:pt x="15501" y="30199"/>
                            <a:pt x="19746" y="34450"/>
                            <a:pt x="24973" y="34450"/>
                          </a:cubicBezTo>
                          <a:cubicBezTo>
                            <a:pt x="30194" y="34450"/>
                            <a:pt x="34448" y="30201"/>
                            <a:pt x="34448" y="24976"/>
                          </a:cubicBezTo>
                          <a:cubicBezTo>
                            <a:pt x="34448" y="19748"/>
                            <a:pt x="30196" y="15501"/>
                            <a:pt x="24973" y="15501"/>
                          </a:cubicBezTo>
                          <a:close/>
                        </a:path>
                      </a:pathLst>
                    </a:custGeom>
                    <a:solidFill>
                      <a:schemeClr val="bg1"/>
                    </a:solidFill>
                    <a:ln w="6764" cap="flat">
                      <a:noFill/>
                      <a:prstDash val="solid"/>
                      <a:miter/>
                    </a:ln>
                  </p:spPr>
                  <p:txBody>
                    <a:bodyPr rtlCol="0" anchor="ctr"/>
                    <a:lstStyle/>
                    <a:p>
                      <a:endParaRPr lang="en-AU" sz="3200"/>
                    </a:p>
                  </p:txBody>
                </p:sp>
                <p:sp>
                  <p:nvSpPr>
                    <p:cNvPr id="40" name="Freeform: Shape 39">
                      <a:extLst>
                        <a:ext uri="{FF2B5EF4-FFF2-40B4-BE49-F238E27FC236}">
                          <a16:creationId xmlns:a16="http://schemas.microsoft.com/office/drawing/2014/main" id="{65CD9BA1-625B-4B26-AFB9-C5B22DC96E9C}"/>
                        </a:ext>
                      </a:extLst>
                    </p:cNvPr>
                    <p:cNvSpPr/>
                    <p:nvPr/>
                  </p:nvSpPr>
                  <p:spPr>
                    <a:xfrm>
                      <a:off x="3513937" y="5044842"/>
                      <a:ext cx="49031" cy="49031"/>
                    </a:xfrm>
                    <a:custGeom>
                      <a:avLst/>
                      <a:gdLst>
                        <a:gd name="connsiteX0" fmla="*/ 24976 w 49031"/>
                        <a:gd name="connsiteY0" fmla="*/ 49949 h 49031"/>
                        <a:gd name="connsiteX1" fmla="*/ 0 w 49031"/>
                        <a:gd name="connsiteY1" fmla="*/ 24973 h 49031"/>
                        <a:gd name="connsiteX2" fmla="*/ 24976 w 49031"/>
                        <a:gd name="connsiteY2" fmla="*/ 0 h 49031"/>
                        <a:gd name="connsiteX3" fmla="*/ 49951 w 49031"/>
                        <a:gd name="connsiteY3" fmla="*/ 24973 h 49031"/>
                        <a:gd name="connsiteX4" fmla="*/ 24976 w 49031"/>
                        <a:gd name="connsiteY4" fmla="*/ 49949 h 49031"/>
                        <a:gd name="connsiteX5" fmla="*/ 24976 w 49031"/>
                        <a:gd name="connsiteY5" fmla="*/ 15499 h 49031"/>
                        <a:gd name="connsiteX6" fmla="*/ 15503 w 49031"/>
                        <a:gd name="connsiteY6" fmla="*/ 24973 h 49031"/>
                        <a:gd name="connsiteX7" fmla="*/ 24976 w 49031"/>
                        <a:gd name="connsiteY7" fmla="*/ 34448 h 49031"/>
                        <a:gd name="connsiteX8" fmla="*/ 34448 w 49031"/>
                        <a:gd name="connsiteY8" fmla="*/ 24973 h 49031"/>
                        <a:gd name="connsiteX9" fmla="*/ 24976 w 49031"/>
                        <a:gd name="connsiteY9" fmla="*/ 15499 h 49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031" h="49031">
                          <a:moveTo>
                            <a:pt x="24976" y="49949"/>
                          </a:moveTo>
                          <a:cubicBezTo>
                            <a:pt x="11202" y="49949"/>
                            <a:pt x="0" y="38744"/>
                            <a:pt x="0" y="24973"/>
                          </a:cubicBezTo>
                          <a:cubicBezTo>
                            <a:pt x="0" y="11203"/>
                            <a:pt x="11202" y="0"/>
                            <a:pt x="24976" y="0"/>
                          </a:cubicBezTo>
                          <a:cubicBezTo>
                            <a:pt x="38744" y="0"/>
                            <a:pt x="49951" y="11203"/>
                            <a:pt x="49951" y="24973"/>
                          </a:cubicBezTo>
                          <a:cubicBezTo>
                            <a:pt x="49951" y="38744"/>
                            <a:pt x="38744" y="49949"/>
                            <a:pt x="24976" y="49949"/>
                          </a:cubicBezTo>
                          <a:close/>
                          <a:moveTo>
                            <a:pt x="24976" y="15499"/>
                          </a:moveTo>
                          <a:cubicBezTo>
                            <a:pt x="19748" y="15499"/>
                            <a:pt x="15503" y="19748"/>
                            <a:pt x="15503" y="24973"/>
                          </a:cubicBezTo>
                          <a:cubicBezTo>
                            <a:pt x="15503" y="30199"/>
                            <a:pt x="19748" y="34448"/>
                            <a:pt x="24976" y="34448"/>
                          </a:cubicBezTo>
                          <a:cubicBezTo>
                            <a:pt x="30196" y="34448"/>
                            <a:pt x="34448" y="30199"/>
                            <a:pt x="34448" y="24973"/>
                          </a:cubicBezTo>
                          <a:cubicBezTo>
                            <a:pt x="34448" y="19748"/>
                            <a:pt x="30196" y="15499"/>
                            <a:pt x="24976" y="15499"/>
                          </a:cubicBezTo>
                          <a:close/>
                        </a:path>
                      </a:pathLst>
                    </a:custGeom>
                    <a:solidFill>
                      <a:schemeClr val="bg1"/>
                    </a:solidFill>
                    <a:ln w="6764" cap="flat">
                      <a:noFill/>
                      <a:prstDash val="solid"/>
                      <a:miter/>
                    </a:ln>
                  </p:spPr>
                  <p:txBody>
                    <a:bodyPr rtlCol="0" anchor="ctr"/>
                    <a:lstStyle/>
                    <a:p>
                      <a:endParaRPr lang="en-AU" sz="3200"/>
                    </a:p>
                  </p:txBody>
                </p:sp>
                <p:sp>
                  <p:nvSpPr>
                    <p:cNvPr id="41" name="Freeform: Shape 40">
                      <a:extLst>
                        <a:ext uri="{FF2B5EF4-FFF2-40B4-BE49-F238E27FC236}">
                          <a16:creationId xmlns:a16="http://schemas.microsoft.com/office/drawing/2014/main" id="{28F9BBD1-CCE8-4AF4-A371-B0D63A68E269}"/>
                        </a:ext>
                      </a:extLst>
                    </p:cNvPr>
                    <p:cNvSpPr/>
                    <p:nvPr/>
                  </p:nvSpPr>
                  <p:spPr>
                    <a:xfrm>
                      <a:off x="3789526" y="5044842"/>
                      <a:ext cx="49031" cy="49031"/>
                    </a:xfrm>
                    <a:custGeom>
                      <a:avLst/>
                      <a:gdLst>
                        <a:gd name="connsiteX0" fmla="*/ 24973 w 49031"/>
                        <a:gd name="connsiteY0" fmla="*/ 49949 h 49031"/>
                        <a:gd name="connsiteX1" fmla="*/ 0 w 49031"/>
                        <a:gd name="connsiteY1" fmla="*/ 24973 h 49031"/>
                        <a:gd name="connsiteX2" fmla="*/ 24973 w 49031"/>
                        <a:gd name="connsiteY2" fmla="*/ 0 h 49031"/>
                        <a:gd name="connsiteX3" fmla="*/ 49947 w 49031"/>
                        <a:gd name="connsiteY3" fmla="*/ 24973 h 49031"/>
                        <a:gd name="connsiteX4" fmla="*/ 24973 w 49031"/>
                        <a:gd name="connsiteY4" fmla="*/ 49949 h 49031"/>
                        <a:gd name="connsiteX5" fmla="*/ 24973 w 49031"/>
                        <a:gd name="connsiteY5" fmla="*/ 15499 h 49031"/>
                        <a:gd name="connsiteX6" fmla="*/ 15499 w 49031"/>
                        <a:gd name="connsiteY6" fmla="*/ 24973 h 49031"/>
                        <a:gd name="connsiteX7" fmla="*/ 24973 w 49031"/>
                        <a:gd name="connsiteY7" fmla="*/ 34448 h 49031"/>
                        <a:gd name="connsiteX8" fmla="*/ 34448 w 49031"/>
                        <a:gd name="connsiteY8" fmla="*/ 24973 h 49031"/>
                        <a:gd name="connsiteX9" fmla="*/ 24973 w 49031"/>
                        <a:gd name="connsiteY9" fmla="*/ 15499 h 49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031" h="49031">
                          <a:moveTo>
                            <a:pt x="24973" y="49949"/>
                          </a:moveTo>
                          <a:cubicBezTo>
                            <a:pt x="11203" y="49949"/>
                            <a:pt x="0" y="38744"/>
                            <a:pt x="0" y="24973"/>
                          </a:cubicBezTo>
                          <a:cubicBezTo>
                            <a:pt x="0" y="11203"/>
                            <a:pt x="11203" y="0"/>
                            <a:pt x="24973" y="0"/>
                          </a:cubicBezTo>
                          <a:cubicBezTo>
                            <a:pt x="38742" y="0"/>
                            <a:pt x="49947" y="11203"/>
                            <a:pt x="49947" y="24973"/>
                          </a:cubicBezTo>
                          <a:cubicBezTo>
                            <a:pt x="49947" y="38744"/>
                            <a:pt x="38742" y="49949"/>
                            <a:pt x="24973" y="49949"/>
                          </a:cubicBezTo>
                          <a:close/>
                          <a:moveTo>
                            <a:pt x="24973" y="15499"/>
                          </a:moveTo>
                          <a:cubicBezTo>
                            <a:pt x="19746" y="15499"/>
                            <a:pt x="15499" y="19748"/>
                            <a:pt x="15499" y="24973"/>
                          </a:cubicBezTo>
                          <a:cubicBezTo>
                            <a:pt x="15499" y="30199"/>
                            <a:pt x="19743" y="34448"/>
                            <a:pt x="24973" y="34448"/>
                          </a:cubicBezTo>
                          <a:cubicBezTo>
                            <a:pt x="30194" y="34448"/>
                            <a:pt x="34448" y="30199"/>
                            <a:pt x="34448" y="24973"/>
                          </a:cubicBezTo>
                          <a:cubicBezTo>
                            <a:pt x="34448" y="19748"/>
                            <a:pt x="30194" y="15499"/>
                            <a:pt x="24973" y="15499"/>
                          </a:cubicBezTo>
                          <a:close/>
                        </a:path>
                      </a:pathLst>
                    </a:custGeom>
                    <a:solidFill>
                      <a:schemeClr val="bg1"/>
                    </a:solidFill>
                    <a:ln w="6764" cap="flat">
                      <a:noFill/>
                      <a:prstDash val="solid"/>
                      <a:miter/>
                    </a:ln>
                  </p:spPr>
                  <p:txBody>
                    <a:bodyPr rtlCol="0" anchor="ctr"/>
                    <a:lstStyle/>
                    <a:p>
                      <a:endParaRPr lang="en-AU" sz="3200"/>
                    </a:p>
                  </p:txBody>
                </p:sp>
              </p:grpSp>
              <p:grpSp>
                <p:nvGrpSpPr>
                  <p:cNvPr id="26" name="Graphic 1033">
                    <a:extLst>
                      <a:ext uri="{FF2B5EF4-FFF2-40B4-BE49-F238E27FC236}">
                        <a16:creationId xmlns:a16="http://schemas.microsoft.com/office/drawing/2014/main" id="{DE2630CE-CB3C-475D-92DF-7E11FC292E6D}"/>
                      </a:ext>
                    </a:extLst>
                  </p:cNvPr>
                  <p:cNvGrpSpPr/>
                  <p:nvPr/>
                </p:nvGrpSpPr>
                <p:grpSpPr>
                  <a:xfrm>
                    <a:off x="3443222" y="4752029"/>
                    <a:ext cx="466965" cy="221809"/>
                    <a:chOff x="3443222" y="4752029"/>
                    <a:chExt cx="466965" cy="221809"/>
                  </a:xfrm>
                  <a:solidFill>
                    <a:srgbClr val="FFFFFF"/>
                  </a:solidFill>
                </p:grpSpPr>
                <p:sp>
                  <p:nvSpPr>
                    <p:cNvPr id="27" name="Freeform: Shape 26">
                      <a:extLst>
                        <a:ext uri="{FF2B5EF4-FFF2-40B4-BE49-F238E27FC236}">
                          <a16:creationId xmlns:a16="http://schemas.microsoft.com/office/drawing/2014/main" id="{EEFCB25C-BFDF-40DD-AC68-9AA874317915}"/>
                        </a:ext>
                      </a:extLst>
                    </p:cNvPr>
                    <p:cNvSpPr/>
                    <p:nvPr/>
                  </p:nvSpPr>
                  <p:spPr>
                    <a:xfrm>
                      <a:off x="3443222" y="4752029"/>
                      <a:ext cx="466965" cy="221809"/>
                    </a:xfrm>
                    <a:custGeom>
                      <a:avLst/>
                      <a:gdLst>
                        <a:gd name="connsiteX0" fmla="*/ 233483 w 466964"/>
                        <a:gd name="connsiteY0" fmla="*/ 222192 h 221808"/>
                        <a:gd name="connsiteX1" fmla="*/ 3292 w 466964"/>
                        <a:gd name="connsiteY1" fmla="*/ 115639 h 221808"/>
                        <a:gd name="connsiteX2" fmla="*/ 0 w 466964"/>
                        <a:gd name="connsiteY2" fmla="*/ 111096 h 221808"/>
                        <a:gd name="connsiteX3" fmla="*/ 3294 w 466964"/>
                        <a:gd name="connsiteY3" fmla="*/ 106550 h 221808"/>
                        <a:gd name="connsiteX4" fmla="*/ 233483 w 466964"/>
                        <a:gd name="connsiteY4" fmla="*/ 0 h 221808"/>
                        <a:gd name="connsiteX5" fmla="*/ 463675 w 466964"/>
                        <a:gd name="connsiteY5" fmla="*/ 106550 h 221808"/>
                        <a:gd name="connsiteX6" fmla="*/ 466965 w 466964"/>
                        <a:gd name="connsiteY6" fmla="*/ 111096 h 221808"/>
                        <a:gd name="connsiteX7" fmla="*/ 463675 w 466964"/>
                        <a:gd name="connsiteY7" fmla="*/ 115639 h 221808"/>
                        <a:gd name="connsiteX8" fmla="*/ 233483 w 466964"/>
                        <a:gd name="connsiteY8" fmla="*/ 222192 h 221808"/>
                        <a:gd name="connsiteX9" fmla="*/ 19239 w 466964"/>
                        <a:gd name="connsiteY9" fmla="*/ 111096 h 221808"/>
                        <a:gd name="connsiteX10" fmla="*/ 233483 w 466964"/>
                        <a:gd name="connsiteY10" fmla="*/ 206688 h 221808"/>
                        <a:gd name="connsiteX11" fmla="*/ 447721 w 466964"/>
                        <a:gd name="connsiteY11" fmla="*/ 111096 h 221808"/>
                        <a:gd name="connsiteX12" fmla="*/ 233483 w 466964"/>
                        <a:gd name="connsiteY12" fmla="*/ 15503 h 221808"/>
                        <a:gd name="connsiteX13" fmla="*/ 19239 w 466964"/>
                        <a:gd name="connsiteY13" fmla="*/ 111096 h 221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6964" h="221808">
                          <a:moveTo>
                            <a:pt x="233483" y="222192"/>
                          </a:moveTo>
                          <a:cubicBezTo>
                            <a:pt x="139083" y="222192"/>
                            <a:pt x="50881" y="181365"/>
                            <a:pt x="3292" y="115639"/>
                          </a:cubicBezTo>
                          <a:lnTo>
                            <a:pt x="0" y="111096"/>
                          </a:lnTo>
                          <a:lnTo>
                            <a:pt x="3294" y="106550"/>
                          </a:lnTo>
                          <a:cubicBezTo>
                            <a:pt x="50881" y="40827"/>
                            <a:pt x="139083" y="0"/>
                            <a:pt x="233483" y="0"/>
                          </a:cubicBezTo>
                          <a:cubicBezTo>
                            <a:pt x="327870" y="0"/>
                            <a:pt x="416073" y="40827"/>
                            <a:pt x="463675" y="106550"/>
                          </a:cubicBezTo>
                          <a:lnTo>
                            <a:pt x="466965" y="111096"/>
                          </a:lnTo>
                          <a:lnTo>
                            <a:pt x="463675" y="115639"/>
                          </a:lnTo>
                          <a:cubicBezTo>
                            <a:pt x="416073" y="181365"/>
                            <a:pt x="327870" y="222192"/>
                            <a:pt x="233483" y="222192"/>
                          </a:cubicBezTo>
                          <a:close/>
                          <a:moveTo>
                            <a:pt x="19239" y="111096"/>
                          </a:moveTo>
                          <a:cubicBezTo>
                            <a:pt x="64707" y="170195"/>
                            <a:pt x="146186" y="206688"/>
                            <a:pt x="233483" y="206688"/>
                          </a:cubicBezTo>
                          <a:cubicBezTo>
                            <a:pt x="320768" y="206688"/>
                            <a:pt x="402246" y="170193"/>
                            <a:pt x="447721" y="111096"/>
                          </a:cubicBezTo>
                          <a:cubicBezTo>
                            <a:pt x="402246" y="51999"/>
                            <a:pt x="320768" y="15503"/>
                            <a:pt x="233483" y="15503"/>
                          </a:cubicBezTo>
                          <a:cubicBezTo>
                            <a:pt x="146186" y="15503"/>
                            <a:pt x="64707" y="51999"/>
                            <a:pt x="19239" y="111096"/>
                          </a:cubicBezTo>
                          <a:close/>
                        </a:path>
                      </a:pathLst>
                    </a:custGeom>
                    <a:solidFill>
                      <a:schemeClr val="bg1"/>
                    </a:solidFill>
                    <a:ln w="6764" cap="flat">
                      <a:noFill/>
                      <a:prstDash val="solid"/>
                      <a:miter/>
                    </a:ln>
                  </p:spPr>
                  <p:txBody>
                    <a:bodyPr rtlCol="0" anchor="ctr"/>
                    <a:lstStyle/>
                    <a:p>
                      <a:endParaRPr lang="en-AU" sz="3200"/>
                    </a:p>
                  </p:txBody>
                </p:sp>
                <p:grpSp>
                  <p:nvGrpSpPr>
                    <p:cNvPr id="28" name="Graphic 1033">
                      <a:extLst>
                        <a:ext uri="{FF2B5EF4-FFF2-40B4-BE49-F238E27FC236}">
                          <a16:creationId xmlns:a16="http://schemas.microsoft.com/office/drawing/2014/main" id="{5801C070-163C-45F0-A8C3-9ECB9F7D811B}"/>
                        </a:ext>
                      </a:extLst>
                    </p:cNvPr>
                    <p:cNvGrpSpPr/>
                    <p:nvPr/>
                  </p:nvGrpSpPr>
                  <p:grpSpPr>
                    <a:xfrm>
                      <a:off x="3805886" y="4855373"/>
                      <a:ext cx="51366" cy="14009"/>
                      <a:chOff x="3805886" y="4855373"/>
                      <a:chExt cx="51366" cy="14009"/>
                    </a:xfrm>
                    <a:solidFill>
                      <a:srgbClr val="FFFFFF"/>
                    </a:solidFill>
                  </p:grpSpPr>
                  <p:sp>
                    <p:nvSpPr>
                      <p:cNvPr id="34" name="Freeform: Shape 33">
                        <a:extLst>
                          <a:ext uri="{FF2B5EF4-FFF2-40B4-BE49-F238E27FC236}">
                            <a16:creationId xmlns:a16="http://schemas.microsoft.com/office/drawing/2014/main" id="{E323034C-CEB9-4E73-BABE-E6AB22BF18FE}"/>
                          </a:ext>
                        </a:extLst>
                      </p:cNvPr>
                      <p:cNvSpPr/>
                      <p:nvPr/>
                    </p:nvSpPr>
                    <p:spPr>
                      <a:xfrm>
                        <a:off x="3805886" y="4855373"/>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sp>
                    <p:nvSpPr>
                      <p:cNvPr id="35" name="Freeform: Shape 34">
                        <a:extLst>
                          <a:ext uri="{FF2B5EF4-FFF2-40B4-BE49-F238E27FC236}">
                            <a16:creationId xmlns:a16="http://schemas.microsoft.com/office/drawing/2014/main" id="{A4E42689-2A2E-4011-8AED-4CA6149A2339}"/>
                          </a:ext>
                        </a:extLst>
                      </p:cNvPr>
                      <p:cNvSpPr/>
                      <p:nvPr/>
                    </p:nvSpPr>
                    <p:spPr>
                      <a:xfrm>
                        <a:off x="3840334" y="4855373"/>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grpSp>
                <p:grpSp>
                  <p:nvGrpSpPr>
                    <p:cNvPr id="29" name="Graphic 1033">
                      <a:extLst>
                        <a:ext uri="{FF2B5EF4-FFF2-40B4-BE49-F238E27FC236}">
                          <a16:creationId xmlns:a16="http://schemas.microsoft.com/office/drawing/2014/main" id="{9F46C08C-9935-4BAF-B7AA-F3501908434A}"/>
                        </a:ext>
                      </a:extLst>
                    </p:cNvPr>
                    <p:cNvGrpSpPr/>
                    <p:nvPr/>
                  </p:nvGrpSpPr>
                  <p:grpSpPr>
                    <a:xfrm>
                      <a:off x="3495854" y="4855373"/>
                      <a:ext cx="51366" cy="14009"/>
                      <a:chOff x="3495854" y="4855373"/>
                      <a:chExt cx="51366" cy="14009"/>
                    </a:xfrm>
                    <a:solidFill>
                      <a:srgbClr val="FFFFFF"/>
                    </a:solidFill>
                  </p:grpSpPr>
                  <p:sp>
                    <p:nvSpPr>
                      <p:cNvPr id="32" name="Freeform: Shape 31">
                        <a:extLst>
                          <a:ext uri="{FF2B5EF4-FFF2-40B4-BE49-F238E27FC236}">
                            <a16:creationId xmlns:a16="http://schemas.microsoft.com/office/drawing/2014/main" id="{74411C78-7EB4-4E5E-9C90-BD8903E8350D}"/>
                          </a:ext>
                        </a:extLst>
                      </p:cNvPr>
                      <p:cNvSpPr/>
                      <p:nvPr/>
                    </p:nvSpPr>
                    <p:spPr>
                      <a:xfrm>
                        <a:off x="3495854" y="4855373"/>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sp>
                    <p:nvSpPr>
                      <p:cNvPr id="33" name="Freeform: Shape 32">
                        <a:extLst>
                          <a:ext uri="{FF2B5EF4-FFF2-40B4-BE49-F238E27FC236}">
                            <a16:creationId xmlns:a16="http://schemas.microsoft.com/office/drawing/2014/main" id="{CDC81A38-D9EA-45AD-AB9E-79A133A5657D}"/>
                          </a:ext>
                        </a:extLst>
                      </p:cNvPr>
                      <p:cNvSpPr/>
                      <p:nvPr/>
                    </p:nvSpPr>
                    <p:spPr>
                      <a:xfrm>
                        <a:off x="3530299" y="4855373"/>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grpSp>
                <p:sp>
                  <p:nvSpPr>
                    <p:cNvPr id="30" name="Freeform: Shape 29">
                      <a:extLst>
                        <a:ext uri="{FF2B5EF4-FFF2-40B4-BE49-F238E27FC236}">
                          <a16:creationId xmlns:a16="http://schemas.microsoft.com/office/drawing/2014/main" id="{E86B2CBA-53A4-4A59-B256-9E1FD63FF574}"/>
                        </a:ext>
                      </a:extLst>
                    </p:cNvPr>
                    <p:cNvSpPr/>
                    <p:nvPr/>
                  </p:nvSpPr>
                  <p:spPr>
                    <a:xfrm>
                      <a:off x="3634504" y="4820926"/>
                      <a:ext cx="84053" cy="84054"/>
                    </a:xfrm>
                    <a:custGeom>
                      <a:avLst/>
                      <a:gdLst>
                        <a:gd name="connsiteX0" fmla="*/ 42200 w 84053"/>
                        <a:gd name="connsiteY0" fmla="*/ 84399 h 84053"/>
                        <a:gd name="connsiteX1" fmla="*/ 0 w 84053"/>
                        <a:gd name="connsiteY1" fmla="*/ 42200 h 84053"/>
                        <a:gd name="connsiteX2" fmla="*/ 42200 w 84053"/>
                        <a:gd name="connsiteY2" fmla="*/ 0 h 84053"/>
                        <a:gd name="connsiteX3" fmla="*/ 84399 w 84053"/>
                        <a:gd name="connsiteY3" fmla="*/ 42200 h 84053"/>
                        <a:gd name="connsiteX4" fmla="*/ 42200 w 84053"/>
                        <a:gd name="connsiteY4" fmla="*/ 84399 h 84053"/>
                        <a:gd name="connsiteX5" fmla="*/ 42200 w 84053"/>
                        <a:gd name="connsiteY5" fmla="*/ 15501 h 84053"/>
                        <a:gd name="connsiteX6" fmla="*/ 15503 w 84053"/>
                        <a:gd name="connsiteY6" fmla="*/ 42200 h 84053"/>
                        <a:gd name="connsiteX7" fmla="*/ 42200 w 84053"/>
                        <a:gd name="connsiteY7" fmla="*/ 68898 h 84053"/>
                        <a:gd name="connsiteX8" fmla="*/ 68898 w 84053"/>
                        <a:gd name="connsiteY8" fmla="*/ 42200 h 84053"/>
                        <a:gd name="connsiteX9" fmla="*/ 42200 w 84053"/>
                        <a:gd name="connsiteY9" fmla="*/ 15501 h 8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053" h="84053">
                          <a:moveTo>
                            <a:pt x="42200" y="84399"/>
                          </a:moveTo>
                          <a:cubicBezTo>
                            <a:pt x="18928" y="84399"/>
                            <a:pt x="0" y="65469"/>
                            <a:pt x="0" y="42200"/>
                          </a:cubicBezTo>
                          <a:cubicBezTo>
                            <a:pt x="0" y="18931"/>
                            <a:pt x="18926" y="0"/>
                            <a:pt x="42200" y="0"/>
                          </a:cubicBezTo>
                          <a:cubicBezTo>
                            <a:pt x="65466" y="0"/>
                            <a:pt x="84399" y="18928"/>
                            <a:pt x="84399" y="42200"/>
                          </a:cubicBezTo>
                          <a:cubicBezTo>
                            <a:pt x="84399" y="65469"/>
                            <a:pt x="65466" y="84399"/>
                            <a:pt x="42200" y="84399"/>
                          </a:cubicBezTo>
                          <a:close/>
                          <a:moveTo>
                            <a:pt x="42200" y="15501"/>
                          </a:moveTo>
                          <a:cubicBezTo>
                            <a:pt x="27479" y="15501"/>
                            <a:pt x="15503" y="27476"/>
                            <a:pt x="15503" y="42200"/>
                          </a:cubicBezTo>
                          <a:cubicBezTo>
                            <a:pt x="15503" y="56921"/>
                            <a:pt x="27479" y="68898"/>
                            <a:pt x="42200" y="68898"/>
                          </a:cubicBezTo>
                          <a:cubicBezTo>
                            <a:pt x="56923" y="68898"/>
                            <a:pt x="68898" y="56921"/>
                            <a:pt x="68898" y="42200"/>
                          </a:cubicBezTo>
                          <a:cubicBezTo>
                            <a:pt x="68898" y="27479"/>
                            <a:pt x="56923" y="15501"/>
                            <a:pt x="42200" y="15501"/>
                          </a:cubicBezTo>
                          <a:close/>
                        </a:path>
                      </a:pathLst>
                    </a:custGeom>
                    <a:solidFill>
                      <a:schemeClr val="bg1"/>
                    </a:solidFill>
                    <a:ln w="6764" cap="flat">
                      <a:noFill/>
                      <a:prstDash val="solid"/>
                      <a:miter/>
                    </a:ln>
                  </p:spPr>
                  <p:txBody>
                    <a:bodyPr rtlCol="0" anchor="ctr"/>
                    <a:lstStyle/>
                    <a:p>
                      <a:endParaRPr lang="en-AU" sz="3200"/>
                    </a:p>
                  </p:txBody>
                </p:sp>
                <p:sp>
                  <p:nvSpPr>
                    <p:cNvPr id="31" name="Freeform: Shape 30">
                      <a:extLst>
                        <a:ext uri="{FF2B5EF4-FFF2-40B4-BE49-F238E27FC236}">
                          <a16:creationId xmlns:a16="http://schemas.microsoft.com/office/drawing/2014/main" id="{352704E3-2D7F-43ED-A2F5-EF6F54B7DF3F}"/>
                        </a:ext>
                      </a:extLst>
                    </p:cNvPr>
                    <p:cNvSpPr/>
                    <p:nvPr/>
                  </p:nvSpPr>
                  <p:spPr>
                    <a:xfrm>
                      <a:off x="3565609" y="4752029"/>
                      <a:ext cx="221808" cy="221809"/>
                    </a:xfrm>
                    <a:custGeom>
                      <a:avLst/>
                      <a:gdLst>
                        <a:gd name="connsiteX0" fmla="*/ 111096 w 221808"/>
                        <a:gd name="connsiteY0" fmla="*/ 222192 h 221808"/>
                        <a:gd name="connsiteX1" fmla="*/ 0 w 221808"/>
                        <a:gd name="connsiteY1" fmla="*/ 111096 h 221808"/>
                        <a:gd name="connsiteX2" fmla="*/ 111096 w 221808"/>
                        <a:gd name="connsiteY2" fmla="*/ 0 h 221808"/>
                        <a:gd name="connsiteX3" fmla="*/ 222191 w 221808"/>
                        <a:gd name="connsiteY3" fmla="*/ 111096 h 221808"/>
                        <a:gd name="connsiteX4" fmla="*/ 111096 w 221808"/>
                        <a:gd name="connsiteY4" fmla="*/ 222192 h 221808"/>
                        <a:gd name="connsiteX5" fmla="*/ 111096 w 221808"/>
                        <a:gd name="connsiteY5" fmla="*/ 15503 h 221808"/>
                        <a:gd name="connsiteX6" fmla="*/ 15503 w 221808"/>
                        <a:gd name="connsiteY6" fmla="*/ 111096 h 221808"/>
                        <a:gd name="connsiteX7" fmla="*/ 111096 w 221808"/>
                        <a:gd name="connsiteY7" fmla="*/ 206688 h 221808"/>
                        <a:gd name="connsiteX8" fmla="*/ 206688 w 221808"/>
                        <a:gd name="connsiteY8" fmla="*/ 111096 h 221808"/>
                        <a:gd name="connsiteX9" fmla="*/ 111096 w 221808"/>
                        <a:gd name="connsiteY9" fmla="*/ 15503 h 221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1808" h="221808">
                          <a:moveTo>
                            <a:pt x="111096" y="222192"/>
                          </a:moveTo>
                          <a:cubicBezTo>
                            <a:pt x="49837" y="222192"/>
                            <a:pt x="0" y="172352"/>
                            <a:pt x="0" y="111096"/>
                          </a:cubicBezTo>
                          <a:cubicBezTo>
                            <a:pt x="0" y="49839"/>
                            <a:pt x="49835" y="0"/>
                            <a:pt x="111096" y="0"/>
                          </a:cubicBezTo>
                          <a:cubicBezTo>
                            <a:pt x="172352" y="0"/>
                            <a:pt x="222191" y="49839"/>
                            <a:pt x="222191" y="111096"/>
                          </a:cubicBezTo>
                          <a:cubicBezTo>
                            <a:pt x="222191" y="172352"/>
                            <a:pt x="172352" y="222192"/>
                            <a:pt x="111096" y="222192"/>
                          </a:cubicBezTo>
                          <a:close/>
                          <a:moveTo>
                            <a:pt x="111096" y="15503"/>
                          </a:moveTo>
                          <a:cubicBezTo>
                            <a:pt x="58385" y="15503"/>
                            <a:pt x="15503" y="58385"/>
                            <a:pt x="15503" y="111096"/>
                          </a:cubicBezTo>
                          <a:cubicBezTo>
                            <a:pt x="15503" y="163807"/>
                            <a:pt x="58385" y="206688"/>
                            <a:pt x="111096" y="206688"/>
                          </a:cubicBezTo>
                          <a:cubicBezTo>
                            <a:pt x="163804" y="206688"/>
                            <a:pt x="206688" y="163807"/>
                            <a:pt x="206688" y="111096"/>
                          </a:cubicBezTo>
                          <a:cubicBezTo>
                            <a:pt x="206688" y="58385"/>
                            <a:pt x="163804" y="15503"/>
                            <a:pt x="111096" y="15503"/>
                          </a:cubicBezTo>
                          <a:close/>
                        </a:path>
                      </a:pathLst>
                    </a:custGeom>
                    <a:solidFill>
                      <a:schemeClr val="bg1"/>
                    </a:solidFill>
                    <a:ln w="6764" cap="flat">
                      <a:noFill/>
                      <a:prstDash val="solid"/>
                      <a:miter/>
                    </a:ln>
                  </p:spPr>
                  <p:txBody>
                    <a:bodyPr rtlCol="0" anchor="ctr"/>
                    <a:lstStyle/>
                    <a:p>
                      <a:endParaRPr lang="en-AU" sz="3200"/>
                    </a:p>
                  </p:txBody>
                </p:sp>
              </p:grpSp>
            </p:grpSp>
            <p:cxnSp>
              <p:nvCxnSpPr>
                <p:cNvPr id="23" name="Connector Milestone 1" title="Connecter Line">
                  <a:extLst>
                    <a:ext uri="{FF2B5EF4-FFF2-40B4-BE49-F238E27FC236}">
                      <a16:creationId xmlns:a16="http://schemas.microsoft.com/office/drawing/2014/main" id="{3DD6D42C-1807-4D51-8D25-664764538310}"/>
                    </a:ext>
                  </a:extLst>
                </p:cNvPr>
                <p:cNvCxnSpPr>
                  <a:cxnSpLocks/>
                </p:cNvCxnSpPr>
                <p:nvPr/>
              </p:nvCxnSpPr>
              <p:spPr>
                <a:xfrm>
                  <a:off x="3086765" y="2126332"/>
                  <a:ext cx="2012652" cy="0"/>
                </a:xfrm>
                <a:prstGeom prst="line">
                  <a:avLst/>
                </a:prstGeom>
                <a:ln w="19050">
                  <a:solidFill>
                    <a:srgbClr val="B64926"/>
                  </a:soli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6" name="Group 15">
                <a:extLst>
                  <a:ext uri="{FF2B5EF4-FFF2-40B4-BE49-F238E27FC236}">
                    <a16:creationId xmlns:a16="http://schemas.microsoft.com/office/drawing/2014/main" id="{5BF94F08-AFD6-40CE-AC1D-F043E39E0CF6}"/>
                  </a:ext>
                </a:extLst>
              </p:cNvPr>
              <p:cNvGrpSpPr/>
              <p:nvPr/>
            </p:nvGrpSpPr>
            <p:grpSpPr>
              <a:xfrm>
                <a:off x="4573141" y="2211154"/>
                <a:ext cx="620238" cy="620238"/>
                <a:chOff x="4665583" y="2730413"/>
                <a:chExt cx="620238" cy="620238"/>
              </a:xfrm>
            </p:grpSpPr>
            <p:sp>
              <p:nvSpPr>
                <p:cNvPr id="17" name="Oval 16" title="Circle Background">
                  <a:extLst>
                    <a:ext uri="{FF2B5EF4-FFF2-40B4-BE49-F238E27FC236}">
                      <a16:creationId xmlns:a16="http://schemas.microsoft.com/office/drawing/2014/main" id="{7E7C9AE8-CDA0-4E49-8777-0F9D77B01934}"/>
                    </a:ext>
                  </a:extLst>
                </p:cNvPr>
                <p:cNvSpPr/>
                <p:nvPr/>
              </p:nvSpPr>
              <p:spPr>
                <a:xfrm>
                  <a:off x="4665583" y="2730413"/>
                  <a:ext cx="620238" cy="620238"/>
                </a:xfrm>
                <a:prstGeom prst="ellips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sp>
              <p:nvSpPr>
                <p:cNvPr id="18" name="Graphic 15">
                  <a:extLst>
                    <a:ext uri="{FF2B5EF4-FFF2-40B4-BE49-F238E27FC236}">
                      <a16:creationId xmlns:a16="http://schemas.microsoft.com/office/drawing/2014/main" id="{2FD86AEF-8720-474A-988A-416F15ACA866}"/>
                    </a:ext>
                  </a:extLst>
                </p:cNvPr>
                <p:cNvSpPr/>
                <p:nvPr/>
              </p:nvSpPr>
              <p:spPr>
                <a:xfrm>
                  <a:off x="4767279" y="2796840"/>
                  <a:ext cx="462754" cy="457668"/>
                </a:xfrm>
                <a:custGeom>
                  <a:avLst/>
                  <a:gdLst>
                    <a:gd name="connsiteX0" fmla="*/ 845820 w 866775"/>
                    <a:gd name="connsiteY0" fmla="*/ 488632 h 857250"/>
                    <a:gd name="connsiteX1" fmla="*/ 833438 w 866775"/>
                    <a:gd name="connsiteY1" fmla="*/ 476250 h 857250"/>
                    <a:gd name="connsiteX2" fmla="*/ 818198 w 866775"/>
                    <a:gd name="connsiteY2" fmla="*/ 465773 h 857250"/>
                    <a:gd name="connsiteX3" fmla="*/ 773430 w 866775"/>
                    <a:gd name="connsiteY3" fmla="*/ 454343 h 857250"/>
                    <a:gd name="connsiteX4" fmla="*/ 763905 w 866775"/>
                    <a:gd name="connsiteY4" fmla="*/ 455295 h 857250"/>
                    <a:gd name="connsiteX5" fmla="*/ 737235 w 866775"/>
                    <a:gd name="connsiteY5" fmla="*/ 461963 h 857250"/>
                    <a:gd name="connsiteX6" fmla="*/ 721043 w 866775"/>
                    <a:gd name="connsiteY6" fmla="*/ 470535 h 857250"/>
                    <a:gd name="connsiteX7" fmla="*/ 702945 w 866775"/>
                    <a:gd name="connsiteY7" fmla="*/ 486728 h 857250"/>
                    <a:gd name="connsiteX8" fmla="*/ 399098 w 866775"/>
                    <a:gd name="connsiteY8" fmla="*/ 314325 h 857250"/>
                    <a:gd name="connsiteX9" fmla="*/ 509588 w 866775"/>
                    <a:gd name="connsiteY9" fmla="*/ 137160 h 857250"/>
                    <a:gd name="connsiteX10" fmla="*/ 532448 w 866775"/>
                    <a:gd name="connsiteY10" fmla="*/ 140970 h 857250"/>
                    <a:gd name="connsiteX11" fmla="*/ 602933 w 866775"/>
                    <a:gd name="connsiteY11" fmla="*/ 70485 h 857250"/>
                    <a:gd name="connsiteX12" fmla="*/ 532448 w 866775"/>
                    <a:gd name="connsiteY12" fmla="*/ 0 h 857250"/>
                    <a:gd name="connsiteX13" fmla="*/ 461963 w 866775"/>
                    <a:gd name="connsiteY13" fmla="*/ 68580 h 857250"/>
                    <a:gd name="connsiteX14" fmla="*/ 141923 w 866775"/>
                    <a:gd name="connsiteY14" fmla="*/ 131445 h 857250"/>
                    <a:gd name="connsiteX15" fmla="*/ 88583 w 866775"/>
                    <a:gd name="connsiteY15" fmla="*/ 99060 h 857250"/>
                    <a:gd name="connsiteX16" fmla="*/ 29528 w 866775"/>
                    <a:gd name="connsiteY16" fmla="*/ 158115 h 857250"/>
                    <a:gd name="connsiteX17" fmla="*/ 72390 w 866775"/>
                    <a:gd name="connsiteY17" fmla="*/ 215265 h 857250"/>
                    <a:gd name="connsiteX18" fmla="*/ 61913 w 866775"/>
                    <a:gd name="connsiteY18" fmla="*/ 710565 h 857250"/>
                    <a:gd name="connsiteX19" fmla="*/ 0 w 866775"/>
                    <a:gd name="connsiteY19" fmla="*/ 785813 h 857250"/>
                    <a:gd name="connsiteX20" fmla="*/ 5715 w 866775"/>
                    <a:gd name="connsiteY20" fmla="*/ 815340 h 857250"/>
                    <a:gd name="connsiteX21" fmla="*/ 12383 w 866775"/>
                    <a:gd name="connsiteY21" fmla="*/ 828675 h 857250"/>
                    <a:gd name="connsiteX22" fmla="*/ 19050 w 866775"/>
                    <a:gd name="connsiteY22" fmla="*/ 837248 h 857250"/>
                    <a:gd name="connsiteX23" fmla="*/ 23813 w 866775"/>
                    <a:gd name="connsiteY23" fmla="*/ 842010 h 857250"/>
                    <a:gd name="connsiteX24" fmla="*/ 39053 w 866775"/>
                    <a:gd name="connsiteY24" fmla="*/ 852488 h 857250"/>
                    <a:gd name="connsiteX25" fmla="*/ 60008 w 866775"/>
                    <a:gd name="connsiteY25" fmla="*/ 860108 h 857250"/>
                    <a:gd name="connsiteX26" fmla="*/ 75248 w 866775"/>
                    <a:gd name="connsiteY26" fmla="*/ 862013 h 857250"/>
                    <a:gd name="connsiteX27" fmla="*/ 111443 w 866775"/>
                    <a:gd name="connsiteY27" fmla="*/ 852488 h 857250"/>
                    <a:gd name="connsiteX28" fmla="*/ 151448 w 866775"/>
                    <a:gd name="connsiteY28" fmla="*/ 784860 h 857250"/>
                    <a:gd name="connsiteX29" fmla="*/ 145733 w 866775"/>
                    <a:gd name="connsiteY29" fmla="*/ 757238 h 857250"/>
                    <a:gd name="connsiteX30" fmla="*/ 372428 w 866775"/>
                    <a:gd name="connsiteY30" fmla="*/ 606743 h 857250"/>
                    <a:gd name="connsiteX31" fmla="*/ 430530 w 866775"/>
                    <a:gd name="connsiteY31" fmla="*/ 630555 h 857250"/>
                    <a:gd name="connsiteX32" fmla="*/ 512445 w 866775"/>
                    <a:gd name="connsiteY32" fmla="*/ 548640 h 857250"/>
                    <a:gd name="connsiteX33" fmla="*/ 430530 w 866775"/>
                    <a:gd name="connsiteY33" fmla="*/ 466725 h 857250"/>
                    <a:gd name="connsiteX34" fmla="*/ 348615 w 866775"/>
                    <a:gd name="connsiteY34" fmla="*/ 548640 h 857250"/>
                    <a:gd name="connsiteX35" fmla="*/ 355283 w 866775"/>
                    <a:gd name="connsiteY35" fmla="*/ 580073 h 857250"/>
                    <a:gd name="connsiteX36" fmla="*/ 145733 w 866775"/>
                    <a:gd name="connsiteY36" fmla="*/ 720090 h 857250"/>
                    <a:gd name="connsiteX37" fmla="*/ 382905 w 866775"/>
                    <a:gd name="connsiteY37" fmla="*/ 341948 h 857250"/>
                    <a:gd name="connsiteX38" fmla="*/ 686753 w 866775"/>
                    <a:gd name="connsiteY38" fmla="*/ 514350 h 857250"/>
                    <a:gd name="connsiteX39" fmla="*/ 680085 w 866775"/>
                    <a:gd name="connsiteY39" fmla="*/ 548640 h 857250"/>
                    <a:gd name="connsiteX40" fmla="*/ 773430 w 866775"/>
                    <a:gd name="connsiteY40" fmla="*/ 641985 h 857250"/>
                    <a:gd name="connsiteX41" fmla="*/ 866775 w 866775"/>
                    <a:gd name="connsiteY41" fmla="*/ 548640 h 857250"/>
                    <a:gd name="connsiteX42" fmla="*/ 845820 w 866775"/>
                    <a:gd name="connsiteY42" fmla="*/ 488632 h 857250"/>
                    <a:gd name="connsiteX43" fmla="*/ 148590 w 866775"/>
                    <a:gd name="connsiteY43" fmla="*/ 161925 h 857250"/>
                    <a:gd name="connsiteX44" fmla="*/ 468630 w 866775"/>
                    <a:gd name="connsiteY44" fmla="*/ 99060 h 857250"/>
                    <a:gd name="connsiteX45" fmla="*/ 482918 w 866775"/>
                    <a:gd name="connsiteY45" fmla="*/ 120015 h 857250"/>
                    <a:gd name="connsiteX46" fmla="*/ 371475 w 866775"/>
                    <a:gd name="connsiteY46" fmla="*/ 298132 h 857250"/>
                    <a:gd name="connsiteX47" fmla="*/ 147638 w 866775"/>
                    <a:gd name="connsiteY47" fmla="*/ 171450 h 857250"/>
                    <a:gd name="connsiteX48" fmla="*/ 148590 w 866775"/>
                    <a:gd name="connsiteY48" fmla="*/ 161925 h 857250"/>
                    <a:gd name="connsiteX49" fmla="*/ 533400 w 866775"/>
                    <a:gd name="connsiteY49" fmla="*/ 31433 h 857250"/>
                    <a:gd name="connsiteX50" fmla="*/ 571500 w 866775"/>
                    <a:gd name="connsiteY50" fmla="*/ 69533 h 857250"/>
                    <a:gd name="connsiteX51" fmla="*/ 533400 w 866775"/>
                    <a:gd name="connsiteY51" fmla="*/ 107633 h 857250"/>
                    <a:gd name="connsiteX52" fmla="*/ 495300 w 866775"/>
                    <a:gd name="connsiteY52" fmla="*/ 69533 h 857250"/>
                    <a:gd name="connsiteX53" fmla="*/ 533400 w 866775"/>
                    <a:gd name="connsiteY53" fmla="*/ 31433 h 857250"/>
                    <a:gd name="connsiteX54" fmla="*/ 116205 w 866775"/>
                    <a:gd name="connsiteY54" fmla="*/ 157162 h 857250"/>
                    <a:gd name="connsiteX55" fmla="*/ 114300 w 866775"/>
                    <a:gd name="connsiteY55" fmla="*/ 166687 h 857250"/>
                    <a:gd name="connsiteX56" fmla="*/ 111443 w 866775"/>
                    <a:gd name="connsiteY56" fmla="*/ 169545 h 857250"/>
                    <a:gd name="connsiteX57" fmla="*/ 109538 w 866775"/>
                    <a:gd name="connsiteY57" fmla="*/ 173355 h 857250"/>
                    <a:gd name="connsiteX58" fmla="*/ 94298 w 866775"/>
                    <a:gd name="connsiteY58" fmla="*/ 182880 h 857250"/>
                    <a:gd name="connsiteX59" fmla="*/ 89535 w 866775"/>
                    <a:gd name="connsiteY59" fmla="*/ 182880 h 857250"/>
                    <a:gd name="connsiteX60" fmla="*/ 89535 w 866775"/>
                    <a:gd name="connsiteY60" fmla="*/ 182880 h 857250"/>
                    <a:gd name="connsiteX61" fmla="*/ 89535 w 866775"/>
                    <a:gd name="connsiteY61" fmla="*/ 130493 h 857250"/>
                    <a:gd name="connsiteX62" fmla="*/ 116205 w 866775"/>
                    <a:gd name="connsiteY62" fmla="*/ 157162 h 857250"/>
                    <a:gd name="connsiteX63" fmla="*/ 71438 w 866775"/>
                    <a:gd name="connsiteY63" fmla="*/ 741998 h 857250"/>
                    <a:gd name="connsiteX64" fmla="*/ 77153 w 866775"/>
                    <a:gd name="connsiteY64" fmla="*/ 742950 h 857250"/>
                    <a:gd name="connsiteX65" fmla="*/ 77153 w 866775"/>
                    <a:gd name="connsiteY65" fmla="*/ 742950 h 857250"/>
                    <a:gd name="connsiteX66" fmla="*/ 82868 w 866775"/>
                    <a:gd name="connsiteY66" fmla="*/ 741998 h 857250"/>
                    <a:gd name="connsiteX67" fmla="*/ 99060 w 866775"/>
                    <a:gd name="connsiteY67" fmla="*/ 747713 h 857250"/>
                    <a:gd name="connsiteX68" fmla="*/ 104775 w 866775"/>
                    <a:gd name="connsiteY68" fmla="*/ 753428 h 857250"/>
                    <a:gd name="connsiteX69" fmla="*/ 108585 w 866775"/>
                    <a:gd name="connsiteY69" fmla="*/ 755333 h 857250"/>
                    <a:gd name="connsiteX70" fmla="*/ 109538 w 866775"/>
                    <a:gd name="connsiteY70" fmla="*/ 756285 h 857250"/>
                    <a:gd name="connsiteX71" fmla="*/ 111443 w 866775"/>
                    <a:gd name="connsiteY71" fmla="*/ 762000 h 857250"/>
                    <a:gd name="connsiteX72" fmla="*/ 115253 w 866775"/>
                    <a:gd name="connsiteY72" fmla="*/ 765810 h 857250"/>
                    <a:gd name="connsiteX73" fmla="*/ 120015 w 866775"/>
                    <a:gd name="connsiteY73" fmla="*/ 784860 h 857250"/>
                    <a:gd name="connsiteX74" fmla="*/ 32385 w 866775"/>
                    <a:gd name="connsiteY74" fmla="*/ 784860 h 857250"/>
                    <a:gd name="connsiteX75" fmla="*/ 71438 w 866775"/>
                    <a:gd name="connsiteY75" fmla="*/ 741998 h 857250"/>
                    <a:gd name="connsiteX76" fmla="*/ 432435 w 866775"/>
                    <a:gd name="connsiteY76" fmla="*/ 498157 h 857250"/>
                    <a:gd name="connsiteX77" fmla="*/ 481965 w 866775"/>
                    <a:gd name="connsiteY77" fmla="*/ 547688 h 857250"/>
                    <a:gd name="connsiteX78" fmla="*/ 432435 w 866775"/>
                    <a:gd name="connsiteY78" fmla="*/ 597218 h 857250"/>
                    <a:gd name="connsiteX79" fmla="*/ 382905 w 866775"/>
                    <a:gd name="connsiteY79" fmla="*/ 547688 h 857250"/>
                    <a:gd name="connsiteX80" fmla="*/ 432435 w 866775"/>
                    <a:gd name="connsiteY80" fmla="*/ 498157 h 857250"/>
                    <a:gd name="connsiteX81" fmla="*/ 109538 w 866775"/>
                    <a:gd name="connsiteY81" fmla="*/ 716280 h 857250"/>
                    <a:gd name="connsiteX82" fmla="*/ 94298 w 866775"/>
                    <a:gd name="connsiteY82" fmla="*/ 710565 h 857250"/>
                    <a:gd name="connsiteX83" fmla="*/ 104775 w 866775"/>
                    <a:gd name="connsiteY83" fmla="*/ 214312 h 857250"/>
                    <a:gd name="connsiteX84" fmla="*/ 131445 w 866775"/>
                    <a:gd name="connsiteY84" fmla="*/ 199073 h 857250"/>
                    <a:gd name="connsiteX85" fmla="*/ 354330 w 866775"/>
                    <a:gd name="connsiteY85" fmla="*/ 325755 h 857250"/>
                    <a:gd name="connsiteX86" fmla="*/ 109538 w 866775"/>
                    <a:gd name="connsiteY86" fmla="*/ 716280 h 857250"/>
                    <a:gd name="connsiteX87" fmla="*/ 773430 w 866775"/>
                    <a:gd name="connsiteY87" fmla="*/ 609600 h 857250"/>
                    <a:gd name="connsiteX88" fmla="*/ 712470 w 866775"/>
                    <a:gd name="connsiteY88" fmla="*/ 548640 h 857250"/>
                    <a:gd name="connsiteX89" fmla="*/ 835343 w 866775"/>
                    <a:gd name="connsiteY89" fmla="*/ 548640 h 857250"/>
                    <a:gd name="connsiteX90" fmla="*/ 773430 w 866775"/>
                    <a:gd name="connsiteY90" fmla="*/ 60960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866775" h="857250">
                      <a:moveTo>
                        <a:pt x="845820" y="488632"/>
                      </a:moveTo>
                      <a:cubicBezTo>
                        <a:pt x="842010" y="483870"/>
                        <a:pt x="838200" y="480060"/>
                        <a:pt x="833438" y="476250"/>
                      </a:cubicBezTo>
                      <a:cubicBezTo>
                        <a:pt x="828675" y="472440"/>
                        <a:pt x="823913" y="468630"/>
                        <a:pt x="818198" y="465773"/>
                      </a:cubicBezTo>
                      <a:cubicBezTo>
                        <a:pt x="804863" y="458153"/>
                        <a:pt x="789623" y="454343"/>
                        <a:pt x="773430" y="454343"/>
                      </a:cubicBezTo>
                      <a:cubicBezTo>
                        <a:pt x="770573" y="454343"/>
                        <a:pt x="766763" y="454343"/>
                        <a:pt x="763905" y="455295"/>
                      </a:cubicBezTo>
                      <a:cubicBezTo>
                        <a:pt x="754380" y="456248"/>
                        <a:pt x="745808" y="458153"/>
                        <a:pt x="737235" y="461963"/>
                      </a:cubicBezTo>
                      <a:cubicBezTo>
                        <a:pt x="731520" y="463868"/>
                        <a:pt x="726758" y="467678"/>
                        <a:pt x="721043" y="470535"/>
                      </a:cubicBezTo>
                      <a:cubicBezTo>
                        <a:pt x="714375" y="475298"/>
                        <a:pt x="708660" y="480060"/>
                        <a:pt x="702945" y="486728"/>
                      </a:cubicBezTo>
                      <a:lnTo>
                        <a:pt x="399098" y="314325"/>
                      </a:lnTo>
                      <a:lnTo>
                        <a:pt x="509588" y="137160"/>
                      </a:lnTo>
                      <a:cubicBezTo>
                        <a:pt x="517208" y="140018"/>
                        <a:pt x="524828" y="140970"/>
                        <a:pt x="532448" y="140970"/>
                      </a:cubicBezTo>
                      <a:cubicBezTo>
                        <a:pt x="571500" y="140970"/>
                        <a:pt x="602933" y="109537"/>
                        <a:pt x="602933" y="70485"/>
                      </a:cubicBezTo>
                      <a:cubicBezTo>
                        <a:pt x="602933" y="31433"/>
                        <a:pt x="571500" y="0"/>
                        <a:pt x="532448" y="0"/>
                      </a:cubicBezTo>
                      <a:cubicBezTo>
                        <a:pt x="494348" y="0"/>
                        <a:pt x="462915" y="30480"/>
                        <a:pt x="461963" y="68580"/>
                      </a:cubicBezTo>
                      <a:lnTo>
                        <a:pt x="141923" y="131445"/>
                      </a:lnTo>
                      <a:cubicBezTo>
                        <a:pt x="132398" y="112395"/>
                        <a:pt x="112395" y="99060"/>
                        <a:pt x="88583" y="99060"/>
                      </a:cubicBezTo>
                      <a:cubicBezTo>
                        <a:pt x="56197" y="99060"/>
                        <a:pt x="29528" y="125730"/>
                        <a:pt x="29528" y="158115"/>
                      </a:cubicBezTo>
                      <a:cubicBezTo>
                        <a:pt x="29528" y="184785"/>
                        <a:pt x="47625" y="207645"/>
                        <a:pt x="72390" y="215265"/>
                      </a:cubicBezTo>
                      <a:lnTo>
                        <a:pt x="61913" y="710565"/>
                      </a:lnTo>
                      <a:cubicBezTo>
                        <a:pt x="26670" y="717233"/>
                        <a:pt x="0" y="748665"/>
                        <a:pt x="0" y="785813"/>
                      </a:cubicBezTo>
                      <a:cubicBezTo>
                        <a:pt x="0" y="796290"/>
                        <a:pt x="1905" y="806768"/>
                        <a:pt x="5715" y="815340"/>
                      </a:cubicBezTo>
                      <a:cubicBezTo>
                        <a:pt x="7620" y="820103"/>
                        <a:pt x="10477" y="823913"/>
                        <a:pt x="12383" y="828675"/>
                      </a:cubicBezTo>
                      <a:cubicBezTo>
                        <a:pt x="14288" y="831533"/>
                        <a:pt x="17145" y="834390"/>
                        <a:pt x="19050" y="837248"/>
                      </a:cubicBezTo>
                      <a:cubicBezTo>
                        <a:pt x="20955" y="839153"/>
                        <a:pt x="22860" y="841058"/>
                        <a:pt x="23813" y="842010"/>
                      </a:cubicBezTo>
                      <a:cubicBezTo>
                        <a:pt x="28575" y="845820"/>
                        <a:pt x="33338" y="849630"/>
                        <a:pt x="39053" y="852488"/>
                      </a:cubicBezTo>
                      <a:cubicBezTo>
                        <a:pt x="45720" y="856298"/>
                        <a:pt x="52388" y="858203"/>
                        <a:pt x="60008" y="860108"/>
                      </a:cubicBezTo>
                      <a:cubicBezTo>
                        <a:pt x="64770" y="861060"/>
                        <a:pt x="70485" y="862013"/>
                        <a:pt x="75248" y="862013"/>
                      </a:cubicBezTo>
                      <a:cubicBezTo>
                        <a:pt x="88583" y="862013"/>
                        <a:pt x="100965" y="858203"/>
                        <a:pt x="111443" y="852488"/>
                      </a:cubicBezTo>
                      <a:cubicBezTo>
                        <a:pt x="135255" y="839153"/>
                        <a:pt x="151448" y="814388"/>
                        <a:pt x="151448" y="784860"/>
                      </a:cubicBezTo>
                      <a:cubicBezTo>
                        <a:pt x="151448" y="775335"/>
                        <a:pt x="149543" y="765810"/>
                        <a:pt x="145733" y="757238"/>
                      </a:cubicBezTo>
                      <a:lnTo>
                        <a:pt x="372428" y="606743"/>
                      </a:lnTo>
                      <a:cubicBezTo>
                        <a:pt x="387668" y="621983"/>
                        <a:pt x="407670" y="630555"/>
                        <a:pt x="430530" y="630555"/>
                      </a:cubicBezTo>
                      <a:cubicBezTo>
                        <a:pt x="476250" y="630555"/>
                        <a:pt x="512445" y="593408"/>
                        <a:pt x="512445" y="548640"/>
                      </a:cubicBezTo>
                      <a:cubicBezTo>
                        <a:pt x="512445" y="503873"/>
                        <a:pt x="475298" y="466725"/>
                        <a:pt x="430530" y="466725"/>
                      </a:cubicBezTo>
                      <a:cubicBezTo>
                        <a:pt x="385763" y="466725"/>
                        <a:pt x="348615" y="503873"/>
                        <a:pt x="348615" y="548640"/>
                      </a:cubicBezTo>
                      <a:cubicBezTo>
                        <a:pt x="348615" y="560070"/>
                        <a:pt x="350520" y="570548"/>
                        <a:pt x="355283" y="580073"/>
                      </a:cubicBezTo>
                      <a:lnTo>
                        <a:pt x="145733" y="720090"/>
                      </a:lnTo>
                      <a:lnTo>
                        <a:pt x="382905" y="341948"/>
                      </a:lnTo>
                      <a:lnTo>
                        <a:pt x="686753" y="514350"/>
                      </a:lnTo>
                      <a:cubicBezTo>
                        <a:pt x="682943" y="524828"/>
                        <a:pt x="680085" y="536258"/>
                        <a:pt x="680085" y="548640"/>
                      </a:cubicBezTo>
                      <a:cubicBezTo>
                        <a:pt x="680085" y="600075"/>
                        <a:pt x="721995" y="641985"/>
                        <a:pt x="773430" y="641985"/>
                      </a:cubicBezTo>
                      <a:cubicBezTo>
                        <a:pt x="824865" y="641985"/>
                        <a:pt x="866775" y="600075"/>
                        <a:pt x="866775" y="548640"/>
                      </a:cubicBezTo>
                      <a:cubicBezTo>
                        <a:pt x="866775" y="525780"/>
                        <a:pt x="859155" y="504825"/>
                        <a:pt x="845820" y="488632"/>
                      </a:cubicBezTo>
                      <a:close/>
                      <a:moveTo>
                        <a:pt x="148590" y="161925"/>
                      </a:moveTo>
                      <a:lnTo>
                        <a:pt x="468630" y="99060"/>
                      </a:lnTo>
                      <a:cubicBezTo>
                        <a:pt x="472440" y="106680"/>
                        <a:pt x="477203" y="113348"/>
                        <a:pt x="482918" y="120015"/>
                      </a:cubicBezTo>
                      <a:lnTo>
                        <a:pt x="371475" y="298132"/>
                      </a:lnTo>
                      <a:lnTo>
                        <a:pt x="147638" y="171450"/>
                      </a:lnTo>
                      <a:cubicBezTo>
                        <a:pt x="147638" y="168593"/>
                        <a:pt x="148590" y="165735"/>
                        <a:pt x="148590" y="161925"/>
                      </a:cubicBezTo>
                      <a:close/>
                      <a:moveTo>
                        <a:pt x="533400" y="31433"/>
                      </a:moveTo>
                      <a:cubicBezTo>
                        <a:pt x="554355" y="31433"/>
                        <a:pt x="571500" y="48577"/>
                        <a:pt x="571500" y="69533"/>
                      </a:cubicBezTo>
                      <a:cubicBezTo>
                        <a:pt x="571500" y="90488"/>
                        <a:pt x="554355" y="107633"/>
                        <a:pt x="533400" y="107633"/>
                      </a:cubicBezTo>
                      <a:cubicBezTo>
                        <a:pt x="512445" y="107633"/>
                        <a:pt x="495300" y="90488"/>
                        <a:pt x="495300" y="69533"/>
                      </a:cubicBezTo>
                      <a:cubicBezTo>
                        <a:pt x="495300" y="48577"/>
                        <a:pt x="511493" y="31433"/>
                        <a:pt x="533400" y="31433"/>
                      </a:cubicBezTo>
                      <a:close/>
                      <a:moveTo>
                        <a:pt x="116205" y="157162"/>
                      </a:moveTo>
                      <a:cubicBezTo>
                        <a:pt x="116205" y="160020"/>
                        <a:pt x="115253" y="163830"/>
                        <a:pt x="114300" y="166687"/>
                      </a:cubicBezTo>
                      <a:cubicBezTo>
                        <a:pt x="113348" y="167640"/>
                        <a:pt x="112395" y="168593"/>
                        <a:pt x="111443" y="169545"/>
                      </a:cubicBezTo>
                      <a:cubicBezTo>
                        <a:pt x="110490" y="170498"/>
                        <a:pt x="110490" y="172403"/>
                        <a:pt x="109538" y="173355"/>
                      </a:cubicBezTo>
                      <a:cubicBezTo>
                        <a:pt x="105728" y="178118"/>
                        <a:pt x="100013" y="181928"/>
                        <a:pt x="94298" y="182880"/>
                      </a:cubicBezTo>
                      <a:cubicBezTo>
                        <a:pt x="93345" y="182880"/>
                        <a:pt x="91440" y="182880"/>
                        <a:pt x="89535" y="182880"/>
                      </a:cubicBezTo>
                      <a:cubicBezTo>
                        <a:pt x="89535" y="182880"/>
                        <a:pt x="89535" y="182880"/>
                        <a:pt x="89535" y="182880"/>
                      </a:cubicBezTo>
                      <a:lnTo>
                        <a:pt x="89535" y="130493"/>
                      </a:lnTo>
                      <a:cubicBezTo>
                        <a:pt x="104775" y="130493"/>
                        <a:pt x="116205" y="142875"/>
                        <a:pt x="116205" y="157162"/>
                      </a:cubicBezTo>
                      <a:close/>
                      <a:moveTo>
                        <a:pt x="71438" y="741998"/>
                      </a:moveTo>
                      <a:cubicBezTo>
                        <a:pt x="73343" y="742950"/>
                        <a:pt x="75248" y="742950"/>
                        <a:pt x="77153" y="742950"/>
                      </a:cubicBezTo>
                      <a:cubicBezTo>
                        <a:pt x="77153" y="742950"/>
                        <a:pt x="77153" y="742950"/>
                        <a:pt x="77153" y="742950"/>
                      </a:cubicBezTo>
                      <a:cubicBezTo>
                        <a:pt x="79058" y="742950"/>
                        <a:pt x="80963" y="742950"/>
                        <a:pt x="82868" y="741998"/>
                      </a:cubicBezTo>
                      <a:cubicBezTo>
                        <a:pt x="88583" y="742950"/>
                        <a:pt x="94298" y="744855"/>
                        <a:pt x="99060" y="747713"/>
                      </a:cubicBezTo>
                      <a:cubicBezTo>
                        <a:pt x="100013" y="749618"/>
                        <a:pt x="101918" y="752475"/>
                        <a:pt x="104775" y="753428"/>
                      </a:cubicBezTo>
                      <a:cubicBezTo>
                        <a:pt x="105728" y="754380"/>
                        <a:pt x="106680" y="754380"/>
                        <a:pt x="108585" y="755333"/>
                      </a:cubicBezTo>
                      <a:cubicBezTo>
                        <a:pt x="108585" y="755333"/>
                        <a:pt x="109538" y="756285"/>
                        <a:pt x="109538" y="756285"/>
                      </a:cubicBezTo>
                      <a:cubicBezTo>
                        <a:pt x="109538" y="758190"/>
                        <a:pt x="110490" y="760095"/>
                        <a:pt x="111443" y="762000"/>
                      </a:cubicBezTo>
                      <a:cubicBezTo>
                        <a:pt x="112395" y="763905"/>
                        <a:pt x="114300" y="764858"/>
                        <a:pt x="115253" y="765810"/>
                      </a:cubicBezTo>
                      <a:cubicBezTo>
                        <a:pt x="118110" y="771525"/>
                        <a:pt x="120015" y="778193"/>
                        <a:pt x="120015" y="784860"/>
                      </a:cubicBezTo>
                      <a:lnTo>
                        <a:pt x="32385" y="784860"/>
                      </a:lnTo>
                      <a:cubicBezTo>
                        <a:pt x="32385" y="762953"/>
                        <a:pt x="49530" y="743903"/>
                        <a:pt x="71438" y="741998"/>
                      </a:cubicBezTo>
                      <a:close/>
                      <a:moveTo>
                        <a:pt x="432435" y="498157"/>
                      </a:moveTo>
                      <a:cubicBezTo>
                        <a:pt x="460058" y="498157"/>
                        <a:pt x="481965" y="521018"/>
                        <a:pt x="481965" y="547688"/>
                      </a:cubicBezTo>
                      <a:cubicBezTo>
                        <a:pt x="481965" y="574358"/>
                        <a:pt x="459105" y="597218"/>
                        <a:pt x="432435" y="597218"/>
                      </a:cubicBezTo>
                      <a:cubicBezTo>
                        <a:pt x="405765" y="597218"/>
                        <a:pt x="382905" y="574358"/>
                        <a:pt x="382905" y="547688"/>
                      </a:cubicBezTo>
                      <a:cubicBezTo>
                        <a:pt x="382905" y="521018"/>
                        <a:pt x="404813" y="498157"/>
                        <a:pt x="432435" y="498157"/>
                      </a:cubicBezTo>
                      <a:close/>
                      <a:moveTo>
                        <a:pt x="109538" y="716280"/>
                      </a:moveTo>
                      <a:cubicBezTo>
                        <a:pt x="104775" y="714375"/>
                        <a:pt x="100013" y="712470"/>
                        <a:pt x="94298" y="710565"/>
                      </a:cubicBezTo>
                      <a:lnTo>
                        <a:pt x="104775" y="214312"/>
                      </a:lnTo>
                      <a:cubicBezTo>
                        <a:pt x="115253" y="211455"/>
                        <a:pt x="123825" y="206693"/>
                        <a:pt x="131445" y="199073"/>
                      </a:cubicBezTo>
                      <a:lnTo>
                        <a:pt x="354330" y="325755"/>
                      </a:lnTo>
                      <a:lnTo>
                        <a:pt x="109538" y="716280"/>
                      </a:lnTo>
                      <a:close/>
                      <a:moveTo>
                        <a:pt x="773430" y="609600"/>
                      </a:moveTo>
                      <a:cubicBezTo>
                        <a:pt x="740093" y="609600"/>
                        <a:pt x="712470" y="581978"/>
                        <a:pt x="712470" y="548640"/>
                      </a:cubicBezTo>
                      <a:lnTo>
                        <a:pt x="835343" y="548640"/>
                      </a:lnTo>
                      <a:cubicBezTo>
                        <a:pt x="834390" y="581978"/>
                        <a:pt x="806768" y="609600"/>
                        <a:pt x="773430" y="609600"/>
                      </a:cubicBezTo>
                      <a:close/>
                    </a:path>
                  </a:pathLst>
                </a:custGeom>
                <a:solidFill>
                  <a:schemeClr val="bg1"/>
                </a:solidFill>
                <a:ln w="9525" cap="flat">
                  <a:noFill/>
                  <a:prstDash val="solid"/>
                  <a:miter/>
                </a:ln>
              </p:spPr>
              <p:txBody>
                <a:bodyPr rtlCol="0" anchor="ctr"/>
                <a:lstStyle/>
                <a:p>
                  <a:endParaRPr lang="en-AU" sz="3200" dirty="0"/>
                </a:p>
              </p:txBody>
            </p:sp>
          </p:grpSp>
        </p:grpSp>
        <p:grpSp>
          <p:nvGrpSpPr>
            <p:cNvPr id="70" name="Group 69">
              <a:extLst>
                <a:ext uri="{FF2B5EF4-FFF2-40B4-BE49-F238E27FC236}">
                  <a16:creationId xmlns:a16="http://schemas.microsoft.com/office/drawing/2014/main" id="{92597D89-F122-43BC-957D-9D301D19D412}"/>
                </a:ext>
              </a:extLst>
            </p:cNvPr>
            <p:cNvGrpSpPr/>
            <p:nvPr/>
          </p:nvGrpSpPr>
          <p:grpSpPr>
            <a:xfrm>
              <a:off x="3840116" y="1825332"/>
              <a:ext cx="1624938" cy="2728701"/>
              <a:chOff x="5039275" y="1513353"/>
              <a:chExt cx="1951933" cy="3277814"/>
            </a:xfrm>
          </p:grpSpPr>
          <p:cxnSp>
            <p:nvCxnSpPr>
              <p:cNvPr id="71" name="Connector Milestone 1" title="Connecter Line">
                <a:extLst>
                  <a:ext uri="{FF2B5EF4-FFF2-40B4-BE49-F238E27FC236}">
                    <a16:creationId xmlns:a16="http://schemas.microsoft.com/office/drawing/2014/main" id="{A8AED214-8BFC-4977-86A1-625BD17C1E39}"/>
                  </a:ext>
                </a:extLst>
              </p:cNvPr>
              <p:cNvCxnSpPr>
                <a:cxnSpLocks/>
              </p:cNvCxnSpPr>
              <p:nvPr/>
            </p:nvCxnSpPr>
            <p:spPr>
              <a:xfrm>
                <a:off x="5231472" y="2126332"/>
                <a:ext cx="1564343" cy="0"/>
              </a:xfrm>
              <a:prstGeom prst="line">
                <a:avLst/>
              </a:prstGeom>
              <a:ln w="1905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72" name="TextBox 71">
                <a:extLst>
                  <a:ext uri="{FF2B5EF4-FFF2-40B4-BE49-F238E27FC236}">
                    <a16:creationId xmlns:a16="http://schemas.microsoft.com/office/drawing/2014/main" id="{802418C1-EF1C-4F8E-BBDA-D9EF3E1008B1}"/>
                  </a:ext>
                </a:extLst>
              </p:cNvPr>
              <p:cNvSpPr txBox="1"/>
              <p:nvPr/>
            </p:nvSpPr>
            <p:spPr>
              <a:xfrm>
                <a:off x="5039275" y="1513353"/>
                <a:ext cx="1951933" cy="443655"/>
              </a:xfrm>
              <a:prstGeom prst="rect">
                <a:avLst/>
              </a:prstGeom>
              <a:noFill/>
            </p:spPr>
            <p:txBody>
              <a:bodyPr wrap="square" lIns="0" tIns="0" rIns="0" bIns="0" rtlCol="0">
                <a:spAutoFit/>
              </a:bodyPr>
              <a:lstStyle/>
              <a:p>
                <a:pPr algn="ctr"/>
                <a:r>
                  <a:rPr lang="en-ZA" sz="2400" dirty="0"/>
                  <a:t>Visualisation</a:t>
                </a:r>
              </a:p>
            </p:txBody>
          </p:sp>
          <p:sp>
            <p:nvSpPr>
              <p:cNvPr id="73" name="Arrow: U-Turn Milestone 6c" title="Timeline Arrow">
                <a:extLst>
                  <a:ext uri="{FF2B5EF4-FFF2-40B4-BE49-F238E27FC236}">
                    <a16:creationId xmlns:a16="http://schemas.microsoft.com/office/drawing/2014/main" id="{B88627C2-3FBB-4A60-95B3-BDA7FF6F6166}"/>
                  </a:ext>
                </a:extLst>
              </p:cNvPr>
              <p:cNvSpPr/>
              <p:nvPr/>
            </p:nvSpPr>
            <p:spPr>
              <a:xfrm flipV="1">
                <a:off x="5084287" y="3964027"/>
                <a:ext cx="893304" cy="650967"/>
              </a:xfrm>
              <a:prstGeom prst="uturnArrow">
                <a:avLst>
                  <a:gd name="adj1" fmla="val 37244"/>
                  <a:gd name="adj2" fmla="val 18622"/>
                  <a:gd name="adj3" fmla="val 20252"/>
                  <a:gd name="adj4" fmla="val 52602"/>
                  <a:gd name="adj5" fmla="val 9683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a:solidFill>
                    <a:schemeClr val="tx1"/>
                  </a:solidFill>
                </a:endParaRPr>
              </a:p>
            </p:txBody>
          </p:sp>
          <p:sp>
            <p:nvSpPr>
              <p:cNvPr id="74" name="Oval 73" title="Circle Background">
                <a:extLst>
                  <a:ext uri="{FF2B5EF4-FFF2-40B4-BE49-F238E27FC236}">
                    <a16:creationId xmlns:a16="http://schemas.microsoft.com/office/drawing/2014/main" id="{D2C07F83-6FCC-4303-B2C4-1D20C35C5799}"/>
                  </a:ext>
                </a:extLst>
              </p:cNvPr>
              <p:cNvSpPr/>
              <p:nvPr/>
            </p:nvSpPr>
            <p:spPr>
              <a:xfrm>
                <a:off x="5220821" y="4170929"/>
                <a:ext cx="620238" cy="620238"/>
              </a:xfrm>
              <a:prstGeom prst="ellips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grpSp>
            <p:nvGrpSpPr>
              <p:cNvPr id="75" name="Graphic 68">
                <a:extLst>
                  <a:ext uri="{FF2B5EF4-FFF2-40B4-BE49-F238E27FC236}">
                    <a16:creationId xmlns:a16="http://schemas.microsoft.com/office/drawing/2014/main" id="{6BEEC890-E75F-4E64-B5AB-0F2BE984B50E}"/>
                  </a:ext>
                </a:extLst>
              </p:cNvPr>
              <p:cNvGrpSpPr/>
              <p:nvPr/>
            </p:nvGrpSpPr>
            <p:grpSpPr>
              <a:xfrm>
                <a:off x="5283574" y="4247669"/>
                <a:ext cx="425492" cy="419414"/>
                <a:chOff x="5232379" y="3949712"/>
                <a:chExt cx="666750" cy="657225"/>
              </a:xfrm>
              <a:solidFill>
                <a:srgbClr val="FFFFFF"/>
              </a:solidFill>
            </p:grpSpPr>
            <p:sp>
              <p:nvSpPr>
                <p:cNvPr id="94" name="Freeform: Shape 93">
                  <a:extLst>
                    <a:ext uri="{FF2B5EF4-FFF2-40B4-BE49-F238E27FC236}">
                      <a16:creationId xmlns:a16="http://schemas.microsoft.com/office/drawing/2014/main" id="{5A2490BA-EB37-4B17-BD73-99548C37E194}"/>
                    </a:ext>
                  </a:extLst>
                </p:cNvPr>
                <p:cNvSpPr/>
                <p:nvPr/>
              </p:nvSpPr>
              <p:spPr>
                <a:xfrm>
                  <a:off x="5448025" y="4231442"/>
                  <a:ext cx="104775" cy="76200"/>
                </a:xfrm>
                <a:custGeom>
                  <a:avLst/>
                  <a:gdLst>
                    <a:gd name="connsiteX0" fmla="*/ 33318 w 104775"/>
                    <a:gd name="connsiteY0" fmla="*/ 0 h 76200"/>
                    <a:gd name="connsiteX1" fmla="*/ 0 w 104775"/>
                    <a:gd name="connsiteY1" fmla="*/ 80486 h 76200"/>
                    <a:gd name="connsiteX2" fmla="*/ 113814 w 104775"/>
                    <a:gd name="connsiteY2" fmla="*/ 80486 h 76200"/>
                    <a:gd name="connsiteX3" fmla="*/ 33318 w 104775"/>
                    <a:gd name="connsiteY3" fmla="*/ 0 h 76200"/>
                  </a:gdLst>
                  <a:ahLst/>
                  <a:cxnLst>
                    <a:cxn ang="0">
                      <a:pos x="connsiteX0" y="connsiteY0"/>
                    </a:cxn>
                    <a:cxn ang="0">
                      <a:pos x="connsiteX1" y="connsiteY1"/>
                    </a:cxn>
                    <a:cxn ang="0">
                      <a:pos x="connsiteX2" y="connsiteY2"/>
                    </a:cxn>
                    <a:cxn ang="0">
                      <a:pos x="connsiteX3" y="connsiteY3"/>
                    </a:cxn>
                  </a:cxnLst>
                  <a:rect l="l" t="t" r="r" b="b"/>
                  <a:pathLst>
                    <a:path w="104775" h="76200">
                      <a:moveTo>
                        <a:pt x="33318" y="0"/>
                      </a:moveTo>
                      <a:cubicBezTo>
                        <a:pt x="14830" y="23765"/>
                        <a:pt x="3724" y="50597"/>
                        <a:pt x="0" y="80486"/>
                      </a:cubicBezTo>
                      <a:lnTo>
                        <a:pt x="113814" y="80486"/>
                      </a:lnTo>
                      <a:lnTo>
                        <a:pt x="33318" y="0"/>
                      </a:lnTo>
                      <a:close/>
                    </a:path>
                  </a:pathLst>
                </a:custGeom>
                <a:solidFill>
                  <a:schemeClr val="bg1"/>
                </a:solidFill>
                <a:ln w="9525" cap="flat">
                  <a:noFill/>
                  <a:prstDash val="solid"/>
                  <a:miter/>
                </a:ln>
              </p:spPr>
              <p:txBody>
                <a:bodyPr rtlCol="0" anchor="ctr"/>
                <a:lstStyle/>
                <a:p>
                  <a:endParaRPr lang="en-AU" sz="3200"/>
                </a:p>
              </p:txBody>
            </p:sp>
            <p:sp>
              <p:nvSpPr>
                <p:cNvPr id="95" name="Freeform: Shape 94">
                  <a:extLst>
                    <a:ext uri="{FF2B5EF4-FFF2-40B4-BE49-F238E27FC236}">
                      <a16:creationId xmlns:a16="http://schemas.microsoft.com/office/drawing/2014/main" id="{722F0FFC-88A8-4E17-87C0-57B2060AF307}"/>
                    </a:ext>
                  </a:extLst>
                </p:cNvPr>
                <p:cNvSpPr/>
                <p:nvPr/>
              </p:nvSpPr>
              <p:spPr>
                <a:xfrm>
                  <a:off x="5435547" y="4054277"/>
                  <a:ext cx="152400" cy="219075"/>
                </a:xfrm>
                <a:custGeom>
                  <a:avLst/>
                  <a:gdLst>
                    <a:gd name="connsiteX0" fmla="*/ 159039 w 152400"/>
                    <a:gd name="connsiteY0" fmla="*/ 0 h 219075"/>
                    <a:gd name="connsiteX1" fmla="*/ 0 w 152400"/>
                    <a:gd name="connsiteY1" fmla="*/ 65894 h 219075"/>
                    <a:gd name="connsiteX2" fmla="*/ 159039 w 152400"/>
                    <a:gd name="connsiteY2" fmla="*/ 224923 h 219075"/>
                    <a:gd name="connsiteX3" fmla="*/ 159039 w 152400"/>
                    <a:gd name="connsiteY3" fmla="*/ 0 h 219075"/>
                  </a:gdLst>
                  <a:ahLst/>
                  <a:cxnLst>
                    <a:cxn ang="0">
                      <a:pos x="connsiteX0" y="connsiteY0"/>
                    </a:cxn>
                    <a:cxn ang="0">
                      <a:pos x="connsiteX1" y="connsiteY1"/>
                    </a:cxn>
                    <a:cxn ang="0">
                      <a:pos x="connsiteX2" y="connsiteY2"/>
                    </a:cxn>
                    <a:cxn ang="0">
                      <a:pos x="connsiteX3" y="connsiteY3"/>
                    </a:cxn>
                  </a:cxnLst>
                  <a:rect l="l" t="t" r="r" b="b"/>
                  <a:pathLst>
                    <a:path w="152400" h="219075">
                      <a:moveTo>
                        <a:pt x="159039" y="0"/>
                      </a:moveTo>
                      <a:cubicBezTo>
                        <a:pt x="98765" y="4458"/>
                        <a:pt x="45749" y="26403"/>
                        <a:pt x="0" y="65894"/>
                      </a:cubicBezTo>
                      <a:lnTo>
                        <a:pt x="159039" y="224923"/>
                      </a:lnTo>
                      <a:lnTo>
                        <a:pt x="159039" y="0"/>
                      </a:lnTo>
                      <a:close/>
                    </a:path>
                  </a:pathLst>
                </a:custGeom>
                <a:solidFill>
                  <a:schemeClr val="bg1"/>
                </a:solidFill>
                <a:ln w="9525" cap="flat">
                  <a:noFill/>
                  <a:prstDash val="solid"/>
                  <a:miter/>
                </a:ln>
              </p:spPr>
              <p:txBody>
                <a:bodyPr rtlCol="0" anchor="ctr"/>
                <a:lstStyle/>
                <a:p>
                  <a:endParaRPr lang="en-AU" sz="3200"/>
                </a:p>
              </p:txBody>
            </p:sp>
            <p:sp>
              <p:nvSpPr>
                <p:cNvPr id="96" name="Freeform: Shape 95">
                  <a:extLst>
                    <a:ext uri="{FF2B5EF4-FFF2-40B4-BE49-F238E27FC236}">
                      <a16:creationId xmlns:a16="http://schemas.microsoft.com/office/drawing/2014/main" id="{FB95E547-D6E0-495E-993C-99145A4FE00D}"/>
                    </a:ext>
                  </a:extLst>
                </p:cNvPr>
                <p:cNvSpPr/>
                <p:nvPr/>
              </p:nvSpPr>
              <p:spPr>
                <a:xfrm>
                  <a:off x="5232379" y="4358211"/>
                  <a:ext cx="323850" cy="228600"/>
                </a:xfrm>
                <a:custGeom>
                  <a:avLst/>
                  <a:gdLst>
                    <a:gd name="connsiteX0" fmla="*/ 0 w 323850"/>
                    <a:gd name="connsiteY0" fmla="*/ 0 h 228600"/>
                    <a:gd name="connsiteX1" fmla="*/ 96488 w 323850"/>
                    <a:gd name="connsiteY1" fmla="*/ 232962 h 228600"/>
                    <a:gd name="connsiteX2" fmla="*/ 329460 w 323850"/>
                    <a:gd name="connsiteY2" fmla="*/ 0 h 228600"/>
                    <a:gd name="connsiteX3" fmla="*/ 0 w 323850"/>
                    <a:gd name="connsiteY3" fmla="*/ 0 h 228600"/>
                  </a:gdLst>
                  <a:ahLst/>
                  <a:cxnLst>
                    <a:cxn ang="0">
                      <a:pos x="connsiteX0" y="connsiteY0"/>
                    </a:cxn>
                    <a:cxn ang="0">
                      <a:pos x="connsiteX1" y="connsiteY1"/>
                    </a:cxn>
                    <a:cxn ang="0">
                      <a:pos x="connsiteX2" y="connsiteY2"/>
                    </a:cxn>
                    <a:cxn ang="0">
                      <a:pos x="connsiteX3" y="connsiteY3"/>
                    </a:cxn>
                  </a:cxnLst>
                  <a:rect l="l" t="t" r="r" b="b"/>
                  <a:pathLst>
                    <a:path w="323850" h="228600">
                      <a:moveTo>
                        <a:pt x="0" y="0"/>
                      </a:moveTo>
                      <a:cubicBezTo>
                        <a:pt x="4705" y="89011"/>
                        <a:pt x="36871" y="166668"/>
                        <a:pt x="96488" y="232962"/>
                      </a:cubicBezTo>
                      <a:lnTo>
                        <a:pt x="329460" y="0"/>
                      </a:lnTo>
                      <a:lnTo>
                        <a:pt x="0" y="0"/>
                      </a:lnTo>
                      <a:close/>
                    </a:path>
                  </a:pathLst>
                </a:custGeom>
                <a:solidFill>
                  <a:schemeClr val="bg1"/>
                </a:solidFill>
                <a:ln w="9525" cap="flat">
                  <a:noFill/>
                  <a:prstDash val="solid"/>
                  <a:miter/>
                </a:ln>
              </p:spPr>
              <p:txBody>
                <a:bodyPr rtlCol="0" anchor="ctr"/>
                <a:lstStyle/>
                <a:p>
                  <a:endParaRPr lang="en-AU" sz="3200"/>
                </a:p>
              </p:txBody>
            </p:sp>
            <p:sp>
              <p:nvSpPr>
                <p:cNvPr id="97" name="Freeform: Shape 96">
                  <a:extLst>
                    <a:ext uri="{FF2B5EF4-FFF2-40B4-BE49-F238E27FC236}">
                      <a16:creationId xmlns:a16="http://schemas.microsoft.com/office/drawing/2014/main" id="{E97C898E-25E3-4E9F-B164-E2C4DD76348B}"/>
                    </a:ext>
                  </a:extLst>
                </p:cNvPr>
                <p:cNvSpPr/>
                <p:nvPr/>
              </p:nvSpPr>
              <p:spPr>
                <a:xfrm>
                  <a:off x="5437604" y="4390919"/>
                  <a:ext cx="152400" cy="219075"/>
                </a:xfrm>
                <a:custGeom>
                  <a:avLst/>
                  <a:gdLst>
                    <a:gd name="connsiteX0" fmla="*/ 0 w 152400"/>
                    <a:gd name="connsiteY0" fmla="*/ 156982 h 219075"/>
                    <a:gd name="connsiteX1" fmla="*/ 156982 w 152400"/>
                    <a:gd name="connsiteY1" fmla="*/ 222018 h 219075"/>
                    <a:gd name="connsiteX2" fmla="*/ 156982 w 152400"/>
                    <a:gd name="connsiteY2" fmla="*/ 0 h 219075"/>
                    <a:gd name="connsiteX3" fmla="*/ 0 w 152400"/>
                    <a:gd name="connsiteY3" fmla="*/ 156982 h 219075"/>
                  </a:gdLst>
                  <a:ahLst/>
                  <a:cxnLst>
                    <a:cxn ang="0">
                      <a:pos x="connsiteX0" y="connsiteY0"/>
                    </a:cxn>
                    <a:cxn ang="0">
                      <a:pos x="connsiteX1" y="connsiteY1"/>
                    </a:cxn>
                    <a:cxn ang="0">
                      <a:pos x="connsiteX2" y="connsiteY2"/>
                    </a:cxn>
                    <a:cxn ang="0">
                      <a:pos x="connsiteX3" y="connsiteY3"/>
                    </a:cxn>
                  </a:cxnLst>
                  <a:rect l="l" t="t" r="r" b="b"/>
                  <a:pathLst>
                    <a:path w="152400" h="219075">
                      <a:moveTo>
                        <a:pt x="0" y="156982"/>
                      </a:moveTo>
                      <a:cubicBezTo>
                        <a:pt x="45196" y="195920"/>
                        <a:pt x="97507" y="217599"/>
                        <a:pt x="156982" y="222018"/>
                      </a:cubicBezTo>
                      <a:lnTo>
                        <a:pt x="156982" y="0"/>
                      </a:lnTo>
                      <a:lnTo>
                        <a:pt x="0" y="156982"/>
                      </a:lnTo>
                      <a:close/>
                    </a:path>
                  </a:pathLst>
                </a:custGeom>
                <a:solidFill>
                  <a:schemeClr val="bg1"/>
                </a:solidFill>
                <a:ln w="9525" cap="flat">
                  <a:noFill/>
                  <a:prstDash val="solid"/>
                  <a:miter/>
                </a:ln>
              </p:spPr>
              <p:txBody>
                <a:bodyPr rtlCol="0" anchor="ctr"/>
                <a:lstStyle/>
                <a:p>
                  <a:endParaRPr lang="en-AU" sz="3200"/>
                </a:p>
              </p:txBody>
            </p:sp>
            <p:sp>
              <p:nvSpPr>
                <p:cNvPr id="98" name="Freeform: Shape 97">
                  <a:extLst>
                    <a:ext uri="{FF2B5EF4-FFF2-40B4-BE49-F238E27FC236}">
                      <a16:creationId xmlns:a16="http://schemas.microsoft.com/office/drawing/2014/main" id="{2CBF08FE-FF78-4E88-9FF4-E3C0232518BB}"/>
                    </a:ext>
                  </a:extLst>
                </p:cNvPr>
                <p:cNvSpPr/>
                <p:nvPr/>
              </p:nvSpPr>
              <p:spPr>
                <a:xfrm>
                  <a:off x="5640868" y="4390939"/>
                  <a:ext cx="76200" cy="114300"/>
                </a:xfrm>
                <a:custGeom>
                  <a:avLst/>
                  <a:gdLst>
                    <a:gd name="connsiteX0" fmla="*/ 0 w 76200"/>
                    <a:gd name="connsiteY0" fmla="*/ 115529 h 114300"/>
                    <a:gd name="connsiteX1" fmla="*/ 81686 w 76200"/>
                    <a:gd name="connsiteY1" fmla="*/ 81696 h 114300"/>
                    <a:gd name="connsiteX2" fmla="*/ 0 w 76200"/>
                    <a:gd name="connsiteY2" fmla="*/ 0 h 114300"/>
                    <a:gd name="connsiteX3" fmla="*/ 0 w 76200"/>
                    <a:gd name="connsiteY3" fmla="*/ 115529 h 114300"/>
                  </a:gdLst>
                  <a:ahLst/>
                  <a:cxnLst>
                    <a:cxn ang="0">
                      <a:pos x="connsiteX0" y="connsiteY0"/>
                    </a:cxn>
                    <a:cxn ang="0">
                      <a:pos x="connsiteX1" y="connsiteY1"/>
                    </a:cxn>
                    <a:cxn ang="0">
                      <a:pos x="connsiteX2" y="connsiteY2"/>
                    </a:cxn>
                    <a:cxn ang="0">
                      <a:pos x="connsiteX3" y="connsiteY3"/>
                    </a:cxn>
                  </a:cxnLst>
                  <a:rect l="l" t="t" r="r" b="b"/>
                  <a:pathLst>
                    <a:path w="76200" h="114300">
                      <a:moveTo>
                        <a:pt x="0" y="115529"/>
                      </a:moveTo>
                      <a:cubicBezTo>
                        <a:pt x="30347" y="111795"/>
                        <a:pt x="57579" y="100508"/>
                        <a:pt x="81686" y="81696"/>
                      </a:cubicBezTo>
                      <a:lnTo>
                        <a:pt x="0" y="0"/>
                      </a:lnTo>
                      <a:lnTo>
                        <a:pt x="0" y="115529"/>
                      </a:lnTo>
                      <a:close/>
                    </a:path>
                  </a:pathLst>
                </a:custGeom>
                <a:solidFill>
                  <a:schemeClr val="bg1"/>
                </a:solidFill>
                <a:ln w="9525" cap="flat">
                  <a:noFill/>
                  <a:prstDash val="solid"/>
                  <a:miter/>
                </a:ln>
              </p:spPr>
              <p:txBody>
                <a:bodyPr rtlCol="0" anchor="ctr"/>
                <a:lstStyle/>
                <a:p>
                  <a:endParaRPr lang="en-AU" sz="3200"/>
                </a:p>
              </p:txBody>
            </p:sp>
            <p:sp>
              <p:nvSpPr>
                <p:cNvPr id="99" name="Freeform: Shape 98">
                  <a:extLst>
                    <a:ext uri="{FF2B5EF4-FFF2-40B4-BE49-F238E27FC236}">
                      <a16:creationId xmlns:a16="http://schemas.microsoft.com/office/drawing/2014/main" id="{3070A80E-5766-41EC-A3B8-178DFF7B6DF4}"/>
                    </a:ext>
                  </a:extLst>
                </p:cNvPr>
                <p:cNvSpPr/>
                <p:nvPr/>
              </p:nvSpPr>
              <p:spPr>
                <a:xfrm>
                  <a:off x="5673586" y="4358211"/>
                  <a:ext cx="219075" cy="152400"/>
                </a:xfrm>
                <a:custGeom>
                  <a:avLst/>
                  <a:gdLst>
                    <a:gd name="connsiteX0" fmla="*/ 0 w 219075"/>
                    <a:gd name="connsiteY0" fmla="*/ 0 h 152400"/>
                    <a:gd name="connsiteX1" fmla="*/ 159487 w 219075"/>
                    <a:gd name="connsiteY1" fmla="*/ 159487 h 152400"/>
                    <a:gd name="connsiteX2" fmla="*/ 225542 w 219075"/>
                    <a:gd name="connsiteY2" fmla="*/ 0 h 152400"/>
                    <a:gd name="connsiteX3" fmla="*/ 0 w 219075"/>
                    <a:gd name="connsiteY3" fmla="*/ 0 h 152400"/>
                  </a:gdLst>
                  <a:ahLst/>
                  <a:cxnLst>
                    <a:cxn ang="0">
                      <a:pos x="connsiteX0" y="connsiteY0"/>
                    </a:cxn>
                    <a:cxn ang="0">
                      <a:pos x="connsiteX1" y="connsiteY1"/>
                    </a:cxn>
                    <a:cxn ang="0">
                      <a:pos x="connsiteX2" y="connsiteY2"/>
                    </a:cxn>
                    <a:cxn ang="0">
                      <a:pos x="connsiteX3" y="connsiteY3"/>
                    </a:cxn>
                  </a:cxnLst>
                  <a:rect l="l" t="t" r="r" b="b"/>
                  <a:pathLst>
                    <a:path w="219075" h="152400">
                      <a:moveTo>
                        <a:pt x="0" y="0"/>
                      </a:moveTo>
                      <a:lnTo>
                        <a:pt x="159487" y="159487"/>
                      </a:lnTo>
                      <a:cubicBezTo>
                        <a:pt x="199092" y="113595"/>
                        <a:pt x="221104" y="60446"/>
                        <a:pt x="225542" y="0"/>
                      </a:cubicBezTo>
                      <a:lnTo>
                        <a:pt x="0" y="0"/>
                      </a:lnTo>
                      <a:close/>
                    </a:path>
                  </a:pathLst>
                </a:custGeom>
                <a:solidFill>
                  <a:schemeClr val="bg1"/>
                </a:solidFill>
                <a:ln w="9525" cap="flat">
                  <a:noFill/>
                  <a:prstDash val="solid"/>
                  <a:miter/>
                </a:ln>
              </p:spPr>
              <p:txBody>
                <a:bodyPr rtlCol="0" anchor="ctr"/>
                <a:lstStyle/>
                <a:p>
                  <a:endParaRPr lang="en-AU" sz="3200"/>
                </a:p>
              </p:txBody>
            </p:sp>
            <p:sp>
              <p:nvSpPr>
                <p:cNvPr id="100" name="Freeform: Shape 99">
                  <a:extLst>
                    <a:ext uri="{FF2B5EF4-FFF2-40B4-BE49-F238E27FC236}">
                      <a16:creationId xmlns:a16="http://schemas.microsoft.com/office/drawing/2014/main" id="{B1972B70-4738-4876-8A96-8362326A2113}"/>
                    </a:ext>
                  </a:extLst>
                </p:cNvPr>
                <p:cNvSpPr/>
                <p:nvPr/>
              </p:nvSpPr>
              <p:spPr>
                <a:xfrm>
                  <a:off x="5673577" y="4155023"/>
                  <a:ext cx="219075" cy="152400"/>
                </a:xfrm>
                <a:custGeom>
                  <a:avLst/>
                  <a:gdLst>
                    <a:gd name="connsiteX0" fmla="*/ 221894 w 219075"/>
                    <a:gd name="connsiteY0" fmla="*/ 156905 h 152400"/>
                    <a:gd name="connsiteX1" fmla="*/ 156915 w 219075"/>
                    <a:gd name="connsiteY1" fmla="*/ 0 h 152400"/>
                    <a:gd name="connsiteX2" fmla="*/ 0 w 219075"/>
                    <a:gd name="connsiteY2" fmla="*/ 156905 h 152400"/>
                    <a:gd name="connsiteX3" fmla="*/ 221894 w 219075"/>
                    <a:gd name="connsiteY3" fmla="*/ 156905 h 152400"/>
                  </a:gdLst>
                  <a:ahLst/>
                  <a:cxnLst>
                    <a:cxn ang="0">
                      <a:pos x="connsiteX0" y="connsiteY0"/>
                    </a:cxn>
                    <a:cxn ang="0">
                      <a:pos x="connsiteX1" y="connsiteY1"/>
                    </a:cxn>
                    <a:cxn ang="0">
                      <a:pos x="connsiteX2" y="connsiteY2"/>
                    </a:cxn>
                    <a:cxn ang="0">
                      <a:pos x="connsiteX3" y="connsiteY3"/>
                    </a:cxn>
                  </a:cxnLst>
                  <a:rect l="l" t="t" r="r" b="b"/>
                  <a:pathLst>
                    <a:path w="219075" h="152400">
                      <a:moveTo>
                        <a:pt x="221894" y="156905"/>
                      </a:moveTo>
                      <a:cubicBezTo>
                        <a:pt x="217484" y="97460"/>
                        <a:pt x="195815" y="45168"/>
                        <a:pt x="156915" y="0"/>
                      </a:cubicBezTo>
                      <a:lnTo>
                        <a:pt x="0" y="156905"/>
                      </a:lnTo>
                      <a:lnTo>
                        <a:pt x="221894" y="156905"/>
                      </a:lnTo>
                      <a:close/>
                    </a:path>
                  </a:pathLst>
                </a:custGeom>
                <a:solidFill>
                  <a:schemeClr val="bg1"/>
                </a:solidFill>
                <a:ln w="9525" cap="flat">
                  <a:noFill/>
                  <a:prstDash val="solid"/>
                  <a:miter/>
                </a:ln>
              </p:spPr>
              <p:txBody>
                <a:bodyPr rtlCol="0" anchor="ctr"/>
                <a:lstStyle/>
                <a:p>
                  <a:endParaRPr lang="en-AU" sz="3200"/>
                </a:p>
              </p:txBody>
            </p:sp>
            <p:sp>
              <p:nvSpPr>
                <p:cNvPr id="101" name="Freeform: Shape 100">
                  <a:extLst>
                    <a:ext uri="{FF2B5EF4-FFF2-40B4-BE49-F238E27FC236}">
                      <a16:creationId xmlns:a16="http://schemas.microsoft.com/office/drawing/2014/main" id="{CE4FD038-F91F-408E-AEF6-F49404A371AC}"/>
                    </a:ext>
                  </a:extLst>
                </p:cNvPr>
                <p:cNvSpPr/>
                <p:nvPr/>
              </p:nvSpPr>
              <p:spPr>
                <a:xfrm>
                  <a:off x="5640858" y="3949712"/>
                  <a:ext cx="228600" cy="323850"/>
                </a:xfrm>
                <a:custGeom>
                  <a:avLst/>
                  <a:gdLst>
                    <a:gd name="connsiteX0" fmla="*/ 232972 w 228600"/>
                    <a:gd name="connsiteY0" fmla="*/ 96526 h 323850"/>
                    <a:gd name="connsiteX1" fmla="*/ 0 w 228600"/>
                    <a:gd name="connsiteY1" fmla="*/ 0 h 323850"/>
                    <a:gd name="connsiteX2" fmla="*/ 0 w 228600"/>
                    <a:gd name="connsiteY2" fmla="*/ 329479 h 323850"/>
                    <a:gd name="connsiteX3" fmla="*/ 232972 w 228600"/>
                    <a:gd name="connsiteY3" fmla="*/ 96526 h 323850"/>
                  </a:gdLst>
                  <a:ahLst/>
                  <a:cxnLst>
                    <a:cxn ang="0">
                      <a:pos x="connsiteX0" y="connsiteY0"/>
                    </a:cxn>
                    <a:cxn ang="0">
                      <a:pos x="connsiteX1" y="connsiteY1"/>
                    </a:cxn>
                    <a:cxn ang="0">
                      <a:pos x="connsiteX2" y="connsiteY2"/>
                    </a:cxn>
                    <a:cxn ang="0">
                      <a:pos x="connsiteX3" y="connsiteY3"/>
                    </a:cxn>
                  </a:cxnLst>
                  <a:rect l="l" t="t" r="r" b="b"/>
                  <a:pathLst>
                    <a:path w="228600" h="323850">
                      <a:moveTo>
                        <a:pt x="232972" y="96526"/>
                      </a:moveTo>
                      <a:cubicBezTo>
                        <a:pt x="166688" y="36881"/>
                        <a:pt x="89030" y="4715"/>
                        <a:pt x="0" y="0"/>
                      </a:cubicBezTo>
                      <a:lnTo>
                        <a:pt x="0" y="329479"/>
                      </a:lnTo>
                      <a:lnTo>
                        <a:pt x="232972" y="96526"/>
                      </a:lnTo>
                      <a:close/>
                    </a:path>
                  </a:pathLst>
                </a:custGeom>
                <a:solidFill>
                  <a:schemeClr val="bg1"/>
                </a:solidFill>
                <a:ln w="9525" cap="flat">
                  <a:noFill/>
                  <a:prstDash val="solid"/>
                  <a:miter/>
                </a:ln>
              </p:spPr>
              <p:txBody>
                <a:bodyPr rtlCol="0" anchor="ctr"/>
                <a:lstStyle/>
                <a:p>
                  <a:endParaRPr lang="en-AU" sz="3200"/>
                </a:p>
              </p:txBody>
            </p:sp>
          </p:grpSp>
          <p:sp>
            <p:nvSpPr>
              <p:cNvPr id="76" name="Arrow: U-Turn Milestone 6b" title="Timeline Arrow">
                <a:extLst>
                  <a:ext uri="{FF2B5EF4-FFF2-40B4-BE49-F238E27FC236}">
                    <a16:creationId xmlns:a16="http://schemas.microsoft.com/office/drawing/2014/main" id="{ECC29CD1-DB6B-4258-BCF0-DF0CB06778F5}"/>
                  </a:ext>
                </a:extLst>
              </p:cNvPr>
              <p:cNvSpPr/>
              <p:nvPr/>
            </p:nvSpPr>
            <p:spPr>
              <a:xfrm>
                <a:off x="5730712" y="2934056"/>
                <a:ext cx="893882" cy="650967"/>
              </a:xfrm>
              <a:prstGeom prst="uturnArrow">
                <a:avLst>
                  <a:gd name="adj1" fmla="val 37244"/>
                  <a:gd name="adj2" fmla="val 18622"/>
                  <a:gd name="adj3" fmla="val 20252"/>
                  <a:gd name="adj4" fmla="val 52602"/>
                  <a:gd name="adj5" fmla="val 9683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a:solidFill>
                    <a:schemeClr val="tx1"/>
                  </a:solidFill>
                </a:endParaRPr>
              </a:p>
            </p:txBody>
          </p:sp>
          <p:grpSp>
            <p:nvGrpSpPr>
              <p:cNvPr id="77" name="Group 76">
                <a:extLst>
                  <a:ext uri="{FF2B5EF4-FFF2-40B4-BE49-F238E27FC236}">
                    <a16:creationId xmlns:a16="http://schemas.microsoft.com/office/drawing/2014/main" id="{D499D451-2121-41FD-B271-D301A9534C5D}"/>
                  </a:ext>
                </a:extLst>
              </p:cNvPr>
              <p:cNvGrpSpPr/>
              <p:nvPr/>
            </p:nvGrpSpPr>
            <p:grpSpPr>
              <a:xfrm>
                <a:off x="5895643" y="2741538"/>
                <a:ext cx="620238" cy="620238"/>
                <a:chOff x="5668055" y="2597263"/>
                <a:chExt cx="620238" cy="620238"/>
              </a:xfrm>
            </p:grpSpPr>
            <p:sp>
              <p:nvSpPr>
                <p:cNvPr id="78" name="Oval 77" title="Circle Background">
                  <a:extLst>
                    <a:ext uri="{FF2B5EF4-FFF2-40B4-BE49-F238E27FC236}">
                      <a16:creationId xmlns:a16="http://schemas.microsoft.com/office/drawing/2014/main" id="{9C17E4D3-DD9B-49A0-8292-B5AA642CFD29}"/>
                    </a:ext>
                  </a:extLst>
                </p:cNvPr>
                <p:cNvSpPr/>
                <p:nvPr/>
              </p:nvSpPr>
              <p:spPr>
                <a:xfrm>
                  <a:off x="5668055" y="2597263"/>
                  <a:ext cx="620238" cy="620238"/>
                </a:xfrm>
                <a:prstGeom prst="ellips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grpSp>
              <p:nvGrpSpPr>
                <p:cNvPr id="79" name="Group 78">
                  <a:extLst>
                    <a:ext uri="{FF2B5EF4-FFF2-40B4-BE49-F238E27FC236}">
                      <a16:creationId xmlns:a16="http://schemas.microsoft.com/office/drawing/2014/main" id="{4C938F2F-5EF2-4683-A1FB-9EF5A157BF77}"/>
                    </a:ext>
                  </a:extLst>
                </p:cNvPr>
                <p:cNvGrpSpPr/>
                <p:nvPr/>
              </p:nvGrpSpPr>
              <p:grpSpPr>
                <a:xfrm>
                  <a:off x="5747206" y="2648809"/>
                  <a:ext cx="467698" cy="470077"/>
                  <a:chOff x="4140498" y="4116191"/>
                  <a:chExt cx="398973" cy="401002"/>
                </a:xfrm>
              </p:grpSpPr>
              <p:sp>
                <p:nvSpPr>
                  <p:cNvPr id="80" name="Freeform: Shape 79">
                    <a:extLst>
                      <a:ext uri="{FF2B5EF4-FFF2-40B4-BE49-F238E27FC236}">
                        <a16:creationId xmlns:a16="http://schemas.microsoft.com/office/drawing/2014/main" id="{9D8B2066-8CC0-4298-A75A-A98C4B632BFC}"/>
                      </a:ext>
                    </a:extLst>
                  </p:cNvPr>
                  <p:cNvSpPr/>
                  <p:nvPr/>
                </p:nvSpPr>
                <p:spPr>
                  <a:xfrm>
                    <a:off x="4491019" y="4507668"/>
                    <a:ext cx="9525" cy="9525"/>
                  </a:xfrm>
                  <a:custGeom>
                    <a:avLst/>
                    <a:gdLst>
                      <a:gd name="connsiteX0" fmla="*/ 0 w 9525"/>
                      <a:gd name="connsiteY0" fmla="*/ 0 h 9525"/>
                      <a:gd name="connsiteX1" fmla="*/ 12382 w 9525"/>
                      <a:gd name="connsiteY1" fmla="*/ 0 h 9525"/>
                      <a:gd name="connsiteX2" fmla="*/ 12382 w 9525"/>
                      <a:gd name="connsiteY2" fmla="*/ 12382 h 9525"/>
                      <a:gd name="connsiteX3" fmla="*/ 0 w 9525"/>
                      <a:gd name="connsiteY3" fmla="*/ 12382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lnTo>
                          <a:pt x="12382" y="0"/>
                        </a:lnTo>
                        <a:lnTo>
                          <a:pt x="12382" y="12382"/>
                        </a:lnTo>
                        <a:lnTo>
                          <a:pt x="0" y="12382"/>
                        </a:lnTo>
                        <a:close/>
                      </a:path>
                    </a:pathLst>
                  </a:custGeom>
                  <a:solidFill>
                    <a:schemeClr val="bg1"/>
                  </a:solidFill>
                  <a:ln w="9525" cap="flat">
                    <a:noFill/>
                    <a:prstDash val="solid"/>
                    <a:miter/>
                  </a:ln>
                </p:spPr>
                <p:txBody>
                  <a:bodyPr rtlCol="0" anchor="ctr"/>
                  <a:lstStyle/>
                  <a:p>
                    <a:endParaRPr lang="en-AU" sz="3200"/>
                  </a:p>
                </p:txBody>
              </p:sp>
              <p:sp>
                <p:nvSpPr>
                  <p:cNvPr id="81" name="Freeform: Shape 80">
                    <a:extLst>
                      <a:ext uri="{FF2B5EF4-FFF2-40B4-BE49-F238E27FC236}">
                        <a16:creationId xmlns:a16="http://schemas.microsoft.com/office/drawing/2014/main" id="{096BD09F-389E-40A7-AF19-31F844485752}"/>
                      </a:ext>
                    </a:extLst>
                  </p:cNvPr>
                  <p:cNvSpPr/>
                  <p:nvPr/>
                </p:nvSpPr>
                <p:spPr>
                  <a:xfrm>
                    <a:off x="4445299" y="4507668"/>
                    <a:ext cx="9525" cy="9525"/>
                  </a:xfrm>
                  <a:custGeom>
                    <a:avLst/>
                    <a:gdLst>
                      <a:gd name="connsiteX0" fmla="*/ 0 w 9525"/>
                      <a:gd name="connsiteY0" fmla="*/ 0 h 9525"/>
                      <a:gd name="connsiteX1" fmla="*/ 12382 w 9525"/>
                      <a:gd name="connsiteY1" fmla="*/ 0 h 9525"/>
                      <a:gd name="connsiteX2" fmla="*/ 12382 w 9525"/>
                      <a:gd name="connsiteY2" fmla="*/ 12382 h 9525"/>
                      <a:gd name="connsiteX3" fmla="*/ 0 w 9525"/>
                      <a:gd name="connsiteY3" fmla="*/ 12382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lnTo>
                          <a:pt x="12382" y="0"/>
                        </a:lnTo>
                        <a:lnTo>
                          <a:pt x="12382" y="12382"/>
                        </a:lnTo>
                        <a:lnTo>
                          <a:pt x="0" y="12382"/>
                        </a:lnTo>
                        <a:close/>
                      </a:path>
                    </a:pathLst>
                  </a:custGeom>
                  <a:solidFill>
                    <a:schemeClr val="bg1"/>
                  </a:solidFill>
                  <a:ln w="9525" cap="flat">
                    <a:noFill/>
                    <a:prstDash val="solid"/>
                    <a:miter/>
                  </a:ln>
                </p:spPr>
                <p:txBody>
                  <a:bodyPr rtlCol="0" anchor="ctr"/>
                  <a:lstStyle/>
                  <a:p>
                    <a:endParaRPr lang="en-AU" sz="3200"/>
                  </a:p>
                </p:txBody>
              </p:sp>
              <p:sp>
                <p:nvSpPr>
                  <p:cNvPr id="82" name="Freeform: Shape 81">
                    <a:extLst>
                      <a:ext uri="{FF2B5EF4-FFF2-40B4-BE49-F238E27FC236}">
                        <a16:creationId xmlns:a16="http://schemas.microsoft.com/office/drawing/2014/main" id="{03094AED-7902-425F-8944-61738BB16595}"/>
                      </a:ext>
                    </a:extLst>
                  </p:cNvPr>
                  <p:cNvSpPr/>
                  <p:nvPr/>
                </p:nvSpPr>
                <p:spPr>
                  <a:xfrm>
                    <a:off x="4398627" y="4507668"/>
                    <a:ext cx="9525" cy="9525"/>
                  </a:xfrm>
                  <a:custGeom>
                    <a:avLst/>
                    <a:gdLst>
                      <a:gd name="connsiteX0" fmla="*/ 0 w 9525"/>
                      <a:gd name="connsiteY0" fmla="*/ 0 h 9525"/>
                      <a:gd name="connsiteX1" fmla="*/ 12383 w 9525"/>
                      <a:gd name="connsiteY1" fmla="*/ 0 h 9525"/>
                      <a:gd name="connsiteX2" fmla="*/ 12383 w 9525"/>
                      <a:gd name="connsiteY2" fmla="*/ 12382 h 9525"/>
                      <a:gd name="connsiteX3" fmla="*/ 0 w 9525"/>
                      <a:gd name="connsiteY3" fmla="*/ 12382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lnTo>
                          <a:pt x="12383" y="0"/>
                        </a:lnTo>
                        <a:lnTo>
                          <a:pt x="12383" y="12382"/>
                        </a:lnTo>
                        <a:lnTo>
                          <a:pt x="0" y="12382"/>
                        </a:lnTo>
                        <a:close/>
                      </a:path>
                    </a:pathLst>
                  </a:custGeom>
                  <a:solidFill>
                    <a:schemeClr val="bg1"/>
                  </a:solidFill>
                  <a:ln w="9525" cap="flat">
                    <a:noFill/>
                    <a:prstDash val="solid"/>
                    <a:miter/>
                  </a:ln>
                </p:spPr>
                <p:txBody>
                  <a:bodyPr rtlCol="0" anchor="ctr"/>
                  <a:lstStyle/>
                  <a:p>
                    <a:endParaRPr lang="en-AU" sz="3200"/>
                  </a:p>
                </p:txBody>
              </p:sp>
              <p:sp>
                <p:nvSpPr>
                  <p:cNvPr id="83" name="Freeform: Shape 82">
                    <a:extLst>
                      <a:ext uri="{FF2B5EF4-FFF2-40B4-BE49-F238E27FC236}">
                        <a16:creationId xmlns:a16="http://schemas.microsoft.com/office/drawing/2014/main" id="{7D792FA1-C10C-47CB-96A0-32AA04511583}"/>
                      </a:ext>
                    </a:extLst>
                  </p:cNvPr>
                  <p:cNvSpPr/>
                  <p:nvPr/>
                </p:nvSpPr>
                <p:spPr>
                  <a:xfrm>
                    <a:off x="4352907" y="4507668"/>
                    <a:ext cx="9525" cy="9525"/>
                  </a:xfrm>
                  <a:custGeom>
                    <a:avLst/>
                    <a:gdLst>
                      <a:gd name="connsiteX0" fmla="*/ 0 w 9525"/>
                      <a:gd name="connsiteY0" fmla="*/ 0 h 9525"/>
                      <a:gd name="connsiteX1" fmla="*/ 12382 w 9525"/>
                      <a:gd name="connsiteY1" fmla="*/ 0 h 9525"/>
                      <a:gd name="connsiteX2" fmla="*/ 12382 w 9525"/>
                      <a:gd name="connsiteY2" fmla="*/ 12382 h 9525"/>
                      <a:gd name="connsiteX3" fmla="*/ 0 w 9525"/>
                      <a:gd name="connsiteY3" fmla="*/ 12382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lnTo>
                          <a:pt x="12382" y="0"/>
                        </a:lnTo>
                        <a:lnTo>
                          <a:pt x="12382" y="12382"/>
                        </a:lnTo>
                        <a:lnTo>
                          <a:pt x="0" y="12382"/>
                        </a:lnTo>
                        <a:close/>
                      </a:path>
                    </a:pathLst>
                  </a:custGeom>
                  <a:solidFill>
                    <a:schemeClr val="bg1"/>
                  </a:solidFill>
                  <a:ln w="9525" cap="flat">
                    <a:noFill/>
                    <a:prstDash val="solid"/>
                    <a:miter/>
                  </a:ln>
                </p:spPr>
                <p:txBody>
                  <a:bodyPr rtlCol="0" anchor="ctr"/>
                  <a:lstStyle/>
                  <a:p>
                    <a:endParaRPr lang="en-AU" sz="3200"/>
                  </a:p>
                </p:txBody>
              </p:sp>
              <p:sp>
                <p:nvSpPr>
                  <p:cNvPr id="84" name="Freeform: Shape 83">
                    <a:extLst>
                      <a:ext uri="{FF2B5EF4-FFF2-40B4-BE49-F238E27FC236}">
                        <a16:creationId xmlns:a16="http://schemas.microsoft.com/office/drawing/2014/main" id="{4BFC60AA-2EF3-4258-A24E-47B71D115D53}"/>
                      </a:ext>
                    </a:extLst>
                  </p:cNvPr>
                  <p:cNvSpPr/>
                  <p:nvPr/>
                </p:nvSpPr>
                <p:spPr>
                  <a:xfrm>
                    <a:off x="4306234" y="4507668"/>
                    <a:ext cx="9525" cy="9525"/>
                  </a:xfrm>
                  <a:custGeom>
                    <a:avLst/>
                    <a:gdLst>
                      <a:gd name="connsiteX0" fmla="*/ 0 w 9525"/>
                      <a:gd name="connsiteY0" fmla="*/ 0 h 9525"/>
                      <a:gd name="connsiteX1" fmla="*/ 12383 w 9525"/>
                      <a:gd name="connsiteY1" fmla="*/ 0 h 9525"/>
                      <a:gd name="connsiteX2" fmla="*/ 12383 w 9525"/>
                      <a:gd name="connsiteY2" fmla="*/ 12382 h 9525"/>
                      <a:gd name="connsiteX3" fmla="*/ 0 w 9525"/>
                      <a:gd name="connsiteY3" fmla="*/ 12382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lnTo>
                          <a:pt x="12383" y="0"/>
                        </a:lnTo>
                        <a:lnTo>
                          <a:pt x="12383" y="12382"/>
                        </a:lnTo>
                        <a:lnTo>
                          <a:pt x="0" y="12382"/>
                        </a:lnTo>
                        <a:close/>
                      </a:path>
                    </a:pathLst>
                  </a:custGeom>
                  <a:solidFill>
                    <a:schemeClr val="bg1"/>
                  </a:solidFill>
                  <a:ln w="9525" cap="flat">
                    <a:noFill/>
                    <a:prstDash val="solid"/>
                    <a:miter/>
                  </a:ln>
                </p:spPr>
                <p:txBody>
                  <a:bodyPr rtlCol="0" anchor="ctr"/>
                  <a:lstStyle/>
                  <a:p>
                    <a:endParaRPr lang="en-AU" sz="3200"/>
                  </a:p>
                </p:txBody>
              </p:sp>
              <p:sp>
                <p:nvSpPr>
                  <p:cNvPr id="85" name="Freeform: Shape 84">
                    <a:extLst>
                      <a:ext uri="{FF2B5EF4-FFF2-40B4-BE49-F238E27FC236}">
                        <a16:creationId xmlns:a16="http://schemas.microsoft.com/office/drawing/2014/main" id="{14F3D293-6B79-4D7B-8AB9-5F2C381C3B0F}"/>
                      </a:ext>
                    </a:extLst>
                  </p:cNvPr>
                  <p:cNvSpPr/>
                  <p:nvPr/>
                </p:nvSpPr>
                <p:spPr>
                  <a:xfrm>
                    <a:off x="4260514" y="4507668"/>
                    <a:ext cx="9525" cy="9525"/>
                  </a:xfrm>
                  <a:custGeom>
                    <a:avLst/>
                    <a:gdLst>
                      <a:gd name="connsiteX0" fmla="*/ 0 w 9525"/>
                      <a:gd name="connsiteY0" fmla="*/ 0 h 9525"/>
                      <a:gd name="connsiteX1" fmla="*/ 12382 w 9525"/>
                      <a:gd name="connsiteY1" fmla="*/ 0 h 9525"/>
                      <a:gd name="connsiteX2" fmla="*/ 12382 w 9525"/>
                      <a:gd name="connsiteY2" fmla="*/ 12382 h 9525"/>
                      <a:gd name="connsiteX3" fmla="*/ 0 w 9525"/>
                      <a:gd name="connsiteY3" fmla="*/ 12382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lnTo>
                          <a:pt x="12382" y="0"/>
                        </a:lnTo>
                        <a:lnTo>
                          <a:pt x="12382" y="12382"/>
                        </a:lnTo>
                        <a:lnTo>
                          <a:pt x="0" y="12382"/>
                        </a:lnTo>
                        <a:close/>
                      </a:path>
                    </a:pathLst>
                  </a:custGeom>
                  <a:solidFill>
                    <a:schemeClr val="bg1"/>
                  </a:solidFill>
                  <a:ln w="9525" cap="flat">
                    <a:noFill/>
                    <a:prstDash val="solid"/>
                    <a:miter/>
                  </a:ln>
                </p:spPr>
                <p:txBody>
                  <a:bodyPr rtlCol="0" anchor="ctr"/>
                  <a:lstStyle/>
                  <a:p>
                    <a:endParaRPr lang="en-AU" sz="3200"/>
                  </a:p>
                </p:txBody>
              </p:sp>
              <p:sp>
                <p:nvSpPr>
                  <p:cNvPr id="86" name="Freeform: Shape 85">
                    <a:extLst>
                      <a:ext uri="{FF2B5EF4-FFF2-40B4-BE49-F238E27FC236}">
                        <a16:creationId xmlns:a16="http://schemas.microsoft.com/office/drawing/2014/main" id="{22FBE52D-51AB-4415-869F-911279C13FE4}"/>
                      </a:ext>
                    </a:extLst>
                  </p:cNvPr>
                  <p:cNvSpPr/>
                  <p:nvPr/>
                </p:nvSpPr>
                <p:spPr>
                  <a:xfrm>
                    <a:off x="4213842" y="4507668"/>
                    <a:ext cx="9525" cy="9525"/>
                  </a:xfrm>
                  <a:custGeom>
                    <a:avLst/>
                    <a:gdLst>
                      <a:gd name="connsiteX0" fmla="*/ 0 w 9525"/>
                      <a:gd name="connsiteY0" fmla="*/ 0 h 9525"/>
                      <a:gd name="connsiteX1" fmla="*/ 12383 w 9525"/>
                      <a:gd name="connsiteY1" fmla="*/ 0 h 9525"/>
                      <a:gd name="connsiteX2" fmla="*/ 12383 w 9525"/>
                      <a:gd name="connsiteY2" fmla="*/ 12382 h 9525"/>
                      <a:gd name="connsiteX3" fmla="*/ 0 w 9525"/>
                      <a:gd name="connsiteY3" fmla="*/ 12382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lnTo>
                          <a:pt x="12383" y="0"/>
                        </a:lnTo>
                        <a:lnTo>
                          <a:pt x="12383" y="12382"/>
                        </a:lnTo>
                        <a:lnTo>
                          <a:pt x="0" y="12382"/>
                        </a:lnTo>
                        <a:close/>
                      </a:path>
                    </a:pathLst>
                  </a:custGeom>
                  <a:solidFill>
                    <a:schemeClr val="bg1"/>
                  </a:solidFill>
                  <a:ln w="9525" cap="flat">
                    <a:noFill/>
                    <a:prstDash val="solid"/>
                    <a:miter/>
                  </a:ln>
                </p:spPr>
                <p:txBody>
                  <a:bodyPr rtlCol="0" anchor="ctr"/>
                  <a:lstStyle/>
                  <a:p>
                    <a:endParaRPr lang="en-AU" sz="3200"/>
                  </a:p>
                </p:txBody>
              </p:sp>
              <p:sp>
                <p:nvSpPr>
                  <p:cNvPr id="87" name="Freeform: Shape 86">
                    <a:extLst>
                      <a:ext uri="{FF2B5EF4-FFF2-40B4-BE49-F238E27FC236}">
                        <a16:creationId xmlns:a16="http://schemas.microsoft.com/office/drawing/2014/main" id="{95696631-65FC-4B6E-A494-656C271CDDD2}"/>
                      </a:ext>
                    </a:extLst>
                  </p:cNvPr>
                  <p:cNvSpPr/>
                  <p:nvPr/>
                </p:nvSpPr>
                <p:spPr>
                  <a:xfrm>
                    <a:off x="4168122" y="4507668"/>
                    <a:ext cx="9525" cy="9525"/>
                  </a:xfrm>
                  <a:custGeom>
                    <a:avLst/>
                    <a:gdLst>
                      <a:gd name="connsiteX0" fmla="*/ 0 w 9525"/>
                      <a:gd name="connsiteY0" fmla="*/ 0 h 9525"/>
                      <a:gd name="connsiteX1" fmla="*/ 12383 w 9525"/>
                      <a:gd name="connsiteY1" fmla="*/ 0 h 9525"/>
                      <a:gd name="connsiteX2" fmla="*/ 12383 w 9525"/>
                      <a:gd name="connsiteY2" fmla="*/ 12382 h 9525"/>
                      <a:gd name="connsiteX3" fmla="*/ 0 w 9525"/>
                      <a:gd name="connsiteY3" fmla="*/ 12382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lnTo>
                          <a:pt x="12383" y="0"/>
                        </a:lnTo>
                        <a:lnTo>
                          <a:pt x="12383" y="12382"/>
                        </a:lnTo>
                        <a:lnTo>
                          <a:pt x="0" y="12382"/>
                        </a:lnTo>
                        <a:close/>
                      </a:path>
                    </a:pathLst>
                  </a:custGeom>
                  <a:solidFill>
                    <a:schemeClr val="bg1"/>
                  </a:solidFill>
                  <a:ln w="9525" cap="flat">
                    <a:noFill/>
                    <a:prstDash val="solid"/>
                    <a:miter/>
                  </a:ln>
                </p:spPr>
                <p:txBody>
                  <a:bodyPr rtlCol="0" anchor="ctr"/>
                  <a:lstStyle/>
                  <a:p>
                    <a:endParaRPr lang="en-AU" sz="3200"/>
                  </a:p>
                </p:txBody>
              </p:sp>
              <p:sp>
                <p:nvSpPr>
                  <p:cNvPr id="88" name="Freeform: Shape 87">
                    <a:extLst>
                      <a:ext uri="{FF2B5EF4-FFF2-40B4-BE49-F238E27FC236}">
                        <a16:creationId xmlns:a16="http://schemas.microsoft.com/office/drawing/2014/main" id="{D1284209-3397-428B-93F7-0C03DFF0A69F}"/>
                      </a:ext>
                    </a:extLst>
                  </p:cNvPr>
                  <p:cNvSpPr/>
                  <p:nvPr/>
                </p:nvSpPr>
                <p:spPr>
                  <a:xfrm>
                    <a:off x="4149071" y="4188327"/>
                    <a:ext cx="371475" cy="190500"/>
                  </a:xfrm>
                  <a:custGeom>
                    <a:avLst/>
                    <a:gdLst>
                      <a:gd name="connsiteX0" fmla="*/ 17145 w 371475"/>
                      <a:gd name="connsiteY0" fmla="*/ 193611 h 190500"/>
                      <a:gd name="connsiteX1" fmla="*/ 102870 w 371475"/>
                      <a:gd name="connsiteY1" fmla="*/ 108838 h 190500"/>
                      <a:gd name="connsiteX2" fmla="*/ 165735 w 371475"/>
                      <a:gd name="connsiteY2" fmla="*/ 143128 h 190500"/>
                      <a:gd name="connsiteX3" fmla="*/ 177165 w 371475"/>
                      <a:gd name="connsiteY3" fmla="*/ 141223 h 190500"/>
                      <a:gd name="connsiteX4" fmla="*/ 236220 w 371475"/>
                      <a:gd name="connsiteY4" fmla="*/ 75501 h 190500"/>
                      <a:gd name="connsiteX5" fmla="*/ 289560 w 371475"/>
                      <a:gd name="connsiteY5" fmla="*/ 106933 h 190500"/>
                      <a:gd name="connsiteX6" fmla="*/ 301943 w 371475"/>
                      <a:gd name="connsiteY6" fmla="*/ 105028 h 190500"/>
                      <a:gd name="connsiteX7" fmla="*/ 359093 w 371475"/>
                      <a:gd name="connsiteY7" fmla="*/ 33591 h 190500"/>
                      <a:gd name="connsiteX8" fmla="*/ 367665 w 371475"/>
                      <a:gd name="connsiteY8" fmla="*/ 40258 h 190500"/>
                      <a:gd name="connsiteX9" fmla="*/ 373380 w 371475"/>
                      <a:gd name="connsiteY9" fmla="*/ 36448 h 190500"/>
                      <a:gd name="connsiteX10" fmla="*/ 370523 w 371475"/>
                      <a:gd name="connsiteY10" fmla="*/ 3111 h 190500"/>
                      <a:gd name="connsiteX11" fmla="*/ 365760 w 371475"/>
                      <a:gd name="connsiteY11" fmla="*/ 253 h 190500"/>
                      <a:gd name="connsiteX12" fmla="*/ 332423 w 371475"/>
                      <a:gd name="connsiteY12" fmla="*/ 8826 h 190500"/>
                      <a:gd name="connsiteX13" fmla="*/ 331470 w 371475"/>
                      <a:gd name="connsiteY13" fmla="*/ 15493 h 190500"/>
                      <a:gd name="connsiteX14" fmla="*/ 342900 w 371475"/>
                      <a:gd name="connsiteY14" fmla="*/ 23113 h 190500"/>
                      <a:gd name="connsiteX15" fmla="*/ 292418 w 371475"/>
                      <a:gd name="connsiteY15" fmla="*/ 86931 h 190500"/>
                      <a:gd name="connsiteX16" fmla="*/ 239078 w 371475"/>
                      <a:gd name="connsiteY16" fmla="*/ 55498 h 190500"/>
                      <a:gd name="connsiteX17" fmla="*/ 226695 w 371475"/>
                      <a:gd name="connsiteY17" fmla="*/ 57403 h 190500"/>
                      <a:gd name="connsiteX18" fmla="*/ 167640 w 371475"/>
                      <a:gd name="connsiteY18" fmla="*/ 123126 h 190500"/>
                      <a:gd name="connsiteX19" fmla="*/ 104775 w 371475"/>
                      <a:gd name="connsiteY19" fmla="*/ 88836 h 190500"/>
                      <a:gd name="connsiteX20" fmla="*/ 93345 w 371475"/>
                      <a:gd name="connsiteY20" fmla="*/ 90741 h 190500"/>
                      <a:gd name="connsiteX21" fmla="*/ 2858 w 371475"/>
                      <a:gd name="connsiteY21" fmla="*/ 180276 h 190500"/>
                      <a:gd name="connsiteX22" fmla="*/ 2858 w 371475"/>
                      <a:gd name="connsiteY22" fmla="*/ 193611 h 190500"/>
                      <a:gd name="connsiteX23" fmla="*/ 17145 w 371475"/>
                      <a:gd name="connsiteY23" fmla="*/ 193611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71475" h="190500">
                        <a:moveTo>
                          <a:pt x="17145" y="193611"/>
                        </a:moveTo>
                        <a:lnTo>
                          <a:pt x="102870" y="108838"/>
                        </a:lnTo>
                        <a:lnTo>
                          <a:pt x="165735" y="143128"/>
                        </a:lnTo>
                        <a:cubicBezTo>
                          <a:pt x="169545" y="145033"/>
                          <a:pt x="174308" y="144081"/>
                          <a:pt x="177165" y="141223"/>
                        </a:cubicBezTo>
                        <a:lnTo>
                          <a:pt x="236220" y="75501"/>
                        </a:lnTo>
                        <a:lnTo>
                          <a:pt x="289560" y="106933"/>
                        </a:lnTo>
                        <a:cubicBezTo>
                          <a:pt x="293370" y="109791"/>
                          <a:pt x="299085" y="108838"/>
                          <a:pt x="301943" y="105028"/>
                        </a:cubicBezTo>
                        <a:lnTo>
                          <a:pt x="359093" y="33591"/>
                        </a:lnTo>
                        <a:lnTo>
                          <a:pt x="367665" y="40258"/>
                        </a:lnTo>
                        <a:cubicBezTo>
                          <a:pt x="370523" y="42163"/>
                          <a:pt x="373380" y="40258"/>
                          <a:pt x="373380" y="36448"/>
                        </a:cubicBezTo>
                        <a:lnTo>
                          <a:pt x="370523" y="3111"/>
                        </a:lnTo>
                        <a:cubicBezTo>
                          <a:pt x="370523" y="1206"/>
                          <a:pt x="367665" y="-699"/>
                          <a:pt x="365760" y="253"/>
                        </a:cubicBezTo>
                        <a:lnTo>
                          <a:pt x="332423" y="8826"/>
                        </a:lnTo>
                        <a:cubicBezTo>
                          <a:pt x="329565" y="9778"/>
                          <a:pt x="328613" y="13588"/>
                          <a:pt x="331470" y="15493"/>
                        </a:cubicBezTo>
                        <a:lnTo>
                          <a:pt x="342900" y="23113"/>
                        </a:lnTo>
                        <a:lnTo>
                          <a:pt x="292418" y="86931"/>
                        </a:lnTo>
                        <a:lnTo>
                          <a:pt x="239078" y="55498"/>
                        </a:lnTo>
                        <a:cubicBezTo>
                          <a:pt x="235268" y="53593"/>
                          <a:pt x="230505" y="53593"/>
                          <a:pt x="226695" y="57403"/>
                        </a:cubicBezTo>
                        <a:lnTo>
                          <a:pt x="167640" y="123126"/>
                        </a:lnTo>
                        <a:lnTo>
                          <a:pt x="104775" y="88836"/>
                        </a:lnTo>
                        <a:cubicBezTo>
                          <a:pt x="100965" y="86931"/>
                          <a:pt x="96202" y="87883"/>
                          <a:pt x="93345" y="90741"/>
                        </a:cubicBezTo>
                        <a:lnTo>
                          <a:pt x="2858" y="180276"/>
                        </a:lnTo>
                        <a:cubicBezTo>
                          <a:pt x="-953" y="184086"/>
                          <a:pt x="-953" y="189801"/>
                          <a:pt x="2858" y="193611"/>
                        </a:cubicBezTo>
                        <a:cubicBezTo>
                          <a:pt x="7620" y="197421"/>
                          <a:pt x="13335" y="197421"/>
                          <a:pt x="17145" y="193611"/>
                        </a:cubicBezTo>
                        <a:close/>
                      </a:path>
                    </a:pathLst>
                  </a:custGeom>
                  <a:solidFill>
                    <a:schemeClr val="bg1"/>
                  </a:solidFill>
                  <a:ln w="9525" cap="flat">
                    <a:noFill/>
                    <a:prstDash val="solid"/>
                    <a:miter/>
                  </a:ln>
                </p:spPr>
                <p:txBody>
                  <a:bodyPr rtlCol="0" anchor="ctr"/>
                  <a:lstStyle/>
                  <a:p>
                    <a:endParaRPr lang="en-AU" sz="3200"/>
                  </a:p>
                </p:txBody>
              </p:sp>
              <p:sp>
                <p:nvSpPr>
                  <p:cNvPr id="89" name="Freeform: Shape 88">
                    <a:extLst>
                      <a:ext uri="{FF2B5EF4-FFF2-40B4-BE49-F238E27FC236}">
                        <a16:creationId xmlns:a16="http://schemas.microsoft.com/office/drawing/2014/main" id="{47C085BD-C00D-4453-909A-61D3CF748FDE}"/>
                      </a:ext>
                    </a:extLst>
                  </p:cNvPr>
                  <p:cNvSpPr/>
                  <p:nvPr/>
                </p:nvSpPr>
                <p:spPr>
                  <a:xfrm>
                    <a:off x="4207174" y="4131431"/>
                    <a:ext cx="66675" cy="104775"/>
                  </a:xfrm>
                  <a:custGeom>
                    <a:avLst/>
                    <a:gdLst>
                      <a:gd name="connsiteX0" fmla="*/ 24765 w 66675"/>
                      <a:gd name="connsiteY0" fmla="*/ 72390 h 104775"/>
                      <a:gd name="connsiteX1" fmla="*/ 37148 w 66675"/>
                      <a:gd name="connsiteY1" fmla="*/ 110490 h 104775"/>
                      <a:gd name="connsiteX2" fmla="*/ 49530 w 66675"/>
                      <a:gd name="connsiteY2" fmla="*/ 72390 h 104775"/>
                      <a:gd name="connsiteX3" fmla="*/ 74295 w 66675"/>
                      <a:gd name="connsiteY3" fmla="*/ 37147 h 104775"/>
                      <a:gd name="connsiteX4" fmla="*/ 37148 w 66675"/>
                      <a:gd name="connsiteY4" fmla="*/ 0 h 104775"/>
                      <a:gd name="connsiteX5" fmla="*/ 0 w 66675"/>
                      <a:gd name="connsiteY5" fmla="*/ 37147 h 104775"/>
                      <a:gd name="connsiteX6" fmla="*/ 24765 w 66675"/>
                      <a:gd name="connsiteY6" fmla="*/ 72390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5" h="104775">
                        <a:moveTo>
                          <a:pt x="24765" y="72390"/>
                        </a:moveTo>
                        <a:lnTo>
                          <a:pt x="37148" y="110490"/>
                        </a:lnTo>
                        <a:lnTo>
                          <a:pt x="49530" y="72390"/>
                        </a:lnTo>
                        <a:cubicBezTo>
                          <a:pt x="63818" y="66675"/>
                          <a:pt x="74295" y="53340"/>
                          <a:pt x="74295" y="37147"/>
                        </a:cubicBezTo>
                        <a:cubicBezTo>
                          <a:pt x="74295" y="16192"/>
                          <a:pt x="57150" y="0"/>
                          <a:pt x="37148" y="0"/>
                        </a:cubicBezTo>
                        <a:cubicBezTo>
                          <a:pt x="16192" y="0"/>
                          <a:pt x="0" y="17145"/>
                          <a:pt x="0" y="37147"/>
                        </a:cubicBezTo>
                        <a:cubicBezTo>
                          <a:pt x="952" y="53340"/>
                          <a:pt x="10477" y="67627"/>
                          <a:pt x="24765" y="72390"/>
                        </a:cubicBezTo>
                        <a:close/>
                      </a:path>
                    </a:pathLst>
                  </a:custGeom>
                  <a:solidFill>
                    <a:schemeClr val="bg1"/>
                  </a:solidFill>
                  <a:ln w="9525" cap="flat">
                    <a:noFill/>
                    <a:prstDash val="solid"/>
                    <a:miter/>
                  </a:ln>
                </p:spPr>
                <p:txBody>
                  <a:bodyPr rtlCol="0" anchor="ctr"/>
                  <a:lstStyle/>
                  <a:p>
                    <a:endParaRPr lang="en-AU" sz="3200"/>
                  </a:p>
                </p:txBody>
              </p:sp>
              <p:sp>
                <p:nvSpPr>
                  <p:cNvPr id="90" name="Freeform: Shape 89">
                    <a:extLst>
                      <a:ext uri="{FF2B5EF4-FFF2-40B4-BE49-F238E27FC236}">
                        <a16:creationId xmlns:a16="http://schemas.microsoft.com/office/drawing/2014/main" id="{750797A6-BD13-4E12-A122-64D399CEC927}"/>
                      </a:ext>
                    </a:extLst>
                  </p:cNvPr>
                  <p:cNvSpPr/>
                  <p:nvPr/>
                </p:nvSpPr>
                <p:spPr>
                  <a:xfrm>
                    <a:off x="4339572" y="4116191"/>
                    <a:ext cx="66675" cy="104775"/>
                  </a:xfrm>
                  <a:custGeom>
                    <a:avLst/>
                    <a:gdLst>
                      <a:gd name="connsiteX0" fmla="*/ 24765 w 66675"/>
                      <a:gd name="connsiteY0" fmla="*/ 72390 h 104775"/>
                      <a:gd name="connsiteX1" fmla="*/ 37147 w 66675"/>
                      <a:gd name="connsiteY1" fmla="*/ 110490 h 104775"/>
                      <a:gd name="connsiteX2" fmla="*/ 49530 w 66675"/>
                      <a:gd name="connsiteY2" fmla="*/ 72390 h 104775"/>
                      <a:gd name="connsiteX3" fmla="*/ 74295 w 66675"/>
                      <a:gd name="connsiteY3" fmla="*/ 37147 h 104775"/>
                      <a:gd name="connsiteX4" fmla="*/ 37147 w 66675"/>
                      <a:gd name="connsiteY4" fmla="*/ 0 h 104775"/>
                      <a:gd name="connsiteX5" fmla="*/ 0 w 66675"/>
                      <a:gd name="connsiteY5" fmla="*/ 37147 h 104775"/>
                      <a:gd name="connsiteX6" fmla="*/ 24765 w 66675"/>
                      <a:gd name="connsiteY6" fmla="*/ 72390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5" h="104775">
                        <a:moveTo>
                          <a:pt x="24765" y="72390"/>
                        </a:moveTo>
                        <a:lnTo>
                          <a:pt x="37147" y="110490"/>
                        </a:lnTo>
                        <a:lnTo>
                          <a:pt x="49530" y="72390"/>
                        </a:lnTo>
                        <a:cubicBezTo>
                          <a:pt x="63818" y="66675"/>
                          <a:pt x="74295" y="53340"/>
                          <a:pt x="74295" y="37147"/>
                        </a:cubicBezTo>
                        <a:cubicBezTo>
                          <a:pt x="74295" y="16192"/>
                          <a:pt x="57150" y="0"/>
                          <a:pt x="37147" y="0"/>
                        </a:cubicBezTo>
                        <a:cubicBezTo>
                          <a:pt x="16192" y="0"/>
                          <a:pt x="0" y="17145"/>
                          <a:pt x="0" y="37147"/>
                        </a:cubicBezTo>
                        <a:cubicBezTo>
                          <a:pt x="0" y="53340"/>
                          <a:pt x="10477" y="66675"/>
                          <a:pt x="24765" y="72390"/>
                        </a:cubicBezTo>
                        <a:close/>
                      </a:path>
                    </a:pathLst>
                  </a:custGeom>
                  <a:solidFill>
                    <a:schemeClr val="bg1"/>
                  </a:solidFill>
                  <a:ln w="9525" cap="flat">
                    <a:noFill/>
                    <a:prstDash val="solid"/>
                    <a:miter/>
                  </a:ln>
                </p:spPr>
                <p:txBody>
                  <a:bodyPr rtlCol="0" anchor="ctr"/>
                  <a:lstStyle/>
                  <a:p>
                    <a:endParaRPr lang="en-AU" sz="3200"/>
                  </a:p>
                </p:txBody>
              </p:sp>
              <p:sp>
                <p:nvSpPr>
                  <p:cNvPr id="91" name="Freeform: Shape 90">
                    <a:extLst>
                      <a:ext uri="{FF2B5EF4-FFF2-40B4-BE49-F238E27FC236}">
                        <a16:creationId xmlns:a16="http://schemas.microsoft.com/office/drawing/2014/main" id="{7FFD8E5D-8281-4AD4-AF05-F82EFFEF71EC}"/>
                      </a:ext>
                    </a:extLst>
                  </p:cNvPr>
                  <p:cNvSpPr/>
                  <p:nvPr/>
                </p:nvSpPr>
                <p:spPr>
                  <a:xfrm>
                    <a:off x="4272897" y="4369079"/>
                    <a:ext cx="85725" cy="66675"/>
                  </a:xfrm>
                  <a:custGeom>
                    <a:avLst/>
                    <a:gdLst>
                      <a:gd name="connsiteX0" fmla="*/ 61913 w 85725"/>
                      <a:gd name="connsiteY0" fmla="*/ 21431 h 66675"/>
                      <a:gd name="connsiteX1" fmla="*/ 49530 w 85725"/>
                      <a:gd name="connsiteY1" fmla="*/ 1429 h 66675"/>
                      <a:gd name="connsiteX2" fmla="*/ 42863 w 85725"/>
                      <a:gd name="connsiteY2" fmla="*/ 1429 h 66675"/>
                      <a:gd name="connsiteX3" fmla="*/ 30480 w 85725"/>
                      <a:gd name="connsiteY3" fmla="*/ 21431 h 66675"/>
                      <a:gd name="connsiteX4" fmla="*/ 11430 w 85725"/>
                      <a:gd name="connsiteY4" fmla="*/ 21431 h 66675"/>
                      <a:gd name="connsiteX5" fmla="*/ 0 w 85725"/>
                      <a:gd name="connsiteY5" fmla="*/ 32861 h 66675"/>
                      <a:gd name="connsiteX6" fmla="*/ 0 w 85725"/>
                      <a:gd name="connsiteY6" fmla="*/ 64294 h 66675"/>
                      <a:gd name="connsiteX7" fmla="*/ 11430 w 85725"/>
                      <a:gd name="connsiteY7" fmla="*/ 75724 h 66675"/>
                      <a:gd name="connsiteX8" fmla="*/ 80963 w 85725"/>
                      <a:gd name="connsiteY8" fmla="*/ 75724 h 66675"/>
                      <a:gd name="connsiteX9" fmla="*/ 92392 w 85725"/>
                      <a:gd name="connsiteY9" fmla="*/ 64294 h 66675"/>
                      <a:gd name="connsiteX10" fmla="*/ 92392 w 85725"/>
                      <a:gd name="connsiteY10" fmla="*/ 32861 h 66675"/>
                      <a:gd name="connsiteX11" fmla="*/ 80963 w 85725"/>
                      <a:gd name="connsiteY11" fmla="*/ 21431 h 66675"/>
                      <a:gd name="connsiteX12" fmla="*/ 61913 w 85725"/>
                      <a:gd name="connsiteY12" fmla="*/ 21431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725" h="66675">
                        <a:moveTo>
                          <a:pt x="61913" y="21431"/>
                        </a:moveTo>
                        <a:lnTo>
                          <a:pt x="49530" y="1429"/>
                        </a:lnTo>
                        <a:cubicBezTo>
                          <a:pt x="47625" y="-476"/>
                          <a:pt x="44767" y="-476"/>
                          <a:pt x="42863" y="1429"/>
                        </a:cubicBezTo>
                        <a:lnTo>
                          <a:pt x="30480" y="21431"/>
                        </a:lnTo>
                        <a:lnTo>
                          <a:pt x="11430" y="21431"/>
                        </a:lnTo>
                        <a:cubicBezTo>
                          <a:pt x="4763" y="21431"/>
                          <a:pt x="0" y="26194"/>
                          <a:pt x="0" y="32861"/>
                        </a:cubicBezTo>
                        <a:lnTo>
                          <a:pt x="0" y="64294"/>
                        </a:lnTo>
                        <a:cubicBezTo>
                          <a:pt x="0" y="70961"/>
                          <a:pt x="4763" y="75724"/>
                          <a:pt x="11430" y="75724"/>
                        </a:cubicBezTo>
                        <a:lnTo>
                          <a:pt x="80963" y="75724"/>
                        </a:lnTo>
                        <a:cubicBezTo>
                          <a:pt x="87630" y="75724"/>
                          <a:pt x="92392" y="70961"/>
                          <a:pt x="92392" y="64294"/>
                        </a:cubicBezTo>
                        <a:lnTo>
                          <a:pt x="92392" y="32861"/>
                        </a:lnTo>
                        <a:cubicBezTo>
                          <a:pt x="92392" y="26194"/>
                          <a:pt x="87630" y="21431"/>
                          <a:pt x="80963" y="21431"/>
                        </a:cubicBezTo>
                        <a:lnTo>
                          <a:pt x="61913" y="21431"/>
                        </a:lnTo>
                        <a:close/>
                      </a:path>
                    </a:pathLst>
                  </a:custGeom>
                  <a:solidFill>
                    <a:schemeClr val="bg1"/>
                  </a:solidFill>
                  <a:ln w="9525" cap="flat">
                    <a:noFill/>
                    <a:prstDash val="solid"/>
                    <a:miter/>
                  </a:ln>
                </p:spPr>
                <p:txBody>
                  <a:bodyPr rtlCol="0" anchor="ctr"/>
                  <a:lstStyle/>
                  <a:p>
                    <a:endParaRPr lang="en-AU" sz="3200"/>
                  </a:p>
                </p:txBody>
              </p:sp>
              <p:sp>
                <p:nvSpPr>
                  <p:cNvPr id="92" name="Freeform: Shape 91">
                    <a:extLst>
                      <a:ext uri="{FF2B5EF4-FFF2-40B4-BE49-F238E27FC236}">
                        <a16:creationId xmlns:a16="http://schemas.microsoft.com/office/drawing/2014/main" id="{C476CEE4-7C56-4A8B-830F-BD1CFDB4E17B}"/>
                      </a:ext>
                    </a:extLst>
                  </p:cNvPr>
                  <p:cNvSpPr/>
                  <p:nvPr/>
                </p:nvSpPr>
                <p:spPr>
                  <a:xfrm>
                    <a:off x="4398627" y="4317644"/>
                    <a:ext cx="85725" cy="66675"/>
                  </a:xfrm>
                  <a:custGeom>
                    <a:avLst/>
                    <a:gdLst>
                      <a:gd name="connsiteX0" fmla="*/ 61913 w 85725"/>
                      <a:gd name="connsiteY0" fmla="*/ 21431 h 66675"/>
                      <a:gd name="connsiteX1" fmla="*/ 49530 w 85725"/>
                      <a:gd name="connsiteY1" fmla="*/ 1429 h 66675"/>
                      <a:gd name="connsiteX2" fmla="*/ 42863 w 85725"/>
                      <a:gd name="connsiteY2" fmla="*/ 1429 h 66675"/>
                      <a:gd name="connsiteX3" fmla="*/ 30480 w 85725"/>
                      <a:gd name="connsiteY3" fmla="*/ 21431 h 66675"/>
                      <a:gd name="connsiteX4" fmla="*/ 11430 w 85725"/>
                      <a:gd name="connsiteY4" fmla="*/ 21431 h 66675"/>
                      <a:gd name="connsiteX5" fmla="*/ 0 w 85725"/>
                      <a:gd name="connsiteY5" fmla="*/ 32861 h 66675"/>
                      <a:gd name="connsiteX6" fmla="*/ 0 w 85725"/>
                      <a:gd name="connsiteY6" fmla="*/ 64294 h 66675"/>
                      <a:gd name="connsiteX7" fmla="*/ 11430 w 85725"/>
                      <a:gd name="connsiteY7" fmla="*/ 75724 h 66675"/>
                      <a:gd name="connsiteX8" fmla="*/ 80963 w 85725"/>
                      <a:gd name="connsiteY8" fmla="*/ 75724 h 66675"/>
                      <a:gd name="connsiteX9" fmla="*/ 92392 w 85725"/>
                      <a:gd name="connsiteY9" fmla="*/ 64294 h 66675"/>
                      <a:gd name="connsiteX10" fmla="*/ 92392 w 85725"/>
                      <a:gd name="connsiteY10" fmla="*/ 32861 h 66675"/>
                      <a:gd name="connsiteX11" fmla="*/ 80963 w 85725"/>
                      <a:gd name="connsiteY11" fmla="*/ 21431 h 66675"/>
                      <a:gd name="connsiteX12" fmla="*/ 61913 w 85725"/>
                      <a:gd name="connsiteY12" fmla="*/ 21431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725" h="66675">
                        <a:moveTo>
                          <a:pt x="61913" y="21431"/>
                        </a:moveTo>
                        <a:lnTo>
                          <a:pt x="49530" y="1429"/>
                        </a:lnTo>
                        <a:cubicBezTo>
                          <a:pt x="47625" y="-476"/>
                          <a:pt x="44767" y="-476"/>
                          <a:pt x="42863" y="1429"/>
                        </a:cubicBezTo>
                        <a:lnTo>
                          <a:pt x="30480" y="21431"/>
                        </a:lnTo>
                        <a:lnTo>
                          <a:pt x="11430" y="21431"/>
                        </a:lnTo>
                        <a:cubicBezTo>
                          <a:pt x="4763" y="21431"/>
                          <a:pt x="0" y="26194"/>
                          <a:pt x="0" y="32861"/>
                        </a:cubicBezTo>
                        <a:lnTo>
                          <a:pt x="0" y="64294"/>
                        </a:lnTo>
                        <a:cubicBezTo>
                          <a:pt x="0" y="70961"/>
                          <a:pt x="4763" y="75724"/>
                          <a:pt x="11430" y="75724"/>
                        </a:cubicBezTo>
                        <a:lnTo>
                          <a:pt x="80963" y="75724"/>
                        </a:lnTo>
                        <a:cubicBezTo>
                          <a:pt x="87630" y="75724"/>
                          <a:pt x="92392" y="70961"/>
                          <a:pt x="92392" y="64294"/>
                        </a:cubicBezTo>
                        <a:lnTo>
                          <a:pt x="92392" y="32861"/>
                        </a:lnTo>
                        <a:cubicBezTo>
                          <a:pt x="92392" y="26194"/>
                          <a:pt x="87630" y="21431"/>
                          <a:pt x="80963" y="21431"/>
                        </a:cubicBezTo>
                        <a:lnTo>
                          <a:pt x="61913" y="21431"/>
                        </a:lnTo>
                        <a:close/>
                      </a:path>
                    </a:pathLst>
                  </a:custGeom>
                  <a:solidFill>
                    <a:schemeClr val="bg1"/>
                  </a:solidFill>
                  <a:ln w="9525" cap="flat">
                    <a:noFill/>
                    <a:prstDash val="solid"/>
                    <a:miter/>
                  </a:ln>
                </p:spPr>
                <p:txBody>
                  <a:bodyPr rtlCol="0" anchor="ctr"/>
                  <a:lstStyle/>
                  <a:p>
                    <a:endParaRPr lang="en-AU" sz="3200"/>
                  </a:p>
                </p:txBody>
              </p:sp>
              <p:sp>
                <p:nvSpPr>
                  <p:cNvPr id="93" name="Arrow: Right 92">
                    <a:extLst>
                      <a:ext uri="{FF2B5EF4-FFF2-40B4-BE49-F238E27FC236}">
                        <a16:creationId xmlns:a16="http://schemas.microsoft.com/office/drawing/2014/main" id="{604661F2-E110-407F-AB67-C224489E7959}"/>
                      </a:ext>
                    </a:extLst>
                  </p:cNvPr>
                  <p:cNvSpPr/>
                  <p:nvPr/>
                </p:nvSpPr>
                <p:spPr>
                  <a:xfrm>
                    <a:off x="4140498" y="4475558"/>
                    <a:ext cx="398973" cy="28800"/>
                  </a:xfrm>
                  <a:prstGeom prst="rightArrow">
                    <a:avLst>
                      <a:gd name="adj1" fmla="val 50000"/>
                      <a:gd name="adj2"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dirty="0">
                      <a:solidFill>
                        <a:schemeClr val="tx1"/>
                      </a:solidFill>
                    </a:endParaRPr>
                  </a:p>
                </p:txBody>
              </p:sp>
            </p:grpSp>
          </p:grpSp>
        </p:grpSp>
        <p:grpSp>
          <p:nvGrpSpPr>
            <p:cNvPr id="114" name="Group 113">
              <a:extLst>
                <a:ext uri="{FF2B5EF4-FFF2-40B4-BE49-F238E27FC236}">
                  <a16:creationId xmlns:a16="http://schemas.microsoft.com/office/drawing/2014/main" id="{4A64C6C7-737A-4EA3-87E8-D0DBA993D398}"/>
                </a:ext>
              </a:extLst>
            </p:cNvPr>
            <p:cNvGrpSpPr/>
            <p:nvPr/>
          </p:nvGrpSpPr>
          <p:grpSpPr>
            <a:xfrm>
              <a:off x="1296596" y="3465077"/>
              <a:ext cx="4561819" cy="516334"/>
              <a:chOff x="1621290" y="3302151"/>
              <a:chExt cx="5479819" cy="620238"/>
            </a:xfrm>
          </p:grpSpPr>
          <p:grpSp>
            <p:nvGrpSpPr>
              <p:cNvPr id="115" name="Group 114">
                <a:extLst>
                  <a:ext uri="{FF2B5EF4-FFF2-40B4-BE49-F238E27FC236}">
                    <a16:creationId xmlns:a16="http://schemas.microsoft.com/office/drawing/2014/main" id="{811EBD6B-1E0D-49AA-9642-369990C384C3}"/>
                  </a:ext>
                </a:extLst>
              </p:cNvPr>
              <p:cNvGrpSpPr/>
              <p:nvPr/>
            </p:nvGrpSpPr>
            <p:grpSpPr>
              <a:xfrm>
                <a:off x="1932117" y="3375825"/>
                <a:ext cx="5168992" cy="443654"/>
                <a:chOff x="1932117" y="3375825"/>
                <a:chExt cx="5168992" cy="443654"/>
              </a:xfrm>
            </p:grpSpPr>
            <p:sp>
              <p:nvSpPr>
                <p:cNvPr id="122" name="Arrow: Right 121">
                  <a:extLst>
                    <a:ext uri="{FF2B5EF4-FFF2-40B4-BE49-F238E27FC236}">
                      <a16:creationId xmlns:a16="http://schemas.microsoft.com/office/drawing/2014/main" id="{7EF0F85E-CE0B-44E9-A670-569592FD58B5}"/>
                    </a:ext>
                  </a:extLst>
                </p:cNvPr>
                <p:cNvSpPr/>
                <p:nvPr/>
              </p:nvSpPr>
              <p:spPr>
                <a:xfrm>
                  <a:off x="1932117" y="3393744"/>
                  <a:ext cx="5168992" cy="407897"/>
                </a:xfrm>
                <a:prstGeom prst="rightArrow">
                  <a:avLst>
                    <a:gd name="adj1" fmla="val 10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a:solidFill>
                      <a:schemeClr val="tx1"/>
                    </a:solidFill>
                  </a:endParaRPr>
                </a:p>
              </p:txBody>
            </p:sp>
            <p:sp>
              <p:nvSpPr>
                <p:cNvPr id="123" name="TextBox 122">
                  <a:extLst>
                    <a:ext uri="{FF2B5EF4-FFF2-40B4-BE49-F238E27FC236}">
                      <a16:creationId xmlns:a16="http://schemas.microsoft.com/office/drawing/2014/main" id="{9B43A545-DD1A-4050-BC5E-E033E63FB3E4}"/>
                    </a:ext>
                  </a:extLst>
                </p:cNvPr>
                <p:cNvSpPr txBox="1"/>
                <p:nvPr/>
              </p:nvSpPr>
              <p:spPr>
                <a:xfrm>
                  <a:off x="2392626" y="3375825"/>
                  <a:ext cx="2990198" cy="443654"/>
                </a:xfrm>
                <a:prstGeom prst="rect">
                  <a:avLst/>
                </a:prstGeom>
                <a:noFill/>
              </p:spPr>
              <p:txBody>
                <a:bodyPr wrap="square" lIns="0" tIns="0" rIns="0" bIns="0" rtlCol="0">
                  <a:spAutoFit/>
                </a:bodyPr>
                <a:lstStyle/>
                <a:p>
                  <a:r>
                    <a:rPr lang="en-ZA" sz="2400" dirty="0"/>
                    <a:t>Working Storage</a:t>
                  </a:r>
                </a:p>
              </p:txBody>
            </p:sp>
          </p:grpSp>
          <p:sp>
            <p:nvSpPr>
              <p:cNvPr id="116" name="Oval 115" title="Circle Background">
                <a:extLst>
                  <a:ext uri="{FF2B5EF4-FFF2-40B4-BE49-F238E27FC236}">
                    <a16:creationId xmlns:a16="http://schemas.microsoft.com/office/drawing/2014/main" id="{EAD6D22B-5F41-4B35-8769-A4C861F1967D}"/>
                  </a:ext>
                </a:extLst>
              </p:cNvPr>
              <p:cNvSpPr/>
              <p:nvPr/>
            </p:nvSpPr>
            <p:spPr>
              <a:xfrm>
                <a:off x="1621290" y="3302151"/>
                <a:ext cx="620238" cy="620238"/>
              </a:xfrm>
              <a:prstGeom prst="ellips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grpSp>
            <p:nvGrpSpPr>
              <p:cNvPr id="117" name="Group 116">
                <a:extLst>
                  <a:ext uri="{FF2B5EF4-FFF2-40B4-BE49-F238E27FC236}">
                    <a16:creationId xmlns:a16="http://schemas.microsoft.com/office/drawing/2014/main" id="{8B47D013-3C06-4F0C-A46C-0E6352524D34}"/>
                  </a:ext>
                </a:extLst>
              </p:cNvPr>
              <p:cNvGrpSpPr/>
              <p:nvPr/>
            </p:nvGrpSpPr>
            <p:grpSpPr>
              <a:xfrm>
                <a:off x="1681509" y="3365402"/>
                <a:ext cx="490884" cy="490884"/>
                <a:chOff x="1670532" y="3355795"/>
                <a:chExt cx="490884" cy="490884"/>
              </a:xfrm>
            </p:grpSpPr>
            <p:sp>
              <p:nvSpPr>
                <p:cNvPr id="118" name="Freeform: Shape 117">
                  <a:extLst>
                    <a:ext uri="{FF2B5EF4-FFF2-40B4-BE49-F238E27FC236}">
                      <a16:creationId xmlns:a16="http://schemas.microsoft.com/office/drawing/2014/main" id="{DFF7A643-3FC2-4EAB-8306-A229EF7E6573}"/>
                    </a:ext>
                  </a:extLst>
                </p:cNvPr>
                <p:cNvSpPr/>
                <p:nvPr/>
              </p:nvSpPr>
              <p:spPr>
                <a:xfrm>
                  <a:off x="1670532" y="3355795"/>
                  <a:ext cx="490884" cy="490884"/>
                </a:xfrm>
                <a:custGeom>
                  <a:avLst/>
                  <a:gdLst>
                    <a:gd name="connsiteX0" fmla="*/ 482703 w 490884"/>
                    <a:gd name="connsiteY0" fmla="*/ 204903 h 490884"/>
                    <a:gd name="connsiteX1" fmla="*/ 424976 w 490884"/>
                    <a:gd name="connsiteY1" fmla="*/ 147158 h 490884"/>
                    <a:gd name="connsiteX2" fmla="*/ 441870 w 490884"/>
                    <a:gd name="connsiteY2" fmla="*/ 106358 h 490884"/>
                    <a:gd name="connsiteX3" fmla="*/ 441870 w 490884"/>
                    <a:gd name="connsiteY3" fmla="*/ 94790 h 490884"/>
                    <a:gd name="connsiteX4" fmla="*/ 396119 w 490884"/>
                    <a:gd name="connsiteY4" fmla="*/ 49015 h 490884"/>
                    <a:gd name="connsiteX5" fmla="*/ 384551 w 490884"/>
                    <a:gd name="connsiteY5" fmla="*/ 49015 h 490884"/>
                    <a:gd name="connsiteX6" fmla="*/ 321619 w 490884"/>
                    <a:gd name="connsiteY6" fmla="*/ 61532 h 490884"/>
                    <a:gd name="connsiteX7" fmla="*/ 285981 w 490884"/>
                    <a:gd name="connsiteY7" fmla="*/ 8181 h 490884"/>
                    <a:gd name="connsiteX8" fmla="*/ 277800 w 490884"/>
                    <a:gd name="connsiteY8" fmla="*/ 0 h 490884"/>
                    <a:gd name="connsiteX9" fmla="*/ 213085 w 490884"/>
                    <a:gd name="connsiteY9" fmla="*/ 0 h 490884"/>
                    <a:gd name="connsiteX10" fmla="*/ 204903 w 490884"/>
                    <a:gd name="connsiteY10" fmla="*/ 8181 h 490884"/>
                    <a:gd name="connsiteX11" fmla="*/ 169265 w 490884"/>
                    <a:gd name="connsiteY11" fmla="*/ 61532 h 490884"/>
                    <a:gd name="connsiteX12" fmla="*/ 106358 w 490884"/>
                    <a:gd name="connsiteY12" fmla="*/ 49015 h 490884"/>
                    <a:gd name="connsiteX13" fmla="*/ 94790 w 490884"/>
                    <a:gd name="connsiteY13" fmla="*/ 49015 h 490884"/>
                    <a:gd name="connsiteX14" fmla="*/ 49015 w 490884"/>
                    <a:gd name="connsiteY14" fmla="*/ 94765 h 490884"/>
                    <a:gd name="connsiteX15" fmla="*/ 49015 w 490884"/>
                    <a:gd name="connsiteY15" fmla="*/ 106334 h 490884"/>
                    <a:gd name="connsiteX16" fmla="*/ 61532 w 490884"/>
                    <a:gd name="connsiteY16" fmla="*/ 169265 h 490884"/>
                    <a:gd name="connsiteX17" fmla="*/ 8181 w 490884"/>
                    <a:gd name="connsiteY17" fmla="*/ 204903 h 490884"/>
                    <a:gd name="connsiteX18" fmla="*/ 0 w 490884"/>
                    <a:gd name="connsiteY18" fmla="*/ 213085 h 490884"/>
                    <a:gd name="connsiteX19" fmla="*/ 0 w 490884"/>
                    <a:gd name="connsiteY19" fmla="*/ 277799 h 490884"/>
                    <a:gd name="connsiteX20" fmla="*/ 8181 w 490884"/>
                    <a:gd name="connsiteY20" fmla="*/ 285981 h 490884"/>
                    <a:gd name="connsiteX21" fmla="*/ 61532 w 490884"/>
                    <a:gd name="connsiteY21" fmla="*/ 321619 h 490884"/>
                    <a:gd name="connsiteX22" fmla="*/ 49015 w 490884"/>
                    <a:gd name="connsiteY22" fmla="*/ 384526 h 490884"/>
                    <a:gd name="connsiteX23" fmla="*/ 49015 w 490884"/>
                    <a:gd name="connsiteY23" fmla="*/ 396094 h 490884"/>
                    <a:gd name="connsiteX24" fmla="*/ 94765 w 490884"/>
                    <a:gd name="connsiteY24" fmla="*/ 441845 h 490884"/>
                    <a:gd name="connsiteX25" fmla="*/ 106334 w 490884"/>
                    <a:gd name="connsiteY25" fmla="*/ 441845 h 490884"/>
                    <a:gd name="connsiteX26" fmla="*/ 187985 w 490884"/>
                    <a:gd name="connsiteY26" fmla="*/ 441829 h 490884"/>
                    <a:gd name="connsiteX27" fmla="*/ 204903 w 490884"/>
                    <a:gd name="connsiteY27" fmla="*/ 482703 h 490884"/>
                    <a:gd name="connsiteX28" fmla="*/ 213085 w 490884"/>
                    <a:gd name="connsiteY28" fmla="*/ 490884 h 490884"/>
                    <a:gd name="connsiteX29" fmla="*/ 277800 w 490884"/>
                    <a:gd name="connsiteY29" fmla="*/ 490884 h 490884"/>
                    <a:gd name="connsiteX30" fmla="*/ 285981 w 490884"/>
                    <a:gd name="connsiteY30" fmla="*/ 482703 h 490884"/>
                    <a:gd name="connsiteX31" fmla="*/ 343726 w 490884"/>
                    <a:gd name="connsiteY31" fmla="*/ 424975 h 490884"/>
                    <a:gd name="connsiteX32" fmla="*/ 384526 w 490884"/>
                    <a:gd name="connsiteY32" fmla="*/ 441869 h 490884"/>
                    <a:gd name="connsiteX33" fmla="*/ 396095 w 490884"/>
                    <a:gd name="connsiteY33" fmla="*/ 441869 h 490884"/>
                    <a:gd name="connsiteX34" fmla="*/ 441845 w 490884"/>
                    <a:gd name="connsiteY34" fmla="*/ 396119 h 490884"/>
                    <a:gd name="connsiteX35" fmla="*/ 441845 w 490884"/>
                    <a:gd name="connsiteY35" fmla="*/ 384550 h 490884"/>
                    <a:gd name="connsiteX36" fmla="*/ 441830 w 490884"/>
                    <a:gd name="connsiteY36" fmla="*/ 302899 h 490884"/>
                    <a:gd name="connsiteX37" fmla="*/ 482703 w 490884"/>
                    <a:gd name="connsiteY37" fmla="*/ 285981 h 490884"/>
                    <a:gd name="connsiteX38" fmla="*/ 490884 w 490884"/>
                    <a:gd name="connsiteY38" fmla="*/ 277799 h 490884"/>
                    <a:gd name="connsiteX39" fmla="*/ 490884 w 490884"/>
                    <a:gd name="connsiteY39" fmla="*/ 213085 h 490884"/>
                    <a:gd name="connsiteX40" fmla="*/ 482703 w 490884"/>
                    <a:gd name="connsiteY40" fmla="*/ 204903 h 490884"/>
                    <a:gd name="connsiteX41" fmla="*/ 474522 w 490884"/>
                    <a:gd name="connsiteY41" fmla="*/ 270043 h 490884"/>
                    <a:gd name="connsiteX42" fmla="*/ 409056 w 490884"/>
                    <a:gd name="connsiteY42" fmla="*/ 351973 h 490884"/>
                    <a:gd name="connsiteX43" fmla="*/ 424820 w 490884"/>
                    <a:gd name="connsiteY43" fmla="*/ 390032 h 490884"/>
                    <a:gd name="connsiteX44" fmla="*/ 390032 w 490884"/>
                    <a:gd name="connsiteY44" fmla="*/ 424819 h 490884"/>
                    <a:gd name="connsiteX45" fmla="*/ 285808 w 490884"/>
                    <a:gd name="connsiteY45" fmla="*/ 436462 h 490884"/>
                    <a:gd name="connsiteX46" fmla="*/ 270044 w 490884"/>
                    <a:gd name="connsiteY46" fmla="*/ 474521 h 490884"/>
                    <a:gd name="connsiteX47" fmla="*/ 220841 w 490884"/>
                    <a:gd name="connsiteY47" fmla="*/ 474521 h 490884"/>
                    <a:gd name="connsiteX48" fmla="*/ 138911 w 490884"/>
                    <a:gd name="connsiteY48" fmla="*/ 409055 h 490884"/>
                    <a:gd name="connsiteX49" fmla="*/ 100852 w 490884"/>
                    <a:gd name="connsiteY49" fmla="*/ 424819 h 490884"/>
                    <a:gd name="connsiteX50" fmla="*/ 66065 w 490884"/>
                    <a:gd name="connsiteY50" fmla="*/ 390032 h 490884"/>
                    <a:gd name="connsiteX51" fmla="*/ 76643 w 490884"/>
                    <a:gd name="connsiteY51" fmla="*/ 315360 h 490884"/>
                    <a:gd name="connsiteX52" fmla="*/ 16363 w 490884"/>
                    <a:gd name="connsiteY52" fmla="*/ 270043 h 490884"/>
                    <a:gd name="connsiteX53" fmla="*/ 16363 w 490884"/>
                    <a:gd name="connsiteY53" fmla="*/ 220841 h 490884"/>
                    <a:gd name="connsiteX54" fmla="*/ 76643 w 490884"/>
                    <a:gd name="connsiteY54" fmla="*/ 175524 h 490884"/>
                    <a:gd name="connsiteX55" fmla="*/ 66065 w 490884"/>
                    <a:gd name="connsiteY55" fmla="*/ 100852 h 490884"/>
                    <a:gd name="connsiteX56" fmla="*/ 100852 w 490884"/>
                    <a:gd name="connsiteY56" fmla="*/ 66065 h 490884"/>
                    <a:gd name="connsiteX57" fmla="*/ 175524 w 490884"/>
                    <a:gd name="connsiteY57" fmla="*/ 76643 h 490884"/>
                    <a:gd name="connsiteX58" fmla="*/ 220841 w 490884"/>
                    <a:gd name="connsiteY58" fmla="*/ 16363 h 490884"/>
                    <a:gd name="connsiteX59" fmla="*/ 270044 w 490884"/>
                    <a:gd name="connsiteY59" fmla="*/ 16363 h 490884"/>
                    <a:gd name="connsiteX60" fmla="*/ 315361 w 490884"/>
                    <a:gd name="connsiteY60" fmla="*/ 76643 h 490884"/>
                    <a:gd name="connsiteX61" fmla="*/ 390032 w 490884"/>
                    <a:gd name="connsiteY61" fmla="*/ 66065 h 490884"/>
                    <a:gd name="connsiteX62" fmla="*/ 424820 w 490884"/>
                    <a:gd name="connsiteY62" fmla="*/ 100852 h 490884"/>
                    <a:gd name="connsiteX63" fmla="*/ 436462 w 490884"/>
                    <a:gd name="connsiteY63" fmla="*/ 205077 h 490884"/>
                    <a:gd name="connsiteX64" fmla="*/ 474522 w 490884"/>
                    <a:gd name="connsiteY64" fmla="*/ 220841 h 49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90884" h="490884">
                      <a:moveTo>
                        <a:pt x="482703" y="204903"/>
                      </a:moveTo>
                      <a:cubicBezTo>
                        <a:pt x="450816" y="204898"/>
                        <a:pt x="424971" y="179045"/>
                        <a:pt x="424976" y="147158"/>
                      </a:cubicBezTo>
                      <a:cubicBezTo>
                        <a:pt x="424978" y="131857"/>
                        <a:pt x="431055" y="117182"/>
                        <a:pt x="441870" y="106358"/>
                      </a:cubicBezTo>
                      <a:cubicBezTo>
                        <a:pt x="445064" y="103163"/>
                        <a:pt x="445064" y="97985"/>
                        <a:pt x="441870" y="94790"/>
                      </a:cubicBezTo>
                      <a:lnTo>
                        <a:pt x="396119" y="49015"/>
                      </a:lnTo>
                      <a:cubicBezTo>
                        <a:pt x="392924" y="45821"/>
                        <a:pt x="387746" y="45821"/>
                        <a:pt x="384551" y="49015"/>
                      </a:cubicBezTo>
                      <a:cubicBezTo>
                        <a:pt x="368158" y="65757"/>
                        <a:pt x="343172" y="70727"/>
                        <a:pt x="321619" y="61532"/>
                      </a:cubicBezTo>
                      <a:cubicBezTo>
                        <a:pt x="299883" y="52789"/>
                        <a:pt x="285735" y="31609"/>
                        <a:pt x="285981" y="8181"/>
                      </a:cubicBezTo>
                      <a:cubicBezTo>
                        <a:pt x="285981" y="3663"/>
                        <a:pt x="282318" y="0"/>
                        <a:pt x="277800" y="0"/>
                      </a:cubicBezTo>
                      <a:lnTo>
                        <a:pt x="213085" y="0"/>
                      </a:lnTo>
                      <a:cubicBezTo>
                        <a:pt x="208566" y="0"/>
                        <a:pt x="204903" y="3663"/>
                        <a:pt x="204903" y="8181"/>
                      </a:cubicBezTo>
                      <a:cubicBezTo>
                        <a:pt x="205150" y="31609"/>
                        <a:pt x="191001" y="52789"/>
                        <a:pt x="169265" y="61532"/>
                      </a:cubicBezTo>
                      <a:cubicBezTo>
                        <a:pt x="147719" y="70709"/>
                        <a:pt x="122751" y="65740"/>
                        <a:pt x="106358" y="49015"/>
                      </a:cubicBezTo>
                      <a:cubicBezTo>
                        <a:pt x="103163" y="45821"/>
                        <a:pt x="97985" y="45821"/>
                        <a:pt x="94790" y="49015"/>
                      </a:cubicBezTo>
                      <a:lnTo>
                        <a:pt x="49015" y="94765"/>
                      </a:lnTo>
                      <a:cubicBezTo>
                        <a:pt x="45821" y="97960"/>
                        <a:pt x="45821" y="103139"/>
                        <a:pt x="49015" y="106334"/>
                      </a:cubicBezTo>
                      <a:cubicBezTo>
                        <a:pt x="65753" y="122729"/>
                        <a:pt x="70723" y="147712"/>
                        <a:pt x="61532" y="169265"/>
                      </a:cubicBezTo>
                      <a:cubicBezTo>
                        <a:pt x="52789" y="191001"/>
                        <a:pt x="31609" y="205149"/>
                        <a:pt x="8181" y="204903"/>
                      </a:cubicBezTo>
                      <a:cubicBezTo>
                        <a:pt x="3663" y="204903"/>
                        <a:pt x="0" y="208566"/>
                        <a:pt x="0" y="213085"/>
                      </a:cubicBezTo>
                      <a:lnTo>
                        <a:pt x="0" y="277799"/>
                      </a:lnTo>
                      <a:cubicBezTo>
                        <a:pt x="0" y="282318"/>
                        <a:pt x="3663" y="285981"/>
                        <a:pt x="8181" y="285981"/>
                      </a:cubicBezTo>
                      <a:cubicBezTo>
                        <a:pt x="31609" y="285735"/>
                        <a:pt x="52789" y="299883"/>
                        <a:pt x="61532" y="321619"/>
                      </a:cubicBezTo>
                      <a:cubicBezTo>
                        <a:pt x="70711" y="343165"/>
                        <a:pt x="65743" y="368134"/>
                        <a:pt x="49015" y="384526"/>
                      </a:cubicBezTo>
                      <a:cubicBezTo>
                        <a:pt x="45821" y="387721"/>
                        <a:pt x="45821" y="392899"/>
                        <a:pt x="49015" y="396094"/>
                      </a:cubicBezTo>
                      <a:lnTo>
                        <a:pt x="94765" y="441845"/>
                      </a:lnTo>
                      <a:cubicBezTo>
                        <a:pt x="97960" y="445039"/>
                        <a:pt x="103139" y="445039"/>
                        <a:pt x="106334" y="441845"/>
                      </a:cubicBezTo>
                      <a:cubicBezTo>
                        <a:pt x="128877" y="419293"/>
                        <a:pt x="165433" y="419286"/>
                        <a:pt x="187985" y="441829"/>
                      </a:cubicBezTo>
                      <a:cubicBezTo>
                        <a:pt x="198827" y="452667"/>
                        <a:pt x="204914" y="467372"/>
                        <a:pt x="204903" y="482703"/>
                      </a:cubicBezTo>
                      <a:cubicBezTo>
                        <a:pt x="204903" y="487221"/>
                        <a:pt x="208566" y="490884"/>
                        <a:pt x="213085" y="490884"/>
                      </a:cubicBezTo>
                      <a:lnTo>
                        <a:pt x="277800" y="490884"/>
                      </a:lnTo>
                      <a:cubicBezTo>
                        <a:pt x="282318" y="490884"/>
                        <a:pt x="285981" y="487221"/>
                        <a:pt x="285981" y="482703"/>
                      </a:cubicBezTo>
                      <a:cubicBezTo>
                        <a:pt x="285986" y="450816"/>
                        <a:pt x="311839" y="424971"/>
                        <a:pt x="343726" y="424975"/>
                      </a:cubicBezTo>
                      <a:cubicBezTo>
                        <a:pt x="359028" y="424978"/>
                        <a:pt x="373702" y="431054"/>
                        <a:pt x="384526" y="441869"/>
                      </a:cubicBezTo>
                      <a:cubicBezTo>
                        <a:pt x="387721" y="445063"/>
                        <a:pt x="392900" y="445063"/>
                        <a:pt x="396095" y="441869"/>
                      </a:cubicBezTo>
                      <a:lnTo>
                        <a:pt x="441845" y="396119"/>
                      </a:lnTo>
                      <a:cubicBezTo>
                        <a:pt x="445039" y="392924"/>
                        <a:pt x="445039" y="387745"/>
                        <a:pt x="441845" y="384550"/>
                      </a:cubicBezTo>
                      <a:cubicBezTo>
                        <a:pt x="419293" y="362007"/>
                        <a:pt x="419286" y="325450"/>
                        <a:pt x="441830" y="302899"/>
                      </a:cubicBezTo>
                      <a:cubicBezTo>
                        <a:pt x="452667" y="292057"/>
                        <a:pt x="467373" y="285970"/>
                        <a:pt x="482703" y="285981"/>
                      </a:cubicBezTo>
                      <a:cubicBezTo>
                        <a:pt x="487222" y="285981"/>
                        <a:pt x="490884" y="282318"/>
                        <a:pt x="490884" y="277799"/>
                      </a:cubicBezTo>
                      <a:lnTo>
                        <a:pt x="490884" y="213085"/>
                      </a:lnTo>
                      <a:cubicBezTo>
                        <a:pt x="490884" y="208566"/>
                        <a:pt x="487222" y="204903"/>
                        <a:pt x="482703" y="204903"/>
                      </a:cubicBezTo>
                      <a:close/>
                      <a:moveTo>
                        <a:pt x="474522" y="270043"/>
                      </a:moveTo>
                      <a:cubicBezTo>
                        <a:pt x="433819" y="274590"/>
                        <a:pt x="404509" y="311271"/>
                        <a:pt x="409056" y="351973"/>
                      </a:cubicBezTo>
                      <a:cubicBezTo>
                        <a:pt x="410610" y="365893"/>
                        <a:pt x="416076" y="379089"/>
                        <a:pt x="424820" y="390032"/>
                      </a:cubicBezTo>
                      <a:lnTo>
                        <a:pt x="390032" y="424819"/>
                      </a:lnTo>
                      <a:cubicBezTo>
                        <a:pt x="358036" y="399254"/>
                        <a:pt x="311374" y="404466"/>
                        <a:pt x="285808" y="436462"/>
                      </a:cubicBezTo>
                      <a:cubicBezTo>
                        <a:pt x="277064" y="447406"/>
                        <a:pt x="271598" y="460601"/>
                        <a:pt x="270044" y="474521"/>
                      </a:cubicBezTo>
                      <a:lnTo>
                        <a:pt x="220841" y="474521"/>
                      </a:lnTo>
                      <a:cubicBezTo>
                        <a:pt x="216294" y="433819"/>
                        <a:pt x="179613" y="404509"/>
                        <a:pt x="138911" y="409055"/>
                      </a:cubicBezTo>
                      <a:cubicBezTo>
                        <a:pt x="124991" y="410610"/>
                        <a:pt x="111795" y="416076"/>
                        <a:pt x="100852" y="424819"/>
                      </a:cubicBezTo>
                      <a:lnTo>
                        <a:pt x="66065" y="390032"/>
                      </a:lnTo>
                      <a:cubicBezTo>
                        <a:pt x="83211" y="369049"/>
                        <a:pt x="87287" y="340280"/>
                        <a:pt x="76643" y="315360"/>
                      </a:cubicBezTo>
                      <a:cubicBezTo>
                        <a:pt x="66556" y="290208"/>
                        <a:pt x="43327" y="272746"/>
                        <a:pt x="16363" y="270043"/>
                      </a:cubicBezTo>
                      <a:lnTo>
                        <a:pt x="16363" y="220841"/>
                      </a:lnTo>
                      <a:cubicBezTo>
                        <a:pt x="43327" y="218138"/>
                        <a:pt x="66556" y="200676"/>
                        <a:pt x="76643" y="175524"/>
                      </a:cubicBezTo>
                      <a:cubicBezTo>
                        <a:pt x="87287" y="150604"/>
                        <a:pt x="83211" y="121835"/>
                        <a:pt x="66065" y="100852"/>
                      </a:cubicBezTo>
                      <a:lnTo>
                        <a:pt x="100852" y="66065"/>
                      </a:lnTo>
                      <a:cubicBezTo>
                        <a:pt x="121835" y="83211"/>
                        <a:pt x="150604" y="87287"/>
                        <a:pt x="175524" y="76643"/>
                      </a:cubicBezTo>
                      <a:cubicBezTo>
                        <a:pt x="200676" y="66556"/>
                        <a:pt x="218138" y="43327"/>
                        <a:pt x="220841" y="16363"/>
                      </a:cubicBezTo>
                      <a:lnTo>
                        <a:pt x="270044" y="16363"/>
                      </a:lnTo>
                      <a:cubicBezTo>
                        <a:pt x="272746" y="43327"/>
                        <a:pt x="290208" y="66556"/>
                        <a:pt x="315361" y="76643"/>
                      </a:cubicBezTo>
                      <a:cubicBezTo>
                        <a:pt x="340280" y="87287"/>
                        <a:pt x="369049" y="83211"/>
                        <a:pt x="390032" y="66065"/>
                      </a:cubicBezTo>
                      <a:lnTo>
                        <a:pt x="424820" y="100852"/>
                      </a:lnTo>
                      <a:cubicBezTo>
                        <a:pt x="399254" y="132848"/>
                        <a:pt x="404467" y="179511"/>
                        <a:pt x="436462" y="205077"/>
                      </a:cubicBezTo>
                      <a:cubicBezTo>
                        <a:pt x="447406" y="213820"/>
                        <a:pt x="460601" y="219285"/>
                        <a:pt x="474522" y="220841"/>
                      </a:cubicBezTo>
                      <a:close/>
                    </a:path>
                  </a:pathLst>
                </a:custGeom>
                <a:solidFill>
                  <a:schemeClr val="bg1"/>
                </a:solidFill>
                <a:ln w="8037" cap="flat">
                  <a:noFill/>
                  <a:prstDash val="solid"/>
                  <a:miter/>
                </a:ln>
              </p:spPr>
              <p:txBody>
                <a:bodyPr rtlCol="0" anchor="ctr"/>
                <a:lstStyle/>
                <a:p>
                  <a:endParaRPr lang="en-AU" sz="3200"/>
                </a:p>
              </p:txBody>
            </p:sp>
            <p:sp>
              <p:nvSpPr>
                <p:cNvPr id="119" name="Freeform: Shape 118">
                  <a:extLst>
                    <a:ext uri="{FF2B5EF4-FFF2-40B4-BE49-F238E27FC236}">
                      <a16:creationId xmlns:a16="http://schemas.microsoft.com/office/drawing/2014/main" id="{19A2D7E2-2D64-4C33-84E2-0CC52999F404}"/>
                    </a:ext>
                  </a:extLst>
                </p:cNvPr>
                <p:cNvSpPr/>
                <p:nvPr/>
              </p:nvSpPr>
              <p:spPr>
                <a:xfrm>
                  <a:off x="1752346" y="3437609"/>
                  <a:ext cx="327256" cy="327256"/>
                </a:xfrm>
                <a:custGeom>
                  <a:avLst/>
                  <a:gdLst>
                    <a:gd name="connsiteX0" fmla="*/ 163628 w 327256"/>
                    <a:gd name="connsiteY0" fmla="*/ 0 h 327256"/>
                    <a:gd name="connsiteX1" fmla="*/ 0 w 327256"/>
                    <a:gd name="connsiteY1" fmla="*/ 163628 h 327256"/>
                    <a:gd name="connsiteX2" fmla="*/ 163628 w 327256"/>
                    <a:gd name="connsiteY2" fmla="*/ 327256 h 327256"/>
                    <a:gd name="connsiteX3" fmla="*/ 327256 w 327256"/>
                    <a:gd name="connsiteY3" fmla="*/ 163628 h 327256"/>
                    <a:gd name="connsiteX4" fmla="*/ 163628 w 327256"/>
                    <a:gd name="connsiteY4" fmla="*/ 0 h 327256"/>
                    <a:gd name="connsiteX5" fmla="*/ 163628 w 327256"/>
                    <a:gd name="connsiteY5" fmla="*/ 310893 h 327256"/>
                    <a:gd name="connsiteX6" fmla="*/ 16363 w 327256"/>
                    <a:gd name="connsiteY6" fmla="*/ 163628 h 327256"/>
                    <a:gd name="connsiteX7" fmla="*/ 163628 w 327256"/>
                    <a:gd name="connsiteY7" fmla="*/ 16363 h 327256"/>
                    <a:gd name="connsiteX8" fmla="*/ 310893 w 327256"/>
                    <a:gd name="connsiteY8" fmla="*/ 163628 h 327256"/>
                    <a:gd name="connsiteX9" fmla="*/ 163628 w 327256"/>
                    <a:gd name="connsiteY9" fmla="*/ 310893 h 327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7256" h="327256">
                      <a:moveTo>
                        <a:pt x="163628" y="0"/>
                      </a:moveTo>
                      <a:cubicBezTo>
                        <a:pt x="73259" y="0"/>
                        <a:pt x="0" y="73259"/>
                        <a:pt x="0" y="163628"/>
                      </a:cubicBezTo>
                      <a:cubicBezTo>
                        <a:pt x="0" y="253997"/>
                        <a:pt x="73259" y="327256"/>
                        <a:pt x="163628" y="327256"/>
                      </a:cubicBezTo>
                      <a:cubicBezTo>
                        <a:pt x="253997" y="327256"/>
                        <a:pt x="327256" y="253997"/>
                        <a:pt x="327256" y="163628"/>
                      </a:cubicBezTo>
                      <a:cubicBezTo>
                        <a:pt x="327152" y="73302"/>
                        <a:pt x="253954" y="104"/>
                        <a:pt x="163628" y="0"/>
                      </a:cubicBezTo>
                      <a:close/>
                      <a:moveTo>
                        <a:pt x="163628" y="310893"/>
                      </a:moveTo>
                      <a:cubicBezTo>
                        <a:pt x="82296" y="310893"/>
                        <a:pt x="16363" y="244960"/>
                        <a:pt x="16363" y="163628"/>
                      </a:cubicBezTo>
                      <a:cubicBezTo>
                        <a:pt x="16363" y="82296"/>
                        <a:pt x="82296" y="16363"/>
                        <a:pt x="163628" y="16363"/>
                      </a:cubicBezTo>
                      <a:cubicBezTo>
                        <a:pt x="244960" y="16363"/>
                        <a:pt x="310893" y="82296"/>
                        <a:pt x="310893" y="163628"/>
                      </a:cubicBezTo>
                      <a:cubicBezTo>
                        <a:pt x="310799" y="244921"/>
                        <a:pt x="244921" y="310798"/>
                        <a:pt x="163628" y="310893"/>
                      </a:cubicBezTo>
                      <a:close/>
                    </a:path>
                  </a:pathLst>
                </a:custGeom>
                <a:solidFill>
                  <a:schemeClr val="bg1"/>
                </a:solidFill>
                <a:ln w="8037" cap="flat">
                  <a:noFill/>
                  <a:prstDash val="solid"/>
                  <a:miter/>
                </a:ln>
              </p:spPr>
              <p:txBody>
                <a:bodyPr rtlCol="0" anchor="ctr"/>
                <a:lstStyle/>
                <a:p>
                  <a:endParaRPr lang="en-AU" sz="3200"/>
                </a:p>
              </p:txBody>
            </p:sp>
            <p:sp>
              <p:nvSpPr>
                <p:cNvPr id="120" name="Freeform: Shape 119">
                  <a:extLst>
                    <a:ext uri="{FF2B5EF4-FFF2-40B4-BE49-F238E27FC236}">
                      <a16:creationId xmlns:a16="http://schemas.microsoft.com/office/drawing/2014/main" id="{B503C880-8304-4013-BA48-997C3997AA9B}"/>
                    </a:ext>
                  </a:extLst>
                </p:cNvPr>
                <p:cNvSpPr/>
                <p:nvPr/>
              </p:nvSpPr>
              <p:spPr>
                <a:xfrm>
                  <a:off x="1809515" y="3601256"/>
                  <a:ext cx="229079" cy="114540"/>
                </a:xfrm>
                <a:custGeom>
                  <a:avLst/>
                  <a:gdLst>
                    <a:gd name="connsiteX0" fmla="*/ 180263 w 229079"/>
                    <a:gd name="connsiteY0" fmla="*/ 22832 h 114539"/>
                    <a:gd name="connsiteX1" fmla="*/ 168637 w 229079"/>
                    <a:gd name="connsiteY1" fmla="*/ 69294 h 114539"/>
                    <a:gd name="connsiteX2" fmla="*/ 137777 w 229079"/>
                    <a:gd name="connsiteY2" fmla="*/ 73131 h 114539"/>
                    <a:gd name="connsiteX3" fmla="*/ 114338 w 229079"/>
                    <a:gd name="connsiteY3" fmla="*/ 37951 h 114539"/>
                    <a:gd name="connsiteX4" fmla="*/ 87267 w 229079"/>
                    <a:gd name="connsiteY4" fmla="*/ 16503 h 114539"/>
                    <a:gd name="connsiteX5" fmla="*/ 65928 w 229079"/>
                    <a:gd name="connsiteY5" fmla="*/ 37133 h 114539"/>
                    <a:gd name="connsiteX6" fmla="*/ 44157 w 229079"/>
                    <a:gd name="connsiteY6" fmla="*/ 58887 h 114539"/>
                    <a:gd name="connsiteX7" fmla="*/ 9787 w 229079"/>
                    <a:gd name="connsiteY7" fmla="*/ 54033 h 114539"/>
                    <a:gd name="connsiteX8" fmla="*/ 4934 w 229079"/>
                    <a:gd name="connsiteY8" fmla="*/ 88403 h 114539"/>
                    <a:gd name="connsiteX9" fmla="*/ 39303 w 229079"/>
                    <a:gd name="connsiteY9" fmla="*/ 93257 h 114539"/>
                    <a:gd name="connsiteX10" fmla="*/ 48804 w 229079"/>
                    <a:gd name="connsiteY10" fmla="*/ 77377 h 114539"/>
                    <a:gd name="connsiteX11" fmla="*/ 70583 w 229079"/>
                    <a:gd name="connsiteY11" fmla="*/ 55614 h 114539"/>
                    <a:gd name="connsiteX12" fmla="*/ 104600 w 229079"/>
                    <a:gd name="connsiteY12" fmla="*/ 60648 h 114539"/>
                    <a:gd name="connsiteX13" fmla="*/ 107858 w 229079"/>
                    <a:gd name="connsiteY13" fmla="*/ 57742 h 114539"/>
                    <a:gd name="connsiteX14" fmla="*/ 131298 w 229079"/>
                    <a:gd name="connsiteY14" fmla="*/ 92922 h 114539"/>
                    <a:gd name="connsiteX15" fmla="*/ 158313 w 229079"/>
                    <a:gd name="connsiteY15" fmla="*/ 114419 h 114539"/>
                    <a:gd name="connsiteX16" fmla="*/ 179920 w 229079"/>
                    <a:gd name="connsiteY16" fmla="*/ 91694 h 114539"/>
                    <a:gd name="connsiteX17" fmla="*/ 191537 w 229079"/>
                    <a:gd name="connsiteY17" fmla="*/ 45232 h 114539"/>
                    <a:gd name="connsiteX18" fmla="*/ 225434 w 229079"/>
                    <a:gd name="connsiteY18" fmla="*/ 37759 h 114539"/>
                    <a:gd name="connsiteX19" fmla="*/ 217961 w 229079"/>
                    <a:gd name="connsiteY19" fmla="*/ 3862 h 114539"/>
                    <a:gd name="connsiteX20" fmla="*/ 184064 w 229079"/>
                    <a:gd name="connsiteY20" fmla="*/ 11335 h 114539"/>
                    <a:gd name="connsiteX21" fmla="*/ 180263 w 229079"/>
                    <a:gd name="connsiteY21" fmla="*/ 22856 h 114539"/>
                    <a:gd name="connsiteX22" fmla="*/ 24645 w 229079"/>
                    <a:gd name="connsiteY22" fmla="*/ 81795 h 114539"/>
                    <a:gd name="connsiteX23" fmla="*/ 16463 w 229079"/>
                    <a:gd name="connsiteY23" fmla="*/ 73613 h 114539"/>
                    <a:gd name="connsiteX24" fmla="*/ 24645 w 229079"/>
                    <a:gd name="connsiteY24" fmla="*/ 65432 h 114539"/>
                    <a:gd name="connsiteX25" fmla="*/ 32826 w 229079"/>
                    <a:gd name="connsiteY25" fmla="*/ 73613 h 114539"/>
                    <a:gd name="connsiteX26" fmla="*/ 24645 w 229079"/>
                    <a:gd name="connsiteY26" fmla="*/ 81795 h 114539"/>
                    <a:gd name="connsiteX27" fmla="*/ 90096 w 229079"/>
                    <a:gd name="connsiteY27" fmla="*/ 49069 h 114539"/>
                    <a:gd name="connsiteX28" fmla="*/ 81915 w 229079"/>
                    <a:gd name="connsiteY28" fmla="*/ 40888 h 114539"/>
                    <a:gd name="connsiteX29" fmla="*/ 90096 w 229079"/>
                    <a:gd name="connsiteY29" fmla="*/ 32706 h 114539"/>
                    <a:gd name="connsiteX30" fmla="*/ 98277 w 229079"/>
                    <a:gd name="connsiteY30" fmla="*/ 40888 h 114539"/>
                    <a:gd name="connsiteX31" fmla="*/ 90096 w 229079"/>
                    <a:gd name="connsiteY31" fmla="*/ 49069 h 114539"/>
                    <a:gd name="connsiteX32" fmla="*/ 155547 w 229079"/>
                    <a:gd name="connsiteY32" fmla="*/ 98158 h 114539"/>
                    <a:gd name="connsiteX33" fmla="*/ 147366 w 229079"/>
                    <a:gd name="connsiteY33" fmla="*/ 89976 h 114539"/>
                    <a:gd name="connsiteX34" fmla="*/ 155547 w 229079"/>
                    <a:gd name="connsiteY34" fmla="*/ 81795 h 114539"/>
                    <a:gd name="connsiteX35" fmla="*/ 163729 w 229079"/>
                    <a:gd name="connsiteY35" fmla="*/ 89976 h 114539"/>
                    <a:gd name="connsiteX36" fmla="*/ 155547 w 229079"/>
                    <a:gd name="connsiteY36" fmla="*/ 98158 h 114539"/>
                    <a:gd name="connsiteX37" fmla="*/ 212817 w 229079"/>
                    <a:gd name="connsiteY37" fmla="*/ 24525 h 114539"/>
                    <a:gd name="connsiteX38" fmla="*/ 204636 w 229079"/>
                    <a:gd name="connsiteY38" fmla="*/ 32706 h 114539"/>
                    <a:gd name="connsiteX39" fmla="*/ 196454 w 229079"/>
                    <a:gd name="connsiteY39" fmla="*/ 24525 h 114539"/>
                    <a:gd name="connsiteX40" fmla="*/ 204636 w 229079"/>
                    <a:gd name="connsiteY40" fmla="*/ 16344 h 114539"/>
                    <a:gd name="connsiteX41" fmla="*/ 212817 w 229079"/>
                    <a:gd name="connsiteY41" fmla="*/ 24525 h 114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29079" h="114539">
                      <a:moveTo>
                        <a:pt x="180263" y="22832"/>
                      </a:moveTo>
                      <a:lnTo>
                        <a:pt x="168637" y="69294"/>
                      </a:lnTo>
                      <a:cubicBezTo>
                        <a:pt x="158776" y="62944"/>
                        <a:pt x="145784" y="64559"/>
                        <a:pt x="137777" y="73131"/>
                      </a:cubicBezTo>
                      <a:lnTo>
                        <a:pt x="114338" y="37951"/>
                      </a:lnTo>
                      <a:cubicBezTo>
                        <a:pt x="112785" y="24553"/>
                        <a:pt x="100665" y="14950"/>
                        <a:pt x="87267" y="16503"/>
                      </a:cubicBezTo>
                      <a:cubicBezTo>
                        <a:pt x="76312" y="17773"/>
                        <a:pt x="67567" y="26227"/>
                        <a:pt x="65928" y="37133"/>
                      </a:cubicBezTo>
                      <a:lnTo>
                        <a:pt x="44157" y="58887"/>
                      </a:lnTo>
                      <a:cubicBezTo>
                        <a:pt x="36007" y="48056"/>
                        <a:pt x="20619" y="45883"/>
                        <a:pt x="9787" y="54033"/>
                      </a:cubicBezTo>
                      <a:cubicBezTo>
                        <a:pt x="-1043" y="62184"/>
                        <a:pt x="-3217" y="77572"/>
                        <a:pt x="4934" y="88403"/>
                      </a:cubicBezTo>
                      <a:cubicBezTo>
                        <a:pt x="13084" y="99234"/>
                        <a:pt x="28472" y="101407"/>
                        <a:pt x="39303" y="93257"/>
                      </a:cubicBezTo>
                      <a:cubicBezTo>
                        <a:pt x="44421" y="89406"/>
                        <a:pt x="47831" y="83707"/>
                        <a:pt x="48804" y="77377"/>
                      </a:cubicBezTo>
                      <a:lnTo>
                        <a:pt x="70583" y="55614"/>
                      </a:lnTo>
                      <a:cubicBezTo>
                        <a:pt x="78586" y="66397"/>
                        <a:pt x="93816" y="68651"/>
                        <a:pt x="104600" y="60648"/>
                      </a:cubicBezTo>
                      <a:cubicBezTo>
                        <a:pt x="105771" y="59779"/>
                        <a:pt x="106861" y="58806"/>
                        <a:pt x="107858" y="57742"/>
                      </a:cubicBezTo>
                      <a:lnTo>
                        <a:pt x="131298" y="92922"/>
                      </a:lnTo>
                      <a:cubicBezTo>
                        <a:pt x="132822" y="106319"/>
                        <a:pt x="144917" y="115943"/>
                        <a:pt x="158313" y="114419"/>
                      </a:cubicBezTo>
                      <a:cubicBezTo>
                        <a:pt x="170072" y="113082"/>
                        <a:pt x="179177" y="103505"/>
                        <a:pt x="179920" y="91694"/>
                      </a:cubicBezTo>
                      <a:lnTo>
                        <a:pt x="191537" y="45232"/>
                      </a:lnTo>
                      <a:cubicBezTo>
                        <a:pt x="202961" y="52529"/>
                        <a:pt x="218137" y="49183"/>
                        <a:pt x="225434" y="37759"/>
                      </a:cubicBezTo>
                      <a:cubicBezTo>
                        <a:pt x="232731" y="26336"/>
                        <a:pt x="229385" y="11159"/>
                        <a:pt x="217961" y="3862"/>
                      </a:cubicBezTo>
                      <a:cubicBezTo>
                        <a:pt x="206537" y="-3434"/>
                        <a:pt x="191361" y="-89"/>
                        <a:pt x="184064" y="11335"/>
                      </a:cubicBezTo>
                      <a:cubicBezTo>
                        <a:pt x="181853" y="14797"/>
                        <a:pt x="180546" y="18758"/>
                        <a:pt x="180263" y="22856"/>
                      </a:cubicBezTo>
                      <a:close/>
                      <a:moveTo>
                        <a:pt x="24645" y="81795"/>
                      </a:moveTo>
                      <a:cubicBezTo>
                        <a:pt x="20126" y="81795"/>
                        <a:pt x="16463" y="78132"/>
                        <a:pt x="16463" y="73613"/>
                      </a:cubicBezTo>
                      <a:cubicBezTo>
                        <a:pt x="16463" y="69095"/>
                        <a:pt x="20126" y="65432"/>
                        <a:pt x="24645" y="65432"/>
                      </a:cubicBezTo>
                      <a:cubicBezTo>
                        <a:pt x="29163" y="65432"/>
                        <a:pt x="32826" y="69095"/>
                        <a:pt x="32826" y="73613"/>
                      </a:cubicBezTo>
                      <a:cubicBezTo>
                        <a:pt x="32826" y="78132"/>
                        <a:pt x="29163" y="81795"/>
                        <a:pt x="24645" y="81795"/>
                      </a:cubicBezTo>
                      <a:close/>
                      <a:moveTo>
                        <a:pt x="90096" y="49069"/>
                      </a:moveTo>
                      <a:cubicBezTo>
                        <a:pt x="85577" y="49069"/>
                        <a:pt x="81915" y="45406"/>
                        <a:pt x="81915" y="40888"/>
                      </a:cubicBezTo>
                      <a:cubicBezTo>
                        <a:pt x="81915" y="36369"/>
                        <a:pt x="85577" y="32706"/>
                        <a:pt x="90096" y="32706"/>
                      </a:cubicBezTo>
                      <a:cubicBezTo>
                        <a:pt x="94615" y="32706"/>
                        <a:pt x="98277" y="36369"/>
                        <a:pt x="98277" y="40888"/>
                      </a:cubicBezTo>
                      <a:cubicBezTo>
                        <a:pt x="98277" y="45406"/>
                        <a:pt x="94615" y="49069"/>
                        <a:pt x="90096" y="49069"/>
                      </a:cubicBezTo>
                      <a:close/>
                      <a:moveTo>
                        <a:pt x="155547" y="98158"/>
                      </a:moveTo>
                      <a:cubicBezTo>
                        <a:pt x="151029" y="98158"/>
                        <a:pt x="147366" y="94495"/>
                        <a:pt x="147366" y="89976"/>
                      </a:cubicBezTo>
                      <a:cubicBezTo>
                        <a:pt x="147366" y="85458"/>
                        <a:pt x="151029" y="81795"/>
                        <a:pt x="155547" y="81795"/>
                      </a:cubicBezTo>
                      <a:cubicBezTo>
                        <a:pt x="160066" y="81795"/>
                        <a:pt x="163729" y="85458"/>
                        <a:pt x="163729" y="89976"/>
                      </a:cubicBezTo>
                      <a:cubicBezTo>
                        <a:pt x="163729" y="94495"/>
                        <a:pt x="160066" y="98158"/>
                        <a:pt x="155547" y="98158"/>
                      </a:cubicBezTo>
                      <a:close/>
                      <a:moveTo>
                        <a:pt x="212817" y="24525"/>
                      </a:moveTo>
                      <a:cubicBezTo>
                        <a:pt x="212817" y="29044"/>
                        <a:pt x="209154" y="32706"/>
                        <a:pt x="204636" y="32706"/>
                      </a:cubicBezTo>
                      <a:cubicBezTo>
                        <a:pt x="200117" y="32706"/>
                        <a:pt x="196454" y="29044"/>
                        <a:pt x="196454" y="24525"/>
                      </a:cubicBezTo>
                      <a:cubicBezTo>
                        <a:pt x="196454" y="20006"/>
                        <a:pt x="200117" y="16344"/>
                        <a:pt x="204636" y="16344"/>
                      </a:cubicBezTo>
                      <a:cubicBezTo>
                        <a:pt x="209154" y="16344"/>
                        <a:pt x="212817" y="20006"/>
                        <a:pt x="212817" y="24525"/>
                      </a:cubicBezTo>
                      <a:close/>
                    </a:path>
                  </a:pathLst>
                </a:custGeom>
                <a:solidFill>
                  <a:schemeClr val="bg1"/>
                </a:solidFill>
                <a:ln w="8037" cap="flat">
                  <a:noFill/>
                  <a:prstDash val="solid"/>
                  <a:miter/>
                </a:ln>
              </p:spPr>
              <p:txBody>
                <a:bodyPr rtlCol="0" anchor="ctr"/>
                <a:lstStyle/>
                <a:p>
                  <a:endParaRPr lang="en-AU" sz="3200"/>
                </a:p>
              </p:txBody>
            </p:sp>
            <p:sp>
              <p:nvSpPr>
                <p:cNvPr id="121" name="Freeform: Shape 120">
                  <a:extLst>
                    <a:ext uri="{FF2B5EF4-FFF2-40B4-BE49-F238E27FC236}">
                      <a16:creationId xmlns:a16="http://schemas.microsoft.com/office/drawing/2014/main" id="{574318A7-933B-4CF1-ABA2-CB3195135681}"/>
                    </a:ext>
                  </a:extLst>
                </p:cNvPr>
                <p:cNvSpPr/>
                <p:nvPr/>
              </p:nvSpPr>
              <p:spPr>
                <a:xfrm>
                  <a:off x="1784971" y="3503067"/>
                  <a:ext cx="229079" cy="114540"/>
                </a:xfrm>
                <a:custGeom>
                  <a:avLst/>
                  <a:gdLst>
                    <a:gd name="connsiteX0" fmla="*/ 48804 w 229079"/>
                    <a:gd name="connsiteY0" fmla="*/ 93760 h 114539"/>
                    <a:gd name="connsiteX1" fmla="*/ 70583 w 229079"/>
                    <a:gd name="connsiteY1" fmla="*/ 71990 h 114539"/>
                    <a:gd name="connsiteX2" fmla="*/ 104574 w 229079"/>
                    <a:gd name="connsiteY2" fmla="*/ 77040 h 114539"/>
                    <a:gd name="connsiteX3" fmla="*/ 111539 w 229079"/>
                    <a:gd name="connsiteY3" fmla="*/ 68963 h 114539"/>
                    <a:gd name="connsiteX4" fmla="*/ 131641 w 229079"/>
                    <a:gd name="connsiteY4" fmla="*/ 79009 h 114539"/>
                    <a:gd name="connsiteX5" fmla="*/ 160730 w 229079"/>
                    <a:gd name="connsiteY5" fmla="*/ 97692 h 114539"/>
                    <a:gd name="connsiteX6" fmla="*/ 179911 w 229079"/>
                    <a:gd name="connsiteY6" fmla="*/ 75540 h 114539"/>
                    <a:gd name="connsiteX7" fmla="*/ 190302 w 229079"/>
                    <a:gd name="connsiteY7" fmla="*/ 44369 h 114539"/>
                    <a:gd name="connsiteX8" fmla="*/ 224598 w 229079"/>
                    <a:gd name="connsiteY8" fmla="*/ 39019 h 114539"/>
                    <a:gd name="connsiteX9" fmla="*/ 219247 w 229079"/>
                    <a:gd name="connsiteY9" fmla="*/ 4722 h 114539"/>
                    <a:gd name="connsiteX10" fmla="*/ 184951 w 229079"/>
                    <a:gd name="connsiteY10" fmla="*/ 10074 h 114539"/>
                    <a:gd name="connsiteX11" fmla="*/ 180304 w 229079"/>
                    <a:gd name="connsiteY11" fmla="*/ 22639 h 114539"/>
                    <a:gd name="connsiteX12" fmla="*/ 169914 w 229079"/>
                    <a:gd name="connsiteY12" fmla="*/ 53811 h 114539"/>
                    <a:gd name="connsiteX13" fmla="*/ 135988 w 229079"/>
                    <a:gd name="connsiteY13" fmla="*/ 58977 h 114539"/>
                    <a:gd name="connsiteX14" fmla="*/ 134120 w 229079"/>
                    <a:gd name="connsiteY14" fmla="*/ 61943 h 114539"/>
                    <a:gd name="connsiteX15" fmla="*/ 114018 w 229079"/>
                    <a:gd name="connsiteY15" fmla="*/ 51896 h 114539"/>
                    <a:gd name="connsiteX16" fmla="*/ 84833 w 229079"/>
                    <a:gd name="connsiteY16" fmla="*/ 33322 h 114539"/>
                    <a:gd name="connsiteX17" fmla="*/ 65953 w 229079"/>
                    <a:gd name="connsiteY17" fmla="*/ 53532 h 114539"/>
                    <a:gd name="connsiteX18" fmla="*/ 44157 w 229079"/>
                    <a:gd name="connsiteY18" fmla="*/ 75262 h 114539"/>
                    <a:gd name="connsiteX19" fmla="*/ 9787 w 229079"/>
                    <a:gd name="connsiteY19" fmla="*/ 70408 h 114539"/>
                    <a:gd name="connsiteX20" fmla="*/ 4934 w 229079"/>
                    <a:gd name="connsiteY20" fmla="*/ 104778 h 114539"/>
                    <a:gd name="connsiteX21" fmla="*/ 39303 w 229079"/>
                    <a:gd name="connsiteY21" fmla="*/ 109632 h 114539"/>
                    <a:gd name="connsiteX22" fmla="*/ 48804 w 229079"/>
                    <a:gd name="connsiteY22" fmla="*/ 93752 h 114539"/>
                    <a:gd name="connsiteX23" fmla="*/ 204636 w 229079"/>
                    <a:gd name="connsiteY23" fmla="*/ 16356 h 114539"/>
                    <a:gd name="connsiteX24" fmla="*/ 212817 w 229079"/>
                    <a:gd name="connsiteY24" fmla="*/ 24538 h 114539"/>
                    <a:gd name="connsiteX25" fmla="*/ 204636 w 229079"/>
                    <a:gd name="connsiteY25" fmla="*/ 32719 h 114539"/>
                    <a:gd name="connsiteX26" fmla="*/ 196454 w 229079"/>
                    <a:gd name="connsiteY26" fmla="*/ 24538 h 114539"/>
                    <a:gd name="connsiteX27" fmla="*/ 204636 w 229079"/>
                    <a:gd name="connsiteY27" fmla="*/ 16356 h 114539"/>
                    <a:gd name="connsiteX28" fmla="*/ 155547 w 229079"/>
                    <a:gd name="connsiteY28" fmla="*/ 65445 h 114539"/>
                    <a:gd name="connsiteX29" fmla="*/ 163729 w 229079"/>
                    <a:gd name="connsiteY29" fmla="*/ 73626 h 114539"/>
                    <a:gd name="connsiteX30" fmla="*/ 155547 w 229079"/>
                    <a:gd name="connsiteY30" fmla="*/ 81807 h 114539"/>
                    <a:gd name="connsiteX31" fmla="*/ 147366 w 229079"/>
                    <a:gd name="connsiteY31" fmla="*/ 73626 h 114539"/>
                    <a:gd name="connsiteX32" fmla="*/ 155547 w 229079"/>
                    <a:gd name="connsiteY32" fmla="*/ 65445 h 114539"/>
                    <a:gd name="connsiteX33" fmla="*/ 90096 w 229079"/>
                    <a:gd name="connsiteY33" fmla="*/ 49082 h 114539"/>
                    <a:gd name="connsiteX34" fmla="*/ 98277 w 229079"/>
                    <a:gd name="connsiteY34" fmla="*/ 57263 h 114539"/>
                    <a:gd name="connsiteX35" fmla="*/ 90096 w 229079"/>
                    <a:gd name="connsiteY35" fmla="*/ 65445 h 114539"/>
                    <a:gd name="connsiteX36" fmla="*/ 81915 w 229079"/>
                    <a:gd name="connsiteY36" fmla="*/ 57263 h 114539"/>
                    <a:gd name="connsiteX37" fmla="*/ 90096 w 229079"/>
                    <a:gd name="connsiteY37" fmla="*/ 49082 h 114539"/>
                    <a:gd name="connsiteX38" fmla="*/ 16463 w 229079"/>
                    <a:gd name="connsiteY38" fmla="*/ 89989 h 114539"/>
                    <a:gd name="connsiteX39" fmla="*/ 24645 w 229079"/>
                    <a:gd name="connsiteY39" fmla="*/ 81807 h 114539"/>
                    <a:gd name="connsiteX40" fmla="*/ 32826 w 229079"/>
                    <a:gd name="connsiteY40" fmla="*/ 89989 h 114539"/>
                    <a:gd name="connsiteX41" fmla="*/ 24645 w 229079"/>
                    <a:gd name="connsiteY41" fmla="*/ 98170 h 114539"/>
                    <a:gd name="connsiteX42" fmla="*/ 16463 w 229079"/>
                    <a:gd name="connsiteY42" fmla="*/ 89989 h 114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29079" h="114539">
                      <a:moveTo>
                        <a:pt x="48804" y="93760"/>
                      </a:moveTo>
                      <a:lnTo>
                        <a:pt x="70583" y="71990"/>
                      </a:lnTo>
                      <a:cubicBezTo>
                        <a:pt x="78575" y="82770"/>
                        <a:pt x="93793" y="85032"/>
                        <a:pt x="104574" y="77040"/>
                      </a:cubicBezTo>
                      <a:cubicBezTo>
                        <a:pt x="107465" y="74897"/>
                        <a:pt x="109844" y="72138"/>
                        <a:pt x="111539" y="68963"/>
                      </a:cubicBezTo>
                      <a:lnTo>
                        <a:pt x="131641" y="79009"/>
                      </a:lnTo>
                      <a:cubicBezTo>
                        <a:pt x="134514" y="92201"/>
                        <a:pt x="147538" y="100566"/>
                        <a:pt x="160730" y="97692"/>
                      </a:cubicBezTo>
                      <a:cubicBezTo>
                        <a:pt x="171331" y="95383"/>
                        <a:pt x="179142" y="86363"/>
                        <a:pt x="179911" y="75540"/>
                      </a:cubicBezTo>
                      <a:lnTo>
                        <a:pt x="190302" y="44369"/>
                      </a:lnTo>
                      <a:cubicBezTo>
                        <a:pt x="201250" y="52362"/>
                        <a:pt x="216605" y="49966"/>
                        <a:pt x="224598" y="39019"/>
                      </a:cubicBezTo>
                      <a:cubicBezTo>
                        <a:pt x="232591" y="28070"/>
                        <a:pt x="230195" y="12715"/>
                        <a:pt x="219247" y="4722"/>
                      </a:cubicBezTo>
                      <a:cubicBezTo>
                        <a:pt x="208299" y="-3270"/>
                        <a:pt x="192944" y="-875"/>
                        <a:pt x="184951" y="10074"/>
                      </a:cubicBezTo>
                      <a:cubicBezTo>
                        <a:pt x="182267" y="13750"/>
                        <a:pt x="180658" y="18101"/>
                        <a:pt x="180304" y="22639"/>
                      </a:cubicBezTo>
                      <a:lnTo>
                        <a:pt x="169914" y="53811"/>
                      </a:lnTo>
                      <a:cubicBezTo>
                        <a:pt x="159118" y="45869"/>
                        <a:pt x="143930" y="48182"/>
                        <a:pt x="135988" y="58977"/>
                      </a:cubicBezTo>
                      <a:cubicBezTo>
                        <a:pt x="135294" y="59920"/>
                        <a:pt x="134670" y="60910"/>
                        <a:pt x="134120" y="61943"/>
                      </a:cubicBezTo>
                      <a:lnTo>
                        <a:pt x="114018" y="51896"/>
                      </a:lnTo>
                      <a:cubicBezTo>
                        <a:pt x="111088" y="38708"/>
                        <a:pt x="98021" y="30391"/>
                        <a:pt x="84833" y="33322"/>
                      </a:cubicBezTo>
                      <a:cubicBezTo>
                        <a:pt x="74969" y="35513"/>
                        <a:pt x="67468" y="43543"/>
                        <a:pt x="65953" y="53532"/>
                      </a:cubicBezTo>
                      <a:lnTo>
                        <a:pt x="44157" y="75262"/>
                      </a:lnTo>
                      <a:cubicBezTo>
                        <a:pt x="36007" y="64431"/>
                        <a:pt x="20619" y="62258"/>
                        <a:pt x="9787" y="70408"/>
                      </a:cubicBezTo>
                      <a:cubicBezTo>
                        <a:pt x="-1043" y="78559"/>
                        <a:pt x="-3217" y="93947"/>
                        <a:pt x="4934" y="104778"/>
                      </a:cubicBezTo>
                      <a:cubicBezTo>
                        <a:pt x="13084" y="115610"/>
                        <a:pt x="28472" y="117783"/>
                        <a:pt x="39303" y="109632"/>
                      </a:cubicBezTo>
                      <a:cubicBezTo>
                        <a:pt x="44421" y="105781"/>
                        <a:pt x="47831" y="100082"/>
                        <a:pt x="48804" y="93752"/>
                      </a:cubicBezTo>
                      <a:close/>
                      <a:moveTo>
                        <a:pt x="204636" y="16356"/>
                      </a:moveTo>
                      <a:cubicBezTo>
                        <a:pt x="209154" y="16356"/>
                        <a:pt x="212817" y="20019"/>
                        <a:pt x="212817" y="24538"/>
                      </a:cubicBezTo>
                      <a:cubicBezTo>
                        <a:pt x="212817" y="29056"/>
                        <a:pt x="209154" y="32719"/>
                        <a:pt x="204636" y="32719"/>
                      </a:cubicBezTo>
                      <a:cubicBezTo>
                        <a:pt x="200117" y="32719"/>
                        <a:pt x="196454" y="29056"/>
                        <a:pt x="196454" y="24538"/>
                      </a:cubicBezTo>
                      <a:cubicBezTo>
                        <a:pt x="196454" y="20019"/>
                        <a:pt x="200117" y="16356"/>
                        <a:pt x="204636" y="16356"/>
                      </a:cubicBezTo>
                      <a:close/>
                      <a:moveTo>
                        <a:pt x="155547" y="65445"/>
                      </a:moveTo>
                      <a:cubicBezTo>
                        <a:pt x="160066" y="65445"/>
                        <a:pt x="163729" y="69107"/>
                        <a:pt x="163729" y="73626"/>
                      </a:cubicBezTo>
                      <a:cubicBezTo>
                        <a:pt x="163729" y="78145"/>
                        <a:pt x="160066" y="81807"/>
                        <a:pt x="155547" y="81807"/>
                      </a:cubicBezTo>
                      <a:cubicBezTo>
                        <a:pt x="151029" y="81807"/>
                        <a:pt x="147366" y="78145"/>
                        <a:pt x="147366" y="73626"/>
                      </a:cubicBezTo>
                      <a:cubicBezTo>
                        <a:pt x="147366" y="69107"/>
                        <a:pt x="151029" y="65445"/>
                        <a:pt x="155547" y="65445"/>
                      </a:cubicBezTo>
                      <a:close/>
                      <a:moveTo>
                        <a:pt x="90096" y="49082"/>
                      </a:moveTo>
                      <a:cubicBezTo>
                        <a:pt x="94615" y="49082"/>
                        <a:pt x="98277" y="52745"/>
                        <a:pt x="98277" y="57263"/>
                      </a:cubicBezTo>
                      <a:cubicBezTo>
                        <a:pt x="98277" y="61782"/>
                        <a:pt x="94615" y="65445"/>
                        <a:pt x="90096" y="65445"/>
                      </a:cubicBezTo>
                      <a:cubicBezTo>
                        <a:pt x="85577" y="65445"/>
                        <a:pt x="81915" y="61782"/>
                        <a:pt x="81915" y="57263"/>
                      </a:cubicBezTo>
                      <a:cubicBezTo>
                        <a:pt x="81915" y="52745"/>
                        <a:pt x="85577" y="49082"/>
                        <a:pt x="90096" y="49082"/>
                      </a:cubicBezTo>
                      <a:close/>
                      <a:moveTo>
                        <a:pt x="16463" y="89989"/>
                      </a:moveTo>
                      <a:cubicBezTo>
                        <a:pt x="16463" y="85470"/>
                        <a:pt x="20126" y="81807"/>
                        <a:pt x="24645" y="81807"/>
                      </a:cubicBezTo>
                      <a:cubicBezTo>
                        <a:pt x="29163" y="81807"/>
                        <a:pt x="32826" y="85470"/>
                        <a:pt x="32826" y="89989"/>
                      </a:cubicBezTo>
                      <a:cubicBezTo>
                        <a:pt x="32826" y="94507"/>
                        <a:pt x="29163" y="98170"/>
                        <a:pt x="24645" y="98170"/>
                      </a:cubicBezTo>
                      <a:cubicBezTo>
                        <a:pt x="20126" y="98170"/>
                        <a:pt x="16463" y="94507"/>
                        <a:pt x="16463" y="89989"/>
                      </a:cubicBezTo>
                      <a:close/>
                    </a:path>
                  </a:pathLst>
                </a:custGeom>
                <a:solidFill>
                  <a:schemeClr val="bg1"/>
                </a:solidFill>
                <a:ln w="8037" cap="flat">
                  <a:noFill/>
                  <a:prstDash val="solid"/>
                  <a:miter/>
                </a:ln>
              </p:spPr>
              <p:txBody>
                <a:bodyPr rtlCol="0" anchor="ctr"/>
                <a:lstStyle/>
                <a:p>
                  <a:endParaRPr lang="en-AU" sz="3200" dirty="0"/>
                </a:p>
              </p:txBody>
            </p:sp>
          </p:grpSp>
        </p:grpSp>
      </p:grpSp>
      <p:grpSp>
        <p:nvGrpSpPr>
          <p:cNvPr id="151" name="Group 150">
            <a:extLst>
              <a:ext uri="{FF2B5EF4-FFF2-40B4-BE49-F238E27FC236}">
                <a16:creationId xmlns:a16="http://schemas.microsoft.com/office/drawing/2014/main" id="{92337D82-943E-4E08-887B-CDDBB7778133}"/>
              </a:ext>
            </a:extLst>
          </p:cNvPr>
          <p:cNvGrpSpPr/>
          <p:nvPr/>
        </p:nvGrpSpPr>
        <p:grpSpPr>
          <a:xfrm>
            <a:off x="5870582" y="3436683"/>
            <a:ext cx="3505019" cy="1894951"/>
            <a:chOff x="5870582" y="3436683"/>
            <a:chExt cx="3505019" cy="1894951"/>
          </a:xfrm>
        </p:grpSpPr>
        <p:grpSp>
          <p:nvGrpSpPr>
            <p:cNvPr id="124" name="Group 123">
              <a:extLst>
                <a:ext uri="{FF2B5EF4-FFF2-40B4-BE49-F238E27FC236}">
                  <a16:creationId xmlns:a16="http://schemas.microsoft.com/office/drawing/2014/main" id="{01B503E3-22DD-4805-8C6D-BA10A5B6347E}"/>
                </a:ext>
              </a:extLst>
            </p:cNvPr>
            <p:cNvGrpSpPr/>
            <p:nvPr/>
          </p:nvGrpSpPr>
          <p:grpSpPr>
            <a:xfrm>
              <a:off x="5870582" y="3436683"/>
              <a:ext cx="2530731" cy="1837800"/>
              <a:chOff x="7478342" y="3448967"/>
              <a:chExt cx="3040005" cy="2207632"/>
            </a:xfrm>
          </p:grpSpPr>
          <p:sp>
            <p:nvSpPr>
              <p:cNvPr id="125" name="Arrow: U-Turn Milestone 2" title="Timeline Arrow">
                <a:extLst>
                  <a:ext uri="{FF2B5EF4-FFF2-40B4-BE49-F238E27FC236}">
                    <a16:creationId xmlns:a16="http://schemas.microsoft.com/office/drawing/2014/main" id="{47008E5B-6EA2-4ADD-A042-5F7D681B52DD}"/>
                  </a:ext>
                </a:extLst>
              </p:cNvPr>
              <p:cNvSpPr/>
              <p:nvPr/>
            </p:nvSpPr>
            <p:spPr>
              <a:xfrm rot="10800000" flipH="1">
                <a:off x="7581206" y="3955396"/>
                <a:ext cx="2937141" cy="1680632"/>
              </a:xfrm>
              <a:prstGeom prst="bentArrow">
                <a:avLst>
                  <a:gd name="adj1" fmla="val 45808"/>
                  <a:gd name="adj2" fmla="val 12320"/>
                  <a:gd name="adj3" fmla="val 11638"/>
                  <a:gd name="adj4" fmla="val 27966"/>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sp>
            <p:nvSpPr>
              <p:cNvPr id="126" name="TextBox 125">
                <a:extLst>
                  <a:ext uri="{FF2B5EF4-FFF2-40B4-BE49-F238E27FC236}">
                    <a16:creationId xmlns:a16="http://schemas.microsoft.com/office/drawing/2014/main" id="{535F7AA8-C358-4A16-9607-563CD1E7FDEB}"/>
                  </a:ext>
                </a:extLst>
              </p:cNvPr>
              <p:cNvSpPr txBox="1"/>
              <p:nvPr/>
            </p:nvSpPr>
            <p:spPr>
              <a:xfrm>
                <a:off x="7929680" y="5212944"/>
                <a:ext cx="2472347" cy="443655"/>
              </a:xfrm>
              <a:prstGeom prst="rect">
                <a:avLst/>
              </a:prstGeom>
              <a:noFill/>
            </p:spPr>
            <p:txBody>
              <a:bodyPr wrap="square" lIns="0" tIns="0" rIns="0" bIns="0" rtlCol="0">
                <a:spAutoFit/>
              </a:bodyPr>
              <a:lstStyle/>
              <a:p>
                <a:r>
                  <a:rPr lang="en-ZA" sz="2400" dirty="0"/>
                  <a:t>Archive storage</a:t>
                </a:r>
              </a:p>
            </p:txBody>
          </p:sp>
          <p:sp>
            <p:nvSpPr>
              <p:cNvPr id="127" name="Oval 126" title="Circle Background">
                <a:extLst>
                  <a:ext uri="{FF2B5EF4-FFF2-40B4-BE49-F238E27FC236}">
                    <a16:creationId xmlns:a16="http://schemas.microsoft.com/office/drawing/2014/main" id="{E3EA3331-ED63-4331-8EEA-132066FBD929}"/>
                  </a:ext>
                </a:extLst>
              </p:cNvPr>
              <p:cNvSpPr/>
              <p:nvPr/>
            </p:nvSpPr>
            <p:spPr>
              <a:xfrm>
                <a:off x="7478342" y="3448967"/>
                <a:ext cx="620238" cy="620238"/>
              </a:xfrm>
              <a:prstGeom prst="ellips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pic>
            <p:nvPicPr>
              <p:cNvPr id="128" name="Graphic 127">
                <a:extLst>
                  <a:ext uri="{FF2B5EF4-FFF2-40B4-BE49-F238E27FC236}">
                    <a16:creationId xmlns:a16="http://schemas.microsoft.com/office/drawing/2014/main" id="{A00D70F3-BE42-48A3-96CB-BB553457DC5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85734" y="3545213"/>
                <a:ext cx="405145" cy="540193"/>
              </a:xfrm>
              <a:prstGeom prst="rect">
                <a:avLst/>
              </a:prstGeom>
            </p:spPr>
          </p:pic>
        </p:grpSp>
        <p:grpSp>
          <p:nvGrpSpPr>
            <p:cNvPr id="129" name="Group 128">
              <a:extLst>
                <a:ext uri="{FF2B5EF4-FFF2-40B4-BE49-F238E27FC236}">
                  <a16:creationId xmlns:a16="http://schemas.microsoft.com/office/drawing/2014/main" id="{7335A1AD-E383-484C-BEBC-A9BCFA8019C9}"/>
                </a:ext>
              </a:extLst>
            </p:cNvPr>
            <p:cNvGrpSpPr/>
            <p:nvPr/>
          </p:nvGrpSpPr>
          <p:grpSpPr>
            <a:xfrm>
              <a:off x="7317432" y="4355813"/>
              <a:ext cx="2058169" cy="975821"/>
              <a:chOff x="8938268" y="4553058"/>
              <a:chExt cx="2472346" cy="1172190"/>
            </a:xfrm>
          </p:grpSpPr>
          <p:sp>
            <p:nvSpPr>
              <p:cNvPr id="130" name="TextBox 129">
                <a:extLst>
                  <a:ext uri="{FF2B5EF4-FFF2-40B4-BE49-F238E27FC236}">
                    <a16:creationId xmlns:a16="http://schemas.microsoft.com/office/drawing/2014/main" id="{2694565D-7DBA-41A4-A98D-D60E8EC7A529}"/>
                  </a:ext>
                </a:extLst>
              </p:cNvPr>
              <p:cNvSpPr txBox="1"/>
              <p:nvPr/>
            </p:nvSpPr>
            <p:spPr>
              <a:xfrm>
                <a:off x="8938268" y="4553058"/>
                <a:ext cx="2472346" cy="443654"/>
              </a:xfrm>
              <a:prstGeom prst="rect">
                <a:avLst/>
              </a:prstGeom>
              <a:noFill/>
            </p:spPr>
            <p:txBody>
              <a:bodyPr wrap="square" lIns="0" tIns="0" rIns="0" bIns="0" rtlCol="0">
                <a:spAutoFit/>
              </a:bodyPr>
              <a:lstStyle/>
              <a:p>
                <a:pPr algn="ctr"/>
                <a:r>
                  <a:rPr lang="en-ZA" sz="2400" dirty="0"/>
                  <a:t>Destruction</a:t>
                </a:r>
              </a:p>
            </p:txBody>
          </p:sp>
          <p:grpSp>
            <p:nvGrpSpPr>
              <p:cNvPr id="131" name="Group 130">
                <a:extLst>
                  <a:ext uri="{FF2B5EF4-FFF2-40B4-BE49-F238E27FC236}">
                    <a16:creationId xmlns:a16="http://schemas.microsoft.com/office/drawing/2014/main" id="{5C6EEEB2-B49E-42B0-BD1D-67540B7E99AC}"/>
                  </a:ext>
                </a:extLst>
              </p:cNvPr>
              <p:cNvGrpSpPr/>
              <p:nvPr/>
            </p:nvGrpSpPr>
            <p:grpSpPr>
              <a:xfrm>
                <a:off x="10295028" y="5013621"/>
                <a:ext cx="635000" cy="711627"/>
                <a:chOff x="10295028" y="4546785"/>
                <a:chExt cx="635000" cy="711627"/>
              </a:xfrm>
            </p:grpSpPr>
            <p:cxnSp>
              <p:nvCxnSpPr>
                <p:cNvPr id="132" name="Connector Milestone 1" title="Connecter Line">
                  <a:extLst>
                    <a:ext uri="{FF2B5EF4-FFF2-40B4-BE49-F238E27FC236}">
                      <a16:creationId xmlns:a16="http://schemas.microsoft.com/office/drawing/2014/main" id="{6CBF1A8B-3245-443A-A44D-DB51EA84C13B}"/>
                    </a:ext>
                  </a:extLst>
                </p:cNvPr>
                <p:cNvCxnSpPr>
                  <a:cxnSpLocks/>
                </p:cNvCxnSpPr>
                <p:nvPr/>
              </p:nvCxnSpPr>
              <p:spPr>
                <a:xfrm>
                  <a:off x="10295028" y="4546785"/>
                  <a:ext cx="635000" cy="0"/>
                </a:xfrm>
                <a:prstGeom prst="line">
                  <a:avLst/>
                </a:prstGeom>
                <a:ln w="19050">
                  <a:solidFill>
                    <a:schemeClr val="tx2"/>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133" name="Group 132">
                  <a:extLst>
                    <a:ext uri="{FF2B5EF4-FFF2-40B4-BE49-F238E27FC236}">
                      <a16:creationId xmlns:a16="http://schemas.microsoft.com/office/drawing/2014/main" id="{457A15F2-37F7-44F1-88BE-892FC036D591}"/>
                    </a:ext>
                  </a:extLst>
                </p:cNvPr>
                <p:cNvGrpSpPr/>
                <p:nvPr/>
              </p:nvGrpSpPr>
              <p:grpSpPr>
                <a:xfrm>
                  <a:off x="10302409" y="4638174"/>
                  <a:ext cx="620238" cy="620238"/>
                  <a:chOff x="9847690" y="4317630"/>
                  <a:chExt cx="620238" cy="620238"/>
                </a:xfrm>
              </p:grpSpPr>
              <p:sp>
                <p:nvSpPr>
                  <p:cNvPr id="134" name="Oval 133" title="Circle Background">
                    <a:extLst>
                      <a:ext uri="{FF2B5EF4-FFF2-40B4-BE49-F238E27FC236}">
                        <a16:creationId xmlns:a16="http://schemas.microsoft.com/office/drawing/2014/main" id="{77A50971-7C09-49EE-874B-83976F459CB0}"/>
                      </a:ext>
                    </a:extLst>
                  </p:cNvPr>
                  <p:cNvSpPr/>
                  <p:nvPr/>
                </p:nvSpPr>
                <p:spPr>
                  <a:xfrm>
                    <a:off x="9847690" y="4317630"/>
                    <a:ext cx="620238" cy="620238"/>
                  </a:xfrm>
                  <a:prstGeom prst="ellips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grpSp>
                <p:nvGrpSpPr>
                  <p:cNvPr id="135" name="Graphic 342">
                    <a:extLst>
                      <a:ext uri="{FF2B5EF4-FFF2-40B4-BE49-F238E27FC236}">
                        <a16:creationId xmlns:a16="http://schemas.microsoft.com/office/drawing/2014/main" id="{97C118E7-F36B-4094-8F02-9881FF5BBC2E}"/>
                      </a:ext>
                    </a:extLst>
                  </p:cNvPr>
                  <p:cNvGrpSpPr/>
                  <p:nvPr/>
                </p:nvGrpSpPr>
                <p:grpSpPr>
                  <a:xfrm>
                    <a:off x="9935986" y="4412769"/>
                    <a:ext cx="448078" cy="448078"/>
                    <a:chOff x="10341841" y="4317816"/>
                    <a:chExt cx="489643" cy="489643"/>
                  </a:xfrm>
                  <a:solidFill>
                    <a:schemeClr val="bg1"/>
                  </a:solidFill>
                </p:grpSpPr>
                <p:sp>
                  <p:nvSpPr>
                    <p:cNvPr id="136" name="Freeform: Shape 135">
                      <a:extLst>
                        <a:ext uri="{FF2B5EF4-FFF2-40B4-BE49-F238E27FC236}">
                          <a16:creationId xmlns:a16="http://schemas.microsoft.com/office/drawing/2014/main" id="{608F3FFA-962A-446F-B695-BE2723EAA7DF}"/>
                        </a:ext>
                      </a:extLst>
                    </p:cNvPr>
                    <p:cNvSpPr/>
                    <p:nvPr/>
                  </p:nvSpPr>
                  <p:spPr>
                    <a:xfrm>
                      <a:off x="10472402" y="4358620"/>
                      <a:ext cx="220339" cy="220339"/>
                    </a:xfrm>
                    <a:custGeom>
                      <a:avLst/>
                      <a:gdLst>
                        <a:gd name="connsiteX0" fmla="*/ 114261 w 220339"/>
                        <a:gd name="connsiteY0" fmla="*/ 0 h 220339"/>
                        <a:gd name="connsiteX1" fmla="*/ 5318 w 220339"/>
                        <a:gd name="connsiteY1" fmla="*/ 79743 h 220339"/>
                        <a:gd name="connsiteX2" fmla="*/ 48624 w 220339"/>
                        <a:gd name="connsiteY2" fmla="*/ 207617 h 220339"/>
                        <a:gd name="connsiteX3" fmla="*/ 49522 w 220339"/>
                        <a:gd name="connsiteY3" fmla="*/ 208286 h 220339"/>
                        <a:gd name="connsiteX4" fmla="*/ 179473 w 220339"/>
                        <a:gd name="connsiteY4" fmla="*/ 207935 h 220339"/>
                        <a:gd name="connsiteX5" fmla="*/ 179546 w 220339"/>
                        <a:gd name="connsiteY5" fmla="*/ 207854 h 220339"/>
                        <a:gd name="connsiteX6" fmla="*/ 223236 w 220339"/>
                        <a:gd name="connsiteY6" fmla="*/ 79951 h 220339"/>
                        <a:gd name="connsiteX7" fmla="*/ 114261 w 220339"/>
                        <a:gd name="connsiteY7" fmla="*/ 0 h 220339"/>
                        <a:gd name="connsiteX8" fmla="*/ 65231 w 220339"/>
                        <a:gd name="connsiteY8" fmla="*/ 198885 h 220339"/>
                        <a:gd name="connsiteX9" fmla="*/ 68242 w 220339"/>
                        <a:gd name="connsiteY9" fmla="*/ 196486 h 220339"/>
                        <a:gd name="connsiteX10" fmla="*/ 94487 w 220339"/>
                        <a:gd name="connsiteY10" fmla="*/ 183616 h 220339"/>
                        <a:gd name="connsiteX11" fmla="*/ 103325 w 220339"/>
                        <a:gd name="connsiteY11" fmla="*/ 169417 h 220339"/>
                        <a:gd name="connsiteX12" fmla="*/ 103325 w 220339"/>
                        <a:gd name="connsiteY12" fmla="*/ 166316 h 220339"/>
                        <a:gd name="connsiteX13" fmla="*/ 96568 w 220339"/>
                        <a:gd name="connsiteY13" fmla="*/ 155568 h 220339"/>
                        <a:gd name="connsiteX14" fmla="*/ 77260 w 220339"/>
                        <a:gd name="connsiteY14" fmla="*/ 131461 h 220339"/>
                        <a:gd name="connsiteX15" fmla="*/ 71817 w 220339"/>
                        <a:gd name="connsiteY15" fmla="*/ 125806 h 220339"/>
                        <a:gd name="connsiteX16" fmla="*/ 68887 w 220339"/>
                        <a:gd name="connsiteY16" fmla="*/ 120779 h 220339"/>
                        <a:gd name="connsiteX17" fmla="*/ 68887 w 220339"/>
                        <a:gd name="connsiteY17" fmla="*/ 114005 h 220339"/>
                        <a:gd name="connsiteX18" fmla="*/ 70911 w 220339"/>
                        <a:gd name="connsiteY18" fmla="*/ 109305 h 220339"/>
                        <a:gd name="connsiteX19" fmla="*/ 75211 w 220339"/>
                        <a:gd name="connsiteY19" fmla="*/ 102899 h 220339"/>
                        <a:gd name="connsiteX20" fmla="*/ 79610 w 220339"/>
                        <a:gd name="connsiteY20" fmla="*/ 85084 h 220339"/>
                        <a:gd name="connsiteX21" fmla="*/ 83519 w 220339"/>
                        <a:gd name="connsiteY21" fmla="*/ 69464 h 220339"/>
                        <a:gd name="connsiteX22" fmla="*/ 110931 w 220339"/>
                        <a:gd name="connsiteY22" fmla="*/ 74573 h 220339"/>
                        <a:gd name="connsiteX23" fmla="*/ 113934 w 220339"/>
                        <a:gd name="connsiteY23" fmla="*/ 74507 h 220339"/>
                        <a:gd name="connsiteX24" fmla="*/ 152673 w 220339"/>
                        <a:gd name="connsiteY24" fmla="*/ 103029 h 220339"/>
                        <a:gd name="connsiteX25" fmla="*/ 156957 w 220339"/>
                        <a:gd name="connsiteY25" fmla="*/ 109305 h 220339"/>
                        <a:gd name="connsiteX26" fmla="*/ 159634 w 220339"/>
                        <a:gd name="connsiteY26" fmla="*/ 114005 h 220339"/>
                        <a:gd name="connsiteX27" fmla="*/ 159634 w 220339"/>
                        <a:gd name="connsiteY27" fmla="*/ 120779 h 220339"/>
                        <a:gd name="connsiteX28" fmla="*/ 156084 w 220339"/>
                        <a:gd name="connsiteY28" fmla="*/ 125798 h 220339"/>
                        <a:gd name="connsiteX29" fmla="*/ 150600 w 220339"/>
                        <a:gd name="connsiteY29" fmla="*/ 131510 h 220339"/>
                        <a:gd name="connsiteX30" fmla="*/ 131912 w 220339"/>
                        <a:gd name="connsiteY30" fmla="*/ 155584 h 220339"/>
                        <a:gd name="connsiteX31" fmla="*/ 125196 w 220339"/>
                        <a:gd name="connsiteY31" fmla="*/ 166316 h 220339"/>
                        <a:gd name="connsiteX32" fmla="*/ 125196 w 220339"/>
                        <a:gd name="connsiteY32" fmla="*/ 169743 h 220339"/>
                        <a:gd name="connsiteX33" fmla="*/ 133846 w 220339"/>
                        <a:gd name="connsiteY33" fmla="*/ 183779 h 220339"/>
                        <a:gd name="connsiteX34" fmla="*/ 158924 w 220339"/>
                        <a:gd name="connsiteY34" fmla="*/ 196673 h 220339"/>
                        <a:gd name="connsiteX35" fmla="*/ 162621 w 220339"/>
                        <a:gd name="connsiteY35" fmla="*/ 199334 h 220339"/>
                        <a:gd name="connsiteX36" fmla="*/ 65231 w 220339"/>
                        <a:gd name="connsiteY36" fmla="*/ 198926 h 220339"/>
                        <a:gd name="connsiteX37" fmla="*/ 65231 w 220339"/>
                        <a:gd name="connsiteY37" fmla="*/ 198885 h 220339"/>
                        <a:gd name="connsiteX38" fmla="*/ 176217 w 220339"/>
                        <a:gd name="connsiteY38" fmla="*/ 189990 h 220339"/>
                        <a:gd name="connsiteX39" fmla="*/ 166261 w 220339"/>
                        <a:gd name="connsiteY39" fmla="*/ 182066 h 220339"/>
                        <a:gd name="connsiteX40" fmla="*/ 141517 w 220339"/>
                        <a:gd name="connsiteY40" fmla="*/ 169743 h 220339"/>
                        <a:gd name="connsiteX41" fmla="*/ 141517 w 220339"/>
                        <a:gd name="connsiteY41" fmla="*/ 168927 h 220339"/>
                        <a:gd name="connsiteX42" fmla="*/ 165241 w 220339"/>
                        <a:gd name="connsiteY42" fmla="*/ 139459 h 220339"/>
                        <a:gd name="connsiteX43" fmla="*/ 175956 w 220339"/>
                        <a:gd name="connsiteY43" fmla="*/ 120779 h 220339"/>
                        <a:gd name="connsiteX44" fmla="*/ 175956 w 220339"/>
                        <a:gd name="connsiteY44" fmla="*/ 114005 h 220339"/>
                        <a:gd name="connsiteX45" fmla="*/ 168342 w 220339"/>
                        <a:gd name="connsiteY45" fmla="*/ 97382 h 220339"/>
                        <a:gd name="connsiteX46" fmla="*/ 113934 w 220339"/>
                        <a:gd name="connsiteY46" fmla="*/ 58210 h 220339"/>
                        <a:gd name="connsiteX47" fmla="*/ 109691 w 220339"/>
                        <a:gd name="connsiteY47" fmla="*/ 58317 h 220339"/>
                        <a:gd name="connsiteX48" fmla="*/ 88595 w 220339"/>
                        <a:gd name="connsiteY48" fmla="*/ 53551 h 220339"/>
                        <a:gd name="connsiteX49" fmla="*/ 82589 w 220339"/>
                        <a:gd name="connsiteY49" fmla="*/ 48352 h 220339"/>
                        <a:gd name="connsiteX50" fmla="*/ 71507 w 220339"/>
                        <a:gd name="connsiteY50" fmla="*/ 45676 h 220339"/>
                        <a:gd name="connsiteX51" fmla="*/ 65794 w 220339"/>
                        <a:gd name="connsiteY51" fmla="*/ 55207 h 220339"/>
                        <a:gd name="connsiteX52" fmla="*/ 66888 w 220339"/>
                        <a:gd name="connsiteY52" fmla="*/ 62821 h 220339"/>
                        <a:gd name="connsiteX53" fmla="*/ 64627 w 220339"/>
                        <a:gd name="connsiteY53" fmla="*/ 78588 h 220339"/>
                        <a:gd name="connsiteX54" fmla="*/ 59404 w 220339"/>
                        <a:gd name="connsiteY54" fmla="*/ 97561 h 220339"/>
                        <a:gd name="connsiteX55" fmla="*/ 52549 w 220339"/>
                        <a:gd name="connsiteY55" fmla="*/ 114030 h 220339"/>
                        <a:gd name="connsiteX56" fmla="*/ 52549 w 220339"/>
                        <a:gd name="connsiteY56" fmla="*/ 120803 h 220339"/>
                        <a:gd name="connsiteX57" fmla="*/ 62628 w 220339"/>
                        <a:gd name="connsiteY57" fmla="*/ 139491 h 220339"/>
                        <a:gd name="connsiteX58" fmla="*/ 87110 w 220339"/>
                        <a:gd name="connsiteY58" fmla="*/ 169049 h 220339"/>
                        <a:gd name="connsiteX59" fmla="*/ 60718 w 220339"/>
                        <a:gd name="connsiteY59" fmla="*/ 181984 h 220339"/>
                        <a:gd name="connsiteX60" fmla="*/ 51741 w 220339"/>
                        <a:gd name="connsiteY60" fmla="*/ 189508 h 220339"/>
                        <a:gd name="connsiteX61" fmla="*/ 22229 w 220339"/>
                        <a:gd name="connsiteY61" fmla="*/ 80737 h 220339"/>
                        <a:gd name="connsiteX62" fmla="*/ 114640 w 220339"/>
                        <a:gd name="connsiteY62" fmla="*/ 16222 h 220339"/>
                        <a:gd name="connsiteX63" fmla="*/ 206575 w 220339"/>
                        <a:gd name="connsiteY63" fmla="*/ 81414 h 220339"/>
                        <a:gd name="connsiteX64" fmla="*/ 176266 w 220339"/>
                        <a:gd name="connsiteY64" fmla="*/ 189965 h 220339"/>
                        <a:gd name="connsiteX65" fmla="*/ 176217 w 220339"/>
                        <a:gd name="connsiteY65" fmla="*/ 189990 h 22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220339" h="220339">
                          <a:moveTo>
                            <a:pt x="114261" y="0"/>
                          </a:moveTo>
                          <a:cubicBezTo>
                            <a:pt x="64435" y="-44"/>
                            <a:pt x="20337" y="32234"/>
                            <a:pt x="5318" y="79743"/>
                          </a:cubicBezTo>
                          <a:cubicBezTo>
                            <a:pt x="-9702" y="127250"/>
                            <a:pt x="7828" y="179011"/>
                            <a:pt x="48624" y="207617"/>
                          </a:cubicBezTo>
                          <a:cubicBezTo>
                            <a:pt x="48907" y="207861"/>
                            <a:pt x="49207" y="208085"/>
                            <a:pt x="49522" y="208286"/>
                          </a:cubicBezTo>
                          <a:cubicBezTo>
                            <a:pt x="88646" y="235366"/>
                            <a:pt x="140494" y="235225"/>
                            <a:pt x="179473" y="207935"/>
                          </a:cubicBezTo>
                          <a:lnTo>
                            <a:pt x="179546" y="207854"/>
                          </a:lnTo>
                          <a:cubicBezTo>
                            <a:pt x="220495" y="179347"/>
                            <a:pt x="238188" y="127552"/>
                            <a:pt x="223236" y="79951"/>
                          </a:cubicBezTo>
                          <a:cubicBezTo>
                            <a:pt x="208285" y="32350"/>
                            <a:pt x="164154" y="-27"/>
                            <a:pt x="114261" y="0"/>
                          </a:cubicBezTo>
                          <a:close/>
                          <a:moveTo>
                            <a:pt x="65231" y="198885"/>
                          </a:moveTo>
                          <a:cubicBezTo>
                            <a:pt x="66111" y="197942"/>
                            <a:pt x="67127" y="197134"/>
                            <a:pt x="68242" y="196486"/>
                          </a:cubicBezTo>
                          <a:lnTo>
                            <a:pt x="94487" y="183616"/>
                          </a:lnTo>
                          <a:cubicBezTo>
                            <a:pt x="99870" y="180923"/>
                            <a:pt x="103286" y="175436"/>
                            <a:pt x="103325" y="169417"/>
                          </a:cubicBezTo>
                          <a:lnTo>
                            <a:pt x="103325" y="166316"/>
                          </a:lnTo>
                          <a:cubicBezTo>
                            <a:pt x="103312" y="161736"/>
                            <a:pt x="100689" y="157565"/>
                            <a:pt x="96568" y="155568"/>
                          </a:cubicBezTo>
                          <a:cubicBezTo>
                            <a:pt x="86885" y="150781"/>
                            <a:pt x="79817" y="141955"/>
                            <a:pt x="77260" y="131461"/>
                          </a:cubicBezTo>
                          <a:cubicBezTo>
                            <a:pt x="76531" y="128770"/>
                            <a:pt x="74478" y="126637"/>
                            <a:pt x="71817" y="125806"/>
                          </a:cubicBezTo>
                          <a:cubicBezTo>
                            <a:pt x="69857" y="124938"/>
                            <a:pt x="68676" y="122911"/>
                            <a:pt x="68887" y="120779"/>
                          </a:cubicBezTo>
                          <a:lnTo>
                            <a:pt x="68887" y="114005"/>
                          </a:lnTo>
                          <a:cubicBezTo>
                            <a:pt x="68667" y="112189"/>
                            <a:pt x="69439" y="110393"/>
                            <a:pt x="70911" y="109305"/>
                          </a:cubicBezTo>
                          <a:cubicBezTo>
                            <a:pt x="73327" y="108024"/>
                            <a:pt x="74941" y="105619"/>
                            <a:pt x="75211" y="102899"/>
                          </a:cubicBezTo>
                          <a:cubicBezTo>
                            <a:pt x="75768" y="96772"/>
                            <a:pt x="77252" y="90765"/>
                            <a:pt x="79610" y="85084"/>
                          </a:cubicBezTo>
                          <a:cubicBezTo>
                            <a:pt x="81832" y="80151"/>
                            <a:pt x="83156" y="74862"/>
                            <a:pt x="83519" y="69464"/>
                          </a:cubicBezTo>
                          <a:cubicBezTo>
                            <a:pt x="91997" y="73701"/>
                            <a:pt x="101496" y="75471"/>
                            <a:pt x="110931" y="74573"/>
                          </a:cubicBezTo>
                          <a:cubicBezTo>
                            <a:pt x="111894" y="74491"/>
                            <a:pt x="112865" y="74507"/>
                            <a:pt x="113934" y="74507"/>
                          </a:cubicBezTo>
                          <a:cubicBezTo>
                            <a:pt x="145353" y="74507"/>
                            <a:pt x="151139" y="89752"/>
                            <a:pt x="152673" y="103029"/>
                          </a:cubicBezTo>
                          <a:cubicBezTo>
                            <a:pt x="152981" y="105699"/>
                            <a:pt x="154583" y="108046"/>
                            <a:pt x="156957" y="109305"/>
                          </a:cubicBezTo>
                          <a:cubicBezTo>
                            <a:pt x="158687" y="110219"/>
                            <a:pt x="159730" y="112052"/>
                            <a:pt x="159634" y="114005"/>
                          </a:cubicBezTo>
                          <a:lnTo>
                            <a:pt x="159634" y="120779"/>
                          </a:lnTo>
                          <a:cubicBezTo>
                            <a:pt x="159728" y="123064"/>
                            <a:pt x="158270" y="125125"/>
                            <a:pt x="156084" y="125798"/>
                          </a:cubicBezTo>
                          <a:cubicBezTo>
                            <a:pt x="153393" y="126627"/>
                            <a:pt x="151320" y="128787"/>
                            <a:pt x="150600" y="131510"/>
                          </a:cubicBezTo>
                          <a:cubicBezTo>
                            <a:pt x="148247" y="141908"/>
                            <a:pt x="141401" y="150726"/>
                            <a:pt x="131912" y="155584"/>
                          </a:cubicBezTo>
                          <a:cubicBezTo>
                            <a:pt x="127811" y="157588"/>
                            <a:pt x="125206" y="161750"/>
                            <a:pt x="125196" y="166316"/>
                          </a:cubicBezTo>
                          <a:lnTo>
                            <a:pt x="125196" y="169743"/>
                          </a:lnTo>
                          <a:cubicBezTo>
                            <a:pt x="125205" y="175678"/>
                            <a:pt x="128548" y="181104"/>
                            <a:pt x="133846" y="183779"/>
                          </a:cubicBezTo>
                          <a:lnTo>
                            <a:pt x="158924" y="196673"/>
                          </a:lnTo>
                          <a:cubicBezTo>
                            <a:pt x="160279" y="197376"/>
                            <a:pt x="161524" y="198272"/>
                            <a:pt x="162621" y="199334"/>
                          </a:cubicBezTo>
                          <a:cubicBezTo>
                            <a:pt x="132430" y="216662"/>
                            <a:pt x="95275" y="216506"/>
                            <a:pt x="65231" y="198926"/>
                          </a:cubicBezTo>
                          <a:lnTo>
                            <a:pt x="65231" y="198885"/>
                          </a:lnTo>
                          <a:close/>
                          <a:moveTo>
                            <a:pt x="176217" y="189990"/>
                          </a:moveTo>
                          <a:cubicBezTo>
                            <a:pt x="173469" y="186701"/>
                            <a:pt x="170082" y="184006"/>
                            <a:pt x="166261" y="182066"/>
                          </a:cubicBezTo>
                          <a:lnTo>
                            <a:pt x="141517" y="169743"/>
                          </a:lnTo>
                          <a:lnTo>
                            <a:pt x="141517" y="168927"/>
                          </a:lnTo>
                          <a:cubicBezTo>
                            <a:pt x="152893" y="162488"/>
                            <a:pt x="161380" y="151947"/>
                            <a:pt x="165241" y="139459"/>
                          </a:cubicBezTo>
                          <a:cubicBezTo>
                            <a:pt x="171904" y="135604"/>
                            <a:pt x="175992" y="128476"/>
                            <a:pt x="175956" y="120779"/>
                          </a:cubicBezTo>
                          <a:lnTo>
                            <a:pt x="175956" y="114005"/>
                          </a:lnTo>
                          <a:cubicBezTo>
                            <a:pt x="176042" y="107602"/>
                            <a:pt x="173247" y="101499"/>
                            <a:pt x="168342" y="97382"/>
                          </a:cubicBezTo>
                          <a:cubicBezTo>
                            <a:pt x="165077" y="78678"/>
                            <a:pt x="152624" y="58210"/>
                            <a:pt x="113934" y="58210"/>
                          </a:cubicBezTo>
                          <a:cubicBezTo>
                            <a:pt x="112506" y="58210"/>
                            <a:pt x="111078" y="58210"/>
                            <a:pt x="109691" y="58317"/>
                          </a:cubicBezTo>
                          <a:cubicBezTo>
                            <a:pt x="102324" y="59126"/>
                            <a:pt x="94898" y="57448"/>
                            <a:pt x="88595" y="53551"/>
                          </a:cubicBezTo>
                          <a:cubicBezTo>
                            <a:pt x="86374" y="52089"/>
                            <a:pt x="84354" y="50341"/>
                            <a:pt x="82589" y="48352"/>
                          </a:cubicBezTo>
                          <a:cubicBezTo>
                            <a:pt x="79905" y="45089"/>
                            <a:pt x="75385" y="43997"/>
                            <a:pt x="71507" y="45676"/>
                          </a:cubicBezTo>
                          <a:cubicBezTo>
                            <a:pt x="67708" y="47244"/>
                            <a:pt x="65386" y="51117"/>
                            <a:pt x="65794" y="55207"/>
                          </a:cubicBezTo>
                          <a:cubicBezTo>
                            <a:pt x="66013" y="57764"/>
                            <a:pt x="66378" y="60306"/>
                            <a:pt x="66888" y="62821"/>
                          </a:cubicBezTo>
                          <a:cubicBezTo>
                            <a:pt x="67760" y="68184"/>
                            <a:pt x="66972" y="73686"/>
                            <a:pt x="64627" y="78588"/>
                          </a:cubicBezTo>
                          <a:cubicBezTo>
                            <a:pt x="62067" y="84658"/>
                            <a:pt x="60311" y="91036"/>
                            <a:pt x="59404" y="97561"/>
                          </a:cubicBezTo>
                          <a:cubicBezTo>
                            <a:pt x="54838" y="101796"/>
                            <a:pt x="52337" y="107806"/>
                            <a:pt x="52549" y="114030"/>
                          </a:cubicBezTo>
                          <a:lnTo>
                            <a:pt x="52549" y="120803"/>
                          </a:lnTo>
                          <a:cubicBezTo>
                            <a:pt x="52339" y="128383"/>
                            <a:pt x="56179" y="135502"/>
                            <a:pt x="62628" y="139491"/>
                          </a:cubicBezTo>
                          <a:cubicBezTo>
                            <a:pt x="66797" y="152064"/>
                            <a:pt x="75534" y="162612"/>
                            <a:pt x="87110" y="169049"/>
                          </a:cubicBezTo>
                          <a:lnTo>
                            <a:pt x="60718" y="181984"/>
                          </a:lnTo>
                          <a:cubicBezTo>
                            <a:pt x="57266" y="183886"/>
                            <a:pt x="54216" y="186442"/>
                            <a:pt x="51741" y="189508"/>
                          </a:cubicBezTo>
                          <a:cubicBezTo>
                            <a:pt x="19936" y="163112"/>
                            <a:pt x="8126" y="119590"/>
                            <a:pt x="22229" y="80737"/>
                          </a:cubicBezTo>
                          <a:cubicBezTo>
                            <a:pt x="36331" y="41886"/>
                            <a:pt x="73308" y="16071"/>
                            <a:pt x="114640" y="16222"/>
                          </a:cubicBezTo>
                          <a:cubicBezTo>
                            <a:pt x="155972" y="16374"/>
                            <a:pt x="192758" y="42459"/>
                            <a:pt x="206575" y="81414"/>
                          </a:cubicBezTo>
                          <a:cubicBezTo>
                            <a:pt x="220392" y="120368"/>
                            <a:pt x="208265" y="163804"/>
                            <a:pt x="176266" y="189965"/>
                          </a:cubicBezTo>
                          <a:lnTo>
                            <a:pt x="176217" y="189990"/>
                          </a:lnTo>
                          <a:close/>
                        </a:path>
                      </a:pathLst>
                    </a:custGeom>
                    <a:grpFill/>
                    <a:ln w="8096" cap="flat">
                      <a:noFill/>
                      <a:prstDash val="solid"/>
                      <a:miter/>
                    </a:ln>
                  </p:spPr>
                  <p:txBody>
                    <a:bodyPr rtlCol="0" anchor="ctr"/>
                    <a:lstStyle/>
                    <a:p>
                      <a:endParaRPr lang="en-AU" sz="3200"/>
                    </a:p>
                  </p:txBody>
                </p:sp>
                <p:sp>
                  <p:nvSpPr>
                    <p:cNvPr id="137" name="Freeform: Shape 136">
                      <a:extLst>
                        <a:ext uri="{FF2B5EF4-FFF2-40B4-BE49-F238E27FC236}">
                          <a16:creationId xmlns:a16="http://schemas.microsoft.com/office/drawing/2014/main" id="{9FD31B78-DE15-4167-9F13-6859002A04D9}"/>
                        </a:ext>
                      </a:extLst>
                    </p:cNvPr>
                    <p:cNvSpPr/>
                    <p:nvPr/>
                  </p:nvSpPr>
                  <p:spPr>
                    <a:xfrm>
                      <a:off x="10341841" y="4317816"/>
                      <a:ext cx="489643" cy="334590"/>
                    </a:xfrm>
                    <a:custGeom>
                      <a:avLst/>
                      <a:gdLst>
                        <a:gd name="connsiteX0" fmla="*/ 481482 w 489643"/>
                        <a:gd name="connsiteY0" fmla="*/ 252982 h 334589"/>
                        <a:gd name="connsiteX1" fmla="*/ 473322 w 489643"/>
                        <a:gd name="connsiteY1" fmla="*/ 261143 h 334589"/>
                        <a:gd name="connsiteX2" fmla="*/ 473322 w 489643"/>
                        <a:gd name="connsiteY2" fmla="*/ 285625 h 334589"/>
                        <a:gd name="connsiteX3" fmla="*/ 432518 w 489643"/>
                        <a:gd name="connsiteY3" fmla="*/ 285625 h 334589"/>
                        <a:gd name="connsiteX4" fmla="*/ 432518 w 489643"/>
                        <a:gd name="connsiteY4" fmla="*/ 24482 h 334589"/>
                        <a:gd name="connsiteX5" fmla="*/ 408036 w 489643"/>
                        <a:gd name="connsiteY5" fmla="*/ 0 h 334589"/>
                        <a:gd name="connsiteX6" fmla="*/ 81607 w 489643"/>
                        <a:gd name="connsiteY6" fmla="*/ 0 h 334589"/>
                        <a:gd name="connsiteX7" fmla="*/ 57125 w 489643"/>
                        <a:gd name="connsiteY7" fmla="*/ 24482 h 334589"/>
                        <a:gd name="connsiteX8" fmla="*/ 57125 w 489643"/>
                        <a:gd name="connsiteY8" fmla="*/ 285625 h 334589"/>
                        <a:gd name="connsiteX9" fmla="*/ 16321 w 489643"/>
                        <a:gd name="connsiteY9" fmla="*/ 285625 h 334589"/>
                        <a:gd name="connsiteX10" fmla="*/ 16321 w 489643"/>
                        <a:gd name="connsiteY10" fmla="*/ 261143 h 334589"/>
                        <a:gd name="connsiteX11" fmla="*/ 8161 w 489643"/>
                        <a:gd name="connsiteY11" fmla="*/ 252982 h 334589"/>
                        <a:gd name="connsiteX12" fmla="*/ 0 w 489643"/>
                        <a:gd name="connsiteY12" fmla="*/ 261143 h 334589"/>
                        <a:gd name="connsiteX13" fmla="*/ 0 w 489643"/>
                        <a:gd name="connsiteY13" fmla="*/ 326429 h 334589"/>
                        <a:gd name="connsiteX14" fmla="*/ 8161 w 489643"/>
                        <a:gd name="connsiteY14" fmla="*/ 334590 h 334589"/>
                        <a:gd name="connsiteX15" fmla="*/ 16321 w 489643"/>
                        <a:gd name="connsiteY15" fmla="*/ 326429 h 334589"/>
                        <a:gd name="connsiteX16" fmla="*/ 16321 w 489643"/>
                        <a:gd name="connsiteY16" fmla="*/ 301947 h 334589"/>
                        <a:gd name="connsiteX17" fmla="*/ 473322 w 489643"/>
                        <a:gd name="connsiteY17" fmla="*/ 301947 h 334589"/>
                        <a:gd name="connsiteX18" fmla="*/ 473322 w 489643"/>
                        <a:gd name="connsiteY18" fmla="*/ 326429 h 334589"/>
                        <a:gd name="connsiteX19" fmla="*/ 481482 w 489643"/>
                        <a:gd name="connsiteY19" fmla="*/ 334590 h 334589"/>
                        <a:gd name="connsiteX20" fmla="*/ 489643 w 489643"/>
                        <a:gd name="connsiteY20" fmla="*/ 326429 h 334589"/>
                        <a:gd name="connsiteX21" fmla="*/ 489643 w 489643"/>
                        <a:gd name="connsiteY21" fmla="*/ 261143 h 334589"/>
                        <a:gd name="connsiteX22" fmla="*/ 481482 w 489643"/>
                        <a:gd name="connsiteY22" fmla="*/ 252982 h 334589"/>
                        <a:gd name="connsiteX23" fmla="*/ 73446 w 489643"/>
                        <a:gd name="connsiteY23" fmla="*/ 24482 h 334589"/>
                        <a:gd name="connsiteX24" fmla="*/ 81607 w 489643"/>
                        <a:gd name="connsiteY24" fmla="*/ 16321 h 334589"/>
                        <a:gd name="connsiteX25" fmla="*/ 408036 w 489643"/>
                        <a:gd name="connsiteY25" fmla="*/ 16321 h 334589"/>
                        <a:gd name="connsiteX26" fmla="*/ 416197 w 489643"/>
                        <a:gd name="connsiteY26" fmla="*/ 24482 h 334589"/>
                        <a:gd name="connsiteX27" fmla="*/ 416197 w 489643"/>
                        <a:gd name="connsiteY27" fmla="*/ 285625 h 334589"/>
                        <a:gd name="connsiteX28" fmla="*/ 73446 w 489643"/>
                        <a:gd name="connsiteY28" fmla="*/ 285625 h 334589"/>
                        <a:gd name="connsiteX29" fmla="*/ 73446 w 489643"/>
                        <a:gd name="connsiteY29" fmla="*/ 24482 h 334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89643" h="334589">
                          <a:moveTo>
                            <a:pt x="481482" y="252982"/>
                          </a:moveTo>
                          <a:cubicBezTo>
                            <a:pt x="476975" y="252982"/>
                            <a:pt x="473322" y="256636"/>
                            <a:pt x="473322" y="261143"/>
                          </a:cubicBezTo>
                          <a:lnTo>
                            <a:pt x="473322" y="285625"/>
                          </a:lnTo>
                          <a:lnTo>
                            <a:pt x="432518" y="285625"/>
                          </a:lnTo>
                          <a:lnTo>
                            <a:pt x="432518" y="24482"/>
                          </a:lnTo>
                          <a:cubicBezTo>
                            <a:pt x="432518" y="10961"/>
                            <a:pt x="421557" y="0"/>
                            <a:pt x="408036" y="0"/>
                          </a:cubicBezTo>
                          <a:lnTo>
                            <a:pt x="81607" y="0"/>
                          </a:lnTo>
                          <a:cubicBezTo>
                            <a:pt x="68086" y="0"/>
                            <a:pt x="57125" y="10961"/>
                            <a:pt x="57125" y="24482"/>
                          </a:cubicBezTo>
                          <a:lnTo>
                            <a:pt x="57125" y="285625"/>
                          </a:lnTo>
                          <a:lnTo>
                            <a:pt x="16321" y="285625"/>
                          </a:lnTo>
                          <a:lnTo>
                            <a:pt x="16321" y="261143"/>
                          </a:lnTo>
                          <a:cubicBezTo>
                            <a:pt x="16321" y="256636"/>
                            <a:pt x="12668" y="252982"/>
                            <a:pt x="8161" y="252982"/>
                          </a:cubicBezTo>
                          <a:cubicBezTo>
                            <a:pt x="3654" y="252982"/>
                            <a:pt x="0" y="256636"/>
                            <a:pt x="0" y="261143"/>
                          </a:cubicBezTo>
                          <a:lnTo>
                            <a:pt x="0" y="326429"/>
                          </a:lnTo>
                          <a:cubicBezTo>
                            <a:pt x="0" y="330936"/>
                            <a:pt x="3654" y="334590"/>
                            <a:pt x="8161" y="334590"/>
                          </a:cubicBezTo>
                          <a:cubicBezTo>
                            <a:pt x="12668" y="334590"/>
                            <a:pt x="16321" y="330936"/>
                            <a:pt x="16321" y="326429"/>
                          </a:cubicBezTo>
                          <a:lnTo>
                            <a:pt x="16321" y="301947"/>
                          </a:lnTo>
                          <a:lnTo>
                            <a:pt x="473322" y="301947"/>
                          </a:lnTo>
                          <a:lnTo>
                            <a:pt x="473322" y="326429"/>
                          </a:lnTo>
                          <a:cubicBezTo>
                            <a:pt x="473322" y="330936"/>
                            <a:pt x="476975" y="334590"/>
                            <a:pt x="481482" y="334590"/>
                          </a:cubicBezTo>
                          <a:cubicBezTo>
                            <a:pt x="485989" y="334590"/>
                            <a:pt x="489643" y="330936"/>
                            <a:pt x="489643" y="326429"/>
                          </a:cubicBezTo>
                          <a:lnTo>
                            <a:pt x="489643" y="261143"/>
                          </a:lnTo>
                          <a:cubicBezTo>
                            <a:pt x="489643" y="256636"/>
                            <a:pt x="485989" y="252982"/>
                            <a:pt x="481482" y="252982"/>
                          </a:cubicBezTo>
                          <a:close/>
                          <a:moveTo>
                            <a:pt x="73446" y="24482"/>
                          </a:moveTo>
                          <a:cubicBezTo>
                            <a:pt x="73446" y="19975"/>
                            <a:pt x="77100" y="16321"/>
                            <a:pt x="81607" y="16321"/>
                          </a:cubicBezTo>
                          <a:lnTo>
                            <a:pt x="408036" y="16321"/>
                          </a:lnTo>
                          <a:cubicBezTo>
                            <a:pt x="412543" y="16321"/>
                            <a:pt x="416197" y="19975"/>
                            <a:pt x="416197" y="24482"/>
                          </a:cubicBezTo>
                          <a:lnTo>
                            <a:pt x="416197" y="285625"/>
                          </a:lnTo>
                          <a:lnTo>
                            <a:pt x="73446" y="285625"/>
                          </a:lnTo>
                          <a:lnTo>
                            <a:pt x="73446" y="24482"/>
                          </a:lnTo>
                          <a:close/>
                        </a:path>
                      </a:pathLst>
                    </a:custGeom>
                    <a:grpFill/>
                    <a:ln w="8096" cap="flat">
                      <a:noFill/>
                      <a:prstDash val="solid"/>
                      <a:miter/>
                    </a:ln>
                  </p:spPr>
                  <p:txBody>
                    <a:bodyPr rtlCol="0" anchor="ctr"/>
                    <a:lstStyle/>
                    <a:p>
                      <a:endParaRPr lang="en-AU" sz="3200"/>
                    </a:p>
                  </p:txBody>
                </p:sp>
                <p:sp>
                  <p:nvSpPr>
                    <p:cNvPr id="138" name="Freeform: Shape 137">
                      <a:extLst>
                        <a:ext uri="{FF2B5EF4-FFF2-40B4-BE49-F238E27FC236}">
                          <a16:creationId xmlns:a16="http://schemas.microsoft.com/office/drawing/2014/main" id="{F2BE0805-9D16-4E96-8909-BEB5C89CE2DE}"/>
                        </a:ext>
                      </a:extLst>
                    </p:cNvPr>
                    <p:cNvSpPr/>
                    <p:nvPr/>
                  </p:nvSpPr>
                  <p:spPr>
                    <a:xfrm>
                      <a:off x="10398966" y="4636084"/>
                      <a:ext cx="16321" cy="171375"/>
                    </a:xfrm>
                    <a:custGeom>
                      <a:avLst/>
                      <a:gdLst>
                        <a:gd name="connsiteX0" fmla="*/ 16321 w 16321"/>
                        <a:gd name="connsiteY0" fmla="*/ 163214 h 171375"/>
                        <a:gd name="connsiteX1" fmla="*/ 16321 w 16321"/>
                        <a:gd name="connsiteY1" fmla="*/ 8161 h 171375"/>
                        <a:gd name="connsiteX2" fmla="*/ 8161 w 16321"/>
                        <a:gd name="connsiteY2" fmla="*/ 0 h 171375"/>
                        <a:gd name="connsiteX3" fmla="*/ 0 w 16321"/>
                        <a:gd name="connsiteY3" fmla="*/ 8161 h 171375"/>
                        <a:gd name="connsiteX4" fmla="*/ 0 w 16321"/>
                        <a:gd name="connsiteY4" fmla="*/ 163214 h 171375"/>
                        <a:gd name="connsiteX5" fmla="*/ 8161 w 16321"/>
                        <a:gd name="connsiteY5" fmla="*/ 171375 h 171375"/>
                        <a:gd name="connsiteX6" fmla="*/ 16321 w 16321"/>
                        <a:gd name="connsiteY6" fmla="*/ 163214 h 17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71375">
                          <a:moveTo>
                            <a:pt x="16321" y="163214"/>
                          </a:moveTo>
                          <a:lnTo>
                            <a:pt x="16321" y="8161"/>
                          </a:lnTo>
                          <a:cubicBezTo>
                            <a:pt x="16321" y="3654"/>
                            <a:pt x="12668" y="0"/>
                            <a:pt x="8161" y="0"/>
                          </a:cubicBezTo>
                          <a:cubicBezTo>
                            <a:pt x="3654" y="0"/>
                            <a:pt x="0" y="3654"/>
                            <a:pt x="0" y="8161"/>
                          </a:cubicBezTo>
                          <a:lnTo>
                            <a:pt x="0" y="163214"/>
                          </a:lnTo>
                          <a:cubicBezTo>
                            <a:pt x="0" y="167722"/>
                            <a:pt x="3654" y="171375"/>
                            <a:pt x="8161" y="171375"/>
                          </a:cubicBezTo>
                          <a:cubicBezTo>
                            <a:pt x="12668" y="171375"/>
                            <a:pt x="16321" y="167722"/>
                            <a:pt x="16321" y="163214"/>
                          </a:cubicBezTo>
                          <a:close/>
                        </a:path>
                      </a:pathLst>
                    </a:custGeom>
                    <a:grpFill/>
                    <a:ln w="8096" cap="flat">
                      <a:noFill/>
                      <a:prstDash val="solid"/>
                      <a:miter/>
                    </a:ln>
                  </p:spPr>
                  <p:txBody>
                    <a:bodyPr rtlCol="0" anchor="ctr"/>
                    <a:lstStyle/>
                    <a:p>
                      <a:endParaRPr lang="en-AU" sz="3200"/>
                    </a:p>
                  </p:txBody>
                </p:sp>
                <p:sp>
                  <p:nvSpPr>
                    <p:cNvPr id="139" name="Freeform: Shape 138">
                      <a:extLst>
                        <a:ext uri="{FF2B5EF4-FFF2-40B4-BE49-F238E27FC236}">
                          <a16:creationId xmlns:a16="http://schemas.microsoft.com/office/drawing/2014/main" id="{83A545E9-8AD7-48F4-B964-C9B39B0273E2}"/>
                        </a:ext>
                      </a:extLst>
                    </p:cNvPr>
                    <p:cNvSpPr/>
                    <p:nvPr/>
                  </p:nvSpPr>
                  <p:spPr>
                    <a:xfrm>
                      <a:off x="10464252" y="4636084"/>
                      <a:ext cx="16321" cy="171375"/>
                    </a:xfrm>
                    <a:custGeom>
                      <a:avLst/>
                      <a:gdLst>
                        <a:gd name="connsiteX0" fmla="*/ 16321 w 16321"/>
                        <a:gd name="connsiteY0" fmla="*/ 163214 h 171375"/>
                        <a:gd name="connsiteX1" fmla="*/ 16321 w 16321"/>
                        <a:gd name="connsiteY1" fmla="*/ 8161 h 171375"/>
                        <a:gd name="connsiteX2" fmla="*/ 8161 w 16321"/>
                        <a:gd name="connsiteY2" fmla="*/ 0 h 171375"/>
                        <a:gd name="connsiteX3" fmla="*/ 0 w 16321"/>
                        <a:gd name="connsiteY3" fmla="*/ 8161 h 171375"/>
                        <a:gd name="connsiteX4" fmla="*/ 0 w 16321"/>
                        <a:gd name="connsiteY4" fmla="*/ 163214 h 171375"/>
                        <a:gd name="connsiteX5" fmla="*/ 8161 w 16321"/>
                        <a:gd name="connsiteY5" fmla="*/ 171375 h 171375"/>
                        <a:gd name="connsiteX6" fmla="*/ 16321 w 16321"/>
                        <a:gd name="connsiteY6" fmla="*/ 163214 h 17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71375">
                          <a:moveTo>
                            <a:pt x="16321" y="163214"/>
                          </a:moveTo>
                          <a:lnTo>
                            <a:pt x="16321" y="8161"/>
                          </a:lnTo>
                          <a:cubicBezTo>
                            <a:pt x="16321" y="3654"/>
                            <a:pt x="12668" y="0"/>
                            <a:pt x="8161" y="0"/>
                          </a:cubicBezTo>
                          <a:cubicBezTo>
                            <a:pt x="3654" y="0"/>
                            <a:pt x="0" y="3654"/>
                            <a:pt x="0" y="8161"/>
                          </a:cubicBezTo>
                          <a:lnTo>
                            <a:pt x="0" y="163214"/>
                          </a:lnTo>
                          <a:cubicBezTo>
                            <a:pt x="0" y="167722"/>
                            <a:pt x="3654" y="171375"/>
                            <a:pt x="8161" y="171375"/>
                          </a:cubicBezTo>
                          <a:cubicBezTo>
                            <a:pt x="12668" y="171375"/>
                            <a:pt x="16321" y="167722"/>
                            <a:pt x="16321" y="163214"/>
                          </a:cubicBezTo>
                          <a:close/>
                        </a:path>
                      </a:pathLst>
                    </a:custGeom>
                    <a:grpFill/>
                    <a:ln w="8096" cap="flat">
                      <a:noFill/>
                      <a:prstDash val="solid"/>
                      <a:miter/>
                    </a:ln>
                  </p:spPr>
                  <p:txBody>
                    <a:bodyPr rtlCol="0" anchor="ctr"/>
                    <a:lstStyle/>
                    <a:p>
                      <a:endParaRPr lang="en-AU" sz="3200"/>
                    </a:p>
                  </p:txBody>
                </p:sp>
                <p:sp>
                  <p:nvSpPr>
                    <p:cNvPr id="140" name="Freeform: Shape 139">
                      <a:extLst>
                        <a:ext uri="{FF2B5EF4-FFF2-40B4-BE49-F238E27FC236}">
                          <a16:creationId xmlns:a16="http://schemas.microsoft.com/office/drawing/2014/main" id="{87F2758A-AAAA-49DE-A57F-FD7C8EB3EBC7}"/>
                        </a:ext>
                      </a:extLst>
                    </p:cNvPr>
                    <p:cNvSpPr/>
                    <p:nvPr/>
                  </p:nvSpPr>
                  <p:spPr>
                    <a:xfrm>
                      <a:off x="10431609" y="4636084"/>
                      <a:ext cx="16321" cy="130572"/>
                    </a:xfrm>
                    <a:custGeom>
                      <a:avLst/>
                      <a:gdLst>
                        <a:gd name="connsiteX0" fmla="*/ 16321 w 16321"/>
                        <a:gd name="connsiteY0" fmla="*/ 122411 h 130571"/>
                        <a:gd name="connsiteX1" fmla="*/ 16321 w 16321"/>
                        <a:gd name="connsiteY1" fmla="*/ 8161 h 130571"/>
                        <a:gd name="connsiteX2" fmla="*/ 8161 w 16321"/>
                        <a:gd name="connsiteY2" fmla="*/ 0 h 130571"/>
                        <a:gd name="connsiteX3" fmla="*/ 0 w 16321"/>
                        <a:gd name="connsiteY3" fmla="*/ 8161 h 130571"/>
                        <a:gd name="connsiteX4" fmla="*/ 0 w 16321"/>
                        <a:gd name="connsiteY4" fmla="*/ 122411 h 130571"/>
                        <a:gd name="connsiteX5" fmla="*/ 8161 w 16321"/>
                        <a:gd name="connsiteY5" fmla="*/ 130572 h 130571"/>
                        <a:gd name="connsiteX6" fmla="*/ 16321 w 16321"/>
                        <a:gd name="connsiteY6" fmla="*/ 122411 h 13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30571">
                          <a:moveTo>
                            <a:pt x="16321" y="122411"/>
                          </a:moveTo>
                          <a:lnTo>
                            <a:pt x="16321" y="8161"/>
                          </a:lnTo>
                          <a:cubicBezTo>
                            <a:pt x="16321" y="3654"/>
                            <a:pt x="12668" y="0"/>
                            <a:pt x="8161" y="0"/>
                          </a:cubicBezTo>
                          <a:cubicBezTo>
                            <a:pt x="3654" y="0"/>
                            <a:pt x="0" y="3654"/>
                            <a:pt x="0" y="8161"/>
                          </a:cubicBezTo>
                          <a:lnTo>
                            <a:pt x="0" y="122411"/>
                          </a:lnTo>
                          <a:cubicBezTo>
                            <a:pt x="0" y="126918"/>
                            <a:pt x="3654" y="130572"/>
                            <a:pt x="8161" y="130572"/>
                          </a:cubicBezTo>
                          <a:cubicBezTo>
                            <a:pt x="12668" y="130572"/>
                            <a:pt x="16321" y="126918"/>
                            <a:pt x="16321" y="122411"/>
                          </a:cubicBezTo>
                          <a:close/>
                        </a:path>
                      </a:pathLst>
                    </a:custGeom>
                    <a:grpFill/>
                    <a:ln w="8096" cap="flat">
                      <a:noFill/>
                      <a:prstDash val="solid"/>
                      <a:miter/>
                    </a:ln>
                  </p:spPr>
                  <p:txBody>
                    <a:bodyPr rtlCol="0" anchor="ctr"/>
                    <a:lstStyle/>
                    <a:p>
                      <a:endParaRPr lang="en-AU" sz="3200"/>
                    </a:p>
                  </p:txBody>
                </p:sp>
                <p:sp>
                  <p:nvSpPr>
                    <p:cNvPr id="141" name="Freeform: Shape 140">
                      <a:extLst>
                        <a:ext uri="{FF2B5EF4-FFF2-40B4-BE49-F238E27FC236}">
                          <a16:creationId xmlns:a16="http://schemas.microsoft.com/office/drawing/2014/main" id="{9576ED91-756C-4134-898D-8163131386A4}"/>
                        </a:ext>
                      </a:extLst>
                    </p:cNvPr>
                    <p:cNvSpPr/>
                    <p:nvPr/>
                  </p:nvSpPr>
                  <p:spPr>
                    <a:xfrm>
                      <a:off x="10529537" y="4636084"/>
                      <a:ext cx="16321" cy="171375"/>
                    </a:xfrm>
                    <a:custGeom>
                      <a:avLst/>
                      <a:gdLst>
                        <a:gd name="connsiteX0" fmla="*/ 16321 w 16321"/>
                        <a:gd name="connsiteY0" fmla="*/ 163214 h 171375"/>
                        <a:gd name="connsiteX1" fmla="*/ 16321 w 16321"/>
                        <a:gd name="connsiteY1" fmla="*/ 8161 h 171375"/>
                        <a:gd name="connsiteX2" fmla="*/ 8161 w 16321"/>
                        <a:gd name="connsiteY2" fmla="*/ 0 h 171375"/>
                        <a:gd name="connsiteX3" fmla="*/ 0 w 16321"/>
                        <a:gd name="connsiteY3" fmla="*/ 8161 h 171375"/>
                        <a:gd name="connsiteX4" fmla="*/ 0 w 16321"/>
                        <a:gd name="connsiteY4" fmla="*/ 163214 h 171375"/>
                        <a:gd name="connsiteX5" fmla="*/ 8161 w 16321"/>
                        <a:gd name="connsiteY5" fmla="*/ 171375 h 171375"/>
                        <a:gd name="connsiteX6" fmla="*/ 16321 w 16321"/>
                        <a:gd name="connsiteY6" fmla="*/ 163214 h 17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71375">
                          <a:moveTo>
                            <a:pt x="16321" y="163214"/>
                          </a:moveTo>
                          <a:lnTo>
                            <a:pt x="16321" y="8161"/>
                          </a:lnTo>
                          <a:cubicBezTo>
                            <a:pt x="16321" y="3654"/>
                            <a:pt x="12668" y="0"/>
                            <a:pt x="8161" y="0"/>
                          </a:cubicBezTo>
                          <a:cubicBezTo>
                            <a:pt x="3654" y="0"/>
                            <a:pt x="0" y="3654"/>
                            <a:pt x="0" y="8161"/>
                          </a:cubicBezTo>
                          <a:lnTo>
                            <a:pt x="0" y="163214"/>
                          </a:lnTo>
                          <a:cubicBezTo>
                            <a:pt x="0" y="167722"/>
                            <a:pt x="3654" y="171375"/>
                            <a:pt x="8161" y="171375"/>
                          </a:cubicBezTo>
                          <a:cubicBezTo>
                            <a:pt x="12668" y="171375"/>
                            <a:pt x="16321" y="167722"/>
                            <a:pt x="16321" y="163214"/>
                          </a:cubicBezTo>
                          <a:close/>
                        </a:path>
                      </a:pathLst>
                    </a:custGeom>
                    <a:grpFill/>
                    <a:ln w="8096" cap="flat">
                      <a:noFill/>
                      <a:prstDash val="solid"/>
                      <a:miter/>
                    </a:ln>
                  </p:spPr>
                  <p:txBody>
                    <a:bodyPr rtlCol="0" anchor="ctr"/>
                    <a:lstStyle/>
                    <a:p>
                      <a:endParaRPr lang="en-AU" sz="3200"/>
                    </a:p>
                  </p:txBody>
                </p:sp>
                <p:sp>
                  <p:nvSpPr>
                    <p:cNvPr id="142" name="Freeform: Shape 141">
                      <a:extLst>
                        <a:ext uri="{FF2B5EF4-FFF2-40B4-BE49-F238E27FC236}">
                          <a16:creationId xmlns:a16="http://schemas.microsoft.com/office/drawing/2014/main" id="{CF5E7361-C940-4AD0-8019-7E0B2B1DEBEB}"/>
                        </a:ext>
                      </a:extLst>
                    </p:cNvPr>
                    <p:cNvSpPr/>
                    <p:nvPr/>
                  </p:nvSpPr>
                  <p:spPr>
                    <a:xfrm>
                      <a:off x="10496895" y="4636084"/>
                      <a:ext cx="16321" cy="130572"/>
                    </a:xfrm>
                    <a:custGeom>
                      <a:avLst/>
                      <a:gdLst>
                        <a:gd name="connsiteX0" fmla="*/ 16321 w 16321"/>
                        <a:gd name="connsiteY0" fmla="*/ 122411 h 130571"/>
                        <a:gd name="connsiteX1" fmla="*/ 16321 w 16321"/>
                        <a:gd name="connsiteY1" fmla="*/ 8161 h 130571"/>
                        <a:gd name="connsiteX2" fmla="*/ 8161 w 16321"/>
                        <a:gd name="connsiteY2" fmla="*/ 0 h 130571"/>
                        <a:gd name="connsiteX3" fmla="*/ 0 w 16321"/>
                        <a:gd name="connsiteY3" fmla="*/ 8161 h 130571"/>
                        <a:gd name="connsiteX4" fmla="*/ 0 w 16321"/>
                        <a:gd name="connsiteY4" fmla="*/ 122411 h 130571"/>
                        <a:gd name="connsiteX5" fmla="*/ 8161 w 16321"/>
                        <a:gd name="connsiteY5" fmla="*/ 130572 h 130571"/>
                        <a:gd name="connsiteX6" fmla="*/ 16321 w 16321"/>
                        <a:gd name="connsiteY6" fmla="*/ 122411 h 13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30571">
                          <a:moveTo>
                            <a:pt x="16321" y="122411"/>
                          </a:moveTo>
                          <a:lnTo>
                            <a:pt x="16321" y="8161"/>
                          </a:lnTo>
                          <a:cubicBezTo>
                            <a:pt x="16321" y="3654"/>
                            <a:pt x="12668" y="0"/>
                            <a:pt x="8161" y="0"/>
                          </a:cubicBezTo>
                          <a:cubicBezTo>
                            <a:pt x="3654" y="0"/>
                            <a:pt x="0" y="3654"/>
                            <a:pt x="0" y="8161"/>
                          </a:cubicBezTo>
                          <a:lnTo>
                            <a:pt x="0" y="122411"/>
                          </a:lnTo>
                          <a:cubicBezTo>
                            <a:pt x="0" y="126918"/>
                            <a:pt x="3654" y="130572"/>
                            <a:pt x="8161" y="130572"/>
                          </a:cubicBezTo>
                          <a:cubicBezTo>
                            <a:pt x="12668" y="130572"/>
                            <a:pt x="16321" y="126918"/>
                            <a:pt x="16321" y="122411"/>
                          </a:cubicBezTo>
                          <a:close/>
                        </a:path>
                      </a:pathLst>
                    </a:custGeom>
                    <a:grpFill/>
                    <a:ln w="8096" cap="flat">
                      <a:noFill/>
                      <a:prstDash val="solid"/>
                      <a:miter/>
                    </a:ln>
                  </p:spPr>
                  <p:txBody>
                    <a:bodyPr rtlCol="0" anchor="ctr"/>
                    <a:lstStyle/>
                    <a:p>
                      <a:endParaRPr lang="en-AU" sz="3200"/>
                    </a:p>
                  </p:txBody>
                </p:sp>
                <p:sp>
                  <p:nvSpPr>
                    <p:cNvPr id="143" name="Freeform: Shape 142">
                      <a:extLst>
                        <a:ext uri="{FF2B5EF4-FFF2-40B4-BE49-F238E27FC236}">
                          <a16:creationId xmlns:a16="http://schemas.microsoft.com/office/drawing/2014/main" id="{7979B77C-A1FA-4555-AE85-965F5784E97C}"/>
                        </a:ext>
                      </a:extLst>
                    </p:cNvPr>
                    <p:cNvSpPr/>
                    <p:nvPr/>
                  </p:nvSpPr>
                  <p:spPr>
                    <a:xfrm>
                      <a:off x="10594823" y="4636084"/>
                      <a:ext cx="16321" cy="171375"/>
                    </a:xfrm>
                    <a:custGeom>
                      <a:avLst/>
                      <a:gdLst>
                        <a:gd name="connsiteX0" fmla="*/ 16321 w 16321"/>
                        <a:gd name="connsiteY0" fmla="*/ 163214 h 171375"/>
                        <a:gd name="connsiteX1" fmla="*/ 16321 w 16321"/>
                        <a:gd name="connsiteY1" fmla="*/ 8161 h 171375"/>
                        <a:gd name="connsiteX2" fmla="*/ 8161 w 16321"/>
                        <a:gd name="connsiteY2" fmla="*/ 0 h 171375"/>
                        <a:gd name="connsiteX3" fmla="*/ 0 w 16321"/>
                        <a:gd name="connsiteY3" fmla="*/ 8161 h 171375"/>
                        <a:gd name="connsiteX4" fmla="*/ 0 w 16321"/>
                        <a:gd name="connsiteY4" fmla="*/ 163214 h 171375"/>
                        <a:gd name="connsiteX5" fmla="*/ 8161 w 16321"/>
                        <a:gd name="connsiteY5" fmla="*/ 171375 h 171375"/>
                        <a:gd name="connsiteX6" fmla="*/ 16321 w 16321"/>
                        <a:gd name="connsiteY6" fmla="*/ 163214 h 17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71375">
                          <a:moveTo>
                            <a:pt x="16321" y="163214"/>
                          </a:moveTo>
                          <a:lnTo>
                            <a:pt x="16321" y="8161"/>
                          </a:lnTo>
                          <a:cubicBezTo>
                            <a:pt x="16321" y="3654"/>
                            <a:pt x="12668" y="0"/>
                            <a:pt x="8161" y="0"/>
                          </a:cubicBezTo>
                          <a:cubicBezTo>
                            <a:pt x="3654" y="0"/>
                            <a:pt x="0" y="3654"/>
                            <a:pt x="0" y="8161"/>
                          </a:cubicBezTo>
                          <a:lnTo>
                            <a:pt x="0" y="163214"/>
                          </a:lnTo>
                          <a:cubicBezTo>
                            <a:pt x="0" y="167722"/>
                            <a:pt x="3654" y="171375"/>
                            <a:pt x="8161" y="171375"/>
                          </a:cubicBezTo>
                          <a:cubicBezTo>
                            <a:pt x="12668" y="171375"/>
                            <a:pt x="16321" y="167722"/>
                            <a:pt x="16321" y="163214"/>
                          </a:cubicBezTo>
                          <a:close/>
                        </a:path>
                      </a:pathLst>
                    </a:custGeom>
                    <a:grpFill/>
                    <a:ln w="8096" cap="flat">
                      <a:noFill/>
                      <a:prstDash val="solid"/>
                      <a:miter/>
                    </a:ln>
                  </p:spPr>
                  <p:txBody>
                    <a:bodyPr rtlCol="0" anchor="ctr"/>
                    <a:lstStyle/>
                    <a:p>
                      <a:endParaRPr lang="en-AU" sz="3200"/>
                    </a:p>
                  </p:txBody>
                </p:sp>
                <p:sp>
                  <p:nvSpPr>
                    <p:cNvPr id="144" name="Freeform: Shape 143">
                      <a:extLst>
                        <a:ext uri="{FF2B5EF4-FFF2-40B4-BE49-F238E27FC236}">
                          <a16:creationId xmlns:a16="http://schemas.microsoft.com/office/drawing/2014/main" id="{0089ADF3-4FF5-45D6-B7C5-8318A3585B43}"/>
                        </a:ext>
                      </a:extLst>
                    </p:cNvPr>
                    <p:cNvSpPr/>
                    <p:nvPr/>
                  </p:nvSpPr>
                  <p:spPr>
                    <a:xfrm>
                      <a:off x="10562180" y="4636084"/>
                      <a:ext cx="16321" cy="130572"/>
                    </a:xfrm>
                    <a:custGeom>
                      <a:avLst/>
                      <a:gdLst>
                        <a:gd name="connsiteX0" fmla="*/ 16321 w 16321"/>
                        <a:gd name="connsiteY0" fmla="*/ 122411 h 130571"/>
                        <a:gd name="connsiteX1" fmla="*/ 16321 w 16321"/>
                        <a:gd name="connsiteY1" fmla="*/ 8161 h 130571"/>
                        <a:gd name="connsiteX2" fmla="*/ 8161 w 16321"/>
                        <a:gd name="connsiteY2" fmla="*/ 0 h 130571"/>
                        <a:gd name="connsiteX3" fmla="*/ 0 w 16321"/>
                        <a:gd name="connsiteY3" fmla="*/ 8161 h 130571"/>
                        <a:gd name="connsiteX4" fmla="*/ 0 w 16321"/>
                        <a:gd name="connsiteY4" fmla="*/ 122411 h 130571"/>
                        <a:gd name="connsiteX5" fmla="*/ 8161 w 16321"/>
                        <a:gd name="connsiteY5" fmla="*/ 130572 h 130571"/>
                        <a:gd name="connsiteX6" fmla="*/ 16321 w 16321"/>
                        <a:gd name="connsiteY6" fmla="*/ 122411 h 13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30571">
                          <a:moveTo>
                            <a:pt x="16321" y="122411"/>
                          </a:moveTo>
                          <a:lnTo>
                            <a:pt x="16321" y="8161"/>
                          </a:lnTo>
                          <a:cubicBezTo>
                            <a:pt x="16321" y="3654"/>
                            <a:pt x="12668" y="0"/>
                            <a:pt x="8161" y="0"/>
                          </a:cubicBezTo>
                          <a:cubicBezTo>
                            <a:pt x="3654" y="0"/>
                            <a:pt x="0" y="3654"/>
                            <a:pt x="0" y="8161"/>
                          </a:cubicBezTo>
                          <a:lnTo>
                            <a:pt x="0" y="122411"/>
                          </a:lnTo>
                          <a:cubicBezTo>
                            <a:pt x="0" y="126918"/>
                            <a:pt x="3654" y="130572"/>
                            <a:pt x="8161" y="130572"/>
                          </a:cubicBezTo>
                          <a:cubicBezTo>
                            <a:pt x="12668" y="130572"/>
                            <a:pt x="16321" y="126918"/>
                            <a:pt x="16321" y="122411"/>
                          </a:cubicBezTo>
                          <a:close/>
                        </a:path>
                      </a:pathLst>
                    </a:custGeom>
                    <a:grpFill/>
                    <a:ln w="8096" cap="flat">
                      <a:noFill/>
                      <a:prstDash val="solid"/>
                      <a:miter/>
                    </a:ln>
                  </p:spPr>
                  <p:txBody>
                    <a:bodyPr rtlCol="0" anchor="ctr"/>
                    <a:lstStyle/>
                    <a:p>
                      <a:endParaRPr lang="en-AU" sz="3200"/>
                    </a:p>
                  </p:txBody>
                </p:sp>
                <p:sp>
                  <p:nvSpPr>
                    <p:cNvPr id="145" name="Freeform: Shape 144">
                      <a:extLst>
                        <a:ext uri="{FF2B5EF4-FFF2-40B4-BE49-F238E27FC236}">
                          <a16:creationId xmlns:a16="http://schemas.microsoft.com/office/drawing/2014/main" id="{6638C2F3-8DBA-4A3B-B775-DCAAC3AB4D89}"/>
                        </a:ext>
                      </a:extLst>
                    </p:cNvPr>
                    <p:cNvSpPr/>
                    <p:nvPr/>
                  </p:nvSpPr>
                  <p:spPr>
                    <a:xfrm>
                      <a:off x="10660109" y="4636084"/>
                      <a:ext cx="16321" cy="171375"/>
                    </a:xfrm>
                    <a:custGeom>
                      <a:avLst/>
                      <a:gdLst>
                        <a:gd name="connsiteX0" fmla="*/ 16321 w 16321"/>
                        <a:gd name="connsiteY0" fmla="*/ 163214 h 171375"/>
                        <a:gd name="connsiteX1" fmla="*/ 16321 w 16321"/>
                        <a:gd name="connsiteY1" fmla="*/ 8161 h 171375"/>
                        <a:gd name="connsiteX2" fmla="*/ 8161 w 16321"/>
                        <a:gd name="connsiteY2" fmla="*/ 0 h 171375"/>
                        <a:gd name="connsiteX3" fmla="*/ 0 w 16321"/>
                        <a:gd name="connsiteY3" fmla="*/ 8161 h 171375"/>
                        <a:gd name="connsiteX4" fmla="*/ 0 w 16321"/>
                        <a:gd name="connsiteY4" fmla="*/ 163214 h 171375"/>
                        <a:gd name="connsiteX5" fmla="*/ 8161 w 16321"/>
                        <a:gd name="connsiteY5" fmla="*/ 171375 h 171375"/>
                        <a:gd name="connsiteX6" fmla="*/ 16321 w 16321"/>
                        <a:gd name="connsiteY6" fmla="*/ 163214 h 17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71375">
                          <a:moveTo>
                            <a:pt x="16321" y="163214"/>
                          </a:moveTo>
                          <a:lnTo>
                            <a:pt x="16321" y="8161"/>
                          </a:lnTo>
                          <a:cubicBezTo>
                            <a:pt x="16321" y="3654"/>
                            <a:pt x="12668" y="0"/>
                            <a:pt x="8161" y="0"/>
                          </a:cubicBezTo>
                          <a:cubicBezTo>
                            <a:pt x="3654" y="0"/>
                            <a:pt x="0" y="3654"/>
                            <a:pt x="0" y="8161"/>
                          </a:cubicBezTo>
                          <a:lnTo>
                            <a:pt x="0" y="163214"/>
                          </a:lnTo>
                          <a:cubicBezTo>
                            <a:pt x="0" y="167722"/>
                            <a:pt x="3654" y="171375"/>
                            <a:pt x="8161" y="171375"/>
                          </a:cubicBezTo>
                          <a:cubicBezTo>
                            <a:pt x="12668" y="171375"/>
                            <a:pt x="16321" y="167722"/>
                            <a:pt x="16321" y="163214"/>
                          </a:cubicBezTo>
                          <a:close/>
                        </a:path>
                      </a:pathLst>
                    </a:custGeom>
                    <a:grpFill/>
                    <a:ln w="8096" cap="flat">
                      <a:noFill/>
                      <a:prstDash val="solid"/>
                      <a:miter/>
                    </a:ln>
                  </p:spPr>
                  <p:txBody>
                    <a:bodyPr rtlCol="0" anchor="ctr"/>
                    <a:lstStyle/>
                    <a:p>
                      <a:endParaRPr lang="en-AU" sz="3200"/>
                    </a:p>
                  </p:txBody>
                </p:sp>
                <p:sp>
                  <p:nvSpPr>
                    <p:cNvPr id="146" name="Freeform: Shape 145">
                      <a:extLst>
                        <a:ext uri="{FF2B5EF4-FFF2-40B4-BE49-F238E27FC236}">
                          <a16:creationId xmlns:a16="http://schemas.microsoft.com/office/drawing/2014/main" id="{6FD1C16C-7436-4310-8837-59956F3C6B5C}"/>
                        </a:ext>
                      </a:extLst>
                    </p:cNvPr>
                    <p:cNvSpPr/>
                    <p:nvPr/>
                  </p:nvSpPr>
                  <p:spPr>
                    <a:xfrm>
                      <a:off x="10627466" y="4636084"/>
                      <a:ext cx="16321" cy="130572"/>
                    </a:xfrm>
                    <a:custGeom>
                      <a:avLst/>
                      <a:gdLst>
                        <a:gd name="connsiteX0" fmla="*/ 16321 w 16321"/>
                        <a:gd name="connsiteY0" fmla="*/ 122411 h 130571"/>
                        <a:gd name="connsiteX1" fmla="*/ 16321 w 16321"/>
                        <a:gd name="connsiteY1" fmla="*/ 8161 h 130571"/>
                        <a:gd name="connsiteX2" fmla="*/ 8161 w 16321"/>
                        <a:gd name="connsiteY2" fmla="*/ 0 h 130571"/>
                        <a:gd name="connsiteX3" fmla="*/ 0 w 16321"/>
                        <a:gd name="connsiteY3" fmla="*/ 8161 h 130571"/>
                        <a:gd name="connsiteX4" fmla="*/ 0 w 16321"/>
                        <a:gd name="connsiteY4" fmla="*/ 122411 h 130571"/>
                        <a:gd name="connsiteX5" fmla="*/ 8161 w 16321"/>
                        <a:gd name="connsiteY5" fmla="*/ 130572 h 130571"/>
                        <a:gd name="connsiteX6" fmla="*/ 16321 w 16321"/>
                        <a:gd name="connsiteY6" fmla="*/ 122411 h 13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30571">
                          <a:moveTo>
                            <a:pt x="16321" y="122411"/>
                          </a:moveTo>
                          <a:lnTo>
                            <a:pt x="16321" y="8161"/>
                          </a:lnTo>
                          <a:cubicBezTo>
                            <a:pt x="16321" y="3654"/>
                            <a:pt x="12668" y="0"/>
                            <a:pt x="8161" y="0"/>
                          </a:cubicBezTo>
                          <a:cubicBezTo>
                            <a:pt x="3654" y="0"/>
                            <a:pt x="0" y="3654"/>
                            <a:pt x="0" y="8161"/>
                          </a:cubicBezTo>
                          <a:lnTo>
                            <a:pt x="0" y="122411"/>
                          </a:lnTo>
                          <a:cubicBezTo>
                            <a:pt x="0" y="126918"/>
                            <a:pt x="3654" y="130572"/>
                            <a:pt x="8161" y="130572"/>
                          </a:cubicBezTo>
                          <a:cubicBezTo>
                            <a:pt x="12668" y="130572"/>
                            <a:pt x="16321" y="126918"/>
                            <a:pt x="16321" y="122411"/>
                          </a:cubicBezTo>
                          <a:close/>
                        </a:path>
                      </a:pathLst>
                    </a:custGeom>
                    <a:grpFill/>
                    <a:ln w="8096" cap="flat">
                      <a:noFill/>
                      <a:prstDash val="solid"/>
                      <a:miter/>
                    </a:ln>
                  </p:spPr>
                  <p:txBody>
                    <a:bodyPr rtlCol="0" anchor="ctr"/>
                    <a:lstStyle/>
                    <a:p>
                      <a:endParaRPr lang="en-AU" sz="3200"/>
                    </a:p>
                  </p:txBody>
                </p:sp>
                <p:sp>
                  <p:nvSpPr>
                    <p:cNvPr id="147" name="Freeform: Shape 146">
                      <a:extLst>
                        <a:ext uri="{FF2B5EF4-FFF2-40B4-BE49-F238E27FC236}">
                          <a16:creationId xmlns:a16="http://schemas.microsoft.com/office/drawing/2014/main" id="{05E58BE2-CCFA-4CC6-8DF0-8A1770F5D801}"/>
                        </a:ext>
                      </a:extLst>
                    </p:cNvPr>
                    <p:cNvSpPr/>
                    <p:nvPr/>
                  </p:nvSpPr>
                  <p:spPr>
                    <a:xfrm>
                      <a:off x="10725395" y="4636084"/>
                      <a:ext cx="16321" cy="171375"/>
                    </a:xfrm>
                    <a:custGeom>
                      <a:avLst/>
                      <a:gdLst>
                        <a:gd name="connsiteX0" fmla="*/ 16321 w 16321"/>
                        <a:gd name="connsiteY0" fmla="*/ 163214 h 171375"/>
                        <a:gd name="connsiteX1" fmla="*/ 16321 w 16321"/>
                        <a:gd name="connsiteY1" fmla="*/ 8161 h 171375"/>
                        <a:gd name="connsiteX2" fmla="*/ 8161 w 16321"/>
                        <a:gd name="connsiteY2" fmla="*/ 0 h 171375"/>
                        <a:gd name="connsiteX3" fmla="*/ 0 w 16321"/>
                        <a:gd name="connsiteY3" fmla="*/ 8161 h 171375"/>
                        <a:gd name="connsiteX4" fmla="*/ 0 w 16321"/>
                        <a:gd name="connsiteY4" fmla="*/ 163214 h 171375"/>
                        <a:gd name="connsiteX5" fmla="*/ 8161 w 16321"/>
                        <a:gd name="connsiteY5" fmla="*/ 171375 h 171375"/>
                        <a:gd name="connsiteX6" fmla="*/ 16321 w 16321"/>
                        <a:gd name="connsiteY6" fmla="*/ 163214 h 17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71375">
                          <a:moveTo>
                            <a:pt x="16321" y="163214"/>
                          </a:moveTo>
                          <a:lnTo>
                            <a:pt x="16321" y="8161"/>
                          </a:lnTo>
                          <a:cubicBezTo>
                            <a:pt x="16321" y="3654"/>
                            <a:pt x="12668" y="0"/>
                            <a:pt x="8161" y="0"/>
                          </a:cubicBezTo>
                          <a:cubicBezTo>
                            <a:pt x="3654" y="0"/>
                            <a:pt x="0" y="3654"/>
                            <a:pt x="0" y="8161"/>
                          </a:cubicBezTo>
                          <a:lnTo>
                            <a:pt x="0" y="163214"/>
                          </a:lnTo>
                          <a:cubicBezTo>
                            <a:pt x="0" y="167722"/>
                            <a:pt x="3654" y="171375"/>
                            <a:pt x="8161" y="171375"/>
                          </a:cubicBezTo>
                          <a:cubicBezTo>
                            <a:pt x="12668" y="171375"/>
                            <a:pt x="16321" y="167722"/>
                            <a:pt x="16321" y="163214"/>
                          </a:cubicBezTo>
                          <a:close/>
                        </a:path>
                      </a:pathLst>
                    </a:custGeom>
                    <a:grpFill/>
                    <a:ln w="8096" cap="flat">
                      <a:noFill/>
                      <a:prstDash val="solid"/>
                      <a:miter/>
                    </a:ln>
                  </p:spPr>
                  <p:txBody>
                    <a:bodyPr rtlCol="0" anchor="ctr"/>
                    <a:lstStyle/>
                    <a:p>
                      <a:endParaRPr lang="en-AU" sz="3200"/>
                    </a:p>
                  </p:txBody>
                </p:sp>
                <p:sp>
                  <p:nvSpPr>
                    <p:cNvPr id="148" name="Freeform: Shape 147">
                      <a:extLst>
                        <a:ext uri="{FF2B5EF4-FFF2-40B4-BE49-F238E27FC236}">
                          <a16:creationId xmlns:a16="http://schemas.microsoft.com/office/drawing/2014/main" id="{131977C1-1D6B-4DF1-94B6-F4D9C2B5750F}"/>
                        </a:ext>
                      </a:extLst>
                    </p:cNvPr>
                    <p:cNvSpPr/>
                    <p:nvPr/>
                  </p:nvSpPr>
                  <p:spPr>
                    <a:xfrm>
                      <a:off x="10692752" y="4636084"/>
                      <a:ext cx="16321" cy="130572"/>
                    </a:xfrm>
                    <a:custGeom>
                      <a:avLst/>
                      <a:gdLst>
                        <a:gd name="connsiteX0" fmla="*/ 16321 w 16321"/>
                        <a:gd name="connsiteY0" fmla="*/ 122411 h 130571"/>
                        <a:gd name="connsiteX1" fmla="*/ 16321 w 16321"/>
                        <a:gd name="connsiteY1" fmla="*/ 8161 h 130571"/>
                        <a:gd name="connsiteX2" fmla="*/ 8161 w 16321"/>
                        <a:gd name="connsiteY2" fmla="*/ 0 h 130571"/>
                        <a:gd name="connsiteX3" fmla="*/ 0 w 16321"/>
                        <a:gd name="connsiteY3" fmla="*/ 8161 h 130571"/>
                        <a:gd name="connsiteX4" fmla="*/ 0 w 16321"/>
                        <a:gd name="connsiteY4" fmla="*/ 122411 h 130571"/>
                        <a:gd name="connsiteX5" fmla="*/ 8161 w 16321"/>
                        <a:gd name="connsiteY5" fmla="*/ 130572 h 130571"/>
                        <a:gd name="connsiteX6" fmla="*/ 16321 w 16321"/>
                        <a:gd name="connsiteY6" fmla="*/ 122411 h 13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30571">
                          <a:moveTo>
                            <a:pt x="16321" y="122411"/>
                          </a:moveTo>
                          <a:lnTo>
                            <a:pt x="16321" y="8161"/>
                          </a:lnTo>
                          <a:cubicBezTo>
                            <a:pt x="16321" y="3654"/>
                            <a:pt x="12668" y="0"/>
                            <a:pt x="8161" y="0"/>
                          </a:cubicBezTo>
                          <a:cubicBezTo>
                            <a:pt x="3654" y="0"/>
                            <a:pt x="0" y="3654"/>
                            <a:pt x="0" y="8161"/>
                          </a:cubicBezTo>
                          <a:lnTo>
                            <a:pt x="0" y="122411"/>
                          </a:lnTo>
                          <a:cubicBezTo>
                            <a:pt x="0" y="126918"/>
                            <a:pt x="3654" y="130572"/>
                            <a:pt x="8161" y="130572"/>
                          </a:cubicBezTo>
                          <a:cubicBezTo>
                            <a:pt x="12668" y="130572"/>
                            <a:pt x="16321" y="126918"/>
                            <a:pt x="16321" y="122411"/>
                          </a:cubicBezTo>
                          <a:close/>
                        </a:path>
                      </a:pathLst>
                    </a:custGeom>
                    <a:grpFill/>
                    <a:ln w="8096" cap="flat">
                      <a:noFill/>
                      <a:prstDash val="solid"/>
                      <a:miter/>
                    </a:ln>
                  </p:spPr>
                  <p:txBody>
                    <a:bodyPr rtlCol="0" anchor="ctr"/>
                    <a:lstStyle/>
                    <a:p>
                      <a:endParaRPr lang="en-AU" sz="3200"/>
                    </a:p>
                  </p:txBody>
                </p:sp>
                <p:sp>
                  <p:nvSpPr>
                    <p:cNvPr id="149" name="Freeform: Shape 148">
                      <a:extLst>
                        <a:ext uri="{FF2B5EF4-FFF2-40B4-BE49-F238E27FC236}">
                          <a16:creationId xmlns:a16="http://schemas.microsoft.com/office/drawing/2014/main" id="{6B0D754A-7F6E-4F53-8711-6198F64E649F}"/>
                        </a:ext>
                      </a:extLst>
                    </p:cNvPr>
                    <p:cNvSpPr/>
                    <p:nvPr/>
                  </p:nvSpPr>
                  <p:spPr>
                    <a:xfrm>
                      <a:off x="10758038" y="4636084"/>
                      <a:ext cx="16321" cy="130572"/>
                    </a:xfrm>
                    <a:custGeom>
                      <a:avLst/>
                      <a:gdLst>
                        <a:gd name="connsiteX0" fmla="*/ 16321 w 16321"/>
                        <a:gd name="connsiteY0" fmla="*/ 122411 h 130571"/>
                        <a:gd name="connsiteX1" fmla="*/ 16321 w 16321"/>
                        <a:gd name="connsiteY1" fmla="*/ 8161 h 130571"/>
                        <a:gd name="connsiteX2" fmla="*/ 8161 w 16321"/>
                        <a:gd name="connsiteY2" fmla="*/ 0 h 130571"/>
                        <a:gd name="connsiteX3" fmla="*/ 0 w 16321"/>
                        <a:gd name="connsiteY3" fmla="*/ 8161 h 130571"/>
                        <a:gd name="connsiteX4" fmla="*/ 0 w 16321"/>
                        <a:gd name="connsiteY4" fmla="*/ 122411 h 130571"/>
                        <a:gd name="connsiteX5" fmla="*/ 8161 w 16321"/>
                        <a:gd name="connsiteY5" fmla="*/ 130572 h 130571"/>
                        <a:gd name="connsiteX6" fmla="*/ 16321 w 16321"/>
                        <a:gd name="connsiteY6" fmla="*/ 122411 h 13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30571">
                          <a:moveTo>
                            <a:pt x="16321" y="122411"/>
                          </a:moveTo>
                          <a:lnTo>
                            <a:pt x="16321" y="8161"/>
                          </a:lnTo>
                          <a:cubicBezTo>
                            <a:pt x="16321" y="3654"/>
                            <a:pt x="12668" y="0"/>
                            <a:pt x="8161" y="0"/>
                          </a:cubicBezTo>
                          <a:cubicBezTo>
                            <a:pt x="3654" y="0"/>
                            <a:pt x="0" y="3654"/>
                            <a:pt x="0" y="8161"/>
                          </a:cubicBezTo>
                          <a:lnTo>
                            <a:pt x="0" y="122411"/>
                          </a:lnTo>
                          <a:cubicBezTo>
                            <a:pt x="0" y="126918"/>
                            <a:pt x="3654" y="130572"/>
                            <a:pt x="8161" y="130572"/>
                          </a:cubicBezTo>
                          <a:cubicBezTo>
                            <a:pt x="12668" y="130572"/>
                            <a:pt x="16321" y="126918"/>
                            <a:pt x="16321" y="122411"/>
                          </a:cubicBezTo>
                          <a:close/>
                        </a:path>
                      </a:pathLst>
                    </a:custGeom>
                    <a:grpFill/>
                    <a:ln w="8096" cap="flat">
                      <a:noFill/>
                      <a:prstDash val="solid"/>
                      <a:miter/>
                    </a:ln>
                  </p:spPr>
                  <p:txBody>
                    <a:bodyPr rtlCol="0" anchor="ctr"/>
                    <a:lstStyle/>
                    <a:p>
                      <a:endParaRPr lang="en-AU" sz="3200"/>
                    </a:p>
                  </p:txBody>
                </p:sp>
              </p:grpSp>
            </p:grpSp>
          </p:grpSp>
        </p:grpSp>
      </p:grpSp>
      <p:grpSp>
        <p:nvGrpSpPr>
          <p:cNvPr id="153" name="Group 152">
            <a:extLst>
              <a:ext uri="{FF2B5EF4-FFF2-40B4-BE49-F238E27FC236}">
                <a16:creationId xmlns:a16="http://schemas.microsoft.com/office/drawing/2014/main" id="{2EF71698-1EEC-47BB-B8E4-4DADCF734000}"/>
              </a:ext>
            </a:extLst>
          </p:cNvPr>
          <p:cNvGrpSpPr/>
          <p:nvPr/>
        </p:nvGrpSpPr>
        <p:grpSpPr>
          <a:xfrm>
            <a:off x="5481588" y="1820959"/>
            <a:ext cx="3662412" cy="1732080"/>
            <a:chOff x="7011065" y="1508101"/>
            <a:chExt cx="4399419" cy="2080634"/>
          </a:xfrm>
        </p:grpSpPr>
        <p:sp>
          <p:nvSpPr>
            <p:cNvPr id="154" name="Arrow: U-Turn Milestone 2" title="Timeline Arrow">
              <a:extLst>
                <a:ext uri="{FF2B5EF4-FFF2-40B4-BE49-F238E27FC236}">
                  <a16:creationId xmlns:a16="http://schemas.microsoft.com/office/drawing/2014/main" id="{C4AF36B3-32FF-4A1F-A31E-9A4A12FD2B03}"/>
                </a:ext>
              </a:extLst>
            </p:cNvPr>
            <p:cNvSpPr/>
            <p:nvPr/>
          </p:nvSpPr>
          <p:spPr>
            <a:xfrm>
              <a:off x="7022410" y="2316105"/>
              <a:ext cx="1024593" cy="1272629"/>
            </a:xfrm>
            <a:prstGeom prst="bentArrow">
              <a:avLst>
                <a:gd name="adj1" fmla="val 37650"/>
                <a:gd name="adj2" fmla="val 12012"/>
                <a:gd name="adj3" fmla="val 14464"/>
                <a:gd name="adj4" fmla="val 32629"/>
              </a:avLst>
            </a:prstGeom>
            <a:solidFill>
              <a:srgbClr val="B22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sp>
          <p:nvSpPr>
            <p:cNvPr id="155" name="Arrow: U-Turn Milestone 2" title="Timeline Arrow">
              <a:extLst>
                <a:ext uri="{FF2B5EF4-FFF2-40B4-BE49-F238E27FC236}">
                  <a16:creationId xmlns:a16="http://schemas.microsoft.com/office/drawing/2014/main" id="{DF40D631-8EDE-4F27-B3C4-7899FCC926E0}"/>
                </a:ext>
              </a:extLst>
            </p:cNvPr>
            <p:cNvSpPr/>
            <p:nvPr/>
          </p:nvSpPr>
          <p:spPr>
            <a:xfrm>
              <a:off x="7022410" y="3042083"/>
              <a:ext cx="1028785" cy="546652"/>
            </a:xfrm>
            <a:prstGeom prst="bentArrow">
              <a:avLst>
                <a:gd name="adj1" fmla="val 51170"/>
                <a:gd name="adj2" fmla="val 22337"/>
                <a:gd name="adj3" fmla="val 25000"/>
                <a:gd name="adj4" fmla="val 58342"/>
              </a:avLst>
            </a:prstGeom>
            <a:solidFill>
              <a:srgbClr val="F682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sp>
          <p:nvSpPr>
            <p:cNvPr id="156" name="TextBox 155">
              <a:extLst>
                <a:ext uri="{FF2B5EF4-FFF2-40B4-BE49-F238E27FC236}">
                  <a16:creationId xmlns:a16="http://schemas.microsoft.com/office/drawing/2014/main" id="{6AA98783-B430-4176-9B3B-E24F2E748946}"/>
                </a:ext>
              </a:extLst>
            </p:cNvPr>
            <p:cNvSpPr txBox="1"/>
            <p:nvPr/>
          </p:nvSpPr>
          <p:spPr>
            <a:xfrm>
              <a:off x="8268356" y="1508101"/>
              <a:ext cx="1767840" cy="443655"/>
            </a:xfrm>
            <a:prstGeom prst="rect">
              <a:avLst/>
            </a:prstGeom>
            <a:noFill/>
          </p:spPr>
          <p:txBody>
            <a:bodyPr wrap="square" lIns="0" tIns="0" rIns="0" bIns="0" rtlCol="0">
              <a:spAutoFit/>
            </a:bodyPr>
            <a:lstStyle/>
            <a:p>
              <a:pPr algn="ctr"/>
              <a:r>
                <a:rPr lang="en-ZA" sz="2400" dirty="0"/>
                <a:t>Sharing</a:t>
              </a:r>
            </a:p>
          </p:txBody>
        </p:sp>
        <p:pic>
          <p:nvPicPr>
            <p:cNvPr id="157" name="Graphic 156">
              <a:extLst>
                <a:ext uri="{FF2B5EF4-FFF2-40B4-BE49-F238E27FC236}">
                  <a16:creationId xmlns:a16="http://schemas.microsoft.com/office/drawing/2014/main" id="{1ECAC634-E038-40BF-B24F-70DD3F8B949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134517" y="2928724"/>
              <a:ext cx="273461" cy="427283"/>
            </a:xfrm>
            <a:prstGeom prst="rect">
              <a:avLst/>
            </a:prstGeom>
          </p:spPr>
        </p:pic>
        <p:cxnSp>
          <p:nvCxnSpPr>
            <p:cNvPr id="158" name="Connector Milestone 1" title="Connecter Line">
              <a:extLst>
                <a:ext uri="{FF2B5EF4-FFF2-40B4-BE49-F238E27FC236}">
                  <a16:creationId xmlns:a16="http://schemas.microsoft.com/office/drawing/2014/main" id="{616B89EF-3094-4EA3-81A3-C1C2ED84D662}"/>
                </a:ext>
              </a:extLst>
            </p:cNvPr>
            <p:cNvCxnSpPr>
              <a:cxnSpLocks/>
            </p:cNvCxnSpPr>
            <p:nvPr/>
          </p:nvCxnSpPr>
          <p:spPr>
            <a:xfrm>
              <a:off x="7011065" y="2126332"/>
              <a:ext cx="4217809" cy="0"/>
            </a:xfrm>
            <a:prstGeom prst="line">
              <a:avLst/>
            </a:prstGeom>
            <a:ln w="19050">
              <a:solidFill>
                <a:srgbClr val="F68212"/>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59" name="TextBox 158">
              <a:extLst>
                <a:ext uri="{FF2B5EF4-FFF2-40B4-BE49-F238E27FC236}">
                  <a16:creationId xmlns:a16="http://schemas.microsoft.com/office/drawing/2014/main" id="{68532036-28DD-47F5-9EC4-FB57B066BA47}"/>
                </a:ext>
              </a:extLst>
            </p:cNvPr>
            <p:cNvSpPr txBox="1"/>
            <p:nvPr/>
          </p:nvSpPr>
          <p:spPr>
            <a:xfrm>
              <a:off x="8473343" y="2932021"/>
              <a:ext cx="2937141" cy="443655"/>
            </a:xfrm>
            <a:prstGeom prst="rect">
              <a:avLst/>
            </a:prstGeom>
            <a:noFill/>
          </p:spPr>
          <p:txBody>
            <a:bodyPr wrap="square" lIns="0" tIns="0" rIns="0" bIns="0" rtlCol="0">
              <a:spAutoFit/>
            </a:bodyPr>
            <a:lstStyle/>
            <a:p>
              <a:r>
                <a:rPr lang="en-ZA" sz="2400" dirty="0"/>
                <a:t>Open access</a:t>
              </a:r>
            </a:p>
          </p:txBody>
        </p:sp>
        <p:grpSp>
          <p:nvGrpSpPr>
            <p:cNvPr id="160" name="Group 159">
              <a:extLst>
                <a:ext uri="{FF2B5EF4-FFF2-40B4-BE49-F238E27FC236}">
                  <a16:creationId xmlns:a16="http://schemas.microsoft.com/office/drawing/2014/main" id="{6DB08C98-8C6A-4C66-948A-63E68B539C6F}"/>
                </a:ext>
              </a:extLst>
            </p:cNvPr>
            <p:cNvGrpSpPr/>
            <p:nvPr/>
          </p:nvGrpSpPr>
          <p:grpSpPr>
            <a:xfrm>
              <a:off x="8089011" y="2235242"/>
              <a:ext cx="2916934" cy="457183"/>
              <a:chOff x="7387356" y="2779317"/>
              <a:chExt cx="2916934" cy="457183"/>
            </a:xfrm>
          </p:grpSpPr>
          <p:grpSp>
            <p:nvGrpSpPr>
              <p:cNvPr id="161" name="Graphic 307">
                <a:extLst>
                  <a:ext uri="{FF2B5EF4-FFF2-40B4-BE49-F238E27FC236}">
                    <a16:creationId xmlns:a16="http://schemas.microsoft.com/office/drawing/2014/main" id="{9F11D9FB-5179-4F9F-AD3C-16A740E475C5}"/>
                  </a:ext>
                </a:extLst>
              </p:cNvPr>
              <p:cNvGrpSpPr/>
              <p:nvPr/>
            </p:nvGrpSpPr>
            <p:grpSpPr>
              <a:xfrm>
                <a:off x="7387356" y="2779317"/>
                <a:ext cx="364471" cy="403063"/>
                <a:chOff x="8348202" y="2720344"/>
                <a:chExt cx="364471" cy="403063"/>
              </a:xfrm>
              <a:solidFill>
                <a:srgbClr val="B22600"/>
              </a:solidFill>
            </p:grpSpPr>
            <p:sp>
              <p:nvSpPr>
                <p:cNvPr id="163" name="Freeform: Shape 162">
                  <a:extLst>
                    <a:ext uri="{FF2B5EF4-FFF2-40B4-BE49-F238E27FC236}">
                      <a16:creationId xmlns:a16="http://schemas.microsoft.com/office/drawing/2014/main" id="{052231A1-EAAB-491C-A772-1B3129941415}"/>
                    </a:ext>
                  </a:extLst>
                </p:cNvPr>
                <p:cNvSpPr/>
                <p:nvPr/>
              </p:nvSpPr>
              <p:spPr>
                <a:xfrm>
                  <a:off x="8348202" y="2720344"/>
                  <a:ext cx="364471" cy="403063"/>
                </a:xfrm>
                <a:custGeom>
                  <a:avLst/>
                  <a:gdLst>
                    <a:gd name="connsiteX0" fmla="*/ 348177 w 364471"/>
                    <a:gd name="connsiteY0" fmla="*/ 58637 h 403062"/>
                    <a:gd name="connsiteX1" fmla="*/ 194242 w 364471"/>
                    <a:gd name="connsiteY1" fmla="*/ 4181 h 403062"/>
                    <a:gd name="connsiteX2" fmla="*/ 170658 w 364471"/>
                    <a:gd name="connsiteY2" fmla="*/ 4181 h 403062"/>
                    <a:gd name="connsiteX3" fmla="*/ 16723 w 364471"/>
                    <a:gd name="connsiteY3" fmla="*/ 58637 h 403062"/>
                    <a:gd name="connsiteX4" fmla="*/ 0 w 364471"/>
                    <a:gd name="connsiteY4" fmla="*/ 77075 h 403062"/>
                    <a:gd name="connsiteX5" fmla="*/ 175375 w 364471"/>
                    <a:gd name="connsiteY5" fmla="*/ 405529 h 403062"/>
                    <a:gd name="connsiteX6" fmla="*/ 182665 w 364471"/>
                    <a:gd name="connsiteY6" fmla="*/ 407244 h 403062"/>
                    <a:gd name="connsiteX7" fmla="*/ 189954 w 364471"/>
                    <a:gd name="connsiteY7" fmla="*/ 405529 h 403062"/>
                    <a:gd name="connsiteX8" fmla="*/ 365329 w 364471"/>
                    <a:gd name="connsiteY8" fmla="*/ 77075 h 403062"/>
                    <a:gd name="connsiteX9" fmla="*/ 348177 w 364471"/>
                    <a:gd name="connsiteY9" fmla="*/ 58637 h 403062"/>
                    <a:gd name="connsiteX10" fmla="*/ 182236 w 364471"/>
                    <a:gd name="connsiteY10" fmla="*/ 291042 h 403062"/>
                    <a:gd name="connsiteX11" fmla="*/ 88760 w 364471"/>
                    <a:gd name="connsiteY11" fmla="*/ 197565 h 403062"/>
                    <a:gd name="connsiteX12" fmla="*/ 182236 w 364471"/>
                    <a:gd name="connsiteY12" fmla="*/ 104089 h 403062"/>
                    <a:gd name="connsiteX13" fmla="*/ 275712 w 364471"/>
                    <a:gd name="connsiteY13" fmla="*/ 197565 h 403062"/>
                    <a:gd name="connsiteX14" fmla="*/ 182236 w 364471"/>
                    <a:gd name="connsiteY14" fmla="*/ 291042 h 403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4471" h="403062">
                      <a:moveTo>
                        <a:pt x="348177" y="58637"/>
                      </a:moveTo>
                      <a:cubicBezTo>
                        <a:pt x="249985" y="49204"/>
                        <a:pt x="195099" y="5038"/>
                        <a:pt x="194242" y="4181"/>
                      </a:cubicBezTo>
                      <a:cubicBezTo>
                        <a:pt x="187381" y="-1394"/>
                        <a:pt x="177519" y="-1394"/>
                        <a:pt x="170658" y="4181"/>
                      </a:cubicBezTo>
                      <a:cubicBezTo>
                        <a:pt x="170230" y="4609"/>
                        <a:pt x="115345" y="49204"/>
                        <a:pt x="16723" y="58637"/>
                      </a:cubicBezTo>
                      <a:cubicBezTo>
                        <a:pt x="7289" y="59495"/>
                        <a:pt x="0" y="67642"/>
                        <a:pt x="0" y="77075"/>
                      </a:cubicBezTo>
                      <a:cubicBezTo>
                        <a:pt x="0" y="326631"/>
                        <a:pt x="168086" y="402527"/>
                        <a:pt x="175375" y="405529"/>
                      </a:cubicBezTo>
                      <a:cubicBezTo>
                        <a:pt x="177948" y="406386"/>
                        <a:pt x="180092" y="407244"/>
                        <a:pt x="182665" y="407244"/>
                      </a:cubicBezTo>
                      <a:cubicBezTo>
                        <a:pt x="185237" y="407244"/>
                        <a:pt x="187810" y="406815"/>
                        <a:pt x="189954" y="405529"/>
                      </a:cubicBezTo>
                      <a:cubicBezTo>
                        <a:pt x="197243" y="402527"/>
                        <a:pt x="365329" y="326631"/>
                        <a:pt x="365329" y="77075"/>
                      </a:cubicBezTo>
                      <a:cubicBezTo>
                        <a:pt x="364900" y="67642"/>
                        <a:pt x="357611" y="59495"/>
                        <a:pt x="348177" y="58637"/>
                      </a:cubicBezTo>
                      <a:close/>
                      <a:moveTo>
                        <a:pt x="182236" y="291042"/>
                      </a:moveTo>
                      <a:cubicBezTo>
                        <a:pt x="130352" y="291042"/>
                        <a:pt x="88760" y="249020"/>
                        <a:pt x="88760" y="197565"/>
                      </a:cubicBezTo>
                      <a:cubicBezTo>
                        <a:pt x="88760" y="146110"/>
                        <a:pt x="130352" y="104089"/>
                        <a:pt x="182236" y="104089"/>
                      </a:cubicBezTo>
                      <a:cubicBezTo>
                        <a:pt x="234119" y="104089"/>
                        <a:pt x="275712" y="146110"/>
                        <a:pt x="275712" y="197565"/>
                      </a:cubicBezTo>
                      <a:cubicBezTo>
                        <a:pt x="275712" y="249020"/>
                        <a:pt x="234119" y="291042"/>
                        <a:pt x="182236" y="291042"/>
                      </a:cubicBezTo>
                      <a:close/>
                    </a:path>
                  </a:pathLst>
                </a:custGeom>
                <a:solidFill>
                  <a:schemeClr val="accent6"/>
                </a:solidFill>
                <a:ln w="4286" cap="flat">
                  <a:noFill/>
                  <a:prstDash val="solid"/>
                  <a:miter/>
                </a:ln>
              </p:spPr>
              <p:txBody>
                <a:bodyPr rtlCol="0" anchor="ctr"/>
                <a:lstStyle/>
                <a:p>
                  <a:endParaRPr lang="en-AU" sz="3200"/>
                </a:p>
              </p:txBody>
            </p:sp>
            <p:sp>
              <p:nvSpPr>
                <p:cNvPr id="164" name="Freeform: Shape 163">
                  <a:extLst>
                    <a:ext uri="{FF2B5EF4-FFF2-40B4-BE49-F238E27FC236}">
                      <a16:creationId xmlns:a16="http://schemas.microsoft.com/office/drawing/2014/main" id="{B8C5E199-811F-4FB1-80A6-130F3B60B574}"/>
                    </a:ext>
                  </a:extLst>
                </p:cNvPr>
                <p:cNvSpPr/>
                <p:nvPr/>
              </p:nvSpPr>
              <p:spPr>
                <a:xfrm>
                  <a:off x="8476303" y="2881300"/>
                  <a:ext cx="102910" cy="77182"/>
                </a:xfrm>
                <a:custGeom>
                  <a:avLst/>
                  <a:gdLst>
                    <a:gd name="connsiteX0" fmla="*/ 78147 w 102909"/>
                    <a:gd name="connsiteY0" fmla="*/ 4879 h 77182"/>
                    <a:gd name="connsiteX1" fmla="*/ 42557 w 102909"/>
                    <a:gd name="connsiteY1" fmla="*/ 40468 h 77182"/>
                    <a:gd name="connsiteX2" fmla="*/ 28407 w 102909"/>
                    <a:gd name="connsiteY2" fmla="*/ 26318 h 77182"/>
                    <a:gd name="connsiteX3" fmla="*/ 4824 w 102909"/>
                    <a:gd name="connsiteY3" fmla="*/ 26318 h 77182"/>
                    <a:gd name="connsiteX4" fmla="*/ 4824 w 102909"/>
                    <a:gd name="connsiteY4" fmla="*/ 49902 h 77182"/>
                    <a:gd name="connsiteX5" fmla="*/ 30551 w 102909"/>
                    <a:gd name="connsiteY5" fmla="*/ 75629 h 77182"/>
                    <a:gd name="connsiteX6" fmla="*/ 42557 w 102909"/>
                    <a:gd name="connsiteY6" fmla="*/ 80346 h 77182"/>
                    <a:gd name="connsiteX7" fmla="*/ 54564 w 102909"/>
                    <a:gd name="connsiteY7" fmla="*/ 75629 h 77182"/>
                    <a:gd name="connsiteX8" fmla="*/ 102159 w 102909"/>
                    <a:gd name="connsiteY8" fmla="*/ 28034 h 77182"/>
                    <a:gd name="connsiteX9" fmla="*/ 102159 w 102909"/>
                    <a:gd name="connsiteY9" fmla="*/ 4450 h 77182"/>
                    <a:gd name="connsiteX10" fmla="*/ 78147 w 102909"/>
                    <a:gd name="connsiteY10" fmla="*/ 4879 h 77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909" h="77182">
                      <a:moveTo>
                        <a:pt x="78147" y="4879"/>
                      </a:moveTo>
                      <a:lnTo>
                        <a:pt x="42557" y="40468"/>
                      </a:lnTo>
                      <a:lnTo>
                        <a:pt x="28407" y="26318"/>
                      </a:lnTo>
                      <a:cubicBezTo>
                        <a:pt x="21975" y="19887"/>
                        <a:pt x="11256" y="19887"/>
                        <a:pt x="4824" y="26318"/>
                      </a:cubicBezTo>
                      <a:cubicBezTo>
                        <a:pt x="-1608" y="32750"/>
                        <a:pt x="-1608" y="43470"/>
                        <a:pt x="4824" y="49902"/>
                      </a:cubicBezTo>
                      <a:lnTo>
                        <a:pt x="30551" y="75629"/>
                      </a:lnTo>
                      <a:cubicBezTo>
                        <a:pt x="33982" y="79060"/>
                        <a:pt x="38270" y="80346"/>
                        <a:pt x="42557" y="80346"/>
                      </a:cubicBezTo>
                      <a:cubicBezTo>
                        <a:pt x="46845" y="80346"/>
                        <a:pt x="51133" y="78631"/>
                        <a:pt x="54564" y="75629"/>
                      </a:cubicBezTo>
                      <a:lnTo>
                        <a:pt x="102159" y="28034"/>
                      </a:lnTo>
                      <a:cubicBezTo>
                        <a:pt x="108591" y="21602"/>
                        <a:pt x="108591" y="10882"/>
                        <a:pt x="102159" y="4450"/>
                      </a:cubicBezTo>
                      <a:cubicBezTo>
                        <a:pt x="95299" y="-1553"/>
                        <a:pt x="84579" y="-1553"/>
                        <a:pt x="78147" y="4879"/>
                      </a:cubicBezTo>
                      <a:close/>
                    </a:path>
                  </a:pathLst>
                </a:custGeom>
                <a:solidFill>
                  <a:schemeClr val="accent6"/>
                </a:solidFill>
                <a:ln w="4286" cap="flat">
                  <a:noFill/>
                  <a:prstDash val="solid"/>
                  <a:miter/>
                </a:ln>
              </p:spPr>
              <p:txBody>
                <a:bodyPr rtlCol="0" anchor="ctr"/>
                <a:lstStyle/>
                <a:p>
                  <a:endParaRPr lang="en-AU" sz="3200"/>
                </a:p>
              </p:txBody>
            </p:sp>
          </p:grpSp>
          <p:sp>
            <p:nvSpPr>
              <p:cNvPr id="162" name="TextBox 161">
                <a:extLst>
                  <a:ext uri="{FF2B5EF4-FFF2-40B4-BE49-F238E27FC236}">
                    <a16:creationId xmlns:a16="http://schemas.microsoft.com/office/drawing/2014/main" id="{E3EF7CF8-4146-4DD1-A6CF-881165A113C3}"/>
                  </a:ext>
                </a:extLst>
              </p:cNvPr>
              <p:cNvSpPr txBox="1"/>
              <p:nvPr/>
            </p:nvSpPr>
            <p:spPr>
              <a:xfrm>
                <a:off x="7771687" y="2792845"/>
                <a:ext cx="2532603" cy="443655"/>
              </a:xfrm>
              <a:prstGeom prst="rect">
                <a:avLst/>
              </a:prstGeom>
              <a:noFill/>
            </p:spPr>
            <p:txBody>
              <a:bodyPr wrap="square" lIns="0" tIns="0" rIns="0" bIns="0" rtlCol="0">
                <a:spAutoFit/>
              </a:bodyPr>
              <a:lstStyle/>
              <a:p>
                <a:r>
                  <a:rPr lang="en-ZA" sz="2400" dirty="0"/>
                  <a:t>Secure transfer</a:t>
                </a:r>
              </a:p>
            </p:txBody>
          </p:sp>
        </p:grpSp>
      </p:grpSp>
      <p:sp>
        <p:nvSpPr>
          <p:cNvPr id="167" name="TextBox 166">
            <a:extLst>
              <a:ext uri="{FF2B5EF4-FFF2-40B4-BE49-F238E27FC236}">
                <a16:creationId xmlns:a16="http://schemas.microsoft.com/office/drawing/2014/main" id="{938EA203-D659-4A35-92F2-73B23C772E7A}"/>
              </a:ext>
            </a:extLst>
          </p:cNvPr>
          <p:cNvSpPr txBox="1"/>
          <p:nvPr/>
        </p:nvSpPr>
        <p:spPr>
          <a:xfrm>
            <a:off x="467544" y="1146810"/>
            <a:ext cx="5999135" cy="276999"/>
          </a:xfrm>
          <a:prstGeom prst="rect">
            <a:avLst/>
          </a:prstGeom>
          <a:noFill/>
        </p:spPr>
        <p:txBody>
          <a:bodyPr wrap="square" lIns="0" tIns="0" rIns="0" bIns="0" rtlCol="0">
            <a:spAutoFit/>
          </a:bodyPr>
          <a:lstStyle/>
          <a:p>
            <a:pPr eaLnBrk="1" fontAlgn="auto" hangingPunct="1">
              <a:spcBef>
                <a:spcPts val="0"/>
              </a:spcBef>
              <a:spcAft>
                <a:spcPts val="0"/>
              </a:spcAft>
            </a:pPr>
            <a:r>
              <a:rPr lang="en-AU" dirty="0">
                <a:solidFill>
                  <a:prstClr val="black">
                    <a:lumMod val="75000"/>
                    <a:lumOff val="25000"/>
                  </a:prstClr>
                </a:solidFill>
                <a:latin typeface="Calibri" panose="020F0502020204030204"/>
              </a:rPr>
              <a:t>What is your intended data legacy?</a:t>
            </a:r>
            <a:endParaRPr lang="en-ZA" dirty="0">
              <a:solidFill>
                <a:prstClr val="black">
                  <a:lumMod val="75000"/>
                  <a:lumOff val="25000"/>
                </a:prstClr>
              </a:solidFill>
              <a:latin typeface="Calibri" panose="020F0502020204030204"/>
            </a:endParaRPr>
          </a:p>
        </p:txBody>
      </p:sp>
    </p:spTree>
    <p:extLst>
      <p:ext uri="{BB962C8B-B14F-4D97-AF65-F5344CB8AC3E}">
        <p14:creationId xmlns:p14="http://schemas.microsoft.com/office/powerpoint/2010/main" val="35154068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7C8FFA-7C93-47FF-8AA3-681AEE9A623A}"/>
              </a:ext>
            </a:extLst>
          </p:cNvPr>
          <p:cNvSpPr>
            <a:spLocks noGrp="1"/>
          </p:cNvSpPr>
          <p:nvPr>
            <p:ph type="title"/>
          </p:nvPr>
        </p:nvSpPr>
        <p:spPr/>
        <p:txBody>
          <a:bodyPr/>
          <a:lstStyle/>
          <a:p>
            <a:r>
              <a:rPr lang="en-AU" dirty="0"/>
              <a:t>Archiving</a:t>
            </a:r>
          </a:p>
        </p:txBody>
      </p:sp>
      <p:grpSp>
        <p:nvGrpSpPr>
          <p:cNvPr id="151" name="Group 150">
            <a:extLst>
              <a:ext uri="{FF2B5EF4-FFF2-40B4-BE49-F238E27FC236}">
                <a16:creationId xmlns:a16="http://schemas.microsoft.com/office/drawing/2014/main" id="{92337D82-943E-4E08-887B-CDDBB7778133}"/>
              </a:ext>
            </a:extLst>
          </p:cNvPr>
          <p:cNvGrpSpPr/>
          <p:nvPr/>
        </p:nvGrpSpPr>
        <p:grpSpPr>
          <a:xfrm>
            <a:off x="5870582" y="3436683"/>
            <a:ext cx="3505019" cy="1894951"/>
            <a:chOff x="5870582" y="3436683"/>
            <a:chExt cx="3505019" cy="1894951"/>
          </a:xfrm>
        </p:grpSpPr>
        <p:grpSp>
          <p:nvGrpSpPr>
            <p:cNvPr id="124" name="Group 123">
              <a:extLst>
                <a:ext uri="{FF2B5EF4-FFF2-40B4-BE49-F238E27FC236}">
                  <a16:creationId xmlns:a16="http://schemas.microsoft.com/office/drawing/2014/main" id="{01B503E3-22DD-4805-8C6D-BA10A5B6347E}"/>
                </a:ext>
              </a:extLst>
            </p:cNvPr>
            <p:cNvGrpSpPr/>
            <p:nvPr/>
          </p:nvGrpSpPr>
          <p:grpSpPr>
            <a:xfrm>
              <a:off x="5870582" y="3436683"/>
              <a:ext cx="2530731" cy="1837800"/>
              <a:chOff x="7478342" y="3448967"/>
              <a:chExt cx="3040005" cy="2207632"/>
            </a:xfrm>
          </p:grpSpPr>
          <p:sp>
            <p:nvSpPr>
              <p:cNvPr id="125" name="Arrow: U-Turn Milestone 2" title="Timeline Arrow">
                <a:extLst>
                  <a:ext uri="{FF2B5EF4-FFF2-40B4-BE49-F238E27FC236}">
                    <a16:creationId xmlns:a16="http://schemas.microsoft.com/office/drawing/2014/main" id="{47008E5B-6EA2-4ADD-A042-5F7D681B52DD}"/>
                  </a:ext>
                </a:extLst>
              </p:cNvPr>
              <p:cNvSpPr/>
              <p:nvPr/>
            </p:nvSpPr>
            <p:spPr>
              <a:xfrm rot="10800000" flipH="1">
                <a:off x="7581206" y="3955396"/>
                <a:ext cx="2937141" cy="1680632"/>
              </a:xfrm>
              <a:prstGeom prst="bentArrow">
                <a:avLst>
                  <a:gd name="adj1" fmla="val 45808"/>
                  <a:gd name="adj2" fmla="val 12320"/>
                  <a:gd name="adj3" fmla="val 11638"/>
                  <a:gd name="adj4" fmla="val 27966"/>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sp>
            <p:nvSpPr>
              <p:cNvPr id="126" name="TextBox 125">
                <a:extLst>
                  <a:ext uri="{FF2B5EF4-FFF2-40B4-BE49-F238E27FC236}">
                    <a16:creationId xmlns:a16="http://schemas.microsoft.com/office/drawing/2014/main" id="{535F7AA8-C358-4A16-9607-563CD1E7FDEB}"/>
                  </a:ext>
                </a:extLst>
              </p:cNvPr>
              <p:cNvSpPr txBox="1"/>
              <p:nvPr/>
            </p:nvSpPr>
            <p:spPr>
              <a:xfrm>
                <a:off x="7929680" y="5212944"/>
                <a:ext cx="2472347" cy="443655"/>
              </a:xfrm>
              <a:prstGeom prst="rect">
                <a:avLst/>
              </a:prstGeom>
              <a:noFill/>
            </p:spPr>
            <p:txBody>
              <a:bodyPr wrap="square" lIns="0" tIns="0" rIns="0" bIns="0" rtlCol="0">
                <a:spAutoFit/>
              </a:bodyPr>
              <a:lstStyle/>
              <a:p>
                <a:r>
                  <a:rPr lang="en-ZA" sz="2400" dirty="0"/>
                  <a:t>Archive storage</a:t>
                </a:r>
              </a:p>
            </p:txBody>
          </p:sp>
          <p:sp>
            <p:nvSpPr>
              <p:cNvPr id="127" name="Oval 126" title="Circle Background">
                <a:extLst>
                  <a:ext uri="{FF2B5EF4-FFF2-40B4-BE49-F238E27FC236}">
                    <a16:creationId xmlns:a16="http://schemas.microsoft.com/office/drawing/2014/main" id="{E3EA3331-ED63-4331-8EEA-132066FBD929}"/>
                  </a:ext>
                </a:extLst>
              </p:cNvPr>
              <p:cNvSpPr/>
              <p:nvPr/>
            </p:nvSpPr>
            <p:spPr>
              <a:xfrm>
                <a:off x="7478342" y="3448967"/>
                <a:ext cx="620238" cy="620238"/>
              </a:xfrm>
              <a:prstGeom prst="ellips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pic>
            <p:nvPicPr>
              <p:cNvPr id="128" name="Graphic 127">
                <a:extLst>
                  <a:ext uri="{FF2B5EF4-FFF2-40B4-BE49-F238E27FC236}">
                    <a16:creationId xmlns:a16="http://schemas.microsoft.com/office/drawing/2014/main" id="{A00D70F3-BE42-48A3-96CB-BB553457DC5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585734" y="3545213"/>
                <a:ext cx="405145" cy="540193"/>
              </a:xfrm>
              <a:prstGeom prst="rect">
                <a:avLst/>
              </a:prstGeom>
            </p:spPr>
          </p:pic>
        </p:grpSp>
        <p:grpSp>
          <p:nvGrpSpPr>
            <p:cNvPr id="129" name="Group 128">
              <a:extLst>
                <a:ext uri="{FF2B5EF4-FFF2-40B4-BE49-F238E27FC236}">
                  <a16:creationId xmlns:a16="http://schemas.microsoft.com/office/drawing/2014/main" id="{7335A1AD-E383-484C-BEBC-A9BCFA8019C9}"/>
                </a:ext>
              </a:extLst>
            </p:cNvPr>
            <p:cNvGrpSpPr/>
            <p:nvPr/>
          </p:nvGrpSpPr>
          <p:grpSpPr>
            <a:xfrm>
              <a:off x="7317432" y="4355813"/>
              <a:ext cx="2058169" cy="975821"/>
              <a:chOff x="8938268" y="4553058"/>
              <a:chExt cx="2472346" cy="1172190"/>
            </a:xfrm>
          </p:grpSpPr>
          <p:sp>
            <p:nvSpPr>
              <p:cNvPr id="130" name="TextBox 129">
                <a:extLst>
                  <a:ext uri="{FF2B5EF4-FFF2-40B4-BE49-F238E27FC236}">
                    <a16:creationId xmlns:a16="http://schemas.microsoft.com/office/drawing/2014/main" id="{2694565D-7DBA-41A4-A98D-D60E8EC7A529}"/>
                  </a:ext>
                </a:extLst>
              </p:cNvPr>
              <p:cNvSpPr txBox="1"/>
              <p:nvPr/>
            </p:nvSpPr>
            <p:spPr>
              <a:xfrm>
                <a:off x="8938268" y="4553058"/>
                <a:ext cx="2472346" cy="443654"/>
              </a:xfrm>
              <a:prstGeom prst="rect">
                <a:avLst/>
              </a:prstGeom>
              <a:noFill/>
            </p:spPr>
            <p:txBody>
              <a:bodyPr wrap="square" lIns="0" tIns="0" rIns="0" bIns="0" rtlCol="0">
                <a:spAutoFit/>
              </a:bodyPr>
              <a:lstStyle/>
              <a:p>
                <a:pPr algn="ctr"/>
                <a:r>
                  <a:rPr lang="en-ZA" sz="2400" dirty="0"/>
                  <a:t>Destruction</a:t>
                </a:r>
              </a:p>
            </p:txBody>
          </p:sp>
          <p:grpSp>
            <p:nvGrpSpPr>
              <p:cNvPr id="131" name="Group 130">
                <a:extLst>
                  <a:ext uri="{FF2B5EF4-FFF2-40B4-BE49-F238E27FC236}">
                    <a16:creationId xmlns:a16="http://schemas.microsoft.com/office/drawing/2014/main" id="{5C6EEEB2-B49E-42B0-BD1D-67540B7E99AC}"/>
                  </a:ext>
                </a:extLst>
              </p:cNvPr>
              <p:cNvGrpSpPr/>
              <p:nvPr/>
            </p:nvGrpSpPr>
            <p:grpSpPr>
              <a:xfrm>
                <a:off x="10295028" y="5013621"/>
                <a:ext cx="635000" cy="711627"/>
                <a:chOff x="10295028" y="4546785"/>
                <a:chExt cx="635000" cy="711627"/>
              </a:xfrm>
            </p:grpSpPr>
            <p:cxnSp>
              <p:nvCxnSpPr>
                <p:cNvPr id="132" name="Connector Milestone 1" title="Connecter Line">
                  <a:extLst>
                    <a:ext uri="{FF2B5EF4-FFF2-40B4-BE49-F238E27FC236}">
                      <a16:creationId xmlns:a16="http://schemas.microsoft.com/office/drawing/2014/main" id="{6CBF1A8B-3245-443A-A44D-DB51EA84C13B}"/>
                    </a:ext>
                  </a:extLst>
                </p:cNvPr>
                <p:cNvCxnSpPr>
                  <a:cxnSpLocks/>
                </p:cNvCxnSpPr>
                <p:nvPr/>
              </p:nvCxnSpPr>
              <p:spPr>
                <a:xfrm>
                  <a:off x="10295028" y="4546785"/>
                  <a:ext cx="635000" cy="0"/>
                </a:xfrm>
                <a:prstGeom prst="line">
                  <a:avLst/>
                </a:prstGeom>
                <a:ln w="19050">
                  <a:solidFill>
                    <a:schemeClr val="tx2"/>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133" name="Group 132">
                  <a:extLst>
                    <a:ext uri="{FF2B5EF4-FFF2-40B4-BE49-F238E27FC236}">
                      <a16:creationId xmlns:a16="http://schemas.microsoft.com/office/drawing/2014/main" id="{457A15F2-37F7-44F1-88BE-892FC036D591}"/>
                    </a:ext>
                  </a:extLst>
                </p:cNvPr>
                <p:cNvGrpSpPr/>
                <p:nvPr/>
              </p:nvGrpSpPr>
              <p:grpSpPr>
                <a:xfrm>
                  <a:off x="10302409" y="4638174"/>
                  <a:ext cx="620238" cy="620238"/>
                  <a:chOff x="9847690" y="4317630"/>
                  <a:chExt cx="620238" cy="620238"/>
                </a:xfrm>
              </p:grpSpPr>
              <p:sp>
                <p:nvSpPr>
                  <p:cNvPr id="134" name="Oval 133" title="Circle Background">
                    <a:extLst>
                      <a:ext uri="{FF2B5EF4-FFF2-40B4-BE49-F238E27FC236}">
                        <a16:creationId xmlns:a16="http://schemas.microsoft.com/office/drawing/2014/main" id="{77A50971-7C09-49EE-874B-83976F459CB0}"/>
                      </a:ext>
                    </a:extLst>
                  </p:cNvPr>
                  <p:cNvSpPr/>
                  <p:nvPr/>
                </p:nvSpPr>
                <p:spPr>
                  <a:xfrm>
                    <a:off x="9847690" y="4317630"/>
                    <a:ext cx="620238" cy="620238"/>
                  </a:xfrm>
                  <a:prstGeom prst="ellips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grpSp>
                <p:nvGrpSpPr>
                  <p:cNvPr id="135" name="Graphic 342">
                    <a:extLst>
                      <a:ext uri="{FF2B5EF4-FFF2-40B4-BE49-F238E27FC236}">
                        <a16:creationId xmlns:a16="http://schemas.microsoft.com/office/drawing/2014/main" id="{97C118E7-F36B-4094-8F02-9881FF5BBC2E}"/>
                      </a:ext>
                    </a:extLst>
                  </p:cNvPr>
                  <p:cNvGrpSpPr/>
                  <p:nvPr/>
                </p:nvGrpSpPr>
                <p:grpSpPr>
                  <a:xfrm>
                    <a:off x="9935986" y="4412769"/>
                    <a:ext cx="448078" cy="448078"/>
                    <a:chOff x="10341841" y="4317816"/>
                    <a:chExt cx="489643" cy="489643"/>
                  </a:xfrm>
                  <a:solidFill>
                    <a:schemeClr val="bg1"/>
                  </a:solidFill>
                </p:grpSpPr>
                <p:sp>
                  <p:nvSpPr>
                    <p:cNvPr id="136" name="Freeform: Shape 135">
                      <a:extLst>
                        <a:ext uri="{FF2B5EF4-FFF2-40B4-BE49-F238E27FC236}">
                          <a16:creationId xmlns:a16="http://schemas.microsoft.com/office/drawing/2014/main" id="{608F3FFA-962A-446F-B695-BE2723EAA7DF}"/>
                        </a:ext>
                      </a:extLst>
                    </p:cNvPr>
                    <p:cNvSpPr/>
                    <p:nvPr/>
                  </p:nvSpPr>
                  <p:spPr>
                    <a:xfrm>
                      <a:off x="10472402" y="4358620"/>
                      <a:ext cx="220339" cy="220339"/>
                    </a:xfrm>
                    <a:custGeom>
                      <a:avLst/>
                      <a:gdLst>
                        <a:gd name="connsiteX0" fmla="*/ 114261 w 220339"/>
                        <a:gd name="connsiteY0" fmla="*/ 0 h 220339"/>
                        <a:gd name="connsiteX1" fmla="*/ 5318 w 220339"/>
                        <a:gd name="connsiteY1" fmla="*/ 79743 h 220339"/>
                        <a:gd name="connsiteX2" fmla="*/ 48624 w 220339"/>
                        <a:gd name="connsiteY2" fmla="*/ 207617 h 220339"/>
                        <a:gd name="connsiteX3" fmla="*/ 49522 w 220339"/>
                        <a:gd name="connsiteY3" fmla="*/ 208286 h 220339"/>
                        <a:gd name="connsiteX4" fmla="*/ 179473 w 220339"/>
                        <a:gd name="connsiteY4" fmla="*/ 207935 h 220339"/>
                        <a:gd name="connsiteX5" fmla="*/ 179546 w 220339"/>
                        <a:gd name="connsiteY5" fmla="*/ 207854 h 220339"/>
                        <a:gd name="connsiteX6" fmla="*/ 223236 w 220339"/>
                        <a:gd name="connsiteY6" fmla="*/ 79951 h 220339"/>
                        <a:gd name="connsiteX7" fmla="*/ 114261 w 220339"/>
                        <a:gd name="connsiteY7" fmla="*/ 0 h 220339"/>
                        <a:gd name="connsiteX8" fmla="*/ 65231 w 220339"/>
                        <a:gd name="connsiteY8" fmla="*/ 198885 h 220339"/>
                        <a:gd name="connsiteX9" fmla="*/ 68242 w 220339"/>
                        <a:gd name="connsiteY9" fmla="*/ 196486 h 220339"/>
                        <a:gd name="connsiteX10" fmla="*/ 94487 w 220339"/>
                        <a:gd name="connsiteY10" fmla="*/ 183616 h 220339"/>
                        <a:gd name="connsiteX11" fmla="*/ 103325 w 220339"/>
                        <a:gd name="connsiteY11" fmla="*/ 169417 h 220339"/>
                        <a:gd name="connsiteX12" fmla="*/ 103325 w 220339"/>
                        <a:gd name="connsiteY12" fmla="*/ 166316 h 220339"/>
                        <a:gd name="connsiteX13" fmla="*/ 96568 w 220339"/>
                        <a:gd name="connsiteY13" fmla="*/ 155568 h 220339"/>
                        <a:gd name="connsiteX14" fmla="*/ 77260 w 220339"/>
                        <a:gd name="connsiteY14" fmla="*/ 131461 h 220339"/>
                        <a:gd name="connsiteX15" fmla="*/ 71817 w 220339"/>
                        <a:gd name="connsiteY15" fmla="*/ 125806 h 220339"/>
                        <a:gd name="connsiteX16" fmla="*/ 68887 w 220339"/>
                        <a:gd name="connsiteY16" fmla="*/ 120779 h 220339"/>
                        <a:gd name="connsiteX17" fmla="*/ 68887 w 220339"/>
                        <a:gd name="connsiteY17" fmla="*/ 114005 h 220339"/>
                        <a:gd name="connsiteX18" fmla="*/ 70911 w 220339"/>
                        <a:gd name="connsiteY18" fmla="*/ 109305 h 220339"/>
                        <a:gd name="connsiteX19" fmla="*/ 75211 w 220339"/>
                        <a:gd name="connsiteY19" fmla="*/ 102899 h 220339"/>
                        <a:gd name="connsiteX20" fmla="*/ 79610 w 220339"/>
                        <a:gd name="connsiteY20" fmla="*/ 85084 h 220339"/>
                        <a:gd name="connsiteX21" fmla="*/ 83519 w 220339"/>
                        <a:gd name="connsiteY21" fmla="*/ 69464 h 220339"/>
                        <a:gd name="connsiteX22" fmla="*/ 110931 w 220339"/>
                        <a:gd name="connsiteY22" fmla="*/ 74573 h 220339"/>
                        <a:gd name="connsiteX23" fmla="*/ 113934 w 220339"/>
                        <a:gd name="connsiteY23" fmla="*/ 74507 h 220339"/>
                        <a:gd name="connsiteX24" fmla="*/ 152673 w 220339"/>
                        <a:gd name="connsiteY24" fmla="*/ 103029 h 220339"/>
                        <a:gd name="connsiteX25" fmla="*/ 156957 w 220339"/>
                        <a:gd name="connsiteY25" fmla="*/ 109305 h 220339"/>
                        <a:gd name="connsiteX26" fmla="*/ 159634 w 220339"/>
                        <a:gd name="connsiteY26" fmla="*/ 114005 h 220339"/>
                        <a:gd name="connsiteX27" fmla="*/ 159634 w 220339"/>
                        <a:gd name="connsiteY27" fmla="*/ 120779 h 220339"/>
                        <a:gd name="connsiteX28" fmla="*/ 156084 w 220339"/>
                        <a:gd name="connsiteY28" fmla="*/ 125798 h 220339"/>
                        <a:gd name="connsiteX29" fmla="*/ 150600 w 220339"/>
                        <a:gd name="connsiteY29" fmla="*/ 131510 h 220339"/>
                        <a:gd name="connsiteX30" fmla="*/ 131912 w 220339"/>
                        <a:gd name="connsiteY30" fmla="*/ 155584 h 220339"/>
                        <a:gd name="connsiteX31" fmla="*/ 125196 w 220339"/>
                        <a:gd name="connsiteY31" fmla="*/ 166316 h 220339"/>
                        <a:gd name="connsiteX32" fmla="*/ 125196 w 220339"/>
                        <a:gd name="connsiteY32" fmla="*/ 169743 h 220339"/>
                        <a:gd name="connsiteX33" fmla="*/ 133846 w 220339"/>
                        <a:gd name="connsiteY33" fmla="*/ 183779 h 220339"/>
                        <a:gd name="connsiteX34" fmla="*/ 158924 w 220339"/>
                        <a:gd name="connsiteY34" fmla="*/ 196673 h 220339"/>
                        <a:gd name="connsiteX35" fmla="*/ 162621 w 220339"/>
                        <a:gd name="connsiteY35" fmla="*/ 199334 h 220339"/>
                        <a:gd name="connsiteX36" fmla="*/ 65231 w 220339"/>
                        <a:gd name="connsiteY36" fmla="*/ 198926 h 220339"/>
                        <a:gd name="connsiteX37" fmla="*/ 65231 w 220339"/>
                        <a:gd name="connsiteY37" fmla="*/ 198885 h 220339"/>
                        <a:gd name="connsiteX38" fmla="*/ 176217 w 220339"/>
                        <a:gd name="connsiteY38" fmla="*/ 189990 h 220339"/>
                        <a:gd name="connsiteX39" fmla="*/ 166261 w 220339"/>
                        <a:gd name="connsiteY39" fmla="*/ 182066 h 220339"/>
                        <a:gd name="connsiteX40" fmla="*/ 141517 w 220339"/>
                        <a:gd name="connsiteY40" fmla="*/ 169743 h 220339"/>
                        <a:gd name="connsiteX41" fmla="*/ 141517 w 220339"/>
                        <a:gd name="connsiteY41" fmla="*/ 168927 h 220339"/>
                        <a:gd name="connsiteX42" fmla="*/ 165241 w 220339"/>
                        <a:gd name="connsiteY42" fmla="*/ 139459 h 220339"/>
                        <a:gd name="connsiteX43" fmla="*/ 175956 w 220339"/>
                        <a:gd name="connsiteY43" fmla="*/ 120779 h 220339"/>
                        <a:gd name="connsiteX44" fmla="*/ 175956 w 220339"/>
                        <a:gd name="connsiteY44" fmla="*/ 114005 h 220339"/>
                        <a:gd name="connsiteX45" fmla="*/ 168342 w 220339"/>
                        <a:gd name="connsiteY45" fmla="*/ 97382 h 220339"/>
                        <a:gd name="connsiteX46" fmla="*/ 113934 w 220339"/>
                        <a:gd name="connsiteY46" fmla="*/ 58210 h 220339"/>
                        <a:gd name="connsiteX47" fmla="*/ 109691 w 220339"/>
                        <a:gd name="connsiteY47" fmla="*/ 58317 h 220339"/>
                        <a:gd name="connsiteX48" fmla="*/ 88595 w 220339"/>
                        <a:gd name="connsiteY48" fmla="*/ 53551 h 220339"/>
                        <a:gd name="connsiteX49" fmla="*/ 82589 w 220339"/>
                        <a:gd name="connsiteY49" fmla="*/ 48352 h 220339"/>
                        <a:gd name="connsiteX50" fmla="*/ 71507 w 220339"/>
                        <a:gd name="connsiteY50" fmla="*/ 45676 h 220339"/>
                        <a:gd name="connsiteX51" fmla="*/ 65794 w 220339"/>
                        <a:gd name="connsiteY51" fmla="*/ 55207 h 220339"/>
                        <a:gd name="connsiteX52" fmla="*/ 66888 w 220339"/>
                        <a:gd name="connsiteY52" fmla="*/ 62821 h 220339"/>
                        <a:gd name="connsiteX53" fmla="*/ 64627 w 220339"/>
                        <a:gd name="connsiteY53" fmla="*/ 78588 h 220339"/>
                        <a:gd name="connsiteX54" fmla="*/ 59404 w 220339"/>
                        <a:gd name="connsiteY54" fmla="*/ 97561 h 220339"/>
                        <a:gd name="connsiteX55" fmla="*/ 52549 w 220339"/>
                        <a:gd name="connsiteY55" fmla="*/ 114030 h 220339"/>
                        <a:gd name="connsiteX56" fmla="*/ 52549 w 220339"/>
                        <a:gd name="connsiteY56" fmla="*/ 120803 h 220339"/>
                        <a:gd name="connsiteX57" fmla="*/ 62628 w 220339"/>
                        <a:gd name="connsiteY57" fmla="*/ 139491 h 220339"/>
                        <a:gd name="connsiteX58" fmla="*/ 87110 w 220339"/>
                        <a:gd name="connsiteY58" fmla="*/ 169049 h 220339"/>
                        <a:gd name="connsiteX59" fmla="*/ 60718 w 220339"/>
                        <a:gd name="connsiteY59" fmla="*/ 181984 h 220339"/>
                        <a:gd name="connsiteX60" fmla="*/ 51741 w 220339"/>
                        <a:gd name="connsiteY60" fmla="*/ 189508 h 220339"/>
                        <a:gd name="connsiteX61" fmla="*/ 22229 w 220339"/>
                        <a:gd name="connsiteY61" fmla="*/ 80737 h 220339"/>
                        <a:gd name="connsiteX62" fmla="*/ 114640 w 220339"/>
                        <a:gd name="connsiteY62" fmla="*/ 16222 h 220339"/>
                        <a:gd name="connsiteX63" fmla="*/ 206575 w 220339"/>
                        <a:gd name="connsiteY63" fmla="*/ 81414 h 220339"/>
                        <a:gd name="connsiteX64" fmla="*/ 176266 w 220339"/>
                        <a:gd name="connsiteY64" fmla="*/ 189965 h 220339"/>
                        <a:gd name="connsiteX65" fmla="*/ 176217 w 220339"/>
                        <a:gd name="connsiteY65" fmla="*/ 189990 h 22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220339" h="220339">
                          <a:moveTo>
                            <a:pt x="114261" y="0"/>
                          </a:moveTo>
                          <a:cubicBezTo>
                            <a:pt x="64435" y="-44"/>
                            <a:pt x="20337" y="32234"/>
                            <a:pt x="5318" y="79743"/>
                          </a:cubicBezTo>
                          <a:cubicBezTo>
                            <a:pt x="-9702" y="127250"/>
                            <a:pt x="7828" y="179011"/>
                            <a:pt x="48624" y="207617"/>
                          </a:cubicBezTo>
                          <a:cubicBezTo>
                            <a:pt x="48907" y="207861"/>
                            <a:pt x="49207" y="208085"/>
                            <a:pt x="49522" y="208286"/>
                          </a:cubicBezTo>
                          <a:cubicBezTo>
                            <a:pt x="88646" y="235366"/>
                            <a:pt x="140494" y="235225"/>
                            <a:pt x="179473" y="207935"/>
                          </a:cubicBezTo>
                          <a:lnTo>
                            <a:pt x="179546" y="207854"/>
                          </a:lnTo>
                          <a:cubicBezTo>
                            <a:pt x="220495" y="179347"/>
                            <a:pt x="238188" y="127552"/>
                            <a:pt x="223236" y="79951"/>
                          </a:cubicBezTo>
                          <a:cubicBezTo>
                            <a:pt x="208285" y="32350"/>
                            <a:pt x="164154" y="-27"/>
                            <a:pt x="114261" y="0"/>
                          </a:cubicBezTo>
                          <a:close/>
                          <a:moveTo>
                            <a:pt x="65231" y="198885"/>
                          </a:moveTo>
                          <a:cubicBezTo>
                            <a:pt x="66111" y="197942"/>
                            <a:pt x="67127" y="197134"/>
                            <a:pt x="68242" y="196486"/>
                          </a:cubicBezTo>
                          <a:lnTo>
                            <a:pt x="94487" y="183616"/>
                          </a:lnTo>
                          <a:cubicBezTo>
                            <a:pt x="99870" y="180923"/>
                            <a:pt x="103286" y="175436"/>
                            <a:pt x="103325" y="169417"/>
                          </a:cubicBezTo>
                          <a:lnTo>
                            <a:pt x="103325" y="166316"/>
                          </a:lnTo>
                          <a:cubicBezTo>
                            <a:pt x="103312" y="161736"/>
                            <a:pt x="100689" y="157565"/>
                            <a:pt x="96568" y="155568"/>
                          </a:cubicBezTo>
                          <a:cubicBezTo>
                            <a:pt x="86885" y="150781"/>
                            <a:pt x="79817" y="141955"/>
                            <a:pt x="77260" y="131461"/>
                          </a:cubicBezTo>
                          <a:cubicBezTo>
                            <a:pt x="76531" y="128770"/>
                            <a:pt x="74478" y="126637"/>
                            <a:pt x="71817" y="125806"/>
                          </a:cubicBezTo>
                          <a:cubicBezTo>
                            <a:pt x="69857" y="124938"/>
                            <a:pt x="68676" y="122911"/>
                            <a:pt x="68887" y="120779"/>
                          </a:cubicBezTo>
                          <a:lnTo>
                            <a:pt x="68887" y="114005"/>
                          </a:lnTo>
                          <a:cubicBezTo>
                            <a:pt x="68667" y="112189"/>
                            <a:pt x="69439" y="110393"/>
                            <a:pt x="70911" y="109305"/>
                          </a:cubicBezTo>
                          <a:cubicBezTo>
                            <a:pt x="73327" y="108024"/>
                            <a:pt x="74941" y="105619"/>
                            <a:pt x="75211" y="102899"/>
                          </a:cubicBezTo>
                          <a:cubicBezTo>
                            <a:pt x="75768" y="96772"/>
                            <a:pt x="77252" y="90765"/>
                            <a:pt x="79610" y="85084"/>
                          </a:cubicBezTo>
                          <a:cubicBezTo>
                            <a:pt x="81832" y="80151"/>
                            <a:pt x="83156" y="74862"/>
                            <a:pt x="83519" y="69464"/>
                          </a:cubicBezTo>
                          <a:cubicBezTo>
                            <a:pt x="91997" y="73701"/>
                            <a:pt x="101496" y="75471"/>
                            <a:pt x="110931" y="74573"/>
                          </a:cubicBezTo>
                          <a:cubicBezTo>
                            <a:pt x="111894" y="74491"/>
                            <a:pt x="112865" y="74507"/>
                            <a:pt x="113934" y="74507"/>
                          </a:cubicBezTo>
                          <a:cubicBezTo>
                            <a:pt x="145353" y="74507"/>
                            <a:pt x="151139" y="89752"/>
                            <a:pt x="152673" y="103029"/>
                          </a:cubicBezTo>
                          <a:cubicBezTo>
                            <a:pt x="152981" y="105699"/>
                            <a:pt x="154583" y="108046"/>
                            <a:pt x="156957" y="109305"/>
                          </a:cubicBezTo>
                          <a:cubicBezTo>
                            <a:pt x="158687" y="110219"/>
                            <a:pt x="159730" y="112052"/>
                            <a:pt x="159634" y="114005"/>
                          </a:cubicBezTo>
                          <a:lnTo>
                            <a:pt x="159634" y="120779"/>
                          </a:lnTo>
                          <a:cubicBezTo>
                            <a:pt x="159728" y="123064"/>
                            <a:pt x="158270" y="125125"/>
                            <a:pt x="156084" y="125798"/>
                          </a:cubicBezTo>
                          <a:cubicBezTo>
                            <a:pt x="153393" y="126627"/>
                            <a:pt x="151320" y="128787"/>
                            <a:pt x="150600" y="131510"/>
                          </a:cubicBezTo>
                          <a:cubicBezTo>
                            <a:pt x="148247" y="141908"/>
                            <a:pt x="141401" y="150726"/>
                            <a:pt x="131912" y="155584"/>
                          </a:cubicBezTo>
                          <a:cubicBezTo>
                            <a:pt x="127811" y="157588"/>
                            <a:pt x="125206" y="161750"/>
                            <a:pt x="125196" y="166316"/>
                          </a:cubicBezTo>
                          <a:lnTo>
                            <a:pt x="125196" y="169743"/>
                          </a:lnTo>
                          <a:cubicBezTo>
                            <a:pt x="125205" y="175678"/>
                            <a:pt x="128548" y="181104"/>
                            <a:pt x="133846" y="183779"/>
                          </a:cubicBezTo>
                          <a:lnTo>
                            <a:pt x="158924" y="196673"/>
                          </a:lnTo>
                          <a:cubicBezTo>
                            <a:pt x="160279" y="197376"/>
                            <a:pt x="161524" y="198272"/>
                            <a:pt x="162621" y="199334"/>
                          </a:cubicBezTo>
                          <a:cubicBezTo>
                            <a:pt x="132430" y="216662"/>
                            <a:pt x="95275" y="216506"/>
                            <a:pt x="65231" y="198926"/>
                          </a:cubicBezTo>
                          <a:lnTo>
                            <a:pt x="65231" y="198885"/>
                          </a:lnTo>
                          <a:close/>
                          <a:moveTo>
                            <a:pt x="176217" y="189990"/>
                          </a:moveTo>
                          <a:cubicBezTo>
                            <a:pt x="173469" y="186701"/>
                            <a:pt x="170082" y="184006"/>
                            <a:pt x="166261" y="182066"/>
                          </a:cubicBezTo>
                          <a:lnTo>
                            <a:pt x="141517" y="169743"/>
                          </a:lnTo>
                          <a:lnTo>
                            <a:pt x="141517" y="168927"/>
                          </a:lnTo>
                          <a:cubicBezTo>
                            <a:pt x="152893" y="162488"/>
                            <a:pt x="161380" y="151947"/>
                            <a:pt x="165241" y="139459"/>
                          </a:cubicBezTo>
                          <a:cubicBezTo>
                            <a:pt x="171904" y="135604"/>
                            <a:pt x="175992" y="128476"/>
                            <a:pt x="175956" y="120779"/>
                          </a:cubicBezTo>
                          <a:lnTo>
                            <a:pt x="175956" y="114005"/>
                          </a:lnTo>
                          <a:cubicBezTo>
                            <a:pt x="176042" y="107602"/>
                            <a:pt x="173247" y="101499"/>
                            <a:pt x="168342" y="97382"/>
                          </a:cubicBezTo>
                          <a:cubicBezTo>
                            <a:pt x="165077" y="78678"/>
                            <a:pt x="152624" y="58210"/>
                            <a:pt x="113934" y="58210"/>
                          </a:cubicBezTo>
                          <a:cubicBezTo>
                            <a:pt x="112506" y="58210"/>
                            <a:pt x="111078" y="58210"/>
                            <a:pt x="109691" y="58317"/>
                          </a:cubicBezTo>
                          <a:cubicBezTo>
                            <a:pt x="102324" y="59126"/>
                            <a:pt x="94898" y="57448"/>
                            <a:pt x="88595" y="53551"/>
                          </a:cubicBezTo>
                          <a:cubicBezTo>
                            <a:pt x="86374" y="52089"/>
                            <a:pt x="84354" y="50341"/>
                            <a:pt x="82589" y="48352"/>
                          </a:cubicBezTo>
                          <a:cubicBezTo>
                            <a:pt x="79905" y="45089"/>
                            <a:pt x="75385" y="43997"/>
                            <a:pt x="71507" y="45676"/>
                          </a:cubicBezTo>
                          <a:cubicBezTo>
                            <a:pt x="67708" y="47244"/>
                            <a:pt x="65386" y="51117"/>
                            <a:pt x="65794" y="55207"/>
                          </a:cubicBezTo>
                          <a:cubicBezTo>
                            <a:pt x="66013" y="57764"/>
                            <a:pt x="66378" y="60306"/>
                            <a:pt x="66888" y="62821"/>
                          </a:cubicBezTo>
                          <a:cubicBezTo>
                            <a:pt x="67760" y="68184"/>
                            <a:pt x="66972" y="73686"/>
                            <a:pt x="64627" y="78588"/>
                          </a:cubicBezTo>
                          <a:cubicBezTo>
                            <a:pt x="62067" y="84658"/>
                            <a:pt x="60311" y="91036"/>
                            <a:pt x="59404" y="97561"/>
                          </a:cubicBezTo>
                          <a:cubicBezTo>
                            <a:pt x="54838" y="101796"/>
                            <a:pt x="52337" y="107806"/>
                            <a:pt x="52549" y="114030"/>
                          </a:cubicBezTo>
                          <a:lnTo>
                            <a:pt x="52549" y="120803"/>
                          </a:lnTo>
                          <a:cubicBezTo>
                            <a:pt x="52339" y="128383"/>
                            <a:pt x="56179" y="135502"/>
                            <a:pt x="62628" y="139491"/>
                          </a:cubicBezTo>
                          <a:cubicBezTo>
                            <a:pt x="66797" y="152064"/>
                            <a:pt x="75534" y="162612"/>
                            <a:pt x="87110" y="169049"/>
                          </a:cubicBezTo>
                          <a:lnTo>
                            <a:pt x="60718" y="181984"/>
                          </a:lnTo>
                          <a:cubicBezTo>
                            <a:pt x="57266" y="183886"/>
                            <a:pt x="54216" y="186442"/>
                            <a:pt x="51741" y="189508"/>
                          </a:cubicBezTo>
                          <a:cubicBezTo>
                            <a:pt x="19936" y="163112"/>
                            <a:pt x="8126" y="119590"/>
                            <a:pt x="22229" y="80737"/>
                          </a:cubicBezTo>
                          <a:cubicBezTo>
                            <a:pt x="36331" y="41886"/>
                            <a:pt x="73308" y="16071"/>
                            <a:pt x="114640" y="16222"/>
                          </a:cubicBezTo>
                          <a:cubicBezTo>
                            <a:pt x="155972" y="16374"/>
                            <a:pt x="192758" y="42459"/>
                            <a:pt x="206575" y="81414"/>
                          </a:cubicBezTo>
                          <a:cubicBezTo>
                            <a:pt x="220392" y="120368"/>
                            <a:pt x="208265" y="163804"/>
                            <a:pt x="176266" y="189965"/>
                          </a:cubicBezTo>
                          <a:lnTo>
                            <a:pt x="176217" y="189990"/>
                          </a:lnTo>
                          <a:close/>
                        </a:path>
                      </a:pathLst>
                    </a:custGeom>
                    <a:grpFill/>
                    <a:ln w="8096" cap="flat">
                      <a:noFill/>
                      <a:prstDash val="solid"/>
                      <a:miter/>
                    </a:ln>
                  </p:spPr>
                  <p:txBody>
                    <a:bodyPr rtlCol="0" anchor="ctr"/>
                    <a:lstStyle/>
                    <a:p>
                      <a:endParaRPr lang="en-AU" sz="3200"/>
                    </a:p>
                  </p:txBody>
                </p:sp>
                <p:sp>
                  <p:nvSpPr>
                    <p:cNvPr id="137" name="Freeform: Shape 136">
                      <a:extLst>
                        <a:ext uri="{FF2B5EF4-FFF2-40B4-BE49-F238E27FC236}">
                          <a16:creationId xmlns:a16="http://schemas.microsoft.com/office/drawing/2014/main" id="{9FD31B78-DE15-4167-9F13-6859002A04D9}"/>
                        </a:ext>
                      </a:extLst>
                    </p:cNvPr>
                    <p:cNvSpPr/>
                    <p:nvPr/>
                  </p:nvSpPr>
                  <p:spPr>
                    <a:xfrm>
                      <a:off x="10341841" y="4317816"/>
                      <a:ext cx="489643" cy="334590"/>
                    </a:xfrm>
                    <a:custGeom>
                      <a:avLst/>
                      <a:gdLst>
                        <a:gd name="connsiteX0" fmla="*/ 481482 w 489643"/>
                        <a:gd name="connsiteY0" fmla="*/ 252982 h 334589"/>
                        <a:gd name="connsiteX1" fmla="*/ 473322 w 489643"/>
                        <a:gd name="connsiteY1" fmla="*/ 261143 h 334589"/>
                        <a:gd name="connsiteX2" fmla="*/ 473322 w 489643"/>
                        <a:gd name="connsiteY2" fmla="*/ 285625 h 334589"/>
                        <a:gd name="connsiteX3" fmla="*/ 432518 w 489643"/>
                        <a:gd name="connsiteY3" fmla="*/ 285625 h 334589"/>
                        <a:gd name="connsiteX4" fmla="*/ 432518 w 489643"/>
                        <a:gd name="connsiteY4" fmla="*/ 24482 h 334589"/>
                        <a:gd name="connsiteX5" fmla="*/ 408036 w 489643"/>
                        <a:gd name="connsiteY5" fmla="*/ 0 h 334589"/>
                        <a:gd name="connsiteX6" fmla="*/ 81607 w 489643"/>
                        <a:gd name="connsiteY6" fmla="*/ 0 h 334589"/>
                        <a:gd name="connsiteX7" fmla="*/ 57125 w 489643"/>
                        <a:gd name="connsiteY7" fmla="*/ 24482 h 334589"/>
                        <a:gd name="connsiteX8" fmla="*/ 57125 w 489643"/>
                        <a:gd name="connsiteY8" fmla="*/ 285625 h 334589"/>
                        <a:gd name="connsiteX9" fmla="*/ 16321 w 489643"/>
                        <a:gd name="connsiteY9" fmla="*/ 285625 h 334589"/>
                        <a:gd name="connsiteX10" fmla="*/ 16321 w 489643"/>
                        <a:gd name="connsiteY10" fmla="*/ 261143 h 334589"/>
                        <a:gd name="connsiteX11" fmla="*/ 8161 w 489643"/>
                        <a:gd name="connsiteY11" fmla="*/ 252982 h 334589"/>
                        <a:gd name="connsiteX12" fmla="*/ 0 w 489643"/>
                        <a:gd name="connsiteY12" fmla="*/ 261143 h 334589"/>
                        <a:gd name="connsiteX13" fmla="*/ 0 w 489643"/>
                        <a:gd name="connsiteY13" fmla="*/ 326429 h 334589"/>
                        <a:gd name="connsiteX14" fmla="*/ 8161 w 489643"/>
                        <a:gd name="connsiteY14" fmla="*/ 334590 h 334589"/>
                        <a:gd name="connsiteX15" fmla="*/ 16321 w 489643"/>
                        <a:gd name="connsiteY15" fmla="*/ 326429 h 334589"/>
                        <a:gd name="connsiteX16" fmla="*/ 16321 w 489643"/>
                        <a:gd name="connsiteY16" fmla="*/ 301947 h 334589"/>
                        <a:gd name="connsiteX17" fmla="*/ 473322 w 489643"/>
                        <a:gd name="connsiteY17" fmla="*/ 301947 h 334589"/>
                        <a:gd name="connsiteX18" fmla="*/ 473322 w 489643"/>
                        <a:gd name="connsiteY18" fmla="*/ 326429 h 334589"/>
                        <a:gd name="connsiteX19" fmla="*/ 481482 w 489643"/>
                        <a:gd name="connsiteY19" fmla="*/ 334590 h 334589"/>
                        <a:gd name="connsiteX20" fmla="*/ 489643 w 489643"/>
                        <a:gd name="connsiteY20" fmla="*/ 326429 h 334589"/>
                        <a:gd name="connsiteX21" fmla="*/ 489643 w 489643"/>
                        <a:gd name="connsiteY21" fmla="*/ 261143 h 334589"/>
                        <a:gd name="connsiteX22" fmla="*/ 481482 w 489643"/>
                        <a:gd name="connsiteY22" fmla="*/ 252982 h 334589"/>
                        <a:gd name="connsiteX23" fmla="*/ 73446 w 489643"/>
                        <a:gd name="connsiteY23" fmla="*/ 24482 h 334589"/>
                        <a:gd name="connsiteX24" fmla="*/ 81607 w 489643"/>
                        <a:gd name="connsiteY24" fmla="*/ 16321 h 334589"/>
                        <a:gd name="connsiteX25" fmla="*/ 408036 w 489643"/>
                        <a:gd name="connsiteY25" fmla="*/ 16321 h 334589"/>
                        <a:gd name="connsiteX26" fmla="*/ 416197 w 489643"/>
                        <a:gd name="connsiteY26" fmla="*/ 24482 h 334589"/>
                        <a:gd name="connsiteX27" fmla="*/ 416197 w 489643"/>
                        <a:gd name="connsiteY27" fmla="*/ 285625 h 334589"/>
                        <a:gd name="connsiteX28" fmla="*/ 73446 w 489643"/>
                        <a:gd name="connsiteY28" fmla="*/ 285625 h 334589"/>
                        <a:gd name="connsiteX29" fmla="*/ 73446 w 489643"/>
                        <a:gd name="connsiteY29" fmla="*/ 24482 h 334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89643" h="334589">
                          <a:moveTo>
                            <a:pt x="481482" y="252982"/>
                          </a:moveTo>
                          <a:cubicBezTo>
                            <a:pt x="476975" y="252982"/>
                            <a:pt x="473322" y="256636"/>
                            <a:pt x="473322" y="261143"/>
                          </a:cubicBezTo>
                          <a:lnTo>
                            <a:pt x="473322" y="285625"/>
                          </a:lnTo>
                          <a:lnTo>
                            <a:pt x="432518" y="285625"/>
                          </a:lnTo>
                          <a:lnTo>
                            <a:pt x="432518" y="24482"/>
                          </a:lnTo>
                          <a:cubicBezTo>
                            <a:pt x="432518" y="10961"/>
                            <a:pt x="421557" y="0"/>
                            <a:pt x="408036" y="0"/>
                          </a:cubicBezTo>
                          <a:lnTo>
                            <a:pt x="81607" y="0"/>
                          </a:lnTo>
                          <a:cubicBezTo>
                            <a:pt x="68086" y="0"/>
                            <a:pt x="57125" y="10961"/>
                            <a:pt x="57125" y="24482"/>
                          </a:cubicBezTo>
                          <a:lnTo>
                            <a:pt x="57125" y="285625"/>
                          </a:lnTo>
                          <a:lnTo>
                            <a:pt x="16321" y="285625"/>
                          </a:lnTo>
                          <a:lnTo>
                            <a:pt x="16321" y="261143"/>
                          </a:lnTo>
                          <a:cubicBezTo>
                            <a:pt x="16321" y="256636"/>
                            <a:pt x="12668" y="252982"/>
                            <a:pt x="8161" y="252982"/>
                          </a:cubicBezTo>
                          <a:cubicBezTo>
                            <a:pt x="3654" y="252982"/>
                            <a:pt x="0" y="256636"/>
                            <a:pt x="0" y="261143"/>
                          </a:cubicBezTo>
                          <a:lnTo>
                            <a:pt x="0" y="326429"/>
                          </a:lnTo>
                          <a:cubicBezTo>
                            <a:pt x="0" y="330936"/>
                            <a:pt x="3654" y="334590"/>
                            <a:pt x="8161" y="334590"/>
                          </a:cubicBezTo>
                          <a:cubicBezTo>
                            <a:pt x="12668" y="334590"/>
                            <a:pt x="16321" y="330936"/>
                            <a:pt x="16321" y="326429"/>
                          </a:cubicBezTo>
                          <a:lnTo>
                            <a:pt x="16321" y="301947"/>
                          </a:lnTo>
                          <a:lnTo>
                            <a:pt x="473322" y="301947"/>
                          </a:lnTo>
                          <a:lnTo>
                            <a:pt x="473322" y="326429"/>
                          </a:lnTo>
                          <a:cubicBezTo>
                            <a:pt x="473322" y="330936"/>
                            <a:pt x="476975" y="334590"/>
                            <a:pt x="481482" y="334590"/>
                          </a:cubicBezTo>
                          <a:cubicBezTo>
                            <a:pt x="485989" y="334590"/>
                            <a:pt x="489643" y="330936"/>
                            <a:pt x="489643" y="326429"/>
                          </a:cubicBezTo>
                          <a:lnTo>
                            <a:pt x="489643" y="261143"/>
                          </a:lnTo>
                          <a:cubicBezTo>
                            <a:pt x="489643" y="256636"/>
                            <a:pt x="485989" y="252982"/>
                            <a:pt x="481482" y="252982"/>
                          </a:cubicBezTo>
                          <a:close/>
                          <a:moveTo>
                            <a:pt x="73446" y="24482"/>
                          </a:moveTo>
                          <a:cubicBezTo>
                            <a:pt x="73446" y="19975"/>
                            <a:pt x="77100" y="16321"/>
                            <a:pt x="81607" y="16321"/>
                          </a:cubicBezTo>
                          <a:lnTo>
                            <a:pt x="408036" y="16321"/>
                          </a:lnTo>
                          <a:cubicBezTo>
                            <a:pt x="412543" y="16321"/>
                            <a:pt x="416197" y="19975"/>
                            <a:pt x="416197" y="24482"/>
                          </a:cubicBezTo>
                          <a:lnTo>
                            <a:pt x="416197" y="285625"/>
                          </a:lnTo>
                          <a:lnTo>
                            <a:pt x="73446" y="285625"/>
                          </a:lnTo>
                          <a:lnTo>
                            <a:pt x="73446" y="24482"/>
                          </a:lnTo>
                          <a:close/>
                        </a:path>
                      </a:pathLst>
                    </a:custGeom>
                    <a:grpFill/>
                    <a:ln w="8096" cap="flat">
                      <a:noFill/>
                      <a:prstDash val="solid"/>
                      <a:miter/>
                    </a:ln>
                  </p:spPr>
                  <p:txBody>
                    <a:bodyPr rtlCol="0" anchor="ctr"/>
                    <a:lstStyle/>
                    <a:p>
                      <a:endParaRPr lang="en-AU" sz="3200"/>
                    </a:p>
                  </p:txBody>
                </p:sp>
                <p:sp>
                  <p:nvSpPr>
                    <p:cNvPr id="138" name="Freeform: Shape 137">
                      <a:extLst>
                        <a:ext uri="{FF2B5EF4-FFF2-40B4-BE49-F238E27FC236}">
                          <a16:creationId xmlns:a16="http://schemas.microsoft.com/office/drawing/2014/main" id="{F2BE0805-9D16-4E96-8909-BEB5C89CE2DE}"/>
                        </a:ext>
                      </a:extLst>
                    </p:cNvPr>
                    <p:cNvSpPr/>
                    <p:nvPr/>
                  </p:nvSpPr>
                  <p:spPr>
                    <a:xfrm>
                      <a:off x="10398966" y="4636084"/>
                      <a:ext cx="16321" cy="171375"/>
                    </a:xfrm>
                    <a:custGeom>
                      <a:avLst/>
                      <a:gdLst>
                        <a:gd name="connsiteX0" fmla="*/ 16321 w 16321"/>
                        <a:gd name="connsiteY0" fmla="*/ 163214 h 171375"/>
                        <a:gd name="connsiteX1" fmla="*/ 16321 w 16321"/>
                        <a:gd name="connsiteY1" fmla="*/ 8161 h 171375"/>
                        <a:gd name="connsiteX2" fmla="*/ 8161 w 16321"/>
                        <a:gd name="connsiteY2" fmla="*/ 0 h 171375"/>
                        <a:gd name="connsiteX3" fmla="*/ 0 w 16321"/>
                        <a:gd name="connsiteY3" fmla="*/ 8161 h 171375"/>
                        <a:gd name="connsiteX4" fmla="*/ 0 w 16321"/>
                        <a:gd name="connsiteY4" fmla="*/ 163214 h 171375"/>
                        <a:gd name="connsiteX5" fmla="*/ 8161 w 16321"/>
                        <a:gd name="connsiteY5" fmla="*/ 171375 h 171375"/>
                        <a:gd name="connsiteX6" fmla="*/ 16321 w 16321"/>
                        <a:gd name="connsiteY6" fmla="*/ 163214 h 17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71375">
                          <a:moveTo>
                            <a:pt x="16321" y="163214"/>
                          </a:moveTo>
                          <a:lnTo>
                            <a:pt x="16321" y="8161"/>
                          </a:lnTo>
                          <a:cubicBezTo>
                            <a:pt x="16321" y="3654"/>
                            <a:pt x="12668" y="0"/>
                            <a:pt x="8161" y="0"/>
                          </a:cubicBezTo>
                          <a:cubicBezTo>
                            <a:pt x="3654" y="0"/>
                            <a:pt x="0" y="3654"/>
                            <a:pt x="0" y="8161"/>
                          </a:cubicBezTo>
                          <a:lnTo>
                            <a:pt x="0" y="163214"/>
                          </a:lnTo>
                          <a:cubicBezTo>
                            <a:pt x="0" y="167722"/>
                            <a:pt x="3654" y="171375"/>
                            <a:pt x="8161" y="171375"/>
                          </a:cubicBezTo>
                          <a:cubicBezTo>
                            <a:pt x="12668" y="171375"/>
                            <a:pt x="16321" y="167722"/>
                            <a:pt x="16321" y="163214"/>
                          </a:cubicBezTo>
                          <a:close/>
                        </a:path>
                      </a:pathLst>
                    </a:custGeom>
                    <a:grpFill/>
                    <a:ln w="8096" cap="flat">
                      <a:noFill/>
                      <a:prstDash val="solid"/>
                      <a:miter/>
                    </a:ln>
                  </p:spPr>
                  <p:txBody>
                    <a:bodyPr rtlCol="0" anchor="ctr"/>
                    <a:lstStyle/>
                    <a:p>
                      <a:endParaRPr lang="en-AU" sz="3200"/>
                    </a:p>
                  </p:txBody>
                </p:sp>
                <p:sp>
                  <p:nvSpPr>
                    <p:cNvPr id="139" name="Freeform: Shape 138">
                      <a:extLst>
                        <a:ext uri="{FF2B5EF4-FFF2-40B4-BE49-F238E27FC236}">
                          <a16:creationId xmlns:a16="http://schemas.microsoft.com/office/drawing/2014/main" id="{83A545E9-8AD7-48F4-B964-C9B39B0273E2}"/>
                        </a:ext>
                      </a:extLst>
                    </p:cNvPr>
                    <p:cNvSpPr/>
                    <p:nvPr/>
                  </p:nvSpPr>
                  <p:spPr>
                    <a:xfrm>
                      <a:off x="10464252" y="4636084"/>
                      <a:ext cx="16321" cy="171375"/>
                    </a:xfrm>
                    <a:custGeom>
                      <a:avLst/>
                      <a:gdLst>
                        <a:gd name="connsiteX0" fmla="*/ 16321 w 16321"/>
                        <a:gd name="connsiteY0" fmla="*/ 163214 h 171375"/>
                        <a:gd name="connsiteX1" fmla="*/ 16321 w 16321"/>
                        <a:gd name="connsiteY1" fmla="*/ 8161 h 171375"/>
                        <a:gd name="connsiteX2" fmla="*/ 8161 w 16321"/>
                        <a:gd name="connsiteY2" fmla="*/ 0 h 171375"/>
                        <a:gd name="connsiteX3" fmla="*/ 0 w 16321"/>
                        <a:gd name="connsiteY3" fmla="*/ 8161 h 171375"/>
                        <a:gd name="connsiteX4" fmla="*/ 0 w 16321"/>
                        <a:gd name="connsiteY4" fmla="*/ 163214 h 171375"/>
                        <a:gd name="connsiteX5" fmla="*/ 8161 w 16321"/>
                        <a:gd name="connsiteY5" fmla="*/ 171375 h 171375"/>
                        <a:gd name="connsiteX6" fmla="*/ 16321 w 16321"/>
                        <a:gd name="connsiteY6" fmla="*/ 163214 h 17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71375">
                          <a:moveTo>
                            <a:pt x="16321" y="163214"/>
                          </a:moveTo>
                          <a:lnTo>
                            <a:pt x="16321" y="8161"/>
                          </a:lnTo>
                          <a:cubicBezTo>
                            <a:pt x="16321" y="3654"/>
                            <a:pt x="12668" y="0"/>
                            <a:pt x="8161" y="0"/>
                          </a:cubicBezTo>
                          <a:cubicBezTo>
                            <a:pt x="3654" y="0"/>
                            <a:pt x="0" y="3654"/>
                            <a:pt x="0" y="8161"/>
                          </a:cubicBezTo>
                          <a:lnTo>
                            <a:pt x="0" y="163214"/>
                          </a:lnTo>
                          <a:cubicBezTo>
                            <a:pt x="0" y="167722"/>
                            <a:pt x="3654" y="171375"/>
                            <a:pt x="8161" y="171375"/>
                          </a:cubicBezTo>
                          <a:cubicBezTo>
                            <a:pt x="12668" y="171375"/>
                            <a:pt x="16321" y="167722"/>
                            <a:pt x="16321" y="163214"/>
                          </a:cubicBezTo>
                          <a:close/>
                        </a:path>
                      </a:pathLst>
                    </a:custGeom>
                    <a:grpFill/>
                    <a:ln w="8096" cap="flat">
                      <a:noFill/>
                      <a:prstDash val="solid"/>
                      <a:miter/>
                    </a:ln>
                  </p:spPr>
                  <p:txBody>
                    <a:bodyPr rtlCol="0" anchor="ctr"/>
                    <a:lstStyle/>
                    <a:p>
                      <a:endParaRPr lang="en-AU" sz="3200"/>
                    </a:p>
                  </p:txBody>
                </p:sp>
                <p:sp>
                  <p:nvSpPr>
                    <p:cNvPr id="140" name="Freeform: Shape 139">
                      <a:extLst>
                        <a:ext uri="{FF2B5EF4-FFF2-40B4-BE49-F238E27FC236}">
                          <a16:creationId xmlns:a16="http://schemas.microsoft.com/office/drawing/2014/main" id="{87F2758A-AAAA-49DE-A57F-FD7C8EB3EBC7}"/>
                        </a:ext>
                      </a:extLst>
                    </p:cNvPr>
                    <p:cNvSpPr/>
                    <p:nvPr/>
                  </p:nvSpPr>
                  <p:spPr>
                    <a:xfrm>
                      <a:off x="10431609" y="4636084"/>
                      <a:ext cx="16321" cy="130572"/>
                    </a:xfrm>
                    <a:custGeom>
                      <a:avLst/>
                      <a:gdLst>
                        <a:gd name="connsiteX0" fmla="*/ 16321 w 16321"/>
                        <a:gd name="connsiteY0" fmla="*/ 122411 h 130571"/>
                        <a:gd name="connsiteX1" fmla="*/ 16321 w 16321"/>
                        <a:gd name="connsiteY1" fmla="*/ 8161 h 130571"/>
                        <a:gd name="connsiteX2" fmla="*/ 8161 w 16321"/>
                        <a:gd name="connsiteY2" fmla="*/ 0 h 130571"/>
                        <a:gd name="connsiteX3" fmla="*/ 0 w 16321"/>
                        <a:gd name="connsiteY3" fmla="*/ 8161 h 130571"/>
                        <a:gd name="connsiteX4" fmla="*/ 0 w 16321"/>
                        <a:gd name="connsiteY4" fmla="*/ 122411 h 130571"/>
                        <a:gd name="connsiteX5" fmla="*/ 8161 w 16321"/>
                        <a:gd name="connsiteY5" fmla="*/ 130572 h 130571"/>
                        <a:gd name="connsiteX6" fmla="*/ 16321 w 16321"/>
                        <a:gd name="connsiteY6" fmla="*/ 122411 h 13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30571">
                          <a:moveTo>
                            <a:pt x="16321" y="122411"/>
                          </a:moveTo>
                          <a:lnTo>
                            <a:pt x="16321" y="8161"/>
                          </a:lnTo>
                          <a:cubicBezTo>
                            <a:pt x="16321" y="3654"/>
                            <a:pt x="12668" y="0"/>
                            <a:pt x="8161" y="0"/>
                          </a:cubicBezTo>
                          <a:cubicBezTo>
                            <a:pt x="3654" y="0"/>
                            <a:pt x="0" y="3654"/>
                            <a:pt x="0" y="8161"/>
                          </a:cubicBezTo>
                          <a:lnTo>
                            <a:pt x="0" y="122411"/>
                          </a:lnTo>
                          <a:cubicBezTo>
                            <a:pt x="0" y="126918"/>
                            <a:pt x="3654" y="130572"/>
                            <a:pt x="8161" y="130572"/>
                          </a:cubicBezTo>
                          <a:cubicBezTo>
                            <a:pt x="12668" y="130572"/>
                            <a:pt x="16321" y="126918"/>
                            <a:pt x="16321" y="122411"/>
                          </a:cubicBezTo>
                          <a:close/>
                        </a:path>
                      </a:pathLst>
                    </a:custGeom>
                    <a:grpFill/>
                    <a:ln w="8096" cap="flat">
                      <a:noFill/>
                      <a:prstDash val="solid"/>
                      <a:miter/>
                    </a:ln>
                  </p:spPr>
                  <p:txBody>
                    <a:bodyPr rtlCol="0" anchor="ctr"/>
                    <a:lstStyle/>
                    <a:p>
                      <a:endParaRPr lang="en-AU" sz="3200"/>
                    </a:p>
                  </p:txBody>
                </p:sp>
                <p:sp>
                  <p:nvSpPr>
                    <p:cNvPr id="141" name="Freeform: Shape 140">
                      <a:extLst>
                        <a:ext uri="{FF2B5EF4-FFF2-40B4-BE49-F238E27FC236}">
                          <a16:creationId xmlns:a16="http://schemas.microsoft.com/office/drawing/2014/main" id="{9576ED91-756C-4134-898D-8163131386A4}"/>
                        </a:ext>
                      </a:extLst>
                    </p:cNvPr>
                    <p:cNvSpPr/>
                    <p:nvPr/>
                  </p:nvSpPr>
                  <p:spPr>
                    <a:xfrm>
                      <a:off x="10529537" y="4636084"/>
                      <a:ext cx="16321" cy="171375"/>
                    </a:xfrm>
                    <a:custGeom>
                      <a:avLst/>
                      <a:gdLst>
                        <a:gd name="connsiteX0" fmla="*/ 16321 w 16321"/>
                        <a:gd name="connsiteY0" fmla="*/ 163214 h 171375"/>
                        <a:gd name="connsiteX1" fmla="*/ 16321 w 16321"/>
                        <a:gd name="connsiteY1" fmla="*/ 8161 h 171375"/>
                        <a:gd name="connsiteX2" fmla="*/ 8161 w 16321"/>
                        <a:gd name="connsiteY2" fmla="*/ 0 h 171375"/>
                        <a:gd name="connsiteX3" fmla="*/ 0 w 16321"/>
                        <a:gd name="connsiteY3" fmla="*/ 8161 h 171375"/>
                        <a:gd name="connsiteX4" fmla="*/ 0 w 16321"/>
                        <a:gd name="connsiteY4" fmla="*/ 163214 h 171375"/>
                        <a:gd name="connsiteX5" fmla="*/ 8161 w 16321"/>
                        <a:gd name="connsiteY5" fmla="*/ 171375 h 171375"/>
                        <a:gd name="connsiteX6" fmla="*/ 16321 w 16321"/>
                        <a:gd name="connsiteY6" fmla="*/ 163214 h 17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71375">
                          <a:moveTo>
                            <a:pt x="16321" y="163214"/>
                          </a:moveTo>
                          <a:lnTo>
                            <a:pt x="16321" y="8161"/>
                          </a:lnTo>
                          <a:cubicBezTo>
                            <a:pt x="16321" y="3654"/>
                            <a:pt x="12668" y="0"/>
                            <a:pt x="8161" y="0"/>
                          </a:cubicBezTo>
                          <a:cubicBezTo>
                            <a:pt x="3654" y="0"/>
                            <a:pt x="0" y="3654"/>
                            <a:pt x="0" y="8161"/>
                          </a:cubicBezTo>
                          <a:lnTo>
                            <a:pt x="0" y="163214"/>
                          </a:lnTo>
                          <a:cubicBezTo>
                            <a:pt x="0" y="167722"/>
                            <a:pt x="3654" y="171375"/>
                            <a:pt x="8161" y="171375"/>
                          </a:cubicBezTo>
                          <a:cubicBezTo>
                            <a:pt x="12668" y="171375"/>
                            <a:pt x="16321" y="167722"/>
                            <a:pt x="16321" y="163214"/>
                          </a:cubicBezTo>
                          <a:close/>
                        </a:path>
                      </a:pathLst>
                    </a:custGeom>
                    <a:grpFill/>
                    <a:ln w="8096" cap="flat">
                      <a:noFill/>
                      <a:prstDash val="solid"/>
                      <a:miter/>
                    </a:ln>
                  </p:spPr>
                  <p:txBody>
                    <a:bodyPr rtlCol="0" anchor="ctr"/>
                    <a:lstStyle/>
                    <a:p>
                      <a:endParaRPr lang="en-AU" sz="3200"/>
                    </a:p>
                  </p:txBody>
                </p:sp>
                <p:sp>
                  <p:nvSpPr>
                    <p:cNvPr id="142" name="Freeform: Shape 141">
                      <a:extLst>
                        <a:ext uri="{FF2B5EF4-FFF2-40B4-BE49-F238E27FC236}">
                          <a16:creationId xmlns:a16="http://schemas.microsoft.com/office/drawing/2014/main" id="{CF5E7361-C940-4AD0-8019-7E0B2B1DEBEB}"/>
                        </a:ext>
                      </a:extLst>
                    </p:cNvPr>
                    <p:cNvSpPr/>
                    <p:nvPr/>
                  </p:nvSpPr>
                  <p:spPr>
                    <a:xfrm>
                      <a:off x="10496895" y="4636084"/>
                      <a:ext cx="16321" cy="130572"/>
                    </a:xfrm>
                    <a:custGeom>
                      <a:avLst/>
                      <a:gdLst>
                        <a:gd name="connsiteX0" fmla="*/ 16321 w 16321"/>
                        <a:gd name="connsiteY0" fmla="*/ 122411 h 130571"/>
                        <a:gd name="connsiteX1" fmla="*/ 16321 w 16321"/>
                        <a:gd name="connsiteY1" fmla="*/ 8161 h 130571"/>
                        <a:gd name="connsiteX2" fmla="*/ 8161 w 16321"/>
                        <a:gd name="connsiteY2" fmla="*/ 0 h 130571"/>
                        <a:gd name="connsiteX3" fmla="*/ 0 w 16321"/>
                        <a:gd name="connsiteY3" fmla="*/ 8161 h 130571"/>
                        <a:gd name="connsiteX4" fmla="*/ 0 w 16321"/>
                        <a:gd name="connsiteY4" fmla="*/ 122411 h 130571"/>
                        <a:gd name="connsiteX5" fmla="*/ 8161 w 16321"/>
                        <a:gd name="connsiteY5" fmla="*/ 130572 h 130571"/>
                        <a:gd name="connsiteX6" fmla="*/ 16321 w 16321"/>
                        <a:gd name="connsiteY6" fmla="*/ 122411 h 13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30571">
                          <a:moveTo>
                            <a:pt x="16321" y="122411"/>
                          </a:moveTo>
                          <a:lnTo>
                            <a:pt x="16321" y="8161"/>
                          </a:lnTo>
                          <a:cubicBezTo>
                            <a:pt x="16321" y="3654"/>
                            <a:pt x="12668" y="0"/>
                            <a:pt x="8161" y="0"/>
                          </a:cubicBezTo>
                          <a:cubicBezTo>
                            <a:pt x="3654" y="0"/>
                            <a:pt x="0" y="3654"/>
                            <a:pt x="0" y="8161"/>
                          </a:cubicBezTo>
                          <a:lnTo>
                            <a:pt x="0" y="122411"/>
                          </a:lnTo>
                          <a:cubicBezTo>
                            <a:pt x="0" y="126918"/>
                            <a:pt x="3654" y="130572"/>
                            <a:pt x="8161" y="130572"/>
                          </a:cubicBezTo>
                          <a:cubicBezTo>
                            <a:pt x="12668" y="130572"/>
                            <a:pt x="16321" y="126918"/>
                            <a:pt x="16321" y="122411"/>
                          </a:cubicBezTo>
                          <a:close/>
                        </a:path>
                      </a:pathLst>
                    </a:custGeom>
                    <a:grpFill/>
                    <a:ln w="8096" cap="flat">
                      <a:noFill/>
                      <a:prstDash val="solid"/>
                      <a:miter/>
                    </a:ln>
                  </p:spPr>
                  <p:txBody>
                    <a:bodyPr rtlCol="0" anchor="ctr"/>
                    <a:lstStyle/>
                    <a:p>
                      <a:endParaRPr lang="en-AU" sz="3200"/>
                    </a:p>
                  </p:txBody>
                </p:sp>
                <p:sp>
                  <p:nvSpPr>
                    <p:cNvPr id="143" name="Freeform: Shape 142">
                      <a:extLst>
                        <a:ext uri="{FF2B5EF4-FFF2-40B4-BE49-F238E27FC236}">
                          <a16:creationId xmlns:a16="http://schemas.microsoft.com/office/drawing/2014/main" id="{7979B77C-A1FA-4555-AE85-965F5784E97C}"/>
                        </a:ext>
                      </a:extLst>
                    </p:cNvPr>
                    <p:cNvSpPr/>
                    <p:nvPr/>
                  </p:nvSpPr>
                  <p:spPr>
                    <a:xfrm>
                      <a:off x="10594823" y="4636084"/>
                      <a:ext cx="16321" cy="171375"/>
                    </a:xfrm>
                    <a:custGeom>
                      <a:avLst/>
                      <a:gdLst>
                        <a:gd name="connsiteX0" fmla="*/ 16321 w 16321"/>
                        <a:gd name="connsiteY0" fmla="*/ 163214 h 171375"/>
                        <a:gd name="connsiteX1" fmla="*/ 16321 w 16321"/>
                        <a:gd name="connsiteY1" fmla="*/ 8161 h 171375"/>
                        <a:gd name="connsiteX2" fmla="*/ 8161 w 16321"/>
                        <a:gd name="connsiteY2" fmla="*/ 0 h 171375"/>
                        <a:gd name="connsiteX3" fmla="*/ 0 w 16321"/>
                        <a:gd name="connsiteY3" fmla="*/ 8161 h 171375"/>
                        <a:gd name="connsiteX4" fmla="*/ 0 w 16321"/>
                        <a:gd name="connsiteY4" fmla="*/ 163214 h 171375"/>
                        <a:gd name="connsiteX5" fmla="*/ 8161 w 16321"/>
                        <a:gd name="connsiteY5" fmla="*/ 171375 h 171375"/>
                        <a:gd name="connsiteX6" fmla="*/ 16321 w 16321"/>
                        <a:gd name="connsiteY6" fmla="*/ 163214 h 17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71375">
                          <a:moveTo>
                            <a:pt x="16321" y="163214"/>
                          </a:moveTo>
                          <a:lnTo>
                            <a:pt x="16321" y="8161"/>
                          </a:lnTo>
                          <a:cubicBezTo>
                            <a:pt x="16321" y="3654"/>
                            <a:pt x="12668" y="0"/>
                            <a:pt x="8161" y="0"/>
                          </a:cubicBezTo>
                          <a:cubicBezTo>
                            <a:pt x="3654" y="0"/>
                            <a:pt x="0" y="3654"/>
                            <a:pt x="0" y="8161"/>
                          </a:cubicBezTo>
                          <a:lnTo>
                            <a:pt x="0" y="163214"/>
                          </a:lnTo>
                          <a:cubicBezTo>
                            <a:pt x="0" y="167722"/>
                            <a:pt x="3654" y="171375"/>
                            <a:pt x="8161" y="171375"/>
                          </a:cubicBezTo>
                          <a:cubicBezTo>
                            <a:pt x="12668" y="171375"/>
                            <a:pt x="16321" y="167722"/>
                            <a:pt x="16321" y="163214"/>
                          </a:cubicBezTo>
                          <a:close/>
                        </a:path>
                      </a:pathLst>
                    </a:custGeom>
                    <a:grpFill/>
                    <a:ln w="8096" cap="flat">
                      <a:noFill/>
                      <a:prstDash val="solid"/>
                      <a:miter/>
                    </a:ln>
                  </p:spPr>
                  <p:txBody>
                    <a:bodyPr rtlCol="0" anchor="ctr"/>
                    <a:lstStyle/>
                    <a:p>
                      <a:endParaRPr lang="en-AU" sz="3200"/>
                    </a:p>
                  </p:txBody>
                </p:sp>
                <p:sp>
                  <p:nvSpPr>
                    <p:cNvPr id="144" name="Freeform: Shape 143">
                      <a:extLst>
                        <a:ext uri="{FF2B5EF4-FFF2-40B4-BE49-F238E27FC236}">
                          <a16:creationId xmlns:a16="http://schemas.microsoft.com/office/drawing/2014/main" id="{0089ADF3-4FF5-45D6-B7C5-8318A3585B43}"/>
                        </a:ext>
                      </a:extLst>
                    </p:cNvPr>
                    <p:cNvSpPr/>
                    <p:nvPr/>
                  </p:nvSpPr>
                  <p:spPr>
                    <a:xfrm>
                      <a:off x="10562180" y="4636084"/>
                      <a:ext cx="16321" cy="130572"/>
                    </a:xfrm>
                    <a:custGeom>
                      <a:avLst/>
                      <a:gdLst>
                        <a:gd name="connsiteX0" fmla="*/ 16321 w 16321"/>
                        <a:gd name="connsiteY0" fmla="*/ 122411 h 130571"/>
                        <a:gd name="connsiteX1" fmla="*/ 16321 w 16321"/>
                        <a:gd name="connsiteY1" fmla="*/ 8161 h 130571"/>
                        <a:gd name="connsiteX2" fmla="*/ 8161 w 16321"/>
                        <a:gd name="connsiteY2" fmla="*/ 0 h 130571"/>
                        <a:gd name="connsiteX3" fmla="*/ 0 w 16321"/>
                        <a:gd name="connsiteY3" fmla="*/ 8161 h 130571"/>
                        <a:gd name="connsiteX4" fmla="*/ 0 w 16321"/>
                        <a:gd name="connsiteY4" fmla="*/ 122411 h 130571"/>
                        <a:gd name="connsiteX5" fmla="*/ 8161 w 16321"/>
                        <a:gd name="connsiteY5" fmla="*/ 130572 h 130571"/>
                        <a:gd name="connsiteX6" fmla="*/ 16321 w 16321"/>
                        <a:gd name="connsiteY6" fmla="*/ 122411 h 13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30571">
                          <a:moveTo>
                            <a:pt x="16321" y="122411"/>
                          </a:moveTo>
                          <a:lnTo>
                            <a:pt x="16321" y="8161"/>
                          </a:lnTo>
                          <a:cubicBezTo>
                            <a:pt x="16321" y="3654"/>
                            <a:pt x="12668" y="0"/>
                            <a:pt x="8161" y="0"/>
                          </a:cubicBezTo>
                          <a:cubicBezTo>
                            <a:pt x="3654" y="0"/>
                            <a:pt x="0" y="3654"/>
                            <a:pt x="0" y="8161"/>
                          </a:cubicBezTo>
                          <a:lnTo>
                            <a:pt x="0" y="122411"/>
                          </a:lnTo>
                          <a:cubicBezTo>
                            <a:pt x="0" y="126918"/>
                            <a:pt x="3654" y="130572"/>
                            <a:pt x="8161" y="130572"/>
                          </a:cubicBezTo>
                          <a:cubicBezTo>
                            <a:pt x="12668" y="130572"/>
                            <a:pt x="16321" y="126918"/>
                            <a:pt x="16321" y="122411"/>
                          </a:cubicBezTo>
                          <a:close/>
                        </a:path>
                      </a:pathLst>
                    </a:custGeom>
                    <a:grpFill/>
                    <a:ln w="8096" cap="flat">
                      <a:noFill/>
                      <a:prstDash val="solid"/>
                      <a:miter/>
                    </a:ln>
                  </p:spPr>
                  <p:txBody>
                    <a:bodyPr rtlCol="0" anchor="ctr"/>
                    <a:lstStyle/>
                    <a:p>
                      <a:endParaRPr lang="en-AU" sz="3200"/>
                    </a:p>
                  </p:txBody>
                </p:sp>
                <p:sp>
                  <p:nvSpPr>
                    <p:cNvPr id="145" name="Freeform: Shape 144">
                      <a:extLst>
                        <a:ext uri="{FF2B5EF4-FFF2-40B4-BE49-F238E27FC236}">
                          <a16:creationId xmlns:a16="http://schemas.microsoft.com/office/drawing/2014/main" id="{6638C2F3-8DBA-4A3B-B775-DCAAC3AB4D89}"/>
                        </a:ext>
                      </a:extLst>
                    </p:cNvPr>
                    <p:cNvSpPr/>
                    <p:nvPr/>
                  </p:nvSpPr>
                  <p:spPr>
                    <a:xfrm>
                      <a:off x="10660109" y="4636084"/>
                      <a:ext cx="16321" cy="171375"/>
                    </a:xfrm>
                    <a:custGeom>
                      <a:avLst/>
                      <a:gdLst>
                        <a:gd name="connsiteX0" fmla="*/ 16321 w 16321"/>
                        <a:gd name="connsiteY0" fmla="*/ 163214 h 171375"/>
                        <a:gd name="connsiteX1" fmla="*/ 16321 w 16321"/>
                        <a:gd name="connsiteY1" fmla="*/ 8161 h 171375"/>
                        <a:gd name="connsiteX2" fmla="*/ 8161 w 16321"/>
                        <a:gd name="connsiteY2" fmla="*/ 0 h 171375"/>
                        <a:gd name="connsiteX3" fmla="*/ 0 w 16321"/>
                        <a:gd name="connsiteY3" fmla="*/ 8161 h 171375"/>
                        <a:gd name="connsiteX4" fmla="*/ 0 w 16321"/>
                        <a:gd name="connsiteY4" fmla="*/ 163214 h 171375"/>
                        <a:gd name="connsiteX5" fmla="*/ 8161 w 16321"/>
                        <a:gd name="connsiteY5" fmla="*/ 171375 h 171375"/>
                        <a:gd name="connsiteX6" fmla="*/ 16321 w 16321"/>
                        <a:gd name="connsiteY6" fmla="*/ 163214 h 17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71375">
                          <a:moveTo>
                            <a:pt x="16321" y="163214"/>
                          </a:moveTo>
                          <a:lnTo>
                            <a:pt x="16321" y="8161"/>
                          </a:lnTo>
                          <a:cubicBezTo>
                            <a:pt x="16321" y="3654"/>
                            <a:pt x="12668" y="0"/>
                            <a:pt x="8161" y="0"/>
                          </a:cubicBezTo>
                          <a:cubicBezTo>
                            <a:pt x="3654" y="0"/>
                            <a:pt x="0" y="3654"/>
                            <a:pt x="0" y="8161"/>
                          </a:cubicBezTo>
                          <a:lnTo>
                            <a:pt x="0" y="163214"/>
                          </a:lnTo>
                          <a:cubicBezTo>
                            <a:pt x="0" y="167722"/>
                            <a:pt x="3654" y="171375"/>
                            <a:pt x="8161" y="171375"/>
                          </a:cubicBezTo>
                          <a:cubicBezTo>
                            <a:pt x="12668" y="171375"/>
                            <a:pt x="16321" y="167722"/>
                            <a:pt x="16321" y="163214"/>
                          </a:cubicBezTo>
                          <a:close/>
                        </a:path>
                      </a:pathLst>
                    </a:custGeom>
                    <a:grpFill/>
                    <a:ln w="8096" cap="flat">
                      <a:noFill/>
                      <a:prstDash val="solid"/>
                      <a:miter/>
                    </a:ln>
                  </p:spPr>
                  <p:txBody>
                    <a:bodyPr rtlCol="0" anchor="ctr"/>
                    <a:lstStyle/>
                    <a:p>
                      <a:endParaRPr lang="en-AU" sz="3200"/>
                    </a:p>
                  </p:txBody>
                </p:sp>
                <p:sp>
                  <p:nvSpPr>
                    <p:cNvPr id="146" name="Freeform: Shape 145">
                      <a:extLst>
                        <a:ext uri="{FF2B5EF4-FFF2-40B4-BE49-F238E27FC236}">
                          <a16:creationId xmlns:a16="http://schemas.microsoft.com/office/drawing/2014/main" id="{6FD1C16C-7436-4310-8837-59956F3C6B5C}"/>
                        </a:ext>
                      </a:extLst>
                    </p:cNvPr>
                    <p:cNvSpPr/>
                    <p:nvPr/>
                  </p:nvSpPr>
                  <p:spPr>
                    <a:xfrm>
                      <a:off x="10627466" y="4636084"/>
                      <a:ext cx="16321" cy="130572"/>
                    </a:xfrm>
                    <a:custGeom>
                      <a:avLst/>
                      <a:gdLst>
                        <a:gd name="connsiteX0" fmla="*/ 16321 w 16321"/>
                        <a:gd name="connsiteY0" fmla="*/ 122411 h 130571"/>
                        <a:gd name="connsiteX1" fmla="*/ 16321 w 16321"/>
                        <a:gd name="connsiteY1" fmla="*/ 8161 h 130571"/>
                        <a:gd name="connsiteX2" fmla="*/ 8161 w 16321"/>
                        <a:gd name="connsiteY2" fmla="*/ 0 h 130571"/>
                        <a:gd name="connsiteX3" fmla="*/ 0 w 16321"/>
                        <a:gd name="connsiteY3" fmla="*/ 8161 h 130571"/>
                        <a:gd name="connsiteX4" fmla="*/ 0 w 16321"/>
                        <a:gd name="connsiteY4" fmla="*/ 122411 h 130571"/>
                        <a:gd name="connsiteX5" fmla="*/ 8161 w 16321"/>
                        <a:gd name="connsiteY5" fmla="*/ 130572 h 130571"/>
                        <a:gd name="connsiteX6" fmla="*/ 16321 w 16321"/>
                        <a:gd name="connsiteY6" fmla="*/ 122411 h 13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30571">
                          <a:moveTo>
                            <a:pt x="16321" y="122411"/>
                          </a:moveTo>
                          <a:lnTo>
                            <a:pt x="16321" y="8161"/>
                          </a:lnTo>
                          <a:cubicBezTo>
                            <a:pt x="16321" y="3654"/>
                            <a:pt x="12668" y="0"/>
                            <a:pt x="8161" y="0"/>
                          </a:cubicBezTo>
                          <a:cubicBezTo>
                            <a:pt x="3654" y="0"/>
                            <a:pt x="0" y="3654"/>
                            <a:pt x="0" y="8161"/>
                          </a:cubicBezTo>
                          <a:lnTo>
                            <a:pt x="0" y="122411"/>
                          </a:lnTo>
                          <a:cubicBezTo>
                            <a:pt x="0" y="126918"/>
                            <a:pt x="3654" y="130572"/>
                            <a:pt x="8161" y="130572"/>
                          </a:cubicBezTo>
                          <a:cubicBezTo>
                            <a:pt x="12668" y="130572"/>
                            <a:pt x="16321" y="126918"/>
                            <a:pt x="16321" y="122411"/>
                          </a:cubicBezTo>
                          <a:close/>
                        </a:path>
                      </a:pathLst>
                    </a:custGeom>
                    <a:grpFill/>
                    <a:ln w="8096" cap="flat">
                      <a:noFill/>
                      <a:prstDash val="solid"/>
                      <a:miter/>
                    </a:ln>
                  </p:spPr>
                  <p:txBody>
                    <a:bodyPr rtlCol="0" anchor="ctr"/>
                    <a:lstStyle/>
                    <a:p>
                      <a:endParaRPr lang="en-AU" sz="3200"/>
                    </a:p>
                  </p:txBody>
                </p:sp>
                <p:sp>
                  <p:nvSpPr>
                    <p:cNvPr id="147" name="Freeform: Shape 146">
                      <a:extLst>
                        <a:ext uri="{FF2B5EF4-FFF2-40B4-BE49-F238E27FC236}">
                          <a16:creationId xmlns:a16="http://schemas.microsoft.com/office/drawing/2014/main" id="{05E58BE2-CCFA-4CC6-8DF0-8A1770F5D801}"/>
                        </a:ext>
                      </a:extLst>
                    </p:cNvPr>
                    <p:cNvSpPr/>
                    <p:nvPr/>
                  </p:nvSpPr>
                  <p:spPr>
                    <a:xfrm>
                      <a:off x="10725395" y="4636084"/>
                      <a:ext cx="16321" cy="171375"/>
                    </a:xfrm>
                    <a:custGeom>
                      <a:avLst/>
                      <a:gdLst>
                        <a:gd name="connsiteX0" fmla="*/ 16321 w 16321"/>
                        <a:gd name="connsiteY0" fmla="*/ 163214 h 171375"/>
                        <a:gd name="connsiteX1" fmla="*/ 16321 w 16321"/>
                        <a:gd name="connsiteY1" fmla="*/ 8161 h 171375"/>
                        <a:gd name="connsiteX2" fmla="*/ 8161 w 16321"/>
                        <a:gd name="connsiteY2" fmla="*/ 0 h 171375"/>
                        <a:gd name="connsiteX3" fmla="*/ 0 w 16321"/>
                        <a:gd name="connsiteY3" fmla="*/ 8161 h 171375"/>
                        <a:gd name="connsiteX4" fmla="*/ 0 w 16321"/>
                        <a:gd name="connsiteY4" fmla="*/ 163214 h 171375"/>
                        <a:gd name="connsiteX5" fmla="*/ 8161 w 16321"/>
                        <a:gd name="connsiteY5" fmla="*/ 171375 h 171375"/>
                        <a:gd name="connsiteX6" fmla="*/ 16321 w 16321"/>
                        <a:gd name="connsiteY6" fmla="*/ 163214 h 17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71375">
                          <a:moveTo>
                            <a:pt x="16321" y="163214"/>
                          </a:moveTo>
                          <a:lnTo>
                            <a:pt x="16321" y="8161"/>
                          </a:lnTo>
                          <a:cubicBezTo>
                            <a:pt x="16321" y="3654"/>
                            <a:pt x="12668" y="0"/>
                            <a:pt x="8161" y="0"/>
                          </a:cubicBezTo>
                          <a:cubicBezTo>
                            <a:pt x="3654" y="0"/>
                            <a:pt x="0" y="3654"/>
                            <a:pt x="0" y="8161"/>
                          </a:cubicBezTo>
                          <a:lnTo>
                            <a:pt x="0" y="163214"/>
                          </a:lnTo>
                          <a:cubicBezTo>
                            <a:pt x="0" y="167722"/>
                            <a:pt x="3654" y="171375"/>
                            <a:pt x="8161" y="171375"/>
                          </a:cubicBezTo>
                          <a:cubicBezTo>
                            <a:pt x="12668" y="171375"/>
                            <a:pt x="16321" y="167722"/>
                            <a:pt x="16321" y="163214"/>
                          </a:cubicBezTo>
                          <a:close/>
                        </a:path>
                      </a:pathLst>
                    </a:custGeom>
                    <a:grpFill/>
                    <a:ln w="8096" cap="flat">
                      <a:noFill/>
                      <a:prstDash val="solid"/>
                      <a:miter/>
                    </a:ln>
                  </p:spPr>
                  <p:txBody>
                    <a:bodyPr rtlCol="0" anchor="ctr"/>
                    <a:lstStyle/>
                    <a:p>
                      <a:endParaRPr lang="en-AU" sz="3200"/>
                    </a:p>
                  </p:txBody>
                </p:sp>
                <p:sp>
                  <p:nvSpPr>
                    <p:cNvPr id="148" name="Freeform: Shape 147">
                      <a:extLst>
                        <a:ext uri="{FF2B5EF4-FFF2-40B4-BE49-F238E27FC236}">
                          <a16:creationId xmlns:a16="http://schemas.microsoft.com/office/drawing/2014/main" id="{131977C1-1D6B-4DF1-94B6-F4D9C2B5750F}"/>
                        </a:ext>
                      </a:extLst>
                    </p:cNvPr>
                    <p:cNvSpPr/>
                    <p:nvPr/>
                  </p:nvSpPr>
                  <p:spPr>
                    <a:xfrm>
                      <a:off x="10692752" y="4636084"/>
                      <a:ext cx="16321" cy="130572"/>
                    </a:xfrm>
                    <a:custGeom>
                      <a:avLst/>
                      <a:gdLst>
                        <a:gd name="connsiteX0" fmla="*/ 16321 w 16321"/>
                        <a:gd name="connsiteY0" fmla="*/ 122411 h 130571"/>
                        <a:gd name="connsiteX1" fmla="*/ 16321 w 16321"/>
                        <a:gd name="connsiteY1" fmla="*/ 8161 h 130571"/>
                        <a:gd name="connsiteX2" fmla="*/ 8161 w 16321"/>
                        <a:gd name="connsiteY2" fmla="*/ 0 h 130571"/>
                        <a:gd name="connsiteX3" fmla="*/ 0 w 16321"/>
                        <a:gd name="connsiteY3" fmla="*/ 8161 h 130571"/>
                        <a:gd name="connsiteX4" fmla="*/ 0 w 16321"/>
                        <a:gd name="connsiteY4" fmla="*/ 122411 h 130571"/>
                        <a:gd name="connsiteX5" fmla="*/ 8161 w 16321"/>
                        <a:gd name="connsiteY5" fmla="*/ 130572 h 130571"/>
                        <a:gd name="connsiteX6" fmla="*/ 16321 w 16321"/>
                        <a:gd name="connsiteY6" fmla="*/ 122411 h 13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30571">
                          <a:moveTo>
                            <a:pt x="16321" y="122411"/>
                          </a:moveTo>
                          <a:lnTo>
                            <a:pt x="16321" y="8161"/>
                          </a:lnTo>
                          <a:cubicBezTo>
                            <a:pt x="16321" y="3654"/>
                            <a:pt x="12668" y="0"/>
                            <a:pt x="8161" y="0"/>
                          </a:cubicBezTo>
                          <a:cubicBezTo>
                            <a:pt x="3654" y="0"/>
                            <a:pt x="0" y="3654"/>
                            <a:pt x="0" y="8161"/>
                          </a:cubicBezTo>
                          <a:lnTo>
                            <a:pt x="0" y="122411"/>
                          </a:lnTo>
                          <a:cubicBezTo>
                            <a:pt x="0" y="126918"/>
                            <a:pt x="3654" y="130572"/>
                            <a:pt x="8161" y="130572"/>
                          </a:cubicBezTo>
                          <a:cubicBezTo>
                            <a:pt x="12668" y="130572"/>
                            <a:pt x="16321" y="126918"/>
                            <a:pt x="16321" y="122411"/>
                          </a:cubicBezTo>
                          <a:close/>
                        </a:path>
                      </a:pathLst>
                    </a:custGeom>
                    <a:grpFill/>
                    <a:ln w="8096" cap="flat">
                      <a:noFill/>
                      <a:prstDash val="solid"/>
                      <a:miter/>
                    </a:ln>
                  </p:spPr>
                  <p:txBody>
                    <a:bodyPr rtlCol="0" anchor="ctr"/>
                    <a:lstStyle/>
                    <a:p>
                      <a:endParaRPr lang="en-AU" sz="3200"/>
                    </a:p>
                  </p:txBody>
                </p:sp>
                <p:sp>
                  <p:nvSpPr>
                    <p:cNvPr id="149" name="Freeform: Shape 148">
                      <a:extLst>
                        <a:ext uri="{FF2B5EF4-FFF2-40B4-BE49-F238E27FC236}">
                          <a16:creationId xmlns:a16="http://schemas.microsoft.com/office/drawing/2014/main" id="{6B0D754A-7F6E-4F53-8711-6198F64E649F}"/>
                        </a:ext>
                      </a:extLst>
                    </p:cNvPr>
                    <p:cNvSpPr/>
                    <p:nvPr/>
                  </p:nvSpPr>
                  <p:spPr>
                    <a:xfrm>
                      <a:off x="10758038" y="4636084"/>
                      <a:ext cx="16321" cy="130572"/>
                    </a:xfrm>
                    <a:custGeom>
                      <a:avLst/>
                      <a:gdLst>
                        <a:gd name="connsiteX0" fmla="*/ 16321 w 16321"/>
                        <a:gd name="connsiteY0" fmla="*/ 122411 h 130571"/>
                        <a:gd name="connsiteX1" fmla="*/ 16321 w 16321"/>
                        <a:gd name="connsiteY1" fmla="*/ 8161 h 130571"/>
                        <a:gd name="connsiteX2" fmla="*/ 8161 w 16321"/>
                        <a:gd name="connsiteY2" fmla="*/ 0 h 130571"/>
                        <a:gd name="connsiteX3" fmla="*/ 0 w 16321"/>
                        <a:gd name="connsiteY3" fmla="*/ 8161 h 130571"/>
                        <a:gd name="connsiteX4" fmla="*/ 0 w 16321"/>
                        <a:gd name="connsiteY4" fmla="*/ 122411 h 130571"/>
                        <a:gd name="connsiteX5" fmla="*/ 8161 w 16321"/>
                        <a:gd name="connsiteY5" fmla="*/ 130572 h 130571"/>
                        <a:gd name="connsiteX6" fmla="*/ 16321 w 16321"/>
                        <a:gd name="connsiteY6" fmla="*/ 122411 h 13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30571">
                          <a:moveTo>
                            <a:pt x="16321" y="122411"/>
                          </a:moveTo>
                          <a:lnTo>
                            <a:pt x="16321" y="8161"/>
                          </a:lnTo>
                          <a:cubicBezTo>
                            <a:pt x="16321" y="3654"/>
                            <a:pt x="12668" y="0"/>
                            <a:pt x="8161" y="0"/>
                          </a:cubicBezTo>
                          <a:cubicBezTo>
                            <a:pt x="3654" y="0"/>
                            <a:pt x="0" y="3654"/>
                            <a:pt x="0" y="8161"/>
                          </a:cubicBezTo>
                          <a:lnTo>
                            <a:pt x="0" y="122411"/>
                          </a:lnTo>
                          <a:cubicBezTo>
                            <a:pt x="0" y="126918"/>
                            <a:pt x="3654" y="130572"/>
                            <a:pt x="8161" y="130572"/>
                          </a:cubicBezTo>
                          <a:cubicBezTo>
                            <a:pt x="12668" y="130572"/>
                            <a:pt x="16321" y="126918"/>
                            <a:pt x="16321" y="122411"/>
                          </a:cubicBezTo>
                          <a:close/>
                        </a:path>
                      </a:pathLst>
                    </a:custGeom>
                    <a:grpFill/>
                    <a:ln w="8096" cap="flat">
                      <a:noFill/>
                      <a:prstDash val="solid"/>
                      <a:miter/>
                    </a:ln>
                  </p:spPr>
                  <p:txBody>
                    <a:bodyPr rtlCol="0" anchor="ctr"/>
                    <a:lstStyle/>
                    <a:p>
                      <a:endParaRPr lang="en-AU" sz="3200"/>
                    </a:p>
                  </p:txBody>
                </p:sp>
              </p:grpSp>
            </p:grpSp>
          </p:grpSp>
        </p:grpSp>
      </p:grpSp>
      <p:sp>
        <p:nvSpPr>
          <p:cNvPr id="154" name="TextBox 153">
            <a:extLst>
              <a:ext uri="{FF2B5EF4-FFF2-40B4-BE49-F238E27FC236}">
                <a16:creationId xmlns:a16="http://schemas.microsoft.com/office/drawing/2014/main" id="{4E587AE0-8924-4C3C-8C05-BE9A7EC6DE34}"/>
              </a:ext>
            </a:extLst>
          </p:cNvPr>
          <p:cNvSpPr txBox="1"/>
          <p:nvPr/>
        </p:nvSpPr>
        <p:spPr>
          <a:xfrm>
            <a:off x="6179934" y="1918950"/>
            <a:ext cx="2809359" cy="954107"/>
          </a:xfrm>
          <a:prstGeom prst="rect">
            <a:avLst/>
          </a:prstGeom>
          <a:solidFill>
            <a:srgbClr val="E52212"/>
          </a:solidFill>
        </p:spPr>
        <p:txBody>
          <a:bodyPr wrap="square" rtlCol="0">
            <a:spAutoFit/>
          </a:bodyPr>
          <a:lstStyle/>
          <a:p>
            <a:r>
              <a:rPr lang="en-AU" sz="2400" b="1" dirty="0">
                <a:solidFill>
                  <a:schemeClr val="bg1"/>
                </a:solidFill>
              </a:rPr>
              <a:t>Principles</a:t>
            </a:r>
          </a:p>
          <a:p>
            <a:pPr marL="214313" indent="-214313">
              <a:buFont typeface="Arial" panose="020B0604020202020204" pitchFamily="34" charset="0"/>
              <a:buChar char="•"/>
            </a:pPr>
            <a:r>
              <a:rPr lang="en-AU" sz="1600" b="1" dirty="0">
                <a:solidFill>
                  <a:schemeClr val="bg1"/>
                </a:solidFill>
              </a:rPr>
              <a:t>Multiple redundant backups</a:t>
            </a:r>
          </a:p>
          <a:p>
            <a:pPr marL="214313" indent="-214313">
              <a:buFont typeface="Arial" panose="020B0604020202020204" pitchFamily="34" charset="0"/>
              <a:buChar char="•"/>
            </a:pPr>
            <a:r>
              <a:rPr lang="en-AU" sz="1600" b="1" dirty="0">
                <a:solidFill>
                  <a:schemeClr val="bg1"/>
                </a:solidFill>
              </a:rPr>
              <a:t>Mandated retention</a:t>
            </a:r>
          </a:p>
        </p:txBody>
      </p:sp>
      <p:sp>
        <p:nvSpPr>
          <p:cNvPr id="155" name="TextBox 154">
            <a:extLst>
              <a:ext uri="{FF2B5EF4-FFF2-40B4-BE49-F238E27FC236}">
                <a16:creationId xmlns:a16="http://schemas.microsoft.com/office/drawing/2014/main" id="{A0419D87-0353-4A3D-BEB6-F9D7FA185A26}"/>
              </a:ext>
            </a:extLst>
          </p:cNvPr>
          <p:cNvSpPr txBox="1"/>
          <p:nvPr/>
        </p:nvSpPr>
        <p:spPr>
          <a:xfrm>
            <a:off x="6179933" y="502033"/>
            <a:ext cx="2809359" cy="1200329"/>
          </a:xfrm>
          <a:prstGeom prst="rect">
            <a:avLst/>
          </a:prstGeom>
          <a:solidFill>
            <a:srgbClr val="E52212"/>
          </a:solidFill>
        </p:spPr>
        <p:txBody>
          <a:bodyPr wrap="square" rtlCol="0">
            <a:spAutoFit/>
          </a:bodyPr>
          <a:lstStyle/>
          <a:p>
            <a:r>
              <a:rPr lang="en-AU" sz="2400" b="1" dirty="0">
                <a:solidFill>
                  <a:schemeClr val="bg1"/>
                </a:solidFill>
              </a:rPr>
              <a:t>Tools &amp; Support</a:t>
            </a:r>
          </a:p>
          <a:p>
            <a:pPr marL="214313" indent="-214313">
              <a:buFont typeface="Arial" panose="020B0604020202020204" pitchFamily="34" charset="0"/>
              <a:buChar char="•"/>
            </a:pPr>
            <a:r>
              <a:rPr lang="en-AU" sz="1600" b="1" dirty="0" err="1">
                <a:solidFill>
                  <a:schemeClr val="bg1"/>
                </a:solidFill>
              </a:rPr>
              <a:t>CloudStor</a:t>
            </a:r>
            <a:endParaRPr lang="en-AU" sz="1600" b="1" dirty="0">
              <a:solidFill>
                <a:schemeClr val="bg1"/>
              </a:solidFill>
            </a:endParaRPr>
          </a:p>
          <a:p>
            <a:pPr marL="214313" indent="-214313">
              <a:buFont typeface="Arial" panose="020B0604020202020204" pitchFamily="34" charset="0"/>
              <a:buChar char="•"/>
            </a:pPr>
            <a:r>
              <a:rPr lang="en-AU" sz="1600" b="1" dirty="0">
                <a:solidFill>
                  <a:schemeClr val="bg1"/>
                </a:solidFill>
              </a:rPr>
              <a:t>Research drive</a:t>
            </a:r>
          </a:p>
          <a:p>
            <a:pPr marL="214313" indent="-214313">
              <a:buFont typeface="Arial" panose="020B0604020202020204" pitchFamily="34" charset="0"/>
              <a:buChar char="•"/>
            </a:pPr>
            <a:r>
              <a:rPr lang="en-AU" sz="1600" b="1" dirty="0">
                <a:solidFill>
                  <a:schemeClr val="bg1"/>
                </a:solidFill>
              </a:rPr>
              <a:t>Online Research Notebook</a:t>
            </a:r>
          </a:p>
        </p:txBody>
      </p:sp>
      <p:sp>
        <p:nvSpPr>
          <p:cNvPr id="156" name="Arrow: Right 155">
            <a:extLst>
              <a:ext uri="{FF2B5EF4-FFF2-40B4-BE49-F238E27FC236}">
                <a16:creationId xmlns:a16="http://schemas.microsoft.com/office/drawing/2014/main" id="{5A7EBCCE-59B8-4A6B-A044-11D3967B07F1}"/>
              </a:ext>
            </a:extLst>
          </p:cNvPr>
          <p:cNvSpPr/>
          <p:nvPr/>
        </p:nvSpPr>
        <p:spPr>
          <a:xfrm>
            <a:off x="4067945" y="3542381"/>
            <a:ext cx="1793598" cy="339565"/>
          </a:xfrm>
          <a:prstGeom prst="rightArrow">
            <a:avLst>
              <a:gd name="adj1" fmla="val 100000"/>
              <a:gd name="adj2" fmla="val 50000"/>
            </a:avLst>
          </a:prstGeom>
          <a:gradFill flip="none" rotWithShape="1">
            <a:gsLst>
              <a:gs pos="0">
                <a:srgbClr val="FFBD47">
                  <a:alpha val="0"/>
                </a:srgbClr>
              </a:gs>
              <a:gs pos="84000">
                <a:srgbClr val="FFBD47"/>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a:solidFill>
                <a:schemeClr val="tx1"/>
              </a:solidFill>
            </a:endParaRPr>
          </a:p>
        </p:txBody>
      </p:sp>
      <p:sp>
        <p:nvSpPr>
          <p:cNvPr id="158" name="Text Placeholder 1">
            <a:extLst>
              <a:ext uri="{FF2B5EF4-FFF2-40B4-BE49-F238E27FC236}">
                <a16:creationId xmlns:a16="http://schemas.microsoft.com/office/drawing/2014/main" id="{EDC171DA-1922-4E0A-B133-0E6B4517BFFB}"/>
              </a:ext>
            </a:extLst>
          </p:cNvPr>
          <p:cNvSpPr>
            <a:spLocks noGrp="1"/>
          </p:cNvSpPr>
          <p:nvPr>
            <p:ph type="body" idx="1"/>
          </p:nvPr>
        </p:nvSpPr>
        <p:spPr>
          <a:xfrm>
            <a:off x="323528" y="1296407"/>
            <a:ext cx="5538013" cy="1586122"/>
          </a:xfrm>
        </p:spPr>
        <p:txBody>
          <a:bodyPr/>
          <a:lstStyle/>
          <a:p>
            <a:pPr marL="230182" lvl="1" indent="0">
              <a:buNone/>
            </a:pPr>
            <a:r>
              <a:rPr lang="en-AU" altLang="en-US" i="1" dirty="0">
                <a:solidFill>
                  <a:schemeClr val="tx1"/>
                </a:solidFill>
              </a:rPr>
              <a:t>“As a general rule, research data and primary materials must be retained for sufficient time to allow reference to them by other researchers and </a:t>
            </a:r>
            <a:r>
              <a:rPr lang="en-AU" altLang="en-US" b="1" i="1" dirty="0">
                <a:solidFill>
                  <a:schemeClr val="tx1"/>
                </a:solidFill>
              </a:rPr>
              <a:t>for as long as interest and discussion persist following publication</a:t>
            </a:r>
            <a:r>
              <a:rPr lang="en-AU" altLang="en-US" i="1" dirty="0">
                <a:solidFill>
                  <a:schemeClr val="tx1"/>
                </a:solidFill>
              </a:rPr>
              <a:t>.” </a:t>
            </a:r>
            <a:r>
              <a:rPr lang="en-AU" altLang="en-US" sz="1200" i="1" dirty="0">
                <a:solidFill>
                  <a:schemeClr val="tx1"/>
                </a:solidFill>
              </a:rPr>
              <a:t>- La Trobe University Research Data Management Policy</a:t>
            </a:r>
            <a:endParaRPr lang="en-AU" altLang="en-US" i="1" dirty="0">
              <a:solidFill>
                <a:schemeClr val="tx1"/>
              </a:solidFill>
            </a:endParaRPr>
          </a:p>
          <a:p>
            <a:pPr marL="0" indent="0">
              <a:buNone/>
            </a:pPr>
            <a:endParaRPr lang="en-AU" sz="1200" dirty="0"/>
          </a:p>
        </p:txBody>
      </p:sp>
      <p:sp>
        <p:nvSpPr>
          <p:cNvPr id="160" name="Text Placeholder 3">
            <a:extLst>
              <a:ext uri="{FF2B5EF4-FFF2-40B4-BE49-F238E27FC236}">
                <a16:creationId xmlns:a16="http://schemas.microsoft.com/office/drawing/2014/main" id="{30EE2247-E445-4419-A360-2D94D19BEDF0}"/>
              </a:ext>
            </a:extLst>
          </p:cNvPr>
          <p:cNvSpPr txBox="1">
            <a:spLocks/>
          </p:cNvSpPr>
          <p:nvPr/>
        </p:nvSpPr>
        <p:spPr bwMode="auto">
          <a:xfrm>
            <a:off x="337689" y="2566490"/>
            <a:ext cx="5384325" cy="3717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215895" indent="-215895" algn="l" rtl="0" eaLnBrk="1" fontAlgn="base" hangingPunct="1">
              <a:spcBef>
                <a:spcPct val="0"/>
              </a:spcBef>
              <a:spcAft>
                <a:spcPts val="1500"/>
              </a:spcAft>
              <a:buClr>
                <a:srgbClr val="E52212"/>
              </a:buClr>
              <a:buSzPct val="100000"/>
              <a:buFont typeface="Wingdings 2" panose="05020102010507070707" pitchFamily="18" charset="2"/>
              <a:buChar char=""/>
              <a:defRPr lang="en-US" altLang="en-US" sz="1600" kern="12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471476" indent="-241294" algn="l" rtl="0" eaLnBrk="1" fontAlgn="base" hangingPunct="1">
              <a:lnSpc>
                <a:spcPct val="90000"/>
              </a:lnSpc>
              <a:spcBef>
                <a:spcPts val="500"/>
              </a:spcBef>
              <a:spcAft>
                <a:spcPts val="1000"/>
              </a:spcAft>
              <a:buClr>
                <a:srgbClr val="E52212"/>
              </a:buClr>
              <a:buSzPct val="100000"/>
              <a:buFont typeface="Roboto Condensed" panose="02000000000000000000" pitchFamily="2" charset="0"/>
              <a:buChar char="–"/>
              <a:defRPr lang="en-US" altLang="en-US" sz="1600" kern="1200" dirty="0">
                <a:solidFill>
                  <a:srgbClr val="A6A6A6"/>
                </a:solidFill>
                <a:latin typeface="Roboto Condensed" panose="02000000000000000000" pitchFamily="2" charset="0"/>
                <a:ea typeface="Roboto Condensed" panose="02000000000000000000" pitchFamily="2" charset="0"/>
                <a:cs typeface="Roboto Condensed" panose="02000000000000000000" pitchFamily="2" charset="0"/>
              </a:defRPr>
            </a:lvl2pPr>
            <a:lvl3pPr marL="536561" indent="-176209" algn="l" rtl="0" eaLnBrk="1" fontAlgn="base" hangingPunct="1">
              <a:lnSpc>
                <a:spcPct val="90000"/>
              </a:lnSpc>
              <a:spcBef>
                <a:spcPts val="500"/>
              </a:spcBef>
              <a:spcAft>
                <a:spcPts val="1000"/>
              </a:spcAft>
              <a:buClr>
                <a:srgbClr val="E52212"/>
              </a:buClr>
              <a:buSzPct val="100000"/>
              <a:buFont typeface="Wingdings 2" panose="05020102010507070707" pitchFamily="18" charset="2"/>
              <a:buChar char=""/>
              <a:defRPr lang="en-US" altLang="en-US" sz="1600" kern="1200" dirty="0">
                <a:solidFill>
                  <a:srgbClr val="A6A6A6"/>
                </a:solidFill>
                <a:latin typeface="Roboto Condensed" panose="02000000000000000000" pitchFamily="2" charset="0"/>
                <a:ea typeface="Roboto Condensed" panose="02000000000000000000" pitchFamily="2" charset="0"/>
                <a:cs typeface="Roboto Condensed" panose="02000000000000000000" pitchFamily="2" charset="0"/>
              </a:defRPr>
            </a:lvl3pPr>
            <a:lvl4pPr marL="1600160" indent="-228594" algn="l" rtl="0" eaLnBrk="1" fontAlgn="base" hangingPunct="1">
              <a:lnSpc>
                <a:spcPct val="90000"/>
              </a:lnSpc>
              <a:spcBef>
                <a:spcPts val="500"/>
              </a:spcBef>
              <a:spcAft>
                <a:spcPts val="1000"/>
              </a:spcAft>
              <a:buClr>
                <a:srgbClr val="E52212"/>
              </a:buClr>
              <a:buSzPct val="150000"/>
              <a:buFont typeface="Arial" panose="020B0604020202020204" pitchFamily="34" charset="0"/>
              <a:buChar char="•"/>
              <a:defRPr lang="en-US" altLang="en-US" sz="1600" kern="1200" dirty="0">
                <a:solidFill>
                  <a:srgbClr val="A6A6A6"/>
                </a:solidFill>
                <a:latin typeface="Roboto Condensed" panose="02000000000000000000" pitchFamily="2" charset="0"/>
                <a:ea typeface="Roboto Condensed" panose="02000000000000000000" pitchFamily="2" charset="0"/>
                <a:cs typeface="Roboto Condensed" panose="02000000000000000000" pitchFamily="2" charset="0"/>
              </a:defRPr>
            </a:lvl4pPr>
            <a:lvl5pPr marL="2057349" indent="-228594" algn="l" rtl="0" eaLnBrk="1" fontAlgn="base" hangingPunct="1">
              <a:lnSpc>
                <a:spcPct val="90000"/>
              </a:lnSpc>
              <a:spcBef>
                <a:spcPts val="500"/>
              </a:spcBef>
              <a:spcAft>
                <a:spcPts val="1000"/>
              </a:spcAft>
              <a:buClr>
                <a:srgbClr val="E52212"/>
              </a:buClr>
              <a:buSzPct val="150000"/>
              <a:buFont typeface="Arial" panose="020B0604020202020204" pitchFamily="34" charset="0"/>
              <a:buChar char="•"/>
              <a:defRPr lang="en-US" altLang="en-US" sz="1600" kern="1200" dirty="0">
                <a:solidFill>
                  <a:srgbClr val="A6A6A6"/>
                </a:solidFill>
                <a:latin typeface="Roboto Condensed" panose="02000000000000000000" pitchFamily="2" charset="0"/>
                <a:ea typeface="Roboto Condensed" panose="02000000000000000000" pitchFamily="2" charset="0"/>
                <a:cs typeface="Roboto Condensed" panose="02000000000000000000" pitchFamily="2"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2438" indent="-452438" defTabSz="1076325">
              <a:spcAft>
                <a:spcPts val="0"/>
              </a:spcAft>
              <a:buNone/>
            </a:pPr>
            <a:r>
              <a:rPr lang="en-AU" b="1" dirty="0"/>
              <a:t>5 years</a:t>
            </a:r>
            <a:r>
              <a:rPr lang="en-AU" dirty="0"/>
              <a:t>	General research data</a:t>
            </a:r>
          </a:p>
          <a:p>
            <a:pPr marL="452438" indent="-452438" defTabSz="1076325">
              <a:spcAft>
                <a:spcPts val="600"/>
              </a:spcAft>
              <a:buNone/>
            </a:pPr>
            <a:r>
              <a:rPr lang="en-AU" dirty="0"/>
              <a:t>		Materials / specimens</a:t>
            </a:r>
          </a:p>
          <a:p>
            <a:pPr marL="452438" indent="-452438" defTabSz="1076325">
              <a:spcAft>
                <a:spcPts val="0"/>
              </a:spcAft>
              <a:buNone/>
            </a:pPr>
            <a:r>
              <a:rPr lang="en-AU" b="1" dirty="0"/>
              <a:t>7 years </a:t>
            </a:r>
            <a:r>
              <a:rPr lang="en-AU" dirty="0"/>
              <a:t>	Research with any health information</a:t>
            </a:r>
          </a:p>
          <a:p>
            <a:pPr marL="452438" indent="-452438" defTabSz="1076325">
              <a:spcAft>
                <a:spcPts val="0"/>
              </a:spcAft>
              <a:buNone/>
            </a:pPr>
            <a:r>
              <a:rPr lang="en-AU" dirty="0"/>
              <a:t>		Consent forms</a:t>
            </a:r>
          </a:p>
          <a:p>
            <a:pPr marL="0" indent="0" defTabSz="1076325">
              <a:spcAft>
                <a:spcPts val="600"/>
              </a:spcAft>
              <a:buNone/>
            </a:pPr>
            <a:r>
              <a:rPr lang="en-AU" dirty="0"/>
              <a:t>	</a:t>
            </a:r>
            <a:r>
              <a:rPr lang="en-AU"/>
              <a:t>HDR data</a:t>
            </a:r>
            <a:endParaRPr lang="en-AU" dirty="0"/>
          </a:p>
          <a:p>
            <a:pPr marL="452438" indent="-452438" defTabSz="1076325">
              <a:spcAft>
                <a:spcPts val="600"/>
              </a:spcAft>
              <a:buNone/>
            </a:pPr>
            <a:r>
              <a:rPr lang="en-AU" b="1" dirty="0"/>
              <a:t>15 years </a:t>
            </a:r>
            <a:r>
              <a:rPr lang="en-AU" dirty="0"/>
              <a:t>	Clinical trial data &amp; documentation		</a:t>
            </a:r>
            <a:r>
              <a:rPr lang="en-AU" b="1" i="1" dirty="0"/>
              <a:t>also </a:t>
            </a:r>
            <a:r>
              <a:rPr lang="en-AU" dirty="0"/>
              <a:t>until </a:t>
            </a:r>
            <a:r>
              <a:rPr lang="en-AU" b="1" i="1" dirty="0"/>
              <a:t>all </a:t>
            </a:r>
            <a:r>
              <a:rPr lang="en-AU" dirty="0"/>
              <a:t>participants turn 25 if any was &lt;18</a:t>
            </a:r>
          </a:p>
          <a:p>
            <a:pPr marL="452438" indent="-452438" defTabSz="1076325">
              <a:spcAft>
                <a:spcPts val="0"/>
              </a:spcAft>
              <a:buNone/>
            </a:pPr>
            <a:r>
              <a:rPr lang="en-AU" b="1" dirty="0"/>
              <a:t>Permanent	</a:t>
            </a:r>
            <a:r>
              <a:rPr lang="en-AU" dirty="0"/>
              <a:t>Human ethics documents</a:t>
            </a:r>
          </a:p>
          <a:p>
            <a:pPr marL="452438" indent="-452438" defTabSz="1076325">
              <a:spcAft>
                <a:spcPts val="0"/>
              </a:spcAft>
              <a:buNone/>
            </a:pPr>
            <a:r>
              <a:rPr lang="en-AU" dirty="0"/>
              <a:t>		Patent data &amp; documentation</a:t>
            </a:r>
          </a:p>
          <a:p>
            <a:pPr marL="0" indent="0" defTabSz="1076325">
              <a:spcAft>
                <a:spcPts val="0"/>
              </a:spcAft>
              <a:buNone/>
            </a:pPr>
            <a:r>
              <a:rPr lang="en-AU" dirty="0"/>
              <a:t>	Research collaborative agreements</a:t>
            </a:r>
          </a:p>
          <a:p>
            <a:pPr marL="1076325" indent="0" defTabSz="1076325">
              <a:spcAft>
                <a:spcPts val="0"/>
              </a:spcAft>
              <a:buNone/>
            </a:pPr>
            <a:r>
              <a:rPr lang="en-AU" dirty="0"/>
              <a:t>Research outcomes or reports of high or significant regulatory public interest</a:t>
            </a:r>
          </a:p>
        </p:txBody>
      </p:sp>
      <p:sp>
        <p:nvSpPr>
          <p:cNvPr id="161" name="Text Placeholder 3">
            <a:extLst>
              <a:ext uri="{FF2B5EF4-FFF2-40B4-BE49-F238E27FC236}">
                <a16:creationId xmlns:a16="http://schemas.microsoft.com/office/drawing/2014/main" id="{9C271D9D-38F9-4935-B105-00307533A4FC}"/>
              </a:ext>
            </a:extLst>
          </p:cNvPr>
          <p:cNvSpPr txBox="1">
            <a:spLocks/>
          </p:cNvSpPr>
          <p:nvPr/>
        </p:nvSpPr>
        <p:spPr bwMode="auto">
          <a:xfrm>
            <a:off x="337689" y="5921259"/>
            <a:ext cx="8109213" cy="725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215895" indent="-215895" algn="l" rtl="0" eaLnBrk="1" fontAlgn="base" hangingPunct="1">
              <a:spcBef>
                <a:spcPct val="0"/>
              </a:spcBef>
              <a:spcAft>
                <a:spcPts val="1500"/>
              </a:spcAft>
              <a:buClr>
                <a:srgbClr val="E52212"/>
              </a:buClr>
              <a:buSzPct val="100000"/>
              <a:buFont typeface="Wingdings 2" panose="05020102010507070707" pitchFamily="18" charset="2"/>
              <a:buChar char=""/>
              <a:defRPr lang="en-US" altLang="en-US" sz="1600" kern="12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471476" indent="-241294" algn="l" rtl="0" eaLnBrk="1" fontAlgn="base" hangingPunct="1">
              <a:lnSpc>
                <a:spcPct val="90000"/>
              </a:lnSpc>
              <a:spcBef>
                <a:spcPts val="500"/>
              </a:spcBef>
              <a:spcAft>
                <a:spcPts val="1000"/>
              </a:spcAft>
              <a:buClr>
                <a:srgbClr val="E52212"/>
              </a:buClr>
              <a:buSzPct val="100000"/>
              <a:buFont typeface="Roboto Condensed" panose="02000000000000000000" pitchFamily="2" charset="0"/>
              <a:buChar char="–"/>
              <a:defRPr lang="en-US" altLang="en-US" sz="1600" kern="1200" dirty="0">
                <a:solidFill>
                  <a:srgbClr val="A6A6A6"/>
                </a:solidFill>
                <a:latin typeface="Roboto Condensed" panose="02000000000000000000" pitchFamily="2" charset="0"/>
                <a:ea typeface="Roboto Condensed" panose="02000000000000000000" pitchFamily="2" charset="0"/>
                <a:cs typeface="Roboto Condensed" panose="02000000000000000000" pitchFamily="2" charset="0"/>
              </a:defRPr>
            </a:lvl2pPr>
            <a:lvl3pPr marL="536561" indent="-176209" algn="l" rtl="0" eaLnBrk="1" fontAlgn="base" hangingPunct="1">
              <a:lnSpc>
                <a:spcPct val="90000"/>
              </a:lnSpc>
              <a:spcBef>
                <a:spcPts val="500"/>
              </a:spcBef>
              <a:spcAft>
                <a:spcPts val="1000"/>
              </a:spcAft>
              <a:buClr>
                <a:srgbClr val="E52212"/>
              </a:buClr>
              <a:buSzPct val="100000"/>
              <a:buFont typeface="Wingdings 2" panose="05020102010507070707" pitchFamily="18" charset="2"/>
              <a:buChar char=""/>
              <a:defRPr lang="en-US" altLang="en-US" sz="1600" kern="1200" dirty="0">
                <a:solidFill>
                  <a:srgbClr val="A6A6A6"/>
                </a:solidFill>
                <a:latin typeface="Roboto Condensed" panose="02000000000000000000" pitchFamily="2" charset="0"/>
                <a:ea typeface="Roboto Condensed" panose="02000000000000000000" pitchFamily="2" charset="0"/>
                <a:cs typeface="Roboto Condensed" panose="02000000000000000000" pitchFamily="2" charset="0"/>
              </a:defRPr>
            </a:lvl3pPr>
            <a:lvl4pPr marL="1600160" indent="-228594" algn="l" rtl="0" eaLnBrk="1" fontAlgn="base" hangingPunct="1">
              <a:lnSpc>
                <a:spcPct val="90000"/>
              </a:lnSpc>
              <a:spcBef>
                <a:spcPts val="500"/>
              </a:spcBef>
              <a:spcAft>
                <a:spcPts val="1000"/>
              </a:spcAft>
              <a:buClr>
                <a:srgbClr val="E52212"/>
              </a:buClr>
              <a:buSzPct val="150000"/>
              <a:buFont typeface="Arial" panose="020B0604020202020204" pitchFamily="34" charset="0"/>
              <a:buChar char="•"/>
              <a:defRPr lang="en-US" altLang="en-US" sz="1600" kern="1200" dirty="0">
                <a:solidFill>
                  <a:srgbClr val="A6A6A6"/>
                </a:solidFill>
                <a:latin typeface="Roboto Condensed" panose="02000000000000000000" pitchFamily="2" charset="0"/>
                <a:ea typeface="Roboto Condensed" panose="02000000000000000000" pitchFamily="2" charset="0"/>
                <a:cs typeface="Roboto Condensed" panose="02000000000000000000" pitchFamily="2" charset="0"/>
              </a:defRPr>
            </a:lvl4pPr>
            <a:lvl5pPr marL="2057349" indent="-228594" algn="l" rtl="0" eaLnBrk="1" fontAlgn="base" hangingPunct="1">
              <a:lnSpc>
                <a:spcPct val="90000"/>
              </a:lnSpc>
              <a:spcBef>
                <a:spcPts val="500"/>
              </a:spcBef>
              <a:spcAft>
                <a:spcPts val="1000"/>
              </a:spcAft>
              <a:buClr>
                <a:srgbClr val="E52212"/>
              </a:buClr>
              <a:buSzPct val="150000"/>
              <a:buFont typeface="Arial" panose="020B0604020202020204" pitchFamily="34" charset="0"/>
              <a:buChar char="•"/>
              <a:defRPr lang="en-US" altLang="en-US" sz="1600" kern="1200" dirty="0">
                <a:solidFill>
                  <a:srgbClr val="A6A6A6"/>
                </a:solidFill>
                <a:latin typeface="Roboto Condensed" panose="02000000000000000000" pitchFamily="2" charset="0"/>
                <a:ea typeface="Roboto Condensed" panose="02000000000000000000" pitchFamily="2" charset="0"/>
                <a:cs typeface="Roboto Condensed" panose="02000000000000000000" pitchFamily="2"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2438" indent="-452438" defTabSz="1076325">
              <a:spcAft>
                <a:spcPts val="0"/>
              </a:spcAft>
              <a:buNone/>
            </a:pPr>
            <a:r>
              <a:rPr lang="en-US" dirty="0"/>
              <a:t>Records and Archives Services must authorize destruction </a:t>
            </a:r>
            <a:r>
              <a:rPr lang="en-US" dirty="0">
                <a:hlinkClick r:id="rId5"/>
              </a:rPr>
              <a:t>records@latrobe.edu.au</a:t>
            </a:r>
            <a:r>
              <a:rPr lang="en-US" dirty="0"/>
              <a:t> </a:t>
            </a:r>
            <a:r>
              <a:rPr lang="en-AU" dirty="0"/>
              <a:t>  </a:t>
            </a:r>
          </a:p>
          <a:p>
            <a:pPr marL="452438" indent="-452438" defTabSz="1076325">
              <a:spcAft>
                <a:spcPts val="0"/>
              </a:spcAft>
              <a:buNone/>
            </a:pPr>
            <a:r>
              <a:rPr lang="en-AU" dirty="0"/>
              <a:t>Public Record Office Victoria document PROS 07/01 &amp; PROS 16/08</a:t>
            </a:r>
          </a:p>
        </p:txBody>
      </p:sp>
    </p:spTree>
    <p:extLst>
      <p:ext uri="{BB962C8B-B14F-4D97-AF65-F5344CB8AC3E}">
        <p14:creationId xmlns:p14="http://schemas.microsoft.com/office/powerpoint/2010/main" val="57383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0"/>
                                        </p:tgtEl>
                                        <p:attrNameLst>
                                          <p:attrName>style.visibility</p:attrName>
                                        </p:attrNameLst>
                                      </p:cBhvr>
                                      <p:to>
                                        <p:strVal val="visible"/>
                                      </p:to>
                                    </p:set>
                                    <p:animEffect transition="in" filter="fade">
                                      <p:cBhvr>
                                        <p:cTn id="7" dur="5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7C8FFA-7C93-47FF-8AA3-681AEE9A623A}"/>
              </a:ext>
            </a:extLst>
          </p:cNvPr>
          <p:cNvSpPr>
            <a:spLocks noGrp="1"/>
          </p:cNvSpPr>
          <p:nvPr>
            <p:ph type="title"/>
          </p:nvPr>
        </p:nvSpPr>
        <p:spPr/>
        <p:txBody>
          <a:bodyPr/>
          <a:lstStyle/>
          <a:p>
            <a:r>
              <a:rPr lang="en-AU" dirty="0"/>
              <a:t>Sharing secure data</a:t>
            </a:r>
          </a:p>
        </p:txBody>
      </p:sp>
      <p:grpSp>
        <p:nvGrpSpPr>
          <p:cNvPr id="102" name="Group 101">
            <a:extLst>
              <a:ext uri="{FF2B5EF4-FFF2-40B4-BE49-F238E27FC236}">
                <a16:creationId xmlns:a16="http://schemas.microsoft.com/office/drawing/2014/main" id="{EF750253-C07A-49D0-B58D-202E8D0AC2E4}"/>
              </a:ext>
            </a:extLst>
          </p:cNvPr>
          <p:cNvGrpSpPr/>
          <p:nvPr/>
        </p:nvGrpSpPr>
        <p:grpSpPr>
          <a:xfrm>
            <a:off x="5481588" y="1820959"/>
            <a:ext cx="3511226" cy="1732079"/>
            <a:chOff x="7011065" y="1508101"/>
            <a:chExt cx="4217809" cy="2080633"/>
          </a:xfrm>
        </p:grpSpPr>
        <p:sp>
          <p:nvSpPr>
            <p:cNvPr id="103" name="Arrow: U-Turn Milestone 2" title="Timeline Arrow">
              <a:extLst>
                <a:ext uri="{FF2B5EF4-FFF2-40B4-BE49-F238E27FC236}">
                  <a16:creationId xmlns:a16="http://schemas.microsoft.com/office/drawing/2014/main" id="{4B73793E-4139-481E-9A91-95175840CD3B}"/>
                </a:ext>
              </a:extLst>
            </p:cNvPr>
            <p:cNvSpPr/>
            <p:nvPr/>
          </p:nvSpPr>
          <p:spPr>
            <a:xfrm>
              <a:off x="7022410" y="2316105"/>
              <a:ext cx="1024593" cy="1272629"/>
            </a:xfrm>
            <a:prstGeom prst="bentArrow">
              <a:avLst>
                <a:gd name="adj1" fmla="val 37650"/>
                <a:gd name="adj2" fmla="val 12012"/>
                <a:gd name="adj3" fmla="val 14464"/>
                <a:gd name="adj4" fmla="val 32629"/>
              </a:avLst>
            </a:prstGeom>
            <a:solidFill>
              <a:srgbClr val="B22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sp>
          <p:nvSpPr>
            <p:cNvPr id="105" name="TextBox 104">
              <a:extLst>
                <a:ext uri="{FF2B5EF4-FFF2-40B4-BE49-F238E27FC236}">
                  <a16:creationId xmlns:a16="http://schemas.microsoft.com/office/drawing/2014/main" id="{3FBF8BDD-D2FB-43FD-AC67-78CE47A6524C}"/>
                </a:ext>
              </a:extLst>
            </p:cNvPr>
            <p:cNvSpPr txBox="1"/>
            <p:nvPr/>
          </p:nvSpPr>
          <p:spPr>
            <a:xfrm>
              <a:off x="8268356" y="1508101"/>
              <a:ext cx="1767840" cy="443655"/>
            </a:xfrm>
            <a:prstGeom prst="rect">
              <a:avLst/>
            </a:prstGeom>
            <a:noFill/>
          </p:spPr>
          <p:txBody>
            <a:bodyPr wrap="square" lIns="0" tIns="0" rIns="0" bIns="0" rtlCol="0">
              <a:spAutoFit/>
            </a:bodyPr>
            <a:lstStyle/>
            <a:p>
              <a:pPr algn="ctr"/>
              <a:r>
                <a:rPr lang="en-ZA" sz="2400" dirty="0"/>
                <a:t>Sharing</a:t>
              </a:r>
            </a:p>
          </p:txBody>
        </p:sp>
        <p:cxnSp>
          <p:nvCxnSpPr>
            <p:cNvPr id="107" name="Connector Milestone 1" title="Connecter Line">
              <a:extLst>
                <a:ext uri="{FF2B5EF4-FFF2-40B4-BE49-F238E27FC236}">
                  <a16:creationId xmlns:a16="http://schemas.microsoft.com/office/drawing/2014/main" id="{89B23F37-0613-45A9-A676-AC151157C01D}"/>
                </a:ext>
              </a:extLst>
            </p:cNvPr>
            <p:cNvCxnSpPr>
              <a:cxnSpLocks/>
            </p:cNvCxnSpPr>
            <p:nvPr/>
          </p:nvCxnSpPr>
          <p:spPr>
            <a:xfrm>
              <a:off x="7011065" y="2126332"/>
              <a:ext cx="4217809" cy="0"/>
            </a:xfrm>
            <a:prstGeom prst="line">
              <a:avLst/>
            </a:prstGeom>
            <a:ln w="19050">
              <a:solidFill>
                <a:srgbClr val="F68212"/>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109" name="Group 108">
              <a:extLst>
                <a:ext uri="{FF2B5EF4-FFF2-40B4-BE49-F238E27FC236}">
                  <a16:creationId xmlns:a16="http://schemas.microsoft.com/office/drawing/2014/main" id="{5F9AF927-1263-49FD-A74D-889C20C27515}"/>
                </a:ext>
              </a:extLst>
            </p:cNvPr>
            <p:cNvGrpSpPr/>
            <p:nvPr/>
          </p:nvGrpSpPr>
          <p:grpSpPr>
            <a:xfrm>
              <a:off x="8089011" y="2235242"/>
              <a:ext cx="2916934" cy="457183"/>
              <a:chOff x="7387356" y="2779317"/>
              <a:chExt cx="2916934" cy="457183"/>
            </a:xfrm>
          </p:grpSpPr>
          <p:grpSp>
            <p:nvGrpSpPr>
              <p:cNvPr id="110" name="Graphic 307">
                <a:extLst>
                  <a:ext uri="{FF2B5EF4-FFF2-40B4-BE49-F238E27FC236}">
                    <a16:creationId xmlns:a16="http://schemas.microsoft.com/office/drawing/2014/main" id="{8FC40197-2D43-4D97-A424-63FC82CA2377}"/>
                  </a:ext>
                </a:extLst>
              </p:cNvPr>
              <p:cNvGrpSpPr/>
              <p:nvPr/>
            </p:nvGrpSpPr>
            <p:grpSpPr>
              <a:xfrm>
                <a:off x="7387356" y="2779317"/>
                <a:ext cx="364471" cy="403063"/>
                <a:chOff x="8348202" y="2720344"/>
                <a:chExt cx="364471" cy="403063"/>
              </a:xfrm>
              <a:solidFill>
                <a:srgbClr val="B22600"/>
              </a:solidFill>
            </p:grpSpPr>
            <p:sp>
              <p:nvSpPr>
                <p:cNvPr id="112" name="Freeform: Shape 111">
                  <a:extLst>
                    <a:ext uri="{FF2B5EF4-FFF2-40B4-BE49-F238E27FC236}">
                      <a16:creationId xmlns:a16="http://schemas.microsoft.com/office/drawing/2014/main" id="{ED6E9DED-994F-4CA6-8F0A-F264BDDDA4C9}"/>
                    </a:ext>
                  </a:extLst>
                </p:cNvPr>
                <p:cNvSpPr/>
                <p:nvPr/>
              </p:nvSpPr>
              <p:spPr>
                <a:xfrm>
                  <a:off x="8348202" y="2720344"/>
                  <a:ext cx="364471" cy="403063"/>
                </a:xfrm>
                <a:custGeom>
                  <a:avLst/>
                  <a:gdLst>
                    <a:gd name="connsiteX0" fmla="*/ 348177 w 364471"/>
                    <a:gd name="connsiteY0" fmla="*/ 58637 h 403062"/>
                    <a:gd name="connsiteX1" fmla="*/ 194242 w 364471"/>
                    <a:gd name="connsiteY1" fmla="*/ 4181 h 403062"/>
                    <a:gd name="connsiteX2" fmla="*/ 170658 w 364471"/>
                    <a:gd name="connsiteY2" fmla="*/ 4181 h 403062"/>
                    <a:gd name="connsiteX3" fmla="*/ 16723 w 364471"/>
                    <a:gd name="connsiteY3" fmla="*/ 58637 h 403062"/>
                    <a:gd name="connsiteX4" fmla="*/ 0 w 364471"/>
                    <a:gd name="connsiteY4" fmla="*/ 77075 h 403062"/>
                    <a:gd name="connsiteX5" fmla="*/ 175375 w 364471"/>
                    <a:gd name="connsiteY5" fmla="*/ 405529 h 403062"/>
                    <a:gd name="connsiteX6" fmla="*/ 182665 w 364471"/>
                    <a:gd name="connsiteY6" fmla="*/ 407244 h 403062"/>
                    <a:gd name="connsiteX7" fmla="*/ 189954 w 364471"/>
                    <a:gd name="connsiteY7" fmla="*/ 405529 h 403062"/>
                    <a:gd name="connsiteX8" fmla="*/ 365329 w 364471"/>
                    <a:gd name="connsiteY8" fmla="*/ 77075 h 403062"/>
                    <a:gd name="connsiteX9" fmla="*/ 348177 w 364471"/>
                    <a:gd name="connsiteY9" fmla="*/ 58637 h 403062"/>
                    <a:gd name="connsiteX10" fmla="*/ 182236 w 364471"/>
                    <a:gd name="connsiteY10" fmla="*/ 291042 h 403062"/>
                    <a:gd name="connsiteX11" fmla="*/ 88760 w 364471"/>
                    <a:gd name="connsiteY11" fmla="*/ 197565 h 403062"/>
                    <a:gd name="connsiteX12" fmla="*/ 182236 w 364471"/>
                    <a:gd name="connsiteY12" fmla="*/ 104089 h 403062"/>
                    <a:gd name="connsiteX13" fmla="*/ 275712 w 364471"/>
                    <a:gd name="connsiteY13" fmla="*/ 197565 h 403062"/>
                    <a:gd name="connsiteX14" fmla="*/ 182236 w 364471"/>
                    <a:gd name="connsiteY14" fmla="*/ 291042 h 403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4471" h="403062">
                      <a:moveTo>
                        <a:pt x="348177" y="58637"/>
                      </a:moveTo>
                      <a:cubicBezTo>
                        <a:pt x="249985" y="49204"/>
                        <a:pt x="195099" y="5038"/>
                        <a:pt x="194242" y="4181"/>
                      </a:cubicBezTo>
                      <a:cubicBezTo>
                        <a:pt x="187381" y="-1394"/>
                        <a:pt x="177519" y="-1394"/>
                        <a:pt x="170658" y="4181"/>
                      </a:cubicBezTo>
                      <a:cubicBezTo>
                        <a:pt x="170230" y="4609"/>
                        <a:pt x="115345" y="49204"/>
                        <a:pt x="16723" y="58637"/>
                      </a:cubicBezTo>
                      <a:cubicBezTo>
                        <a:pt x="7289" y="59495"/>
                        <a:pt x="0" y="67642"/>
                        <a:pt x="0" y="77075"/>
                      </a:cubicBezTo>
                      <a:cubicBezTo>
                        <a:pt x="0" y="326631"/>
                        <a:pt x="168086" y="402527"/>
                        <a:pt x="175375" y="405529"/>
                      </a:cubicBezTo>
                      <a:cubicBezTo>
                        <a:pt x="177948" y="406386"/>
                        <a:pt x="180092" y="407244"/>
                        <a:pt x="182665" y="407244"/>
                      </a:cubicBezTo>
                      <a:cubicBezTo>
                        <a:pt x="185237" y="407244"/>
                        <a:pt x="187810" y="406815"/>
                        <a:pt x="189954" y="405529"/>
                      </a:cubicBezTo>
                      <a:cubicBezTo>
                        <a:pt x="197243" y="402527"/>
                        <a:pt x="365329" y="326631"/>
                        <a:pt x="365329" y="77075"/>
                      </a:cubicBezTo>
                      <a:cubicBezTo>
                        <a:pt x="364900" y="67642"/>
                        <a:pt x="357611" y="59495"/>
                        <a:pt x="348177" y="58637"/>
                      </a:cubicBezTo>
                      <a:close/>
                      <a:moveTo>
                        <a:pt x="182236" y="291042"/>
                      </a:moveTo>
                      <a:cubicBezTo>
                        <a:pt x="130352" y="291042"/>
                        <a:pt x="88760" y="249020"/>
                        <a:pt x="88760" y="197565"/>
                      </a:cubicBezTo>
                      <a:cubicBezTo>
                        <a:pt x="88760" y="146110"/>
                        <a:pt x="130352" y="104089"/>
                        <a:pt x="182236" y="104089"/>
                      </a:cubicBezTo>
                      <a:cubicBezTo>
                        <a:pt x="234119" y="104089"/>
                        <a:pt x="275712" y="146110"/>
                        <a:pt x="275712" y="197565"/>
                      </a:cubicBezTo>
                      <a:cubicBezTo>
                        <a:pt x="275712" y="249020"/>
                        <a:pt x="234119" y="291042"/>
                        <a:pt x="182236" y="291042"/>
                      </a:cubicBezTo>
                      <a:close/>
                    </a:path>
                  </a:pathLst>
                </a:custGeom>
                <a:solidFill>
                  <a:schemeClr val="accent6"/>
                </a:solidFill>
                <a:ln w="4286" cap="flat">
                  <a:noFill/>
                  <a:prstDash val="solid"/>
                  <a:miter/>
                </a:ln>
              </p:spPr>
              <p:txBody>
                <a:bodyPr rtlCol="0" anchor="ctr"/>
                <a:lstStyle/>
                <a:p>
                  <a:endParaRPr lang="en-AU" sz="3200"/>
                </a:p>
              </p:txBody>
            </p:sp>
            <p:sp>
              <p:nvSpPr>
                <p:cNvPr id="113" name="Freeform: Shape 112">
                  <a:extLst>
                    <a:ext uri="{FF2B5EF4-FFF2-40B4-BE49-F238E27FC236}">
                      <a16:creationId xmlns:a16="http://schemas.microsoft.com/office/drawing/2014/main" id="{58B98DF7-A3AC-4AD1-BE9B-594F714B1C76}"/>
                    </a:ext>
                  </a:extLst>
                </p:cNvPr>
                <p:cNvSpPr/>
                <p:nvPr/>
              </p:nvSpPr>
              <p:spPr>
                <a:xfrm>
                  <a:off x="8476303" y="2881300"/>
                  <a:ext cx="102910" cy="77182"/>
                </a:xfrm>
                <a:custGeom>
                  <a:avLst/>
                  <a:gdLst>
                    <a:gd name="connsiteX0" fmla="*/ 78147 w 102909"/>
                    <a:gd name="connsiteY0" fmla="*/ 4879 h 77182"/>
                    <a:gd name="connsiteX1" fmla="*/ 42557 w 102909"/>
                    <a:gd name="connsiteY1" fmla="*/ 40468 h 77182"/>
                    <a:gd name="connsiteX2" fmla="*/ 28407 w 102909"/>
                    <a:gd name="connsiteY2" fmla="*/ 26318 h 77182"/>
                    <a:gd name="connsiteX3" fmla="*/ 4824 w 102909"/>
                    <a:gd name="connsiteY3" fmla="*/ 26318 h 77182"/>
                    <a:gd name="connsiteX4" fmla="*/ 4824 w 102909"/>
                    <a:gd name="connsiteY4" fmla="*/ 49902 h 77182"/>
                    <a:gd name="connsiteX5" fmla="*/ 30551 w 102909"/>
                    <a:gd name="connsiteY5" fmla="*/ 75629 h 77182"/>
                    <a:gd name="connsiteX6" fmla="*/ 42557 w 102909"/>
                    <a:gd name="connsiteY6" fmla="*/ 80346 h 77182"/>
                    <a:gd name="connsiteX7" fmla="*/ 54564 w 102909"/>
                    <a:gd name="connsiteY7" fmla="*/ 75629 h 77182"/>
                    <a:gd name="connsiteX8" fmla="*/ 102159 w 102909"/>
                    <a:gd name="connsiteY8" fmla="*/ 28034 h 77182"/>
                    <a:gd name="connsiteX9" fmla="*/ 102159 w 102909"/>
                    <a:gd name="connsiteY9" fmla="*/ 4450 h 77182"/>
                    <a:gd name="connsiteX10" fmla="*/ 78147 w 102909"/>
                    <a:gd name="connsiteY10" fmla="*/ 4879 h 77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909" h="77182">
                      <a:moveTo>
                        <a:pt x="78147" y="4879"/>
                      </a:moveTo>
                      <a:lnTo>
                        <a:pt x="42557" y="40468"/>
                      </a:lnTo>
                      <a:lnTo>
                        <a:pt x="28407" y="26318"/>
                      </a:lnTo>
                      <a:cubicBezTo>
                        <a:pt x="21975" y="19887"/>
                        <a:pt x="11256" y="19887"/>
                        <a:pt x="4824" y="26318"/>
                      </a:cubicBezTo>
                      <a:cubicBezTo>
                        <a:pt x="-1608" y="32750"/>
                        <a:pt x="-1608" y="43470"/>
                        <a:pt x="4824" y="49902"/>
                      </a:cubicBezTo>
                      <a:lnTo>
                        <a:pt x="30551" y="75629"/>
                      </a:lnTo>
                      <a:cubicBezTo>
                        <a:pt x="33982" y="79060"/>
                        <a:pt x="38270" y="80346"/>
                        <a:pt x="42557" y="80346"/>
                      </a:cubicBezTo>
                      <a:cubicBezTo>
                        <a:pt x="46845" y="80346"/>
                        <a:pt x="51133" y="78631"/>
                        <a:pt x="54564" y="75629"/>
                      </a:cubicBezTo>
                      <a:lnTo>
                        <a:pt x="102159" y="28034"/>
                      </a:lnTo>
                      <a:cubicBezTo>
                        <a:pt x="108591" y="21602"/>
                        <a:pt x="108591" y="10882"/>
                        <a:pt x="102159" y="4450"/>
                      </a:cubicBezTo>
                      <a:cubicBezTo>
                        <a:pt x="95299" y="-1553"/>
                        <a:pt x="84579" y="-1553"/>
                        <a:pt x="78147" y="4879"/>
                      </a:cubicBezTo>
                      <a:close/>
                    </a:path>
                  </a:pathLst>
                </a:custGeom>
                <a:solidFill>
                  <a:schemeClr val="accent6"/>
                </a:solidFill>
                <a:ln w="4286" cap="flat">
                  <a:noFill/>
                  <a:prstDash val="solid"/>
                  <a:miter/>
                </a:ln>
              </p:spPr>
              <p:txBody>
                <a:bodyPr rtlCol="0" anchor="ctr"/>
                <a:lstStyle/>
                <a:p>
                  <a:endParaRPr lang="en-AU" sz="3200"/>
                </a:p>
              </p:txBody>
            </p:sp>
          </p:grpSp>
          <p:sp>
            <p:nvSpPr>
              <p:cNvPr id="111" name="TextBox 110">
                <a:extLst>
                  <a:ext uri="{FF2B5EF4-FFF2-40B4-BE49-F238E27FC236}">
                    <a16:creationId xmlns:a16="http://schemas.microsoft.com/office/drawing/2014/main" id="{04E0EAD5-2AAE-411D-8B60-BF9C3853F409}"/>
                  </a:ext>
                </a:extLst>
              </p:cNvPr>
              <p:cNvSpPr txBox="1"/>
              <p:nvPr/>
            </p:nvSpPr>
            <p:spPr>
              <a:xfrm>
                <a:off x="7771687" y="2792845"/>
                <a:ext cx="2532603" cy="443655"/>
              </a:xfrm>
              <a:prstGeom prst="rect">
                <a:avLst/>
              </a:prstGeom>
              <a:noFill/>
            </p:spPr>
            <p:txBody>
              <a:bodyPr wrap="square" lIns="0" tIns="0" rIns="0" bIns="0" rtlCol="0">
                <a:spAutoFit/>
              </a:bodyPr>
              <a:lstStyle/>
              <a:p>
                <a:r>
                  <a:rPr lang="en-ZA" sz="2400" dirty="0"/>
                  <a:t>Secure transfer</a:t>
                </a:r>
              </a:p>
            </p:txBody>
          </p:sp>
        </p:grpSp>
      </p:grpSp>
      <p:sp>
        <p:nvSpPr>
          <p:cNvPr id="17" name="TextBox 16">
            <a:extLst>
              <a:ext uri="{FF2B5EF4-FFF2-40B4-BE49-F238E27FC236}">
                <a16:creationId xmlns:a16="http://schemas.microsoft.com/office/drawing/2014/main" id="{AD58D5AE-E27F-4909-A66C-12B33991E8A5}"/>
              </a:ext>
            </a:extLst>
          </p:cNvPr>
          <p:cNvSpPr txBox="1"/>
          <p:nvPr/>
        </p:nvSpPr>
        <p:spPr>
          <a:xfrm>
            <a:off x="6179933" y="502033"/>
            <a:ext cx="2809359" cy="1200329"/>
          </a:xfrm>
          <a:prstGeom prst="rect">
            <a:avLst/>
          </a:prstGeom>
          <a:solidFill>
            <a:srgbClr val="E52212"/>
          </a:solidFill>
        </p:spPr>
        <p:txBody>
          <a:bodyPr wrap="square" rtlCol="0">
            <a:spAutoFit/>
          </a:bodyPr>
          <a:lstStyle/>
          <a:p>
            <a:r>
              <a:rPr lang="en-AU" sz="2400" b="1" dirty="0">
                <a:solidFill>
                  <a:schemeClr val="bg1"/>
                </a:solidFill>
              </a:rPr>
              <a:t>Tools &amp; Support</a:t>
            </a:r>
          </a:p>
          <a:p>
            <a:pPr marL="214313" indent="-214313">
              <a:buFont typeface="Arial" panose="020B0604020202020204" pitchFamily="34" charset="0"/>
              <a:buChar char="•"/>
            </a:pPr>
            <a:r>
              <a:rPr lang="en-AU" sz="1600" b="1" dirty="0" err="1">
                <a:solidFill>
                  <a:schemeClr val="bg1"/>
                </a:solidFill>
              </a:rPr>
              <a:t>CloudStor</a:t>
            </a:r>
            <a:endParaRPr lang="en-AU" sz="1600" b="1" dirty="0">
              <a:solidFill>
                <a:schemeClr val="bg1"/>
              </a:solidFill>
            </a:endParaRPr>
          </a:p>
          <a:p>
            <a:pPr marL="214313" indent="-214313">
              <a:buFont typeface="Arial" panose="020B0604020202020204" pitchFamily="34" charset="0"/>
              <a:buChar char="•"/>
            </a:pPr>
            <a:r>
              <a:rPr lang="en-AU" sz="1600" b="1" dirty="0">
                <a:solidFill>
                  <a:schemeClr val="bg1"/>
                </a:solidFill>
              </a:rPr>
              <a:t>Research drive</a:t>
            </a:r>
          </a:p>
          <a:p>
            <a:pPr marL="214313" indent="-214313">
              <a:buFont typeface="Arial" panose="020B0604020202020204" pitchFamily="34" charset="0"/>
              <a:buChar char="•"/>
            </a:pPr>
            <a:r>
              <a:rPr lang="en-AU" sz="1600" b="1" dirty="0">
                <a:solidFill>
                  <a:schemeClr val="bg1"/>
                </a:solidFill>
              </a:rPr>
              <a:t>Online Research Notebook</a:t>
            </a:r>
          </a:p>
        </p:txBody>
      </p:sp>
      <p:sp>
        <p:nvSpPr>
          <p:cNvPr id="18" name="TextBox 17">
            <a:extLst>
              <a:ext uri="{FF2B5EF4-FFF2-40B4-BE49-F238E27FC236}">
                <a16:creationId xmlns:a16="http://schemas.microsoft.com/office/drawing/2014/main" id="{0EB1646E-DDDA-4C5F-9EE8-1856B55DFF9E}"/>
              </a:ext>
            </a:extLst>
          </p:cNvPr>
          <p:cNvSpPr txBox="1"/>
          <p:nvPr/>
        </p:nvSpPr>
        <p:spPr>
          <a:xfrm>
            <a:off x="6179933" y="3573016"/>
            <a:ext cx="2809360" cy="2185214"/>
          </a:xfrm>
          <a:prstGeom prst="rect">
            <a:avLst/>
          </a:prstGeom>
          <a:solidFill>
            <a:srgbClr val="E52212"/>
          </a:solidFill>
        </p:spPr>
        <p:txBody>
          <a:bodyPr wrap="square" rtlCol="0">
            <a:spAutoFit/>
          </a:bodyPr>
          <a:lstStyle/>
          <a:p>
            <a:r>
              <a:rPr lang="en-AU" sz="2400" b="1" dirty="0">
                <a:solidFill>
                  <a:schemeClr val="bg1"/>
                </a:solidFill>
              </a:rPr>
              <a:t>Principles</a:t>
            </a:r>
          </a:p>
          <a:p>
            <a:pPr marL="214313" indent="-214313">
              <a:buFont typeface="Arial" panose="020B0604020202020204" pitchFamily="34" charset="0"/>
              <a:buChar char="•"/>
            </a:pPr>
            <a:r>
              <a:rPr lang="en-AU" sz="1600" b="1" dirty="0">
                <a:solidFill>
                  <a:schemeClr val="bg1"/>
                </a:solidFill>
              </a:rPr>
              <a:t>Encryption in transit</a:t>
            </a:r>
          </a:p>
          <a:p>
            <a:pPr marL="214313" indent="-214313">
              <a:buFont typeface="Arial" panose="020B0604020202020204" pitchFamily="34" charset="0"/>
              <a:buChar char="•"/>
            </a:pPr>
            <a:r>
              <a:rPr lang="en-AU" sz="1600" b="1" dirty="0">
                <a:solidFill>
                  <a:schemeClr val="bg1"/>
                </a:solidFill>
              </a:rPr>
              <a:t>Integrated with storage</a:t>
            </a:r>
          </a:p>
          <a:p>
            <a:pPr marL="214313" indent="-214313">
              <a:buFont typeface="Arial" panose="020B0604020202020204" pitchFamily="34" charset="0"/>
              <a:buChar char="•"/>
            </a:pPr>
            <a:r>
              <a:rPr lang="en-AU" sz="1600" b="1" dirty="0">
                <a:solidFill>
                  <a:schemeClr val="bg1"/>
                </a:solidFill>
              </a:rPr>
              <a:t>Specificity</a:t>
            </a:r>
          </a:p>
          <a:p>
            <a:pPr marL="444500" lvl="1" indent="-214313">
              <a:buFont typeface="Arial" panose="020B0604020202020204" pitchFamily="34" charset="0"/>
              <a:buChar char="•"/>
            </a:pPr>
            <a:r>
              <a:rPr lang="en-AU" sz="1600" b="1" dirty="0">
                <a:solidFill>
                  <a:schemeClr val="bg1"/>
                </a:solidFill>
              </a:rPr>
              <a:t>One recipient or many?</a:t>
            </a:r>
          </a:p>
          <a:p>
            <a:pPr marL="444500" lvl="1" indent="-214313">
              <a:buFont typeface="Arial" panose="020B0604020202020204" pitchFamily="34" charset="0"/>
              <a:buChar char="•"/>
            </a:pPr>
            <a:r>
              <a:rPr lang="en-AU" sz="1600" b="1" dirty="0">
                <a:solidFill>
                  <a:schemeClr val="bg1"/>
                </a:solidFill>
              </a:rPr>
              <a:t>One-off or ongoing?</a:t>
            </a:r>
          </a:p>
          <a:p>
            <a:pPr marL="444500" lvl="1" indent="-214313">
              <a:buFont typeface="Arial" panose="020B0604020202020204" pitchFamily="34" charset="0"/>
              <a:buChar char="•"/>
            </a:pPr>
            <a:r>
              <a:rPr lang="en-AU" sz="1600" b="1" dirty="0">
                <a:solidFill>
                  <a:schemeClr val="bg1"/>
                </a:solidFill>
              </a:rPr>
              <a:t>Domestic or overseas?</a:t>
            </a:r>
          </a:p>
          <a:p>
            <a:pPr marL="444500" lvl="1" indent="-214313">
              <a:buFont typeface="Arial" panose="020B0604020202020204" pitchFamily="34" charset="0"/>
              <a:buChar char="•"/>
            </a:pPr>
            <a:r>
              <a:rPr lang="en-AU" sz="1600" b="1" dirty="0">
                <a:solidFill>
                  <a:schemeClr val="bg1"/>
                </a:solidFill>
              </a:rPr>
              <a:t>Send / receive / both?</a:t>
            </a:r>
          </a:p>
        </p:txBody>
      </p:sp>
      <p:pic>
        <p:nvPicPr>
          <p:cNvPr id="20" name="Picture 19">
            <a:extLst>
              <a:ext uri="{FF2B5EF4-FFF2-40B4-BE49-F238E27FC236}">
                <a16:creationId xmlns:a16="http://schemas.microsoft.com/office/drawing/2014/main" id="{0B581A05-9F3A-44EF-8A5E-71A74BB05CA1}"/>
              </a:ext>
            </a:extLst>
          </p:cNvPr>
          <p:cNvPicPr>
            <a:picLocks noChangeAspect="1"/>
          </p:cNvPicPr>
          <p:nvPr/>
        </p:nvPicPr>
        <p:blipFill rotWithShape="1">
          <a:blip r:embed="rId2"/>
          <a:srcRect r="28094"/>
          <a:stretch/>
        </p:blipFill>
        <p:spPr>
          <a:xfrm>
            <a:off x="539552" y="2975386"/>
            <a:ext cx="4214087" cy="3882614"/>
          </a:xfrm>
          <a:prstGeom prst="rect">
            <a:avLst/>
          </a:prstGeom>
        </p:spPr>
      </p:pic>
      <p:grpSp>
        <p:nvGrpSpPr>
          <p:cNvPr id="21" name="Group 20">
            <a:extLst>
              <a:ext uri="{FF2B5EF4-FFF2-40B4-BE49-F238E27FC236}">
                <a16:creationId xmlns:a16="http://schemas.microsoft.com/office/drawing/2014/main" id="{8AED8DAE-17B2-40D7-B6D3-24367F85A458}"/>
              </a:ext>
            </a:extLst>
          </p:cNvPr>
          <p:cNvGrpSpPr/>
          <p:nvPr/>
        </p:nvGrpSpPr>
        <p:grpSpPr>
          <a:xfrm>
            <a:off x="539552" y="1198452"/>
            <a:ext cx="4214086" cy="1875993"/>
            <a:chOff x="109745" y="1426174"/>
            <a:chExt cx="3840804" cy="1709818"/>
          </a:xfrm>
        </p:grpSpPr>
        <p:pic>
          <p:nvPicPr>
            <p:cNvPr id="22" name="Picture 21">
              <a:extLst>
                <a:ext uri="{FF2B5EF4-FFF2-40B4-BE49-F238E27FC236}">
                  <a16:creationId xmlns:a16="http://schemas.microsoft.com/office/drawing/2014/main" id="{4DC48446-AB42-4325-A05A-0121B269659F}"/>
                </a:ext>
              </a:extLst>
            </p:cNvPr>
            <p:cNvPicPr>
              <a:picLocks noChangeAspect="1"/>
            </p:cNvPicPr>
            <p:nvPr/>
          </p:nvPicPr>
          <p:blipFill rotWithShape="1">
            <a:blip r:embed="rId3"/>
            <a:srcRect r="59034"/>
            <a:stretch/>
          </p:blipFill>
          <p:spPr>
            <a:xfrm>
              <a:off x="109745" y="1426174"/>
              <a:ext cx="2590047" cy="1709818"/>
            </a:xfrm>
            <a:prstGeom prst="rect">
              <a:avLst/>
            </a:prstGeom>
          </p:spPr>
        </p:pic>
        <p:pic>
          <p:nvPicPr>
            <p:cNvPr id="23" name="Picture 22">
              <a:extLst>
                <a:ext uri="{FF2B5EF4-FFF2-40B4-BE49-F238E27FC236}">
                  <a16:creationId xmlns:a16="http://schemas.microsoft.com/office/drawing/2014/main" id="{C3F64AEC-34BD-443D-A4C9-3A1090F06EF5}"/>
                </a:ext>
              </a:extLst>
            </p:cNvPr>
            <p:cNvPicPr>
              <a:picLocks noChangeAspect="1"/>
            </p:cNvPicPr>
            <p:nvPr/>
          </p:nvPicPr>
          <p:blipFill rotWithShape="1">
            <a:blip r:embed="rId3"/>
            <a:srcRect l="48269" r="46561"/>
            <a:stretch/>
          </p:blipFill>
          <p:spPr>
            <a:xfrm>
              <a:off x="2483984" y="1426174"/>
              <a:ext cx="394109" cy="1709818"/>
            </a:xfrm>
            <a:prstGeom prst="rect">
              <a:avLst/>
            </a:prstGeom>
          </p:spPr>
        </p:pic>
        <p:pic>
          <p:nvPicPr>
            <p:cNvPr id="24" name="Picture 23">
              <a:extLst>
                <a:ext uri="{FF2B5EF4-FFF2-40B4-BE49-F238E27FC236}">
                  <a16:creationId xmlns:a16="http://schemas.microsoft.com/office/drawing/2014/main" id="{A8F3F4EF-E01F-4FF9-A4D0-A20376AA458F}"/>
                </a:ext>
              </a:extLst>
            </p:cNvPr>
            <p:cNvPicPr>
              <a:picLocks noChangeAspect="1"/>
            </p:cNvPicPr>
            <p:nvPr/>
          </p:nvPicPr>
          <p:blipFill rotWithShape="1">
            <a:blip r:embed="rId3"/>
            <a:srcRect l="82913"/>
            <a:stretch/>
          </p:blipFill>
          <p:spPr>
            <a:xfrm>
              <a:off x="2870199" y="1426174"/>
              <a:ext cx="1080350" cy="1709818"/>
            </a:xfrm>
            <a:prstGeom prst="rect">
              <a:avLst/>
            </a:prstGeom>
          </p:spPr>
        </p:pic>
      </p:grpSp>
      <p:sp>
        <p:nvSpPr>
          <p:cNvPr id="25" name="Arrow: Right 24">
            <a:extLst>
              <a:ext uri="{FF2B5EF4-FFF2-40B4-BE49-F238E27FC236}">
                <a16:creationId xmlns:a16="http://schemas.microsoft.com/office/drawing/2014/main" id="{0D522A9C-FF0A-4E3A-A1E4-95EC61E1B1A3}"/>
              </a:ext>
            </a:extLst>
          </p:cNvPr>
          <p:cNvSpPr/>
          <p:nvPr/>
        </p:nvSpPr>
        <p:spPr>
          <a:xfrm>
            <a:off x="4932041" y="3542381"/>
            <a:ext cx="929502" cy="339565"/>
          </a:xfrm>
          <a:prstGeom prst="rightArrow">
            <a:avLst>
              <a:gd name="adj1" fmla="val 100000"/>
              <a:gd name="adj2" fmla="val 50000"/>
            </a:avLst>
          </a:prstGeom>
          <a:gradFill flip="none" rotWithShape="1">
            <a:gsLst>
              <a:gs pos="0">
                <a:srgbClr val="FFBD47">
                  <a:alpha val="0"/>
                </a:srgbClr>
              </a:gs>
              <a:gs pos="84000">
                <a:srgbClr val="FFBD47"/>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a:solidFill>
                <a:schemeClr val="tx1"/>
              </a:solidFill>
            </a:endParaRPr>
          </a:p>
        </p:txBody>
      </p:sp>
    </p:spTree>
    <p:extLst>
      <p:ext uri="{BB962C8B-B14F-4D97-AF65-F5344CB8AC3E}">
        <p14:creationId xmlns:p14="http://schemas.microsoft.com/office/powerpoint/2010/main" val="16230852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7C8FFA-7C93-47FF-8AA3-681AEE9A623A}"/>
              </a:ext>
            </a:extLst>
          </p:cNvPr>
          <p:cNvSpPr>
            <a:spLocks noGrp="1"/>
          </p:cNvSpPr>
          <p:nvPr>
            <p:ph type="title"/>
          </p:nvPr>
        </p:nvSpPr>
        <p:spPr/>
        <p:txBody>
          <a:bodyPr/>
          <a:lstStyle/>
          <a:p>
            <a:r>
              <a:rPr lang="en-AU" dirty="0"/>
              <a:t>Sharing open data</a:t>
            </a:r>
          </a:p>
        </p:txBody>
      </p:sp>
      <p:grpSp>
        <p:nvGrpSpPr>
          <p:cNvPr id="102" name="Group 101">
            <a:extLst>
              <a:ext uri="{FF2B5EF4-FFF2-40B4-BE49-F238E27FC236}">
                <a16:creationId xmlns:a16="http://schemas.microsoft.com/office/drawing/2014/main" id="{EF750253-C07A-49D0-B58D-202E8D0AC2E4}"/>
              </a:ext>
            </a:extLst>
          </p:cNvPr>
          <p:cNvGrpSpPr/>
          <p:nvPr/>
        </p:nvGrpSpPr>
        <p:grpSpPr>
          <a:xfrm>
            <a:off x="5481588" y="1820959"/>
            <a:ext cx="3662412" cy="1732080"/>
            <a:chOff x="7011065" y="1508101"/>
            <a:chExt cx="4399419" cy="2080634"/>
          </a:xfrm>
        </p:grpSpPr>
        <p:sp>
          <p:nvSpPr>
            <p:cNvPr id="104" name="Arrow: U-Turn Milestone 2" title="Timeline Arrow">
              <a:extLst>
                <a:ext uri="{FF2B5EF4-FFF2-40B4-BE49-F238E27FC236}">
                  <a16:creationId xmlns:a16="http://schemas.microsoft.com/office/drawing/2014/main" id="{06DCF692-4C83-4115-9B20-1510E6C9C8F8}"/>
                </a:ext>
              </a:extLst>
            </p:cNvPr>
            <p:cNvSpPr/>
            <p:nvPr/>
          </p:nvSpPr>
          <p:spPr>
            <a:xfrm>
              <a:off x="7022410" y="3042083"/>
              <a:ext cx="1028785" cy="546652"/>
            </a:xfrm>
            <a:prstGeom prst="bentArrow">
              <a:avLst>
                <a:gd name="adj1" fmla="val 51170"/>
                <a:gd name="adj2" fmla="val 22337"/>
                <a:gd name="adj3" fmla="val 25000"/>
                <a:gd name="adj4" fmla="val 58342"/>
              </a:avLst>
            </a:prstGeom>
            <a:solidFill>
              <a:srgbClr val="F682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sp>
          <p:nvSpPr>
            <p:cNvPr id="105" name="TextBox 104">
              <a:extLst>
                <a:ext uri="{FF2B5EF4-FFF2-40B4-BE49-F238E27FC236}">
                  <a16:creationId xmlns:a16="http://schemas.microsoft.com/office/drawing/2014/main" id="{3FBF8BDD-D2FB-43FD-AC67-78CE47A6524C}"/>
                </a:ext>
              </a:extLst>
            </p:cNvPr>
            <p:cNvSpPr txBox="1"/>
            <p:nvPr/>
          </p:nvSpPr>
          <p:spPr>
            <a:xfrm>
              <a:off x="8268356" y="1508101"/>
              <a:ext cx="1767840" cy="443655"/>
            </a:xfrm>
            <a:prstGeom prst="rect">
              <a:avLst/>
            </a:prstGeom>
            <a:noFill/>
          </p:spPr>
          <p:txBody>
            <a:bodyPr wrap="square" lIns="0" tIns="0" rIns="0" bIns="0" rtlCol="0">
              <a:spAutoFit/>
            </a:bodyPr>
            <a:lstStyle/>
            <a:p>
              <a:pPr algn="ctr"/>
              <a:r>
                <a:rPr lang="en-ZA" sz="2400" dirty="0"/>
                <a:t>Sharing</a:t>
              </a:r>
            </a:p>
          </p:txBody>
        </p:sp>
        <p:pic>
          <p:nvPicPr>
            <p:cNvPr id="106" name="Graphic 105">
              <a:extLst>
                <a:ext uri="{FF2B5EF4-FFF2-40B4-BE49-F238E27FC236}">
                  <a16:creationId xmlns:a16="http://schemas.microsoft.com/office/drawing/2014/main" id="{FBA629D5-4EA3-4E6E-B5B5-BBE02423341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134517" y="2928724"/>
              <a:ext cx="273461" cy="427283"/>
            </a:xfrm>
            <a:prstGeom prst="rect">
              <a:avLst/>
            </a:prstGeom>
          </p:spPr>
        </p:pic>
        <p:cxnSp>
          <p:nvCxnSpPr>
            <p:cNvPr id="107" name="Connector Milestone 1" title="Connecter Line">
              <a:extLst>
                <a:ext uri="{FF2B5EF4-FFF2-40B4-BE49-F238E27FC236}">
                  <a16:creationId xmlns:a16="http://schemas.microsoft.com/office/drawing/2014/main" id="{89B23F37-0613-45A9-A676-AC151157C01D}"/>
                </a:ext>
              </a:extLst>
            </p:cNvPr>
            <p:cNvCxnSpPr>
              <a:cxnSpLocks/>
            </p:cNvCxnSpPr>
            <p:nvPr/>
          </p:nvCxnSpPr>
          <p:spPr>
            <a:xfrm>
              <a:off x="7011065" y="2126332"/>
              <a:ext cx="4217809" cy="0"/>
            </a:xfrm>
            <a:prstGeom prst="line">
              <a:avLst/>
            </a:prstGeom>
            <a:ln w="19050">
              <a:solidFill>
                <a:srgbClr val="F68212"/>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08" name="TextBox 107">
              <a:extLst>
                <a:ext uri="{FF2B5EF4-FFF2-40B4-BE49-F238E27FC236}">
                  <a16:creationId xmlns:a16="http://schemas.microsoft.com/office/drawing/2014/main" id="{BC119E56-C6A5-4956-9369-1CCCAEC7A34B}"/>
                </a:ext>
              </a:extLst>
            </p:cNvPr>
            <p:cNvSpPr txBox="1"/>
            <p:nvPr/>
          </p:nvSpPr>
          <p:spPr>
            <a:xfrm>
              <a:off x="8473343" y="2932021"/>
              <a:ext cx="2937141" cy="443655"/>
            </a:xfrm>
            <a:prstGeom prst="rect">
              <a:avLst/>
            </a:prstGeom>
            <a:noFill/>
          </p:spPr>
          <p:txBody>
            <a:bodyPr wrap="square" lIns="0" tIns="0" rIns="0" bIns="0" rtlCol="0">
              <a:spAutoFit/>
            </a:bodyPr>
            <a:lstStyle/>
            <a:p>
              <a:r>
                <a:rPr lang="en-ZA" sz="2400" dirty="0"/>
                <a:t>Open access</a:t>
              </a:r>
            </a:p>
          </p:txBody>
        </p:sp>
      </p:grpSp>
      <p:sp>
        <p:nvSpPr>
          <p:cNvPr id="150" name="Arrow: Right 149">
            <a:extLst>
              <a:ext uri="{FF2B5EF4-FFF2-40B4-BE49-F238E27FC236}">
                <a16:creationId xmlns:a16="http://schemas.microsoft.com/office/drawing/2014/main" id="{027D7F63-B015-46A8-B832-32A26B9CBCE9}"/>
              </a:ext>
            </a:extLst>
          </p:cNvPr>
          <p:cNvSpPr/>
          <p:nvPr/>
        </p:nvSpPr>
        <p:spPr>
          <a:xfrm>
            <a:off x="4932041" y="3542381"/>
            <a:ext cx="929502" cy="339565"/>
          </a:xfrm>
          <a:prstGeom prst="rightArrow">
            <a:avLst>
              <a:gd name="adj1" fmla="val 100000"/>
              <a:gd name="adj2" fmla="val 50000"/>
            </a:avLst>
          </a:prstGeom>
          <a:gradFill flip="none" rotWithShape="1">
            <a:gsLst>
              <a:gs pos="0">
                <a:srgbClr val="FFBD47">
                  <a:alpha val="0"/>
                </a:srgbClr>
              </a:gs>
              <a:gs pos="84000">
                <a:srgbClr val="FFBD47"/>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a:solidFill>
                <a:schemeClr val="tx1"/>
              </a:solidFill>
            </a:endParaRPr>
          </a:p>
        </p:txBody>
      </p:sp>
      <p:sp>
        <p:nvSpPr>
          <p:cNvPr id="153" name="Text Placeholder 3">
            <a:extLst>
              <a:ext uri="{FF2B5EF4-FFF2-40B4-BE49-F238E27FC236}">
                <a16:creationId xmlns:a16="http://schemas.microsoft.com/office/drawing/2014/main" id="{C8AB9745-E268-4349-A8FE-3CF13FFAD5BE}"/>
              </a:ext>
            </a:extLst>
          </p:cNvPr>
          <p:cNvSpPr txBox="1">
            <a:spLocks/>
          </p:cNvSpPr>
          <p:nvPr/>
        </p:nvSpPr>
        <p:spPr bwMode="auto">
          <a:xfrm>
            <a:off x="478999" y="2030140"/>
            <a:ext cx="4813080" cy="2071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215895" indent="-215895" algn="l" rtl="0" eaLnBrk="1" fontAlgn="base" hangingPunct="1">
              <a:spcBef>
                <a:spcPct val="0"/>
              </a:spcBef>
              <a:spcAft>
                <a:spcPts val="1500"/>
              </a:spcAft>
              <a:buClr>
                <a:srgbClr val="E52212"/>
              </a:buClr>
              <a:buSzPct val="100000"/>
              <a:buFont typeface="Wingdings 2" panose="05020102010507070707" pitchFamily="18" charset="2"/>
              <a:buChar char=""/>
              <a:defRPr lang="en-US" altLang="en-US" sz="1600" kern="12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471476" indent="-241294" algn="l" rtl="0" eaLnBrk="1" fontAlgn="base" hangingPunct="1">
              <a:lnSpc>
                <a:spcPct val="90000"/>
              </a:lnSpc>
              <a:spcBef>
                <a:spcPts val="500"/>
              </a:spcBef>
              <a:spcAft>
                <a:spcPts val="1000"/>
              </a:spcAft>
              <a:buClr>
                <a:srgbClr val="E52212"/>
              </a:buClr>
              <a:buSzPct val="100000"/>
              <a:buFont typeface="Roboto Condensed" panose="02000000000000000000" pitchFamily="2" charset="0"/>
              <a:buChar char="–"/>
              <a:defRPr lang="en-US" altLang="en-US" sz="1600" kern="1200" dirty="0">
                <a:solidFill>
                  <a:srgbClr val="A6A6A6"/>
                </a:solidFill>
                <a:latin typeface="Roboto Condensed" panose="02000000000000000000" pitchFamily="2" charset="0"/>
                <a:ea typeface="Roboto Condensed" panose="02000000000000000000" pitchFamily="2" charset="0"/>
                <a:cs typeface="Roboto Condensed" panose="02000000000000000000" pitchFamily="2" charset="0"/>
              </a:defRPr>
            </a:lvl2pPr>
            <a:lvl3pPr marL="536561" indent="-176209" algn="l" rtl="0" eaLnBrk="1" fontAlgn="base" hangingPunct="1">
              <a:lnSpc>
                <a:spcPct val="90000"/>
              </a:lnSpc>
              <a:spcBef>
                <a:spcPts val="500"/>
              </a:spcBef>
              <a:spcAft>
                <a:spcPts val="1000"/>
              </a:spcAft>
              <a:buClr>
                <a:srgbClr val="E52212"/>
              </a:buClr>
              <a:buSzPct val="100000"/>
              <a:buFont typeface="Wingdings 2" panose="05020102010507070707" pitchFamily="18" charset="2"/>
              <a:buChar char=""/>
              <a:defRPr lang="en-US" altLang="en-US" sz="1600" kern="1200" dirty="0">
                <a:solidFill>
                  <a:srgbClr val="A6A6A6"/>
                </a:solidFill>
                <a:latin typeface="Roboto Condensed" panose="02000000000000000000" pitchFamily="2" charset="0"/>
                <a:ea typeface="Roboto Condensed" panose="02000000000000000000" pitchFamily="2" charset="0"/>
                <a:cs typeface="Roboto Condensed" panose="02000000000000000000" pitchFamily="2" charset="0"/>
              </a:defRPr>
            </a:lvl3pPr>
            <a:lvl4pPr marL="1600160" indent="-228594" algn="l" rtl="0" eaLnBrk="1" fontAlgn="base" hangingPunct="1">
              <a:lnSpc>
                <a:spcPct val="90000"/>
              </a:lnSpc>
              <a:spcBef>
                <a:spcPts val="500"/>
              </a:spcBef>
              <a:spcAft>
                <a:spcPts val="1000"/>
              </a:spcAft>
              <a:buClr>
                <a:srgbClr val="E52212"/>
              </a:buClr>
              <a:buSzPct val="150000"/>
              <a:buFont typeface="Arial" panose="020B0604020202020204" pitchFamily="34" charset="0"/>
              <a:buChar char="•"/>
              <a:defRPr lang="en-US" altLang="en-US" sz="1600" kern="1200" dirty="0">
                <a:solidFill>
                  <a:srgbClr val="A6A6A6"/>
                </a:solidFill>
                <a:latin typeface="Roboto Condensed" panose="02000000000000000000" pitchFamily="2" charset="0"/>
                <a:ea typeface="Roboto Condensed" panose="02000000000000000000" pitchFamily="2" charset="0"/>
                <a:cs typeface="Roboto Condensed" panose="02000000000000000000" pitchFamily="2" charset="0"/>
              </a:defRPr>
            </a:lvl4pPr>
            <a:lvl5pPr marL="2057349" indent="-228594" algn="l" rtl="0" eaLnBrk="1" fontAlgn="base" hangingPunct="1">
              <a:lnSpc>
                <a:spcPct val="90000"/>
              </a:lnSpc>
              <a:spcBef>
                <a:spcPts val="500"/>
              </a:spcBef>
              <a:spcAft>
                <a:spcPts val="1000"/>
              </a:spcAft>
              <a:buClr>
                <a:srgbClr val="E52212"/>
              </a:buClr>
              <a:buSzPct val="150000"/>
              <a:buFont typeface="Arial" panose="020B0604020202020204" pitchFamily="34" charset="0"/>
              <a:buChar char="•"/>
              <a:defRPr lang="en-US" altLang="en-US" sz="1600" kern="1200" dirty="0">
                <a:solidFill>
                  <a:srgbClr val="A6A6A6"/>
                </a:solidFill>
                <a:latin typeface="Roboto Condensed" panose="02000000000000000000" pitchFamily="2" charset="0"/>
                <a:ea typeface="Roboto Condensed" panose="02000000000000000000" pitchFamily="2" charset="0"/>
                <a:cs typeface="Roboto Condensed" panose="02000000000000000000" pitchFamily="2"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Aft>
                <a:spcPts val="0"/>
              </a:spcAft>
              <a:buNone/>
            </a:pPr>
            <a:r>
              <a:rPr lang="en-AU" b="1" dirty="0"/>
              <a:t>Benefits you:</a:t>
            </a:r>
          </a:p>
          <a:p>
            <a:pPr>
              <a:lnSpc>
                <a:spcPct val="150000"/>
              </a:lnSpc>
              <a:spcAft>
                <a:spcPts val="0"/>
              </a:spcAft>
            </a:pPr>
            <a:r>
              <a:rPr lang="en-AU" dirty="0"/>
              <a:t>Citation advantage</a:t>
            </a:r>
          </a:p>
          <a:p>
            <a:pPr lvl="1">
              <a:lnSpc>
                <a:spcPct val="100000"/>
              </a:lnSpc>
              <a:spcAft>
                <a:spcPts val="0"/>
              </a:spcAft>
            </a:pPr>
            <a:r>
              <a:rPr lang="en-AU" altLang="en-US" sz="1400" b="1" dirty="0">
                <a:solidFill>
                  <a:srgbClr val="C00000"/>
                </a:solidFill>
              </a:rPr>
              <a:t>Upload your publications for 30-800% more citations</a:t>
            </a:r>
          </a:p>
          <a:p>
            <a:pPr lvl="1">
              <a:lnSpc>
                <a:spcPct val="100000"/>
              </a:lnSpc>
              <a:spcAft>
                <a:spcPts val="0"/>
              </a:spcAft>
            </a:pPr>
            <a:r>
              <a:rPr lang="en-AU" altLang="en-US" sz="1400" b="1" dirty="0">
                <a:solidFill>
                  <a:srgbClr val="C00000"/>
                </a:solidFill>
              </a:rPr>
              <a:t>Upload associated datasets for 20-60% more citations</a:t>
            </a:r>
          </a:p>
          <a:p>
            <a:pPr>
              <a:lnSpc>
                <a:spcPct val="150000"/>
              </a:lnSpc>
              <a:spcAft>
                <a:spcPts val="0"/>
              </a:spcAft>
            </a:pPr>
            <a:r>
              <a:rPr lang="en-AU" dirty="0"/>
              <a:t>Increase the visibility of otherwise hidden work</a:t>
            </a:r>
          </a:p>
          <a:p>
            <a:pPr>
              <a:lnSpc>
                <a:spcPct val="150000"/>
              </a:lnSpc>
              <a:spcAft>
                <a:spcPts val="0"/>
              </a:spcAft>
            </a:pPr>
            <a:r>
              <a:rPr lang="en-AU" dirty="0"/>
              <a:t>Often mandated by journals (e.g. PLOS, Nature)</a:t>
            </a:r>
          </a:p>
          <a:p>
            <a:pPr>
              <a:lnSpc>
                <a:spcPct val="150000"/>
              </a:lnSpc>
              <a:spcAft>
                <a:spcPts val="0"/>
              </a:spcAft>
            </a:pPr>
            <a:r>
              <a:rPr lang="en-AU" dirty="0"/>
              <a:t>Now mandated by funders</a:t>
            </a:r>
          </a:p>
          <a:p>
            <a:pPr>
              <a:lnSpc>
                <a:spcPct val="150000"/>
              </a:lnSpc>
              <a:spcAft>
                <a:spcPts val="0"/>
              </a:spcAft>
            </a:pPr>
            <a:endParaRPr lang="en-AU" dirty="0"/>
          </a:p>
          <a:p>
            <a:pPr>
              <a:lnSpc>
                <a:spcPct val="150000"/>
              </a:lnSpc>
              <a:spcAft>
                <a:spcPts val="0"/>
              </a:spcAft>
            </a:pPr>
            <a:endParaRPr lang="en-AU" dirty="0"/>
          </a:p>
        </p:txBody>
      </p:sp>
      <p:sp>
        <p:nvSpPr>
          <p:cNvPr id="154" name="TextBox 153">
            <a:extLst>
              <a:ext uri="{FF2B5EF4-FFF2-40B4-BE49-F238E27FC236}">
                <a16:creationId xmlns:a16="http://schemas.microsoft.com/office/drawing/2014/main" id="{EC6281A7-D1F6-4AD0-8068-4A9BBEE9C2DD}"/>
              </a:ext>
            </a:extLst>
          </p:cNvPr>
          <p:cNvSpPr txBox="1"/>
          <p:nvPr/>
        </p:nvSpPr>
        <p:spPr>
          <a:xfrm>
            <a:off x="6179933" y="502033"/>
            <a:ext cx="2809359" cy="707886"/>
          </a:xfrm>
          <a:prstGeom prst="rect">
            <a:avLst/>
          </a:prstGeom>
          <a:solidFill>
            <a:srgbClr val="E52212"/>
          </a:solidFill>
        </p:spPr>
        <p:txBody>
          <a:bodyPr wrap="square" rtlCol="0">
            <a:spAutoFit/>
          </a:bodyPr>
          <a:lstStyle/>
          <a:p>
            <a:r>
              <a:rPr lang="en-AU" sz="2400" b="1" dirty="0">
                <a:solidFill>
                  <a:schemeClr val="bg1"/>
                </a:solidFill>
              </a:rPr>
              <a:t>Tools &amp; Support</a:t>
            </a:r>
          </a:p>
          <a:p>
            <a:pPr marL="214313" indent="-214313">
              <a:buFont typeface="Arial" panose="020B0604020202020204" pitchFamily="34" charset="0"/>
              <a:buChar char="•"/>
            </a:pPr>
            <a:r>
              <a:rPr lang="en-AU" sz="1600" b="1" dirty="0">
                <a:solidFill>
                  <a:schemeClr val="bg1"/>
                </a:solidFill>
              </a:rPr>
              <a:t>latrobe.figshare.com</a:t>
            </a:r>
          </a:p>
        </p:txBody>
      </p:sp>
      <p:sp>
        <p:nvSpPr>
          <p:cNvPr id="155" name="TextBox 154">
            <a:extLst>
              <a:ext uri="{FF2B5EF4-FFF2-40B4-BE49-F238E27FC236}">
                <a16:creationId xmlns:a16="http://schemas.microsoft.com/office/drawing/2014/main" id="{5BD325B2-41CF-41C7-88C0-A463CEF37AAB}"/>
              </a:ext>
            </a:extLst>
          </p:cNvPr>
          <p:cNvSpPr txBox="1"/>
          <p:nvPr/>
        </p:nvSpPr>
        <p:spPr>
          <a:xfrm>
            <a:off x="6179933" y="3570669"/>
            <a:ext cx="2809360" cy="1692771"/>
          </a:xfrm>
          <a:prstGeom prst="rect">
            <a:avLst/>
          </a:prstGeom>
          <a:solidFill>
            <a:srgbClr val="E52212"/>
          </a:solidFill>
        </p:spPr>
        <p:txBody>
          <a:bodyPr wrap="square" rtlCol="0">
            <a:spAutoFit/>
          </a:bodyPr>
          <a:lstStyle/>
          <a:p>
            <a:r>
              <a:rPr lang="en-AU" sz="2400" b="1" dirty="0">
                <a:solidFill>
                  <a:schemeClr val="bg1"/>
                </a:solidFill>
              </a:rPr>
              <a:t>Principles</a:t>
            </a:r>
          </a:p>
          <a:p>
            <a:pPr marL="214313" indent="-214313">
              <a:buFont typeface="Arial" panose="020B0604020202020204" pitchFamily="34" charset="0"/>
              <a:buChar char="•"/>
            </a:pPr>
            <a:r>
              <a:rPr lang="en-AU" sz="1600" b="1" dirty="0">
                <a:solidFill>
                  <a:schemeClr val="bg1"/>
                </a:solidFill>
              </a:rPr>
              <a:t>Share what’s safe</a:t>
            </a:r>
          </a:p>
          <a:p>
            <a:pPr marL="671513" lvl="1" indent="-214313">
              <a:buFont typeface="Arial" panose="020B0604020202020204" pitchFamily="34" charset="0"/>
              <a:buChar char="•"/>
            </a:pPr>
            <a:r>
              <a:rPr lang="en-AU" sz="1600" b="1" dirty="0">
                <a:solidFill>
                  <a:schemeClr val="bg1"/>
                </a:solidFill>
              </a:rPr>
              <a:t>Full data?</a:t>
            </a:r>
          </a:p>
          <a:p>
            <a:pPr marL="671513" lvl="1" indent="-214313">
              <a:buFont typeface="Arial" panose="020B0604020202020204" pitchFamily="34" charset="0"/>
              <a:buChar char="•"/>
            </a:pPr>
            <a:r>
              <a:rPr lang="en-AU" sz="1600" b="1" dirty="0">
                <a:solidFill>
                  <a:schemeClr val="bg1"/>
                </a:solidFill>
              </a:rPr>
              <a:t>De-identified data?</a:t>
            </a:r>
          </a:p>
          <a:p>
            <a:pPr marL="671513" lvl="1" indent="-214313">
              <a:buFont typeface="Arial" panose="020B0604020202020204" pitchFamily="34" charset="0"/>
              <a:buChar char="•"/>
            </a:pPr>
            <a:r>
              <a:rPr lang="en-AU" sz="1600" b="1" dirty="0">
                <a:solidFill>
                  <a:schemeClr val="bg1"/>
                </a:solidFill>
              </a:rPr>
              <a:t>Metadata only?</a:t>
            </a:r>
          </a:p>
          <a:p>
            <a:pPr marL="214313" indent="-214313">
              <a:buFont typeface="Arial" panose="020B0604020202020204" pitchFamily="34" charset="0"/>
              <a:buChar char="•"/>
            </a:pPr>
            <a:r>
              <a:rPr lang="en-AU" sz="1600" b="1" dirty="0">
                <a:solidFill>
                  <a:schemeClr val="bg1"/>
                </a:solidFill>
              </a:rPr>
              <a:t>Metadata makes it usable</a:t>
            </a:r>
          </a:p>
        </p:txBody>
      </p:sp>
      <p:sp>
        <p:nvSpPr>
          <p:cNvPr id="156" name="Text Placeholder 3">
            <a:extLst>
              <a:ext uri="{FF2B5EF4-FFF2-40B4-BE49-F238E27FC236}">
                <a16:creationId xmlns:a16="http://schemas.microsoft.com/office/drawing/2014/main" id="{D7CFF878-7EAB-4163-B0BC-451C4901BEA2}"/>
              </a:ext>
            </a:extLst>
          </p:cNvPr>
          <p:cNvSpPr txBox="1">
            <a:spLocks/>
          </p:cNvSpPr>
          <p:nvPr/>
        </p:nvSpPr>
        <p:spPr bwMode="auto">
          <a:xfrm>
            <a:off x="479000" y="4747290"/>
            <a:ext cx="5700933" cy="17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215895" indent="-215895" algn="l" rtl="0" eaLnBrk="1" fontAlgn="base" hangingPunct="1">
              <a:spcBef>
                <a:spcPct val="0"/>
              </a:spcBef>
              <a:spcAft>
                <a:spcPts val="1500"/>
              </a:spcAft>
              <a:buClr>
                <a:srgbClr val="E52212"/>
              </a:buClr>
              <a:buSzPct val="100000"/>
              <a:buFont typeface="Wingdings 2" panose="05020102010507070707" pitchFamily="18" charset="2"/>
              <a:buChar char=""/>
              <a:defRPr lang="en-US" altLang="en-US" sz="1600" kern="12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471476" indent="-241294" algn="l" rtl="0" eaLnBrk="1" fontAlgn="base" hangingPunct="1">
              <a:lnSpc>
                <a:spcPct val="90000"/>
              </a:lnSpc>
              <a:spcBef>
                <a:spcPts val="500"/>
              </a:spcBef>
              <a:spcAft>
                <a:spcPts val="1000"/>
              </a:spcAft>
              <a:buClr>
                <a:srgbClr val="E52212"/>
              </a:buClr>
              <a:buSzPct val="100000"/>
              <a:buFont typeface="Roboto Condensed" panose="02000000000000000000" pitchFamily="2" charset="0"/>
              <a:buChar char="–"/>
              <a:defRPr lang="en-US" altLang="en-US" sz="1600" kern="1200" dirty="0">
                <a:solidFill>
                  <a:srgbClr val="A6A6A6"/>
                </a:solidFill>
                <a:latin typeface="Roboto Condensed" panose="02000000000000000000" pitchFamily="2" charset="0"/>
                <a:ea typeface="Roboto Condensed" panose="02000000000000000000" pitchFamily="2" charset="0"/>
                <a:cs typeface="Roboto Condensed" panose="02000000000000000000" pitchFamily="2" charset="0"/>
              </a:defRPr>
            </a:lvl2pPr>
            <a:lvl3pPr marL="536561" indent="-176209" algn="l" rtl="0" eaLnBrk="1" fontAlgn="base" hangingPunct="1">
              <a:lnSpc>
                <a:spcPct val="90000"/>
              </a:lnSpc>
              <a:spcBef>
                <a:spcPts val="500"/>
              </a:spcBef>
              <a:spcAft>
                <a:spcPts val="1000"/>
              </a:spcAft>
              <a:buClr>
                <a:srgbClr val="E52212"/>
              </a:buClr>
              <a:buSzPct val="100000"/>
              <a:buFont typeface="Wingdings 2" panose="05020102010507070707" pitchFamily="18" charset="2"/>
              <a:buChar char=""/>
              <a:defRPr lang="en-US" altLang="en-US" sz="1600" kern="1200" dirty="0">
                <a:solidFill>
                  <a:srgbClr val="A6A6A6"/>
                </a:solidFill>
                <a:latin typeface="Roboto Condensed" panose="02000000000000000000" pitchFamily="2" charset="0"/>
                <a:ea typeface="Roboto Condensed" panose="02000000000000000000" pitchFamily="2" charset="0"/>
                <a:cs typeface="Roboto Condensed" panose="02000000000000000000" pitchFamily="2" charset="0"/>
              </a:defRPr>
            </a:lvl3pPr>
            <a:lvl4pPr marL="1600160" indent="-228594" algn="l" rtl="0" eaLnBrk="1" fontAlgn="base" hangingPunct="1">
              <a:lnSpc>
                <a:spcPct val="90000"/>
              </a:lnSpc>
              <a:spcBef>
                <a:spcPts val="500"/>
              </a:spcBef>
              <a:spcAft>
                <a:spcPts val="1000"/>
              </a:spcAft>
              <a:buClr>
                <a:srgbClr val="E52212"/>
              </a:buClr>
              <a:buSzPct val="150000"/>
              <a:buFont typeface="Arial" panose="020B0604020202020204" pitchFamily="34" charset="0"/>
              <a:buChar char="•"/>
              <a:defRPr lang="en-US" altLang="en-US" sz="1600" kern="1200" dirty="0">
                <a:solidFill>
                  <a:srgbClr val="A6A6A6"/>
                </a:solidFill>
                <a:latin typeface="Roboto Condensed" panose="02000000000000000000" pitchFamily="2" charset="0"/>
                <a:ea typeface="Roboto Condensed" panose="02000000000000000000" pitchFamily="2" charset="0"/>
                <a:cs typeface="Roboto Condensed" panose="02000000000000000000" pitchFamily="2" charset="0"/>
              </a:defRPr>
            </a:lvl4pPr>
            <a:lvl5pPr marL="2057349" indent="-228594" algn="l" rtl="0" eaLnBrk="1" fontAlgn="base" hangingPunct="1">
              <a:lnSpc>
                <a:spcPct val="90000"/>
              </a:lnSpc>
              <a:spcBef>
                <a:spcPts val="500"/>
              </a:spcBef>
              <a:spcAft>
                <a:spcPts val="1000"/>
              </a:spcAft>
              <a:buClr>
                <a:srgbClr val="E52212"/>
              </a:buClr>
              <a:buSzPct val="150000"/>
              <a:buFont typeface="Arial" panose="020B0604020202020204" pitchFamily="34" charset="0"/>
              <a:buChar char="•"/>
              <a:defRPr lang="en-US" altLang="en-US" sz="1600" kern="1200" dirty="0">
                <a:solidFill>
                  <a:srgbClr val="A6A6A6"/>
                </a:solidFill>
                <a:latin typeface="Roboto Condensed" panose="02000000000000000000" pitchFamily="2" charset="0"/>
                <a:ea typeface="Roboto Condensed" panose="02000000000000000000" pitchFamily="2" charset="0"/>
                <a:cs typeface="Roboto Condensed" panose="02000000000000000000" pitchFamily="2"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Aft>
                <a:spcPts val="0"/>
              </a:spcAft>
              <a:buNone/>
            </a:pPr>
            <a:r>
              <a:rPr lang="en-AU" b="1" dirty="0"/>
              <a:t>Benefits the research community:</a:t>
            </a:r>
          </a:p>
          <a:p>
            <a:pPr>
              <a:lnSpc>
                <a:spcPct val="150000"/>
              </a:lnSpc>
              <a:spcAft>
                <a:spcPts val="0"/>
              </a:spcAft>
            </a:pPr>
            <a:r>
              <a:rPr lang="en-AU" altLang="en-US" dirty="0"/>
              <a:t>Accessibility to research and teachers and students, or researchers from lower and middle income countries</a:t>
            </a:r>
          </a:p>
          <a:p>
            <a:pPr>
              <a:lnSpc>
                <a:spcPct val="150000"/>
              </a:lnSpc>
              <a:spcAft>
                <a:spcPts val="0"/>
              </a:spcAft>
            </a:pPr>
            <a:r>
              <a:rPr lang="en-AU" dirty="0"/>
              <a:t>FAIR : Findable, Accessible, Interoperable, Reusable</a:t>
            </a:r>
          </a:p>
          <a:p>
            <a:pPr>
              <a:lnSpc>
                <a:spcPct val="150000"/>
              </a:lnSpc>
              <a:spcAft>
                <a:spcPts val="0"/>
              </a:spcAft>
            </a:pPr>
            <a:r>
              <a:rPr lang="en-AU" altLang="en-US" dirty="0"/>
              <a:t>Replication, reuse, integration, knowledge equity</a:t>
            </a:r>
            <a:endParaRPr lang="en-AU" dirty="0"/>
          </a:p>
          <a:p>
            <a:pPr>
              <a:lnSpc>
                <a:spcPct val="150000"/>
              </a:lnSpc>
              <a:spcAft>
                <a:spcPts val="0"/>
              </a:spcAft>
            </a:pPr>
            <a:endParaRPr lang="en-AU" dirty="0"/>
          </a:p>
          <a:p>
            <a:pPr>
              <a:lnSpc>
                <a:spcPct val="150000"/>
              </a:lnSpc>
              <a:spcAft>
                <a:spcPts val="0"/>
              </a:spcAft>
            </a:pPr>
            <a:endParaRPr lang="en-AU" dirty="0"/>
          </a:p>
        </p:txBody>
      </p:sp>
      <p:sp>
        <p:nvSpPr>
          <p:cNvPr id="157" name="Text Placeholder 3">
            <a:extLst>
              <a:ext uri="{FF2B5EF4-FFF2-40B4-BE49-F238E27FC236}">
                <a16:creationId xmlns:a16="http://schemas.microsoft.com/office/drawing/2014/main" id="{40E0B4AD-475F-48A7-868F-2D2A9ED7F117}"/>
              </a:ext>
            </a:extLst>
          </p:cNvPr>
          <p:cNvSpPr txBox="1">
            <a:spLocks/>
          </p:cNvSpPr>
          <p:nvPr/>
        </p:nvSpPr>
        <p:spPr bwMode="auto">
          <a:xfrm>
            <a:off x="479000" y="1163859"/>
            <a:ext cx="4309024" cy="968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215895" indent="-215895" algn="l" rtl="0" eaLnBrk="1" fontAlgn="base" hangingPunct="1">
              <a:spcBef>
                <a:spcPct val="0"/>
              </a:spcBef>
              <a:spcAft>
                <a:spcPts val="1500"/>
              </a:spcAft>
              <a:buClr>
                <a:srgbClr val="E52212"/>
              </a:buClr>
              <a:buSzPct val="100000"/>
              <a:buFont typeface="Wingdings 2" panose="05020102010507070707" pitchFamily="18" charset="2"/>
              <a:buChar char=""/>
              <a:defRPr lang="en-US" altLang="en-US" sz="1600" kern="12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471476" indent="-241294" algn="l" rtl="0" eaLnBrk="1" fontAlgn="base" hangingPunct="1">
              <a:lnSpc>
                <a:spcPct val="90000"/>
              </a:lnSpc>
              <a:spcBef>
                <a:spcPts val="500"/>
              </a:spcBef>
              <a:spcAft>
                <a:spcPts val="1000"/>
              </a:spcAft>
              <a:buClr>
                <a:srgbClr val="E52212"/>
              </a:buClr>
              <a:buSzPct val="100000"/>
              <a:buFont typeface="Roboto Condensed" panose="02000000000000000000" pitchFamily="2" charset="0"/>
              <a:buChar char="–"/>
              <a:defRPr lang="en-US" altLang="en-US" sz="1600" kern="1200" dirty="0">
                <a:solidFill>
                  <a:srgbClr val="A6A6A6"/>
                </a:solidFill>
                <a:latin typeface="Roboto Condensed" panose="02000000000000000000" pitchFamily="2" charset="0"/>
                <a:ea typeface="Roboto Condensed" panose="02000000000000000000" pitchFamily="2" charset="0"/>
                <a:cs typeface="Roboto Condensed" panose="02000000000000000000" pitchFamily="2" charset="0"/>
              </a:defRPr>
            </a:lvl2pPr>
            <a:lvl3pPr marL="536561" indent="-176209" algn="l" rtl="0" eaLnBrk="1" fontAlgn="base" hangingPunct="1">
              <a:lnSpc>
                <a:spcPct val="90000"/>
              </a:lnSpc>
              <a:spcBef>
                <a:spcPts val="500"/>
              </a:spcBef>
              <a:spcAft>
                <a:spcPts val="1000"/>
              </a:spcAft>
              <a:buClr>
                <a:srgbClr val="E52212"/>
              </a:buClr>
              <a:buSzPct val="100000"/>
              <a:buFont typeface="Wingdings 2" panose="05020102010507070707" pitchFamily="18" charset="2"/>
              <a:buChar char=""/>
              <a:defRPr lang="en-US" altLang="en-US" sz="1600" kern="1200" dirty="0">
                <a:solidFill>
                  <a:srgbClr val="A6A6A6"/>
                </a:solidFill>
                <a:latin typeface="Roboto Condensed" panose="02000000000000000000" pitchFamily="2" charset="0"/>
                <a:ea typeface="Roboto Condensed" panose="02000000000000000000" pitchFamily="2" charset="0"/>
                <a:cs typeface="Roboto Condensed" panose="02000000000000000000" pitchFamily="2" charset="0"/>
              </a:defRPr>
            </a:lvl3pPr>
            <a:lvl4pPr marL="1600160" indent="-228594" algn="l" rtl="0" eaLnBrk="1" fontAlgn="base" hangingPunct="1">
              <a:lnSpc>
                <a:spcPct val="90000"/>
              </a:lnSpc>
              <a:spcBef>
                <a:spcPts val="500"/>
              </a:spcBef>
              <a:spcAft>
                <a:spcPts val="1000"/>
              </a:spcAft>
              <a:buClr>
                <a:srgbClr val="E52212"/>
              </a:buClr>
              <a:buSzPct val="150000"/>
              <a:buFont typeface="Arial" panose="020B0604020202020204" pitchFamily="34" charset="0"/>
              <a:buChar char="•"/>
              <a:defRPr lang="en-US" altLang="en-US" sz="1600" kern="1200" dirty="0">
                <a:solidFill>
                  <a:srgbClr val="A6A6A6"/>
                </a:solidFill>
                <a:latin typeface="Roboto Condensed" panose="02000000000000000000" pitchFamily="2" charset="0"/>
                <a:ea typeface="Roboto Condensed" panose="02000000000000000000" pitchFamily="2" charset="0"/>
                <a:cs typeface="Roboto Condensed" panose="02000000000000000000" pitchFamily="2" charset="0"/>
              </a:defRPr>
            </a:lvl4pPr>
            <a:lvl5pPr marL="2057349" indent="-228594" algn="l" rtl="0" eaLnBrk="1" fontAlgn="base" hangingPunct="1">
              <a:lnSpc>
                <a:spcPct val="90000"/>
              </a:lnSpc>
              <a:spcBef>
                <a:spcPts val="500"/>
              </a:spcBef>
              <a:spcAft>
                <a:spcPts val="1000"/>
              </a:spcAft>
              <a:buClr>
                <a:srgbClr val="E52212"/>
              </a:buClr>
              <a:buSzPct val="150000"/>
              <a:buFont typeface="Arial" panose="020B0604020202020204" pitchFamily="34" charset="0"/>
              <a:buChar char="•"/>
              <a:defRPr lang="en-US" altLang="en-US" sz="1600" kern="1200" dirty="0">
                <a:solidFill>
                  <a:srgbClr val="A6A6A6"/>
                </a:solidFill>
                <a:latin typeface="Roboto Condensed" panose="02000000000000000000" pitchFamily="2" charset="0"/>
                <a:ea typeface="Roboto Condensed" panose="02000000000000000000" pitchFamily="2" charset="0"/>
                <a:cs typeface="Roboto Condensed" panose="02000000000000000000" pitchFamily="2"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0"/>
              </a:spcAft>
              <a:buNone/>
            </a:pPr>
            <a:r>
              <a:rPr lang="en-AU" dirty="0">
                <a:latin typeface="Roboto Condensed" panose="02000000000000000000" pitchFamily="2" charset="0"/>
                <a:ea typeface="Roboto Condensed" panose="02000000000000000000" pitchFamily="2" charset="0"/>
              </a:rPr>
              <a:t>Raw data, processed data, collections, methods, scripts, images, publications, presentations, posters, books, supplementary data, stand-alone data</a:t>
            </a:r>
          </a:p>
        </p:txBody>
      </p:sp>
    </p:spTree>
    <p:extLst>
      <p:ext uri="{BB962C8B-B14F-4D97-AF65-F5344CB8AC3E}">
        <p14:creationId xmlns:p14="http://schemas.microsoft.com/office/powerpoint/2010/main" val="2026983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3"/>
                                        </p:tgtEl>
                                        <p:attrNameLst>
                                          <p:attrName>style.visibility</p:attrName>
                                        </p:attrNameLst>
                                      </p:cBhvr>
                                      <p:to>
                                        <p:strVal val="visible"/>
                                      </p:to>
                                    </p:set>
                                    <p:animEffect transition="in" filter="fade">
                                      <p:cBhvr>
                                        <p:cTn id="7" dur="500"/>
                                        <p:tgtEl>
                                          <p:spTgt spid="15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6"/>
                                        </p:tgtEl>
                                        <p:attrNameLst>
                                          <p:attrName>style.visibility</p:attrName>
                                        </p:attrNameLst>
                                      </p:cBhvr>
                                      <p:to>
                                        <p:strVal val="visible"/>
                                      </p:to>
                                    </p:set>
                                    <p:animEffect transition="in" filter="fade">
                                      <p:cBhvr>
                                        <p:cTn id="12" dur="500"/>
                                        <p:tgtEl>
                                          <p:spTgt spid="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 grpId="0"/>
      <p:bldP spid="15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E465619-738F-4A80-AE9A-76640C86B74F}"/>
              </a:ext>
            </a:extLst>
          </p:cNvPr>
          <p:cNvSpPr/>
          <p:nvPr/>
        </p:nvSpPr>
        <p:spPr>
          <a:xfrm>
            <a:off x="0" y="0"/>
            <a:ext cx="9130082" cy="6858001"/>
          </a:xfrm>
          <a:prstGeom prst="rect">
            <a:avLst/>
          </a:prstGeom>
          <a:solidFill>
            <a:srgbClr val="E522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Title 3">
            <a:extLst>
              <a:ext uri="{FF2B5EF4-FFF2-40B4-BE49-F238E27FC236}">
                <a16:creationId xmlns:a16="http://schemas.microsoft.com/office/drawing/2014/main" id="{96C91F57-1DF7-49E8-B4D4-1D81CCAD33E0}"/>
              </a:ext>
            </a:extLst>
          </p:cNvPr>
          <p:cNvSpPr>
            <a:spLocks noGrp="1"/>
          </p:cNvSpPr>
          <p:nvPr>
            <p:ph type="title"/>
          </p:nvPr>
        </p:nvSpPr>
        <p:spPr>
          <a:xfrm>
            <a:off x="395536" y="302636"/>
            <a:ext cx="2312200" cy="1052014"/>
          </a:xfrm>
        </p:spPr>
        <p:txBody>
          <a:bodyPr/>
          <a:lstStyle/>
          <a:p>
            <a:r>
              <a:rPr lang="en-AU" sz="6600" dirty="0"/>
              <a:t>Thank</a:t>
            </a:r>
          </a:p>
        </p:txBody>
      </p:sp>
      <p:sp>
        <p:nvSpPr>
          <p:cNvPr id="5" name="Text Placeholder 4">
            <a:extLst>
              <a:ext uri="{FF2B5EF4-FFF2-40B4-BE49-F238E27FC236}">
                <a16:creationId xmlns:a16="http://schemas.microsoft.com/office/drawing/2014/main" id="{65BDB2C8-5361-44F3-BD72-B1B6FE04DFCF}"/>
              </a:ext>
            </a:extLst>
          </p:cNvPr>
          <p:cNvSpPr>
            <a:spLocks noGrp="1"/>
          </p:cNvSpPr>
          <p:nvPr>
            <p:ph type="body" idx="1"/>
          </p:nvPr>
        </p:nvSpPr>
        <p:spPr>
          <a:xfrm>
            <a:off x="4094249" y="4739202"/>
            <a:ext cx="5013259" cy="405683"/>
          </a:xfrm>
        </p:spPr>
        <p:txBody>
          <a:bodyPr/>
          <a:lstStyle/>
          <a:p>
            <a:r>
              <a:rPr lang="en-AU" sz="2400" u="sng" dirty="0"/>
              <a:t>http://latrobe.libguides.com/dataready</a:t>
            </a:r>
          </a:p>
        </p:txBody>
      </p:sp>
      <p:sp>
        <p:nvSpPr>
          <p:cNvPr id="8" name="Text Placeholder 7">
            <a:extLst>
              <a:ext uri="{FF2B5EF4-FFF2-40B4-BE49-F238E27FC236}">
                <a16:creationId xmlns:a16="http://schemas.microsoft.com/office/drawing/2014/main" id="{659733ED-96B7-43BE-9549-BB8148604488}"/>
              </a:ext>
            </a:extLst>
          </p:cNvPr>
          <p:cNvSpPr>
            <a:spLocks noGrp="1"/>
          </p:cNvSpPr>
          <p:nvPr>
            <p:ph type="body" idx="13"/>
          </p:nvPr>
        </p:nvSpPr>
        <p:spPr>
          <a:xfrm>
            <a:off x="4094249" y="5348926"/>
            <a:ext cx="5013259" cy="405683"/>
          </a:xfrm>
        </p:spPr>
        <p:txBody>
          <a:bodyPr/>
          <a:lstStyle/>
          <a:p>
            <a:r>
              <a:rPr lang="en-AU" sz="2400" u="sng" dirty="0"/>
              <a:t>libraryresearchsupport@latrobe.edu.au</a:t>
            </a:r>
          </a:p>
        </p:txBody>
      </p:sp>
      <p:pic>
        <p:nvPicPr>
          <p:cNvPr id="10" name="Picture 9" descr="A picture containing drawing&#10;&#10;Description automatically generated">
            <a:extLst>
              <a:ext uri="{FF2B5EF4-FFF2-40B4-BE49-F238E27FC236}">
                <a16:creationId xmlns:a16="http://schemas.microsoft.com/office/drawing/2014/main" id="{CC64F9A3-6626-49AE-BCD3-2037A0186F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92016" y="0"/>
            <a:ext cx="4551984" cy="4551984"/>
          </a:xfrm>
          <a:prstGeom prst="rect">
            <a:avLst/>
          </a:prstGeom>
        </p:spPr>
      </p:pic>
      <p:sp>
        <p:nvSpPr>
          <p:cNvPr id="11" name="Rectangle 10">
            <a:extLst>
              <a:ext uri="{FF2B5EF4-FFF2-40B4-BE49-F238E27FC236}">
                <a16:creationId xmlns:a16="http://schemas.microsoft.com/office/drawing/2014/main" id="{47D06B94-2634-4D92-B89F-FC52B918A928}"/>
              </a:ext>
            </a:extLst>
          </p:cNvPr>
          <p:cNvSpPr/>
          <p:nvPr/>
        </p:nvSpPr>
        <p:spPr>
          <a:xfrm>
            <a:off x="5018784" y="35332"/>
            <a:ext cx="3698448" cy="369332"/>
          </a:xfrm>
          <a:prstGeom prst="rect">
            <a:avLst/>
          </a:prstGeom>
        </p:spPr>
        <p:txBody>
          <a:bodyPr wrap="none">
            <a:spAutoFit/>
          </a:bodyPr>
          <a:lstStyle/>
          <a:p>
            <a:r>
              <a:rPr lang="en-AU" b="1" dirty="0">
                <a:solidFill>
                  <a:srgbClr val="C7404D"/>
                </a:solidFill>
                <a:latin typeface="Arial" panose="020B0604020202020204" pitchFamily="34" charset="0"/>
              </a:rPr>
              <a:t>doi.org/10.26181/5e5c41c9f1dde</a:t>
            </a:r>
            <a:endParaRPr lang="en-AU" b="1" dirty="0"/>
          </a:p>
        </p:txBody>
      </p:sp>
      <p:sp>
        <p:nvSpPr>
          <p:cNvPr id="13" name="Title 3">
            <a:extLst>
              <a:ext uri="{FF2B5EF4-FFF2-40B4-BE49-F238E27FC236}">
                <a16:creationId xmlns:a16="http://schemas.microsoft.com/office/drawing/2014/main" id="{87923C0D-832B-41B4-95A0-309BC5AE72D5}"/>
              </a:ext>
            </a:extLst>
          </p:cNvPr>
          <p:cNvSpPr txBox="1">
            <a:spLocks/>
          </p:cNvSpPr>
          <p:nvPr/>
        </p:nvSpPr>
        <p:spPr bwMode="auto">
          <a:xfrm>
            <a:off x="2604390" y="692696"/>
            <a:ext cx="1489859" cy="105201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144000" tIns="36000" rIns="144000" bIns="0" numCol="1" anchor="ctr" anchorCtr="0" compatLnSpc="1">
            <a:prstTxWarp prst="textNoShape">
              <a:avLst/>
            </a:prstTxWarp>
            <a:spAutoFit/>
          </a:bodyPr>
          <a:lstStyle>
            <a:lvl1pPr algn="l" rtl="0" eaLnBrk="1" fontAlgn="base" hangingPunct="1">
              <a:lnSpc>
                <a:spcPct val="100000"/>
              </a:lnSpc>
              <a:spcBef>
                <a:spcPct val="0"/>
              </a:spcBef>
              <a:spcAft>
                <a:spcPct val="0"/>
              </a:spcAft>
              <a:defRPr lang="en-US" altLang="en-US" sz="4800" b="1" kern="1200">
                <a:solidFill>
                  <a:srgbClr val="E52212"/>
                </a:solidFill>
                <a:latin typeface="Roboto Condensed" panose="02000000000000000000" pitchFamily="2" charset="0"/>
                <a:ea typeface="Roboto Condensed" panose="02000000000000000000" pitchFamily="2" charset="0"/>
                <a:cs typeface="Roboto" panose="02000000000000000000" pitchFamily="2" charset="0"/>
              </a:defRPr>
            </a:lvl1pPr>
            <a:lvl2pPr algn="l" rtl="0" eaLnBrk="1" fontAlgn="base" hangingPunct="1">
              <a:lnSpc>
                <a:spcPts val="5500"/>
              </a:lnSpc>
              <a:spcBef>
                <a:spcPct val="0"/>
              </a:spcBef>
              <a:spcAft>
                <a:spcPct val="0"/>
              </a:spcAft>
              <a:defRPr sz="5400" b="1">
                <a:solidFill>
                  <a:srgbClr val="E52212"/>
                </a:solidFill>
                <a:latin typeface="Roboto Condensed" panose="02000000000000000000" pitchFamily="2" charset="0"/>
                <a:ea typeface="Roboto Condensed" panose="02000000000000000000" pitchFamily="2" charset="0"/>
                <a:cs typeface="Roboto Condensed" panose="02000000000000000000" pitchFamily="2" charset="0"/>
              </a:defRPr>
            </a:lvl2pPr>
            <a:lvl3pPr algn="l" rtl="0" eaLnBrk="1" fontAlgn="base" hangingPunct="1">
              <a:lnSpc>
                <a:spcPts val="5500"/>
              </a:lnSpc>
              <a:spcBef>
                <a:spcPct val="0"/>
              </a:spcBef>
              <a:spcAft>
                <a:spcPct val="0"/>
              </a:spcAft>
              <a:defRPr sz="5400" b="1">
                <a:solidFill>
                  <a:srgbClr val="E52212"/>
                </a:solidFill>
                <a:latin typeface="Roboto Condensed" panose="02000000000000000000" pitchFamily="2" charset="0"/>
                <a:ea typeface="Roboto Condensed" panose="02000000000000000000" pitchFamily="2" charset="0"/>
                <a:cs typeface="Roboto Condensed" panose="02000000000000000000" pitchFamily="2" charset="0"/>
              </a:defRPr>
            </a:lvl3pPr>
            <a:lvl4pPr algn="l" rtl="0" eaLnBrk="1" fontAlgn="base" hangingPunct="1">
              <a:lnSpc>
                <a:spcPts val="5500"/>
              </a:lnSpc>
              <a:spcBef>
                <a:spcPct val="0"/>
              </a:spcBef>
              <a:spcAft>
                <a:spcPct val="0"/>
              </a:spcAft>
              <a:defRPr sz="5400" b="1">
                <a:solidFill>
                  <a:srgbClr val="E52212"/>
                </a:solidFill>
                <a:latin typeface="Roboto Condensed" panose="02000000000000000000" pitchFamily="2" charset="0"/>
                <a:ea typeface="Roboto Condensed" panose="02000000000000000000" pitchFamily="2" charset="0"/>
                <a:cs typeface="Roboto Condensed" panose="02000000000000000000" pitchFamily="2" charset="0"/>
              </a:defRPr>
            </a:lvl4pPr>
            <a:lvl5pPr algn="l" rtl="0" eaLnBrk="1" fontAlgn="base" hangingPunct="1">
              <a:lnSpc>
                <a:spcPts val="5500"/>
              </a:lnSpc>
              <a:spcBef>
                <a:spcPct val="0"/>
              </a:spcBef>
              <a:spcAft>
                <a:spcPct val="0"/>
              </a:spcAft>
              <a:defRPr sz="5400" b="1">
                <a:solidFill>
                  <a:srgbClr val="E52212"/>
                </a:solidFill>
                <a:latin typeface="Roboto Condensed" panose="02000000000000000000" pitchFamily="2" charset="0"/>
                <a:ea typeface="Roboto Condensed" panose="02000000000000000000" pitchFamily="2" charset="0"/>
                <a:cs typeface="Roboto Condensed" panose="02000000000000000000" pitchFamily="2" charset="0"/>
              </a:defRPr>
            </a:lvl5pPr>
            <a:lvl6pPr marL="457189" algn="l" rtl="0" eaLnBrk="1" fontAlgn="base" hangingPunct="1">
              <a:lnSpc>
                <a:spcPct val="90000"/>
              </a:lnSpc>
              <a:spcBef>
                <a:spcPct val="0"/>
              </a:spcBef>
              <a:spcAft>
                <a:spcPct val="0"/>
              </a:spcAft>
              <a:defRPr sz="4400">
                <a:solidFill>
                  <a:schemeClr val="tx1"/>
                </a:solidFill>
                <a:latin typeface="Calibri Light" charset="0"/>
              </a:defRPr>
            </a:lvl6pPr>
            <a:lvl7pPr marL="914377" algn="l" rtl="0" eaLnBrk="1" fontAlgn="base" hangingPunct="1">
              <a:lnSpc>
                <a:spcPct val="90000"/>
              </a:lnSpc>
              <a:spcBef>
                <a:spcPct val="0"/>
              </a:spcBef>
              <a:spcAft>
                <a:spcPct val="0"/>
              </a:spcAft>
              <a:defRPr sz="4400">
                <a:solidFill>
                  <a:schemeClr val="tx1"/>
                </a:solidFill>
                <a:latin typeface="Calibri Light" charset="0"/>
              </a:defRPr>
            </a:lvl7pPr>
            <a:lvl8pPr marL="1371566" algn="l" rtl="0" eaLnBrk="1" fontAlgn="base" hangingPunct="1">
              <a:lnSpc>
                <a:spcPct val="90000"/>
              </a:lnSpc>
              <a:spcBef>
                <a:spcPct val="0"/>
              </a:spcBef>
              <a:spcAft>
                <a:spcPct val="0"/>
              </a:spcAft>
              <a:defRPr sz="4400">
                <a:solidFill>
                  <a:schemeClr val="tx1"/>
                </a:solidFill>
                <a:latin typeface="Calibri Light" charset="0"/>
              </a:defRPr>
            </a:lvl8pPr>
            <a:lvl9pPr marL="1828754" algn="l" rtl="0" eaLnBrk="1" fontAlgn="base" hangingPunct="1">
              <a:lnSpc>
                <a:spcPct val="90000"/>
              </a:lnSpc>
              <a:spcBef>
                <a:spcPct val="0"/>
              </a:spcBef>
              <a:spcAft>
                <a:spcPct val="0"/>
              </a:spcAft>
              <a:defRPr sz="4400">
                <a:solidFill>
                  <a:schemeClr val="tx1"/>
                </a:solidFill>
                <a:latin typeface="Calibri Light" charset="0"/>
              </a:defRPr>
            </a:lvl9pPr>
          </a:lstStyle>
          <a:p>
            <a:r>
              <a:rPr lang="en-AU" sz="6600" dirty="0"/>
              <a:t>you</a:t>
            </a:r>
          </a:p>
        </p:txBody>
      </p:sp>
      <p:sp>
        <p:nvSpPr>
          <p:cNvPr id="14" name="Text Placeholder 7">
            <a:extLst>
              <a:ext uri="{FF2B5EF4-FFF2-40B4-BE49-F238E27FC236}">
                <a16:creationId xmlns:a16="http://schemas.microsoft.com/office/drawing/2014/main" id="{DC1819D1-B844-47A2-860A-562A7E4879E6}"/>
              </a:ext>
            </a:extLst>
          </p:cNvPr>
          <p:cNvSpPr txBox="1">
            <a:spLocks/>
          </p:cNvSpPr>
          <p:nvPr/>
        </p:nvSpPr>
        <p:spPr bwMode="auto">
          <a:xfrm>
            <a:off x="125323" y="1994697"/>
            <a:ext cx="4202140" cy="4560667"/>
          </a:xfrm>
          <a:prstGeom prst="rect">
            <a:avLst/>
          </a:prstGeom>
          <a:noFill/>
          <a:ln>
            <a:noFill/>
          </a:ln>
        </p:spPr>
        <p:txBody>
          <a:bodyPr vert="horz" wrap="none" lIns="144000" tIns="36000" rIns="144000" bIns="0" numCol="1" anchor="b" anchorCtr="0" compatLnSpc="1">
            <a:prstTxWarp prst="textNoShape">
              <a:avLst/>
            </a:prstTxWarp>
            <a:spAutoFit/>
          </a:bodyPr>
          <a:lstStyle>
            <a:lvl1pPr marL="0" indent="0" algn="l" rtl="0" eaLnBrk="1" fontAlgn="base" hangingPunct="1">
              <a:lnSpc>
                <a:spcPct val="100000"/>
              </a:lnSpc>
              <a:spcBef>
                <a:spcPts val="0"/>
              </a:spcBef>
              <a:spcAft>
                <a:spcPts val="1500"/>
              </a:spcAft>
              <a:buClr>
                <a:srgbClr val="E52212"/>
              </a:buClr>
              <a:buSzPct val="100000"/>
              <a:buFont typeface="Wingdings 2" panose="05020102010507070707" pitchFamily="18" charset="2"/>
              <a:buNone/>
              <a:defRPr lang="en-US" altLang="en-US" sz="4800" b="1" kern="1200">
                <a:solidFill>
                  <a:srgbClr val="E52212"/>
                </a:solidFill>
                <a:latin typeface="Roboto Condensed" panose="02000000000000000000" pitchFamily="2" charset="0"/>
                <a:ea typeface="Roboto Condensed" panose="02000000000000000000" pitchFamily="2" charset="0"/>
                <a:cs typeface="Roboto" panose="02000000000000000000" pitchFamily="2" charset="0"/>
              </a:defRPr>
            </a:lvl1pPr>
            <a:lvl2pPr marL="457189" indent="0" algn="l" rtl="0" eaLnBrk="1" fontAlgn="base" hangingPunct="1">
              <a:lnSpc>
                <a:spcPct val="90000"/>
              </a:lnSpc>
              <a:spcBef>
                <a:spcPts val="500"/>
              </a:spcBef>
              <a:spcAft>
                <a:spcPts val="1000"/>
              </a:spcAft>
              <a:buClr>
                <a:srgbClr val="E52212"/>
              </a:buClr>
              <a:buSzPct val="100000"/>
              <a:buFont typeface="Roboto Condensed" panose="02000000000000000000" pitchFamily="2" charset="0"/>
              <a:buNone/>
              <a:defRPr lang="en-US" altLang="en-US" sz="2000" kern="1200">
                <a:solidFill>
                  <a:schemeClr val="tx1">
                    <a:tint val="75000"/>
                  </a:schemeClr>
                </a:solidFill>
                <a:latin typeface="Roboto Condensed" panose="02000000000000000000" pitchFamily="2" charset="0"/>
                <a:ea typeface="Roboto Condensed" panose="02000000000000000000" pitchFamily="2" charset="0"/>
                <a:cs typeface="Roboto Condensed" panose="02000000000000000000" pitchFamily="2" charset="0"/>
              </a:defRPr>
            </a:lvl2pPr>
            <a:lvl3pPr marL="914377" indent="0" algn="l" rtl="0" eaLnBrk="1" fontAlgn="base" hangingPunct="1">
              <a:lnSpc>
                <a:spcPct val="90000"/>
              </a:lnSpc>
              <a:spcBef>
                <a:spcPts val="500"/>
              </a:spcBef>
              <a:spcAft>
                <a:spcPts val="1000"/>
              </a:spcAft>
              <a:buClr>
                <a:srgbClr val="E52212"/>
              </a:buClr>
              <a:buSzPct val="100000"/>
              <a:buFont typeface="Wingdings 2" panose="05020102010507070707" pitchFamily="18" charset="2"/>
              <a:buNone/>
              <a:defRPr lang="en-US" altLang="en-US" sz="1800" kern="1200">
                <a:solidFill>
                  <a:schemeClr val="tx1">
                    <a:tint val="75000"/>
                  </a:schemeClr>
                </a:solidFill>
                <a:latin typeface="Roboto Condensed" panose="02000000000000000000" pitchFamily="2" charset="0"/>
                <a:ea typeface="Roboto Condensed" panose="02000000000000000000" pitchFamily="2" charset="0"/>
                <a:cs typeface="Roboto Condensed" panose="02000000000000000000" pitchFamily="2" charset="0"/>
              </a:defRPr>
            </a:lvl3pPr>
            <a:lvl4pPr marL="1371566" indent="0" algn="l" rtl="0" eaLnBrk="1" fontAlgn="base" hangingPunct="1">
              <a:lnSpc>
                <a:spcPct val="90000"/>
              </a:lnSpc>
              <a:spcBef>
                <a:spcPts val="500"/>
              </a:spcBef>
              <a:spcAft>
                <a:spcPts val="1000"/>
              </a:spcAft>
              <a:buClr>
                <a:srgbClr val="E52212"/>
              </a:buClr>
              <a:buSzPct val="150000"/>
              <a:buFont typeface="Arial" panose="020B0604020202020204" pitchFamily="34" charset="0"/>
              <a:buNone/>
              <a:defRPr lang="en-US" altLang="en-US" sz="1600" kern="1200">
                <a:solidFill>
                  <a:schemeClr val="tx1">
                    <a:tint val="75000"/>
                  </a:schemeClr>
                </a:solidFill>
                <a:latin typeface="Roboto Condensed" panose="02000000000000000000" pitchFamily="2" charset="0"/>
                <a:ea typeface="Roboto Condensed" panose="02000000000000000000" pitchFamily="2" charset="0"/>
                <a:cs typeface="Roboto Condensed" panose="02000000000000000000" pitchFamily="2" charset="0"/>
              </a:defRPr>
            </a:lvl4pPr>
            <a:lvl5pPr marL="1828754" indent="0" algn="l" rtl="0" eaLnBrk="1" fontAlgn="base" hangingPunct="1">
              <a:lnSpc>
                <a:spcPct val="90000"/>
              </a:lnSpc>
              <a:spcBef>
                <a:spcPts val="500"/>
              </a:spcBef>
              <a:spcAft>
                <a:spcPts val="1000"/>
              </a:spcAft>
              <a:buClr>
                <a:srgbClr val="E52212"/>
              </a:buClr>
              <a:buSzPct val="150000"/>
              <a:buFont typeface="Arial" panose="020B0604020202020204" pitchFamily="34" charset="0"/>
              <a:buNone/>
              <a:defRPr lang="en-US" altLang="en-US" sz="1600" kern="1200">
                <a:solidFill>
                  <a:schemeClr val="tx1">
                    <a:tint val="75000"/>
                  </a:schemeClr>
                </a:solidFill>
                <a:latin typeface="Roboto Condensed" panose="02000000000000000000" pitchFamily="2" charset="0"/>
                <a:ea typeface="Roboto Condensed" panose="02000000000000000000" pitchFamily="2" charset="0"/>
                <a:cs typeface="Roboto Condensed" panose="02000000000000000000" pitchFamily="2" charset="0"/>
              </a:defRPr>
            </a:lvl5pPr>
            <a:lvl6pPr marL="2285943" indent="0" algn="l" defTabSz="914377"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131" indent="0" algn="l" defTabSz="914377"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320" indent="0" algn="l" defTabSz="914377"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509" indent="0" algn="l" defTabSz="914377"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spcAft>
                <a:spcPts val="0"/>
              </a:spcAft>
            </a:pPr>
            <a:r>
              <a:rPr lang="en-AU" sz="3000" dirty="0">
                <a:solidFill>
                  <a:schemeClr val="bg1"/>
                </a:solidFill>
              </a:rPr>
              <a:t>Research Hub </a:t>
            </a:r>
            <a:r>
              <a:rPr lang="en-AU" sz="2400" dirty="0">
                <a:solidFill>
                  <a:schemeClr val="bg1"/>
                </a:solidFill>
              </a:rPr>
              <a:t>(library 2.21)</a:t>
            </a:r>
            <a:r>
              <a:rPr lang="en-AU" sz="3000" dirty="0">
                <a:solidFill>
                  <a:schemeClr val="bg1"/>
                </a:solidFill>
              </a:rPr>
              <a:t> </a:t>
            </a:r>
          </a:p>
          <a:p>
            <a:pPr>
              <a:spcAft>
                <a:spcPts val="0"/>
              </a:spcAft>
            </a:pPr>
            <a:endParaRPr lang="en-AU" sz="1200" dirty="0">
              <a:solidFill>
                <a:schemeClr val="bg1"/>
              </a:solidFill>
            </a:endParaRPr>
          </a:p>
          <a:p>
            <a:pPr>
              <a:spcAft>
                <a:spcPts val="0"/>
              </a:spcAft>
            </a:pPr>
            <a:r>
              <a:rPr lang="en-AU" sz="2400" dirty="0">
                <a:solidFill>
                  <a:schemeClr val="bg1"/>
                </a:solidFill>
              </a:rPr>
              <a:t>Tuesday &amp; Thursday 11am-3pm</a:t>
            </a:r>
          </a:p>
          <a:p>
            <a:pPr marL="342900" indent="-342900">
              <a:spcAft>
                <a:spcPts val="0"/>
              </a:spcAft>
              <a:buFont typeface="Arial" panose="020B0604020202020204" pitchFamily="34" charset="0"/>
              <a:buChar char="•"/>
            </a:pPr>
            <a:r>
              <a:rPr lang="en-AU" sz="2400" b="0" dirty="0">
                <a:solidFill>
                  <a:schemeClr val="bg1"/>
                </a:solidFill>
              </a:rPr>
              <a:t>Research data outputs</a:t>
            </a:r>
          </a:p>
          <a:p>
            <a:pPr marL="342900" indent="-342900">
              <a:spcAft>
                <a:spcPts val="0"/>
              </a:spcAft>
              <a:buFont typeface="Arial" panose="020B0604020202020204" pitchFamily="34" charset="0"/>
              <a:buChar char="•"/>
            </a:pPr>
            <a:r>
              <a:rPr lang="en-AU" sz="2400" b="0" dirty="0">
                <a:solidFill>
                  <a:schemeClr val="bg1"/>
                </a:solidFill>
              </a:rPr>
              <a:t>Scholarly publications</a:t>
            </a:r>
          </a:p>
          <a:p>
            <a:pPr marL="342900" indent="-342900">
              <a:spcAft>
                <a:spcPts val="0"/>
              </a:spcAft>
              <a:buFont typeface="Arial" panose="020B0604020202020204" pitchFamily="34" charset="0"/>
              <a:buChar char="•"/>
            </a:pPr>
            <a:r>
              <a:rPr lang="en-AU" sz="2400" b="0" dirty="0">
                <a:solidFill>
                  <a:schemeClr val="bg1"/>
                </a:solidFill>
              </a:rPr>
              <a:t>Research support</a:t>
            </a:r>
          </a:p>
          <a:p>
            <a:pPr marL="342900" indent="-342900">
              <a:spcAft>
                <a:spcPts val="0"/>
              </a:spcAft>
              <a:buFont typeface="Arial" panose="020B0604020202020204" pitchFamily="34" charset="0"/>
              <a:buChar char="•"/>
            </a:pPr>
            <a:r>
              <a:rPr lang="en-AU" sz="2400" b="0" dirty="0">
                <a:solidFill>
                  <a:schemeClr val="bg1"/>
                </a:solidFill>
              </a:rPr>
              <a:t>Copyright advice</a:t>
            </a:r>
          </a:p>
          <a:p>
            <a:pPr>
              <a:spcAft>
                <a:spcPts val="0"/>
              </a:spcAft>
            </a:pPr>
            <a:endParaRPr lang="en-AU" sz="1200" dirty="0">
              <a:solidFill>
                <a:schemeClr val="bg1"/>
              </a:solidFill>
            </a:endParaRPr>
          </a:p>
          <a:p>
            <a:pPr>
              <a:spcAft>
                <a:spcPts val="0"/>
              </a:spcAft>
            </a:pPr>
            <a:r>
              <a:rPr lang="en-AU" sz="2400" dirty="0">
                <a:solidFill>
                  <a:schemeClr val="bg1"/>
                </a:solidFill>
              </a:rPr>
              <a:t>First Tuesday 3-4pm</a:t>
            </a:r>
          </a:p>
          <a:p>
            <a:pPr marL="342900" indent="-342900">
              <a:spcAft>
                <a:spcPts val="0"/>
              </a:spcAft>
              <a:buFont typeface="Arial" panose="020B0604020202020204" pitchFamily="34" charset="0"/>
              <a:buChar char="•"/>
            </a:pPr>
            <a:r>
              <a:rPr lang="en-AU" sz="2400" b="0" dirty="0">
                <a:solidFill>
                  <a:schemeClr val="bg1"/>
                </a:solidFill>
              </a:rPr>
              <a:t>Computer program use</a:t>
            </a:r>
          </a:p>
          <a:p>
            <a:pPr marL="342900" indent="-342900">
              <a:spcAft>
                <a:spcPts val="0"/>
              </a:spcAft>
              <a:buFont typeface="Arial" panose="020B0604020202020204" pitchFamily="34" charset="0"/>
              <a:buChar char="•"/>
            </a:pPr>
            <a:r>
              <a:rPr lang="en-AU" sz="2400" b="0" dirty="0">
                <a:solidFill>
                  <a:schemeClr val="bg1"/>
                </a:solidFill>
              </a:rPr>
              <a:t>Coding and scripting</a:t>
            </a:r>
          </a:p>
          <a:p>
            <a:pPr marL="342900" indent="-342900">
              <a:spcAft>
                <a:spcPts val="0"/>
              </a:spcAft>
              <a:buFont typeface="Arial" panose="020B0604020202020204" pitchFamily="34" charset="0"/>
              <a:buChar char="•"/>
            </a:pPr>
            <a:r>
              <a:rPr lang="en-AU" sz="2400" b="0" dirty="0">
                <a:solidFill>
                  <a:schemeClr val="bg1"/>
                </a:solidFill>
              </a:rPr>
              <a:t>Digital research</a:t>
            </a:r>
          </a:p>
          <a:p>
            <a:pPr marL="342900" indent="-342900">
              <a:spcAft>
                <a:spcPts val="0"/>
              </a:spcAft>
              <a:buFont typeface="Arial" panose="020B0604020202020204" pitchFamily="34" charset="0"/>
              <a:buChar char="•"/>
            </a:pPr>
            <a:r>
              <a:rPr lang="en-AU" sz="2400" b="0" dirty="0">
                <a:solidFill>
                  <a:schemeClr val="bg1"/>
                </a:solidFill>
              </a:rPr>
              <a:t>Analysis &amp; Visualisation ideas</a:t>
            </a:r>
          </a:p>
        </p:txBody>
      </p:sp>
    </p:spTree>
    <p:extLst>
      <p:ext uri="{BB962C8B-B14F-4D97-AF65-F5344CB8AC3E}">
        <p14:creationId xmlns:p14="http://schemas.microsoft.com/office/powerpoint/2010/main" val="32714346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76A352EA-84E6-4A2A-96DB-AF2BFEAB2220}"/>
              </a:ext>
            </a:extLst>
          </p:cNvPr>
          <p:cNvGrpSpPr/>
          <p:nvPr/>
        </p:nvGrpSpPr>
        <p:grpSpPr>
          <a:xfrm>
            <a:off x="1292834" y="4293096"/>
            <a:ext cx="4372570" cy="1255163"/>
            <a:chOff x="1886615" y="3940107"/>
            <a:chExt cx="5381625" cy="1544816"/>
          </a:xfrm>
        </p:grpSpPr>
        <p:sp>
          <p:nvSpPr>
            <p:cNvPr id="9" name="Arrow: U-Turn Milestone 5" title="Timeline Arrow">
              <a:extLst>
                <a:ext uri="{FF2B5EF4-FFF2-40B4-BE49-F238E27FC236}">
                  <a16:creationId xmlns:a16="http://schemas.microsoft.com/office/drawing/2014/main" id="{D79872DE-80CA-4714-98C3-27FB4F9817F0}"/>
                </a:ext>
              </a:extLst>
            </p:cNvPr>
            <p:cNvSpPr/>
            <p:nvPr/>
          </p:nvSpPr>
          <p:spPr>
            <a:xfrm rot="10800000">
              <a:off x="1886615" y="3940107"/>
              <a:ext cx="5381625" cy="1509478"/>
            </a:xfrm>
            <a:prstGeom prst="uturnArrow">
              <a:avLst>
                <a:gd name="adj1" fmla="val 22338"/>
                <a:gd name="adj2" fmla="val 8451"/>
                <a:gd name="adj3" fmla="val 7939"/>
                <a:gd name="adj4" fmla="val 24346"/>
                <a:gd name="adj5" fmla="val 96832"/>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1463" dirty="0">
                <a:solidFill>
                  <a:schemeClr val="tx1"/>
                </a:solidFill>
              </a:endParaRPr>
            </a:p>
          </p:txBody>
        </p:sp>
        <p:sp>
          <p:nvSpPr>
            <p:cNvPr id="10" name="TextBox 9">
              <a:extLst>
                <a:ext uri="{FF2B5EF4-FFF2-40B4-BE49-F238E27FC236}">
                  <a16:creationId xmlns:a16="http://schemas.microsoft.com/office/drawing/2014/main" id="{16C539FA-307B-417C-8645-C66E58351861}"/>
                </a:ext>
              </a:extLst>
            </p:cNvPr>
            <p:cNvSpPr txBox="1"/>
            <p:nvPr/>
          </p:nvSpPr>
          <p:spPr>
            <a:xfrm>
              <a:off x="2130653" y="4165492"/>
              <a:ext cx="700601" cy="508068"/>
            </a:xfrm>
            <a:prstGeom prst="rect">
              <a:avLst/>
            </a:prstGeom>
            <a:noFill/>
          </p:spPr>
          <p:txBody>
            <a:bodyPr wrap="square" lIns="0" tIns="0" rIns="0" bIns="0" rtlCol="0">
              <a:spAutoFit/>
            </a:bodyPr>
            <a:lstStyle/>
            <a:p>
              <a:pPr algn="ctr"/>
              <a:r>
                <a:rPr lang="en-ZA" sz="894" dirty="0">
                  <a:solidFill>
                    <a:schemeClr val="tx1">
                      <a:lumMod val="75000"/>
                      <a:lumOff val="25000"/>
                    </a:schemeClr>
                  </a:solidFill>
                </a:rPr>
                <a:t>Your previous datasets</a:t>
              </a:r>
            </a:p>
          </p:txBody>
        </p:sp>
        <p:sp>
          <p:nvSpPr>
            <p:cNvPr id="11" name="TextBox 10">
              <a:extLst>
                <a:ext uri="{FF2B5EF4-FFF2-40B4-BE49-F238E27FC236}">
                  <a16:creationId xmlns:a16="http://schemas.microsoft.com/office/drawing/2014/main" id="{24CF753F-3DA2-415A-A508-A21A40E05FEA}"/>
                </a:ext>
              </a:extLst>
            </p:cNvPr>
            <p:cNvSpPr txBox="1"/>
            <p:nvPr/>
          </p:nvSpPr>
          <p:spPr>
            <a:xfrm>
              <a:off x="2034620" y="5115591"/>
              <a:ext cx="2064083" cy="369332"/>
            </a:xfrm>
            <a:prstGeom prst="rect">
              <a:avLst/>
            </a:prstGeom>
            <a:noFill/>
          </p:spPr>
          <p:txBody>
            <a:bodyPr wrap="square" lIns="0" tIns="0" rIns="0" bIns="0" rtlCol="0">
              <a:spAutoFit/>
            </a:bodyPr>
            <a:lstStyle/>
            <a:p>
              <a:pPr algn="ctr"/>
              <a:r>
                <a:rPr lang="en-ZA" sz="1950" dirty="0"/>
                <a:t>Reintegration</a:t>
              </a:r>
            </a:p>
          </p:txBody>
        </p:sp>
      </p:grpSp>
      <p:grpSp>
        <p:nvGrpSpPr>
          <p:cNvPr id="12" name="Group 11">
            <a:extLst>
              <a:ext uri="{FF2B5EF4-FFF2-40B4-BE49-F238E27FC236}">
                <a16:creationId xmlns:a16="http://schemas.microsoft.com/office/drawing/2014/main" id="{4931C244-D4B6-45F5-9337-38432A36ACD7}"/>
              </a:ext>
            </a:extLst>
          </p:cNvPr>
          <p:cNvGrpSpPr/>
          <p:nvPr/>
        </p:nvGrpSpPr>
        <p:grpSpPr>
          <a:xfrm>
            <a:off x="179512" y="2181128"/>
            <a:ext cx="1827078" cy="2937608"/>
            <a:chOff x="516377" y="1340768"/>
            <a:chExt cx="2248711" cy="3615518"/>
          </a:xfrm>
        </p:grpSpPr>
        <p:sp>
          <p:nvSpPr>
            <p:cNvPr id="13" name="TextBox 12">
              <a:extLst>
                <a:ext uri="{FF2B5EF4-FFF2-40B4-BE49-F238E27FC236}">
                  <a16:creationId xmlns:a16="http://schemas.microsoft.com/office/drawing/2014/main" id="{53A6F5F0-D7FF-4357-A648-5690A65AE585}"/>
                </a:ext>
              </a:extLst>
            </p:cNvPr>
            <p:cNvSpPr txBox="1"/>
            <p:nvPr/>
          </p:nvSpPr>
          <p:spPr>
            <a:xfrm>
              <a:off x="767408" y="1340768"/>
              <a:ext cx="1767840" cy="369332"/>
            </a:xfrm>
            <a:prstGeom prst="rect">
              <a:avLst/>
            </a:prstGeom>
            <a:noFill/>
          </p:spPr>
          <p:txBody>
            <a:bodyPr wrap="square" lIns="0" tIns="0" rIns="0" bIns="0" rtlCol="0">
              <a:spAutoFit/>
            </a:bodyPr>
            <a:lstStyle/>
            <a:p>
              <a:pPr algn="ctr"/>
              <a:r>
                <a:rPr lang="en-ZA" sz="1950" dirty="0"/>
                <a:t>Gathering</a:t>
              </a:r>
            </a:p>
          </p:txBody>
        </p:sp>
        <p:sp>
          <p:nvSpPr>
            <p:cNvPr id="14" name="TextBox 13">
              <a:extLst>
                <a:ext uri="{FF2B5EF4-FFF2-40B4-BE49-F238E27FC236}">
                  <a16:creationId xmlns:a16="http://schemas.microsoft.com/office/drawing/2014/main" id="{8D413B5A-A6D9-4F69-AD05-EE91578AEB80}"/>
                </a:ext>
              </a:extLst>
            </p:cNvPr>
            <p:cNvSpPr txBox="1"/>
            <p:nvPr/>
          </p:nvSpPr>
          <p:spPr>
            <a:xfrm>
              <a:off x="622537" y="1708775"/>
              <a:ext cx="2057582" cy="338713"/>
            </a:xfrm>
            <a:prstGeom prst="rect">
              <a:avLst/>
            </a:prstGeom>
            <a:noFill/>
          </p:spPr>
          <p:txBody>
            <a:bodyPr wrap="square" lIns="0" tIns="0" rIns="0" bIns="0" rtlCol="0">
              <a:spAutoFit/>
            </a:bodyPr>
            <a:lstStyle/>
            <a:p>
              <a:pPr algn="ctr"/>
              <a:r>
                <a:rPr lang="en-ZA" sz="894" dirty="0">
                  <a:solidFill>
                    <a:schemeClr val="tx1">
                      <a:lumMod val="75000"/>
                      <a:lumOff val="25000"/>
                    </a:schemeClr>
                  </a:solidFill>
                </a:rPr>
                <a:t>The data, information, collections &amp; references needed for the research</a:t>
              </a:r>
            </a:p>
          </p:txBody>
        </p:sp>
        <p:grpSp>
          <p:nvGrpSpPr>
            <p:cNvPr id="15" name="Group 14">
              <a:extLst>
                <a:ext uri="{FF2B5EF4-FFF2-40B4-BE49-F238E27FC236}">
                  <a16:creationId xmlns:a16="http://schemas.microsoft.com/office/drawing/2014/main" id="{EA9CE265-EFB1-43AA-AB04-D17A56972B4A}"/>
                </a:ext>
              </a:extLst>
            </p:cNvPr>
            <p:cNvGrpSpPr/>
            <p:nvPr/>
          </p:nvGrpSpPr>
          <p:grpSpPr>
            <a:xfrm>
              <a:off x="516377" y="2678831"/>
              <a:ext cx="2248711" cy="2277455"/>
              <a:chOff x="516377" y="2678831"/>
              <a:chExt cx="2248711" cy="2277455"/>
            </a:xfrm>
          </p:grpSpPr>
          <p:sp>
            <p:nvSpPr>
              <p:cNvPr id="17" name="Arrow: U-Turn Milestone 2" title="Timeline Arrow">
                <a:extLst>
                  <a:ext uri="{FF2B5EF4-FFF2-40B4-BE49-F238E27FC236}">
                    <a16:creationId xmlns:a16="http://schemas.microsoft.com/office/drawing/2014/main" id="{F9A12740-097F-499F-AAA0-6C13EE35FA68}"/>
                  </a:ext>
                </a:extLst>
              </p:cNvPr>
              <p:cNvSpPr/>
              <p:nvPr/>
            </p:nvSpPr>
            <p:spPr>
              <a:xfrm>
                <a:off x="788582" y="3828856"/>
                <a:ext cx="1205537" cy="546652"/>
              </a:xfrm>
              <a:prstGeom prst="bentArrow">
                <a:avLst>
                  <a:gd name="adj1" fmla="val 51170"/>
                  <a:gd name="adj2" fmla="val 22337"/>
                  <a:gd name="adj3" fmla="val 25000"/>
                  <a:gd name="adj4" fmla="val 60085"/>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1463" dirty="0">
                  <a:solidFill>
                    <a:schemeClr val="tx1"/>
                  </a:solidFill>
                </a:endParaRPr>
              </a:p>
            </p:txBody>
          </p:sp>
          <p:sp>
            <p:nvSpPr>
              <p:cNvPr id="18" name="TextBox 17">
                <a:extLst>
                  <a:ext uri="{FF2B5EF4-FFF2-40B4-BE49-F238E27FC236}">
                    <a16:creationId xmlns:a16="http://schemas.microsoft.com/office/drawing/2014/main" id="{19CACCA2-6C03-4069-BE90-BF027765B1DA}"/>
                  </a:ext>
                </a:extLst>
              </p:cNvPr>
              <p:cNvSpPr txBox="1"/>
              <p:nvPr/>
            </p:nvSpPr>
            <p:spPr>
              <a:xfrm>
                <a:off x="516377" y="4448218"/>
                <a:ext cx="798186" cy="508068"/>
              </a:xfrm>
              <a:prstGeom prst="rect">
                <a:avLst/>
              </a:prstGeom>
              <a:noFill/>
            </p:spPr>
            <p:txBody>
              <a:bodyPr wrap="square" lIns="0" tIns="0" rIns="0" bIns="0" rtlCol="0">
                <a:spAutoFit/>
              </a:bodyPr>
              <a:lstStyle/>
              <a:p>
                <a:pPr algn="ctr"/>
                <a:r>
                  <a:rPr lang="en-ZA" sz="894" dirty="0">
                    <a:solidFill>
                      <a:schemeClr val="tx1">
                        <a:lumMod val="75000"/>
                        <a:lumOff val="25000"/>
                      </a:schemeClr>
                    </a:solidFill>
                  </a:rPr>
                  <a:t>Published information and data</a:t>
                </a:r>
              </a:p>
            </p:txBody>
          </p:sp>
          <p:sp>
            <p:nvSpPr>
              <p:cNvPr id="19" name="TextBox 18">
                <a:extLst>
                  <a:ext uri="{FF2B5EF4-FFF2-40B4-BE49-F238E27FC236}">
                    <a16:creationId xmlns:a16="http://schemas.microsoft.com/office/drawing/2014/main" id="{C2E13471-ED79-4F54-855F-DE91C2550551}"/>
                  </a:ext>
                </a:extLst>
              </p:cNvPr>
              <p:cNvSpPr txBox="1"/>
              <p:nvPr/>
            </p:nvSpPr>
            <p:spPr>
              <a:xfrm>
                <a:off x="516377" y="3047473"/>
                <a:ext cx="748544" cy="169356"/>
              </a:xfrm>
              <a:prstGeom prst="rect">
                <a:avLst/>
              </a:prstGeom>
              <a:noFill/>
            </p:spPr>
            <p:txBody>
              <a:bodyPr wrap="square" lIns="0" tIns="0" rIns="0" bIns="0" rtlCol="0">
                <a:spAutoFit/>
              </a:bodyPr>
              <a:lstStyle/>
              <a:p>
                <a:pPr algn="ctr"/>
                <a:r>
                  <a:rPr lang="en-ZA" sz="894" dirty="0">
                    <a:solidFill>
                      <a:schemeClr val="tx1">
                        <a:lumMod val="75000"/>
                        <a:lumOff val="25000"/>
                      </a:schemeClr>
                    </a:solidFill>
                  </a:rPr>
                  <a:t>Experiments</a:t>
                </a:r>
              </a:p>
            </p:txBody>
          </p:sp>
          <p:sp>
            <p:nvSpPr>
              <p:cNvPr id="20" name="TextBox 19">
                <a:extLst>
                  <a:ext uri="{FF2B5EF4-FFF2-40B4-BE49-F238E27FC236}">
                    <a16:creationId xmlns:a16="http://schemas.microsoft.com/office/drawing/2014/main" id="{5FDF9E11-C946-49AA-A853-E074D5D84ECD}"/>
                  </a:ext>
                </a:extLst>
              </p:cNvPr>
              <p:cNvSpPr txBox="1"/>
              <p:nvPr/>
            </p:nvSpPr>
            <p:spPr>
              <a:xfrm>
                <a:off x="1263517" y="2678831"/>
                <a:ext cx="1501571" cy="338713"/>
              </a:xfrm>
              <a:prstGeom prst="rect">
                <a:avLst/>
              </a:prstGeom>
              <a:noFill/>
            </p:spPr>
            <p:txBody>
              <a:bodyPr wrap="square" lIns="0" tIns="0" rIns="0" bIns="0" rtlCol="0">
                <a:spAutoFit/>
              </a:bodyPr>
              <a:lstStyle/>
              <a:p>
                <a:pPr algn="ctr"/>
                <a:r>
                  <a:rPr lang="en-ZA" sz="894" dirty="0">
                    <a:solidFill>
                      <a:schemeClr val="tx1">
                        <a:lumMod val="75000"/>
                        <a:lumOff val="25000"/>
                      </a:schemeClr>
                    </a:solidFill>
                  </a:rPr>
                  <a:t>Surveys &amp; questionnaires</a:t>
                </a:r>
              </a:p>
              <a:p>
                <a:pPr algn="ctr"/>
                <a:r>
                  <a:rPr lang="en-ZA" sz="894" dirty="0">
                    <a:solidFill>
                      <a:schemeClr val="tx1">
                        <a:lumMod val="75000"/>
                        <a:lumOff val="25000"/>
                      </a:schemeClr>
                    </a:solidFill>
                  </a:rPr>
                  <a:t>(</a:t>
                </a:r>
                <a:r>
                  <a:rPr lang="en-ZA" sz="894" dirty="0" err="1">
                    <a:solidFill>
                      <a:schemeClr val="tx1">
                        <a:lumMod val="75000"/>
                        <a:lumOff val="25000"/>
                      </a:schemeClr>
                    </a:solidFill>
                  </a:rPr>
                  <a:t>RedCAP</a:t>
                </a:r>
                <a:r>
                  <a:rPr lang="en-ZA" sz="894" dirty="0">
                    <a:solidFill>
                      <a:schemeClr val="tx1">
                        <a:lumMod val="75000"/>
                        <a:lumOff val="25000"/>
                      </a:schemeClr>
                    </a:solidFill>
                  </a:rPr>
                  <a:t> | </a:t>
                </a:r>
                <a:r>
                  <a:rPr lang="en-ZA" sz="894" dirty="0" err="1">
                    <a:solidFill>
                      <a:schemeClr val="tx1">
                        <a:lumMod val="75000"/>
                        <a:lumOff val="25000"/>
                      </a:schemeClr>
                    </a:solidFill>
                  </a:rPr>
                  <a:t>QuestionsPro</a:t>
                </a:r>
                <a:r>
                  <a:rPr lang="en-ZA" sz="894" dirty="0">
                    <a:solidFill>
                      <a:schemeClr val="tx1">
                        <a:lumMod val="75000"/>
                        <a:lumOff val="25000"/>
                      </a:schemeClr>
                    </a:solidFill>
                  </a:rPr>
                  <a:t>)</a:t>
                </a:r>
              </a:p>
            </p:txBody>
          </p:sp>
          <p:sp>
            <p:nvSpPr>
              <p:cNvPr id="21" name="Arrow: U-Turn Milestone 2" title="Timeline Arrow">
                <a:extLst>
                  <a:ext uri="{FF2B5EF4-FFF2-40B4-BE49-F238E27FC236}">
                    <a16:creationId xmlns:a16="http://schemas.microsoft.com/office/drawing/2014/main" id="{FBAB141E-26C1-4F1A-BE90-42197767CC1F}"/>
                  </a:ext>
                </a:extLst>
              </p:cNvPr>
              <p:cNvSpPr/>
              <p:nvPr/>
            </p:nvSpPr>
            <p:spPr>
              <a:xfrm rot="10800000" flipH="1">
                <a:off x="788582" y="3231965"/>
                <a:ext cx="1205537" cy="546652"/>
              </a:xfrm>
              <a:prstGeom prst="bentArrow">
                <a:avLst>
                  <a:gd name="adj1" fmla="val 51170"/>
                  <a:gd name="adj2" fmla="val 22337"/>
                  <a:gd name="adj3" fmla="val 25000"/>
                  <a:gd name="adj4" fmla="val 60085"/>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1463" dirty="0">
                  <a:solidFill>
                    <a:schemeClr val="tx1"/>
                  </a:solidFill>
                </a:endParaRPr>
              </a:p>
            </p:txBody>
          </p:sp>
          <p:sp>
            <p:nvSpPr>
              <p:cNvPr id="22" name="Arrow: Right 21">
                <a:extLst>
                  <a:ext uri="{FF2B5EF4-FFF2-40B4-BE49-F238E27FC236}">
                    <a16:creationId xmlns:a16="http://schemas.microsoft.com/office/drawing/2014/main" id="{7A6495F2-F511-4D3D-8A27-D950484FD59B}"/>
                  </a:ext>
                </a:extLst>
              </p:cNvPr>
              <p:cNvSpPr/>
              <p:nvPr/>
            </p:nvSpPr>
            <p:spPr>
              <a:xfrm rot="5400000">
                <a:off x="1737112" y="3200611"/>
                <a:ext cx="546653" cy="247651"/>
              </a:xfrm>
              <a:prstGeom prst="rightArrow">
                <a:avLst>
                  <a:gd name="adj1" fmla="val 100000"/>
                  <a:gd name="adj2" fmla="val 5000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63">
                  <a:solidFill>
                    <a:schemeClr val="tx1"/>
                  </a:solidFill>
                </a:endParaRPr>
              </a:p>
            </p:txBody>
          </p:sp>
        </p:grpSp>
        <p:cxnSp>
          <p:nvCxnSpPr>
            <p:cNvPr id="16" name="Connector Milestone 1" title="Connecter Line">
              <a:extLst>
                <a:ext uri="{FF2B5EF4-FFF2-40B4-BE49-F238E27FC236}">
                  <a16:creationId xmlns:a16="http://schemas.microsoft.com/office/drawing/2014/main" id="{794D6FF9-1A44-422C-99DE-9B4B23CAFFB5}"/>
                </a:ext>
              </a:extLst>
            </p:cNvPr>
            <p:cNvCxnSpPr>
              <a:cxnSpLocks/>
            </p:cNvCxnSpPr>
            <p:nvPr/>
          </p:nvCxnSpPr>
          <p:spPr>
            <a:xfrm>
              <a:off x="534588" y="2126332"/>
              <a:ext cx="2218802" cy="0"/>
            </a:xfrm>
            <a:prstGeom prst="line">
              <a:avLst/>
            </a:prstGeom>
            <a:ln w="19050">
              <a:solidFill>
                <a:srgbClr val="C4BD97"/>
              </a:soli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3" name="Group 22">
            <a:extLst>
              <a:ext uri="{FF2B5EF4-FFF2-40B4-BE49-F238E27FC236}">
                <a16:creationId xmlns:a16="http://schemas.microsoft.com/office/drawing/2014/main" id="{F8A95444-05CD-4B24-9A2E-29FBD1698880}"/>
              </a:ext>
            </a:extLst>
          </p:cNvPr>
          <p:cNvGrpSpPr/>
          <p:nvPr/>
        </p:nvGrpSpPr>
        <p:grpSpPr>
          <a:xfrm>
            <a:off x="2192842" y="2181128"/>
            <a:ext cx="1902269" cy="3103069"/>
            <a:chOff x="2861846" y="44462"/>
            <a:chExt cx="1902269" cy="3103069"/>
          </a:xfrm>
        </p:grpSpPr>
        <p:sp>
          <p:nvSpPr>
            <p:cNvPr id="24" name="TextBox 23">
              <a:extLst>
                <a:ext uri="{FF2B5EF4-FFF2-40B4-BE49-F238E27FC236}">
                  <a16:creationId xmlns:a16="http://schemas.microsoft.com/office/drawing/2014/main" id="{E0E234FE-482D-49F6-A431-F328D7B55CF3}"/>
                </a:ext>
              </a:extLst>
            </p:cNvPr>
            <p:cNvSpPr txBox="1"/>
            <p:nvPr/>
          </p:nvSpPr>
          <p:spPr>
            <a:xfrm>
              <a:off x="3008006" y="44462"/>
              <a:ext cx="1376013" cy="300082"/>
            </a:xfrm>
            <a:prstGeom prst="rect">
              <a:avLst/>
            </a:prstGeom>
            <a:noFill/>
          </p:spPr>
          <p:txBody>
            <a:bodyPr wrap="square" lIns="0" tIns="0" rIns="0" bIns="0" rtlCol="0">
              <a:spAutoFit/>
            </a:bodyPr>
            <a:lstStyle/>
            <a:p>
              <a:pPr algn="ctr"/>
              <a:r>
                <a:rPr lang="en-ZA" sz="1950" dirty="0"/>
                <a:t>Analysis</a:t>
              </a:r>
            </a:p>
          </p:txBody>
        </p:sp>
        <p:sp>
          <p:nvSpPr>
            <p:cNvPr id="25" name="TextBox 24">
              <a:extLst>
                <a:ext uri="{FF2B5EF4-FFF2-40B4-BE49-F238E27FC236}">
                  <a16:creationId xmlns:a16="http://schemas.microsoft.com/office/drawing/2014/main" id="{CF47E077-E5DD-471D-B85A-FF6E27D6A646}"/>
                </a:ext>
              </a:extLst>
            </p:cNvPr>
            <p:cNvSpPr txBox="1"/>
            <p:nvPr/>
          </p:nvSpPr>
          <p:spPr>
            <a:xfrm>
              <a:off x="3008006" y="343468"/>
              <a:ext cx="1376013" cy="275204"/>
            </a:xfrm>
            <a:prstGeom prst="rect">
              <a:avLst/>
            </a:prstGeom>
            <a:noFill/>
          </p:spPr>
          <p:txBody>
            <a:bodyPr wrap="square" lIns="0" tIns="0" rIns="0" bIns="0" rtlCol="0">
              <a:spAutoFit/>
            </a:bodyPr>
            <a:lstStyle/>
            <a:p>
              <a:pPr algn="ctr"/>
              <a:r>
                <a:rPr lang="en-AU" sz="894" dirty="0">
                  <a:solidFill>
                    <a:schemeClr val="tx1">
                      <a:lumMod val="75000"/>
                      <a:lumOff val="25000"/>
                    </a:schemeClr>
                  </a:solidFill>
                </a:rPr>
                <a:t>Inspection, transformation, modelling &amp; statistics</a:t>
              </a:r>
              <a:endParaRPr lang="en-ZA" sz="894" dirty="0">
                <a:solidFill>
                  <a:schemeClr val="tx1">
                    <a:lumMod val="75000"/>
                    <a:lumOff val="25000"/>
                  </a:schemeClr>
                </a:solidFill>
              </a:endParaRPr>
            </a:p>
          </p:txBody>
        </p:sp>
        <p:grpSp>
          <p:nvGrpSpPr>
            <p:cNvPr id="26" name="Group 25">
              <a:extLst>
                <a:ext uri="{FF2B5EF4-FFF2-40B4-BE49-F238E27FC236}">
                  <a16:creationId xmlns:a16="http://schemas.microsoft.com/office/drawing/2014/main" id="{9B57C008-938C-47D2-BD1E-B789C5A98442}"/>
                </a:ext>
              </a:extLst>
            </p:cNvPr>
            <p:cNvGrpSpPr/>
            <p:nvPr/>
          </p:nvGrpSpPr>
          <p:grpSpPr>
            <a:xfrm>
              <a:off x="2980089" y="752870"/>
              <a:ext cx="1784026" cy="1133833"/>
              <a:chOff x="3221670" y="2031730"/>
              <a:chExt cx="2195724" cy="1395487"/>
            </a:xfrm>
          </p:grpSpPr>
          <p:sp>
            <p:nvSpPr>
              <p:cNvPr id="72" name="Arrow: U-Turn Milestone 3" title="Timeline Arrow">
                <a:extLst>
                  <a:ext uri="{FF2B5EF4-FFF2-40B4-BE49-F238E27FC236}">
                    <a16:creationId xmlns:a16="http://schemas.microsoft.com/office/drawing/2014/main" id="{60DF9470-5591-439F-8822-FE7BE0684B55}"/>
                  </a:ext>
                </a:extLst>
              </p:cNvPr>
              <p:cNvSpPr/>
              <p:nvPr/>
            </p:nvSpPr>
            <p:spPr>
              <a:xfrm>
                <a:off x="3221670" y="2192147"/>
                <a:ext cx="893303" cy="1235070"/>
              </a:xfrm>
              <a:prstGeom prst="uturnArrow">
                <a:avLst>
                  <a:gd name="adj1" fmla="val 27292"/>
                  <a:gd name="adj2" fmla="val 13691"/>
                  <a:gd name="adj3" fmla="val 16965"/>
                  <a:gd name="adj4" fmla="val 37880"/>
                  <a:gd name="adj5" fmla="val 9683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1463">
                  <a:solidFill>
                    <a:schemeClr val="tx1"/>
                  </a:solidFill>
                </a:endParaRPr>
              </a:p>
            </p:txBody>
          </p:sp>
          <p:sp>
            <p:nvSpPr>
              <p:cNvPr id="73" name="Oval 72" title="Circle Background">
                <a:extLst>
                  <a:ext uri="{FF2B5EF4-FFF2-40B4-BE49-F238E27FC236}">
                    <a16:creationId xmlns:a16="http://schemas.microsoft.com/office/drawing/2014/main" id="{D78A1D18-B952-47CE-8F78-57A3EF307BD2}"/>
                  </a:ext>
                </a:extLst>
              </p:cNvPr>
              <p:cNvSpPr/>
              <p:nvPr/>
            </p:nvSpPr>
            <p:spPr>
              <a:xfrm>
                <a:off x="3357514" y="2031730"/>
                <a:ext cx="620238" cy="620238"/>
              </a:xfrm>
              <a:prstGeom prst="ellips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1463" dirty="0"/>
              </a:p>
            </p:txBody>
          </p:sp>
          <p:grpSp>
            <p:nvGrpSpPr>
              <p:cNvPr id="74" name="Graphic 1026">
                <a:extLst>
                  <a:ext uri="{FF2B5EF4-FFF2-40B4-BE49-F238E27FC236}">
                    <a16:creationId xmlns:a16="http://schemas.microsoft.com/office/drawing/2014/main" id="{3EBD39B4-5464-46DB-AB23-695E112FC7FC}"/>
                  </a:ext>
                </a:extLst>
              </p:cNvPr>
              <p:cNvGrpSpPr/>
              <p:nvPr/>
            </p:nvGrpSpPr>
            <p:grpSpPr>
              <a:xfrm>
                <a:off x="3444701" y="2082638"/>
                <a:ext cx="438339" cy="503278"/>
                <a:chOff x="3444701" y="2082638"/>
                <a:chExt cx="438339" cy="503278"/>
              </a:xfrm>
              <a:solidFill>
                <a:srgbClr val="FFFFFF"/>
              </a:solidFill>
            </p:grpSpPr>
            <p:sp>
              <p:nvSpPr>
                <p:cNvPr id="76" name="Freeform: Shape 75">
                  <a:extLst>
                    <a:ext uri="{FF2B5EF4-FFF2-40B4-BE49-F238E27FC236}">
                      <a16:creationId xmlns:a16="http://schemas.microsoft.com/office/drawing/2014/main" id="{812B3F4A-46C4-4550-8BE7-4D165AAD8C29}"/>
                    </a:ext>
                  </a:extLst>
                </p:cNvPr>
                <p:cNvSpPr/>
                <p:nvPr/>
              </p:nvSpPr>
              <p:spPr>
                <a:xfrm>
                  <a:off x="3444701" y="2082638"/>
                  <a:ext cx="438339" cy="503278"/>
                </a:xfrm>
                <a:custGeom>
                  <a:avLst/>
                  <a:gdLst>
                    <a:gd name="connsiteX0" fmla="*/ 413987 w 438339"/>
                    <a:gd name="connsiteY0" fmla="*/ 178583 h 503278"/>
                    <a:gd name="connsiteX1" fmla="*/ 324696 w 438339"/>
                    <a:gd name="connsiteY1" fmla="*/ 178583 h 503278"/>
                    <a:gd name="connsiteX2" fmla="*/ 324696 w 438339"/>
                    <a:gd name="connsiteY2" fmla="*/ 170465 h 503278"/>
                    <a:gd name="connsiteX3" fmla="*/ 316578 w 438339"/>
                    <a:gd name="connsiteY3" fmla="*/ 162348 h 503278"/>
                    <a:gd name="connsiteX4" fmla="*/ 308461 w 438339"/>
                    <a:gd name="connsiteY4" fmla="*/ 162348 h 503278"/>
                    <a:gd name="connsiteX5" fmla="*/ 308461 w 438339"/>
                    <a:gd name="connsiteY5" fmla="*/ 146113 h 503278"/>
                    <a:gd name="connsiteX6" fmla="*/ 316578 w 438339"/>
                    <a:gd name="connsiteY6" fmla="*/ 146113 h 503278"/>
                    <a:gd name="connsiteX7" fmla="*/ 324696 w 438339"/>
                    <a:gd name="connsiteY7" fmla="*/ 137996 h 503278"/>
                    <a:gd name="connsiteX8" fmla="*/ 324696 w 438339"/>
                    <a:gd name="connsiteY8" fmla="*/ 89291 h 503278"/>
                    <a:gd name="connsiteX9" fmla="*/ 316578 w 438339"/>
                    <a:gd name="connsiteY9" fmla="*/ 81174 h 503278"/>
                    <a:gd name="connsiteX10" fmla="*/ 308461 w 438339"/>
                    <a:gd name="connsiteY10" fmla="*/ 81174 h 503278"/>
                    <a:gd name="connsiteX11" fmla="*/ 308461 w 438339"/>
                    <a:gd name="connsiteY11" fmla="*/ 64939 h 503278"/>
                    <a:gd name="connsiteX12" fmla="*/ 316578 w 438339"/>
                    <a:gd name="connsiteY12" fmla="*/ 64939 h 503278"/>
                    <a:gd name="connsiteX13" fmla="*/ 324696 w 438339"/>
                    <a:gd name="connsiteY13" fmla="*/ 56822 h 503278"/>
                    <a:gd name="connsiteX14" fmla="*/ 324696 w 438339"/>
                    <a:gd name="connsiteY14" fmla="*/ 8117 h 503278"/>
                    <a:gd name="connsiteX15" fmla="*/ 316578 w 438339"/>
                    <a:gd name="connsiteY15" fmla="*/ 0 h 503278"/>
                    <a:gd name="connsiteX16" fmla="*/ 121761 w 438339"/>
                    <a:gd name="connsiteY16" fmla="*/ 0 h 503278"/>
                    <a:gd name="connsiteX17" fmla="*/ 113643 w 438339"/>
                    <a:gd name="connsiteY17" fmla="*/ 8117 h 503278"/>
                    <a:gd name="connsiteX18" fmla="*/ 113643 w 438339"/>
                    <a:gd name="connsiteY18" fmla="*/ 56822 h 503278"/>
                    <a:gd name="connsiteX19" fmla="*/ 121761 w 438339"/>
                    <a:gd name="connsiteY19" fmla="*/ 64939 h 503278"/>
                    <a:gd name="connsiteX20" fmla="*/ 129878 w 438339"/>
                    <a:gd name="connsiteY20" fmla="*/ 64939 h 503278"/>
                    <a:gd name="connsiteX21" fmla="*/ 129878 w 438339"/>
                    <a:gd name="connsiteY21" fmla="*/ 81174 h 503278"/>
                    <a:gd name="connsiteX22" fmla="*/ 121761 w 438339"/>
                    <a:gd name="connsiteY22" fmla="*/ 81174 h 503278"/>
                    <a:gd name="connsiteX23" fmla="*/ 113643 w 438339"/>
                    <a:gd name="connsiteY23" fmla="*/ 89291 h 503278"/>
                    <a:gd name="connsiteX24" fmla="*/ 113643 w 438339"/>
                    <a:gd name="connsiteY24" fmla="*/ 137996 h 503278"/>
                    <a:gd name="connsiteX25" fmla="*/ 121761 w 438339"/>
                    <a:gd name="connsiteY25" fmla="*/ 146113 h 503278"/>
                    <a:gd name="connsiteX26" fmla="*/ 129878 w 438339"/>
                    <a:gd name="connsiteY26" fmla="*/ 146113 h 503278"/>
                    <a:gd name="connsiteX27" fmla="*/ 129878 w 438339"/>
                    <a:gd name="connsiteY27" fmla="*/ 162348 h 503278"/>
                    <a:gd name="connsiteX28" fmla="*/ 121761 w 438339"/>
                    <a:gd name="connsiteY28" fmla="*/ 162348 h 503278"/>
                    <a:gd name="connsiteX29" fmla="*/ 113643 w 438339"/>
                    <a:gd name="connsiteY29" fmla="*/ 170465 h 503278"/>
                    <a:gd name="connsiteX30" fmla="*/ 113643 w 438339"/>
                    <a:gd name="connsiteY30" fmla="*/ 178583 h 503278"/>
                    <a:gd name="connsiteX31" fmla="*/ 24352 w 438339"/>
                    <a:gd name="connsiteY31" fmla="*/ 178583 h 503278"/>
                    <a:gd name="connsiteX32" fmla="*/ 0 w 438339"/>
                    <a:gd name="connsiteY32" fmla="*/ 202935 h 503278"/>
                    <a:gd name="connsiteX33" fmla="*/ 0 w 438339"/>
                    <a:gd name="connsiteY33" fmla="*/ 397752 h 503278"/>
                    <a:gd name="connsiteX34" fmla="*/ 24352 w 438339"/>
                    <a:gd name="connsiteY34" fmla="*/ 422104 h 503278"/>
                    <a:gd name="connsiteX35" fmla="*/ 186700 w 438339"/>
                    <a:gd name="connsiteY35" fmla="*/ 422104 h 503278"/>
                    <a:gd name="connsiteX36" fmla="*/ 186700 w 438339"/>
                    <a:gd name="connsiteY36" fmla="*/ 454574 h 503278"/>
                    <a:gd name="connsiteX37" fmla="*/ 146113 w 438339"/>
                    <a:gd name="connsiteY37" fmla="*/ 454574 h 503278"/>
                    <a:gd name="connsiteX38" fmla="*/ 105526 w 438339"/>
                    <a:gd name="connsiteY38" fmla="*/ 495161 h 503278"/>
                    <a:gd name="connsiteX39" fmla="*/ 113643 w 438339"/>
                    <a:gd name="connsiteY39" fmla="*/ 503278 h 503278"/>
                    <a:gd name="connsiteX40" fmla="*/ 324696 w 438339"/>
                    <a:gd name="connsiteY40" fmla="*/ 503278 h 503278"/>
                    <a:gd name="connsiteX41" fmla="*/ 332813 w 438339"/>
                    <a:gd name="connsiteY41" fmla="*/ 495161 h 503278"/>
                    <a:gd name="connsiteX42" fmla="*/ 292226 w 438339"/>
                    <a:gd name="connsiteY42" fmla="*/ 454574 h 503278"/>
                    <a:gd name="connsiteX43" fmla="*/ 251639 w 438339"/>
                    <a:gd name="connsiteY43" fmla="*/ 454574 h 503278"/>
                    <a:gd name="connsiteX44" fmla="*/ 251639 w 438339"/>
                    <a:gd name="connsiteY44" fmla="*/ 422104 h 503278"/>
                    <a:gd name="connsiteX45" fmla="*/ 413987 w 438339"/>
                    <a:gd name="connsiteY45" fmla="*/ 422104 h 503278"/>
                    <a:gd name="connsiteX46" fmla="*/ 438339 w 438339"/>
                    <a:gd name="connsiteY46" fmla="*/ 397752 h 503278"/>
                    <a:gd name="connsiteX47" fmla="*/ 438339 w 438339"/>
                    <a:gd name="connsiteY47" fmla="*/ 202935 h 503278"/>
                    <a:gd name="connsiteX48" fmla="*/ 413987 w 438339"/>
                    <a:gd name="connsiteY48" fmla="*/ 178583 h 503278"/>
                    <a:gd name="connsiteX49" fmla="*/ 129878 w 438339"/>
                    <a:gd name="connsiteY49" fmla="*/ 16235 h 503278"/>
                    <a:gd name="connsiteX50" fmla="*/ 308461 w 438339"/>
                    <a:gd name="connsiteY50" fmla="*/ 16235 h 503278"/>
                    <a:gd name="connsiteX51" fmla="*/ 308461 w 438339"/>
                    <a:gd name="connsiteY51" fmla="*/ 48704 h 503278"/>
                    <a:gd name="connsiteX52" fmla="*/ 129878 w 438339"/>
                    <a:gd name="connsiteY52" fmla="*/ 48704 h 503278"/>
                    <a:gd name="connsiteX53" fmla="*/ 129878 w 438339"/>
                    <a:gd name="connsiteY53" fmla="*/ 16235 h 503278"/>
                    <a:gd name="connsiteX54" fmla="*/ 146113 w 438339"/>
                    <a:gd name="connsiteY54" fmla="*/ 64939 h 503278"/>
                    <a:gd name="connsiteX55" fmla="*/ 292226 w 438339"/>
                    <a:gd name="connsiteY55" fmla="*/ 64939 h 503278"/>
                    <a:gd name="connsiteX56" fmla="*/ 292226 w 438339"/>
                    <a:gd name="connsiteY56" fmla="*/ 81174 h 503278"/>
                    <a:gd name="connsiteX57" fmla="*/ 146113 w 438339"/>
                    <a:gd name="connsiteY57" fmla="*/ 81174 h 503278"/>
                    <a:gd name="connsiteX58" fmla="*/ 146113 w 438339"/>
                    <a:gd name="connsiteY58" fmla="*/ 64939 h 503278"/>
                    <a:gd name="connsiteX59" fmla="*/ 129878 w 438339"/>
                    <a:gd name="connsiteY59" fmla="*/ 97409 h 503278"/>
                    <a:gd name="connsiteX60" fmla="*/ 308461 w 438339"/>
                    <a:gd name="connsiteY60" fmla="*/ 97409 h 503278"/>
                    <a:gd name="connsiteX61" fmla="*/ 308461 w 438339"/>
                    <a:gd name="connsiteY61" fmla="*/ 129878 h 503278"/>
                    <a:gd name="connsiteX62" fmla="*/ 129878 w 438339"/>
                    <a:gd name="connsiteY62" fmla="*/ 129878 h 503278"/>
                    <a:gd name="connsiteX63" fmla="*/ 129878 w 438339"/>
                    <a:gd name="connsiteY63" fmla="*/ 97409 h 503278"/>
                    <a:gd name="connsiteX64" fmla="*/ 146113 w 438339"/>
                    <a:gd name="connsiteY64" fmla="*/ 146113 h 503278"/>
                    <a:gd name="connsiteX65" fmla="*/ 292226 w 438339"/>
                    <a:gd name="connsiteY65" fmla="*/ 146113 h 503278"/>
                    <a:gd name="connsiteX66" fmla="*/ 292226 w 438339"/>
                    <a:gd name="connsiteY66" fmla="*/ 162348 h 503278"/>
                    <a:gd name="connsiteX67" fmla="*/ 146113 w 438339"/>
                    <a:gd name="connsiteY67" fmla="*/ 162348 h 503278"/>
                    <a:gd name="connsiteX68" fmla="*/ 146113 w 438339"/>
                    <a:gd name="connsiteY68" fmla="*/ 146113 h 503278"/>
                    <a:gd name="connsiteX69" fmla="*/ 129878 w 438339"/>
                    <a:gd name="connsiteY69" fmla="*/ 178583 h 503278"/>
                    <a:gd name="connsiteX70" fmla="*/ 308461 w 438339"/>
                    <a:gd name="connsiteY70" fmla="*/ 178583 h 503278"/>
                    <a:gd name="connsiteX71" fmla="*/ 308461 w 438339"/>
                    <a:gd name="connsiteY71" fmla="*/ 211052 h 503278"/>
                    <a:gd name="connsiteX72" fmla="*/ 129878 w 438339"/>
                    <a:gd name="connsiteY72" fmla="*/ 211052 h 503278"/>
                    <a:gd name="connsiteX73" fmla="*/ 129878 w 438339"/>
                    <a:gd name="connsiteY73" fmla="*/ 178583 h 503278"/>
                    <a:gd name="connsiteX74" fmla="*/ 219170 w 438339"/>
                    <a:gd name="connsiteY74" fmla="*/ 340930 h 503278"/>
                    <a:gd name="connsiteX75" fmla="*/ 235404 w 438339"/>
                    <a:gd name="connsiteY75" fmla="*/ 357165 h 503278"/>
                    <a:gd name="connsiteX76" fmla="*/ 219170 w 438339"/>
                    <a:gd name="connsiteY76" fmla="*/ 373400 h 503278"/>
                    <a:gd name="connsiteX77" fmla="*/ 202935 w 438339"/>
                    <a:gd name="connsiteY77" fmla="*/ 357165 h 503278"/>
                    <a:gd name="connsiteX78" fmla="*/ 219170 w 438339"/>
                    <a:gd name="connsiteY78" fmla="*/ 340930 h 503278"/>
                    <a:gd name="connsiteX79" fmla="*/ 315190 w 438339"/>
                    <a:gd name="connsiteY79" fmla="*/ 487043 h 503278"/>
                    <a:gd name="connsiteX80" fmla="*/ 123149 w 438339"/>
                    <a:gd name="connsiteY80" fmla="*/ 487043 h 503278"/>
                    <a:gd name="connsiteX81" fmla="*/ 146113 w 438339"/>
                    <a:gd name="connsiteY81" fmla="*/ 470808 h 503278"/>
                    <a:gd name="connsiteX82" fmla="*/ 292226 w 438339"/>
                    <a:gd name="connsiteY82" fmla="*/ 470808 h 503278"/>
                    <a:gd name="connsiteX83" fmla="*/ 315190 w 438339"/>
                    <a:gd name="connsiteY83" fmla="*/ 487043 h 503278"/>
                    <a:gd name="connsiteX84" fmla="*/ 235404 w 438339"/>
                    <a:gd name="connsiteY84" fmla="*/ 454574 h 503278"/>
                    <a:gd name="connsiteX85" fmla="*/ 202935 w 438339"/>
                    <a:gd name="connsiteY85" fmla="*/ 454574 h 503278"/>
                    <a:gd name="connsiteX86" fmla="*/ 202935 w 438339"/>
                    <a:gd name="connsiteY86" fmla="*/ 422104 h 503278"/>
                    <a:gd name="connsiteX87" fmla="*/ 235404 w 438339"/>
                    <a:gd name="connsiteY87" fmla="*/ 422104 h 503278"/>
                    <a:gd name="connsiteX88" fmla="*/ 235404 w 438339"/>
                    <a:gd name="connsiteY88" fmla="*/ 454574 h 503278"/>
                    <a:gd name="connsiteX89" fmla="*/ 422104 w 438339"/>
                    <a:gd name="connsiteY89" fmla="*/ 397752 h 503278"/>
                    <a:gd name="connsiteX90" fmla="*/ 413987 w 438339"/>
                    <a:gd name="connsiteY90" fmla="*/ 405869 h 503278"/>
                    <a:gd name="connsiteX91" fmla="*/ 24352 w 438339"/>
                    <a:gd name="connsiteY91" fmla="*/ 405869 h 503278"/>
                    <a:gd name="connsiteX92" fmla="*/ 16235 w 438339"/>
                    <a:gd name="connsiteY92" fmla="*/ 397752 h 503278"/>
                    <a:gd name="connsiteX93" fmla="*/ 16235 w 438339"/>
                    <a:gd name="connsiteY93" fmla="*/ 202935 h 503278"/>
                    <a:gd name="connsiteX94" fmla="*/ 24352 w 438339"/>
                    <a:gd name="connsiteY94" fmla="*/ 194817 h 503278"/>
                    <a:gd name="connsiteX95" fmla="*/ 113643 w 438339"/>
                    <a:gd name="connsiteY95" fmla="*/ 194817 h 503278"/>
                    <a:gd name="connsiteX96" fmla="*/ 113643 w 438339"/>
                    <a:gd name="connsiteY96" fmla="*/ 219169 h 503278"/>
                    <a:gd name="connsiteX97" fmla="*/ 121761 w 438339"/>
                    <a:gd name="connsiteY97" fmla="*/ 227287 h 503278"/>
                    <a:gd name="connsiteX98" fmla="*/ 178583 w 438339"/>
                    <a:gd name="connsiteY98" fmla="*/ 227287 h 503278"/>
                    <a:gd name="connsiteX99" fmla="*/ 178583 w 438339"/>
                    <a:gd name="connsiteY99" fmla="*/ 256396 h 503278"/>
                    <a:gd name="connsiteX100" fmla="*/ 158549 w 438339"/>
                    <a:gd name="connsiteY100" fmla="*/ 276430 h 503278"/>
                    <a:gd name="connsiteX101" fmla="*/ 154230 w 438339"/>
                    <a:gd name="connsiteY101" fmla="*/ 275991 h 503278"/>
                    <a:gd name="connsiteX102" fmla="*/ 121761 w 438339"/>
                    <a:gd name="connsiteY102" fmla="*/ 308461 h 503278"/>
                    <a:gd name="connsiteX103" fmla="*/ 154230 w 438339"/>
                    <a:gd name="connsiteY103" fmla="*/ 340930 h 503278"/>
                    <a:gd name="connsiteX104" fmla="*/ 186700 w 438339"/>
                    <a:gd name="connsiteY104" fmla="*/ 308461 h 503278"/>
                    <a:gd name="connsiteX105" fmla="*/ 174573 w 438339"/>
                    <a:gd name="connsiteY105" fmla="*/ 283362 h 503278"/>
                    <a:gd name="connsiteX106" fmla="*/ 192439 w 438339"/>
                    <a:gd name="connsiteY106" fmla="*/ 265495 h 503278"/>
                    <a:gd name="connsiteX107" fmla="*/ 194817 w 438339"/>
                    <a:gd name="connsiteY107" fmla="*/ 259756 h 503278"/>
                    <a:gd name="connsiteX108" fmla="*/ 194817 w 438339"/>
                    <a:gd name="connsiteY108" fmla="*/ 227287 h 503278"/>
                    <a:gd name="connsiteX109" fmla="*/ 211052 w 438339"/>
                    <a:gd name="connsiteY109" fmla="*/ 227287 h 503278"/>
                    <a:gd name="connsiteX110" fmla="*/ 211052 w 438339"/>
                    <a:gd name="connsiteY110" fmla="*/ 325848 h 503278"/>
                    <a:gd name="connsiteX111" fmla="*/ 186700 w 438339"/>
                    <a:gd name="connsiteY111" fmla="*/ 357165 h 503278"/>
                    <a:gd name="connsiteX112" fmla="*/ 219170 w 438339"/>
                    <a:gd name="connsiteY112" fmla="*/ 389635 h 503278"/>
                    <a:gd name="connsiteX113" fmla="*/ 251639 w 438339"/>
                    <a:gd name="connsiteY113" fmla="*/ 357165 h 503278"/>
                    <a:gd name="connsiteX114" fmla="*/ 227287 w 438339"/>
                    <a:gd name="connsiteY114" fmla="*/ 325848 h 503278"/>
                    <a:gd name="connsiteX115" fmla="*/ 227287 w 438339"/>
                    <a:gd name="connsiteY115" fmla="*/ 227287 h 503278"/>
                    <a:gd name="connsiteX116" fmla="*/ 243522 w 438339"/>
                    <a:gd name="connsiteY116" fmla="*/ 227287 h 503278"/>
                    <a:gd name="connsiteX117" fmla="*/ 243522 w 438339"/>
                    <a:gd name="connsiteY117" fmla="*/ 259756 h 503278"/>
                    <a:gd name="connsiteX118" fmla="*/ 245900 w 438339"/>
                    <a:gd name="connsiteY118" fmla="*/ 265495 h 503278"/>
                    <a:gd name="connsiteX119" fmla="*/ 263767 w 438339"/>
                    <a:gd name="connsiteY119" fmla="*/ 283362 h 503278"/>
                    <a:gd name="connsiteX120" fmla="*/ 251639 w 438339"/>
                    <a:gd name="connsiteY120" fmla="*/ 308461 h 503278"/>
                    <a:gd name="connsiteX121" fmla="*/ 284109 w 438339"/>
                    <a:gd name="connsiteY121" fmla="*/ 340930 h 503278"/>
                    <a:gd name="connsiteX122" fmla="*/ 316578 w 438339"/>
                    <a:gd name="connsiteY122" fmla="*/ 308461 h 503278"/>
                    <a:gd name="connsiteX123" fmla="*/ 284109 w 438339"/>
                    <a:gd name="connsiteY123" fmla="*/ 275991 h 503278"/>
                    <a:gd name="connsiteX124" fmla="*/ 279790 w 438339"/>
                    <a:gd name="connsiteY124" fmla="*/ 276430 h 503278"/>
                    <a:gd name="connsiteX125" fmla="*/ 259757 w 438339"/>
                    <a:gd name="connsiteY125" fmla="*/ 256396 h 503278"/>
                    <a:gd name="connsiteX126" fmla="*/ 259757 w 438339"/>
                    <a:gd name="connsiteY126" fmla="*/ 227287 h 503278"/>
                    <a:gd name="connsiteX127" fmla="*/ 316578 w 438339"/>
                    <a:gd name="connsiteY127" fmla="*/ 227287 h 503278"/>
                    <a:gd name="connsiteX128" fmla="*/ 324696 w 438339"/>
                    <a:gd name="connsiteY128" fmla="*/ 219169 h 503278"/>
                    <a:gd name="connsiteX129" fmla="*/ 324696 w 438339"/>
                    <a:gd name="connsiteY129" fmla="*/ 194817 h 503278"/>
                    <a:gd name="connsiteX130" fmla="*/ 413987 w 438339"/>
                    <a:gd name="connsiteY130" fmla="*/ 194817 h 503278"/>
                    <a:gd name="connsiteX131" fmla="*/ 422104 w 438339"/>
                    <a:gd name="connsiteY131" fmla="*/ 202935 h 503278"/>
                    <a:gd name="connsiteX132" fmla="*/ 422104 w 438339"/>
                    <a:gd name="connsiteY132" fmla="*/ 397752 h 503278"/>
                    <a:gd name="connsiteX133" fmla="*/ 170465 w 438339"/>
                    <a:gd name="connsiteY133" fmla="*/ 308461 h 503278"/>
                    <a:gd name="connsiteX134" fmla="*/ 154230 w 438339"/>
                    <a:gd name="connsiteY134" fmla="*/ 324696 h 503278"/>
                    <a:gd name="connsiteX135" fmla="*/ 137996 w 438339"/>
                    <a:gd name="connsiteY135" fmla="*/ 308461 h 503278"/>
                    <a:gd name="connsiteX136" fmla="*/ 154230 w 438339"/>
                    <a:gd name="connsiteY136" fmla="*/ 292226 h 503278"/>
                    <a:gd name="connsiteX137" fmla="*/ 170465 w 438339"/>
                    <a:gd name="connsiteY137" fmla="*/ 308461 h 503278"/>
                    <a:gd name="connsiteX138" fmla="*/ 284109 w 438339"/>
                    <a:gd name="connsiteY138" fmla="*/ 292226 h 503278"/>
                    <a:gd name="connsiteX139" fmla="*/ 300343 w 438339"/>
                    <a:gd name="connsiteY139" fmla="*/ 308461 h 503278"/>
                    <a:gd name="connsiteX140" fmla="*/ 284109 w 438339"/>
                    <a:gd name="connsiteY140" fmla="*/ 324696 h 503278"/>
                    <a:gd name="connsiteX141" fmla="*/ 267874 w 438339"/>
                    <a:gd name="connsiteY141" fmla="*/ 308461 h 503278"/>
                    <a:gd name="connsiteX142" fmla="*/ 284109 w 438339"/>
                    <a:gd name="connsiteY142" fmla="*/ 292226 h 503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438339" h="503278">
                      <a:moveTo>
                        <a:pt x="413987" y="178583"/>
                      </a:moveTo>
                      <a:lnTo>
                        <a:pt x="324696" y="178583"/>
                      </a:lnTo>
                      <a:lnTo>
                        <a:pt x="324696" y="170465"/>
                      </a:lnTo>
                      <a:cubicBezTo>
                        <a:pt x="324696" y="165976"/>
                        <a:pt x="321067" y="162348"/>
                        <a:pt x="316578" y="162348"/>
                      </a:cubicBezTo>
                      <a:lnTo>
                        <a:pt x="308461" y="162348"/>
                      </a:lnTo>
                      <a:lnTo>
                        <a:pt x="308461" y="146113"/>
                      </a:lnTo>
                      <a:lnTo>
                        <a:pt x="316578" y="146113"/>
                      </a:lnTo>
                      <a:cubicBezTo>
                        <a:pt x="321067" y="146113"/>
                        <a:pt x="324696" y="142485"/>
                        <a:pt x="324696" y="137996"/>
                      </a:cubicBezTo>
                      <a:lnTo>
                        <a:pt x="324696" y="89291"/>
                      </a:lnTo>
                      <a:cubicBezTo>
                        <a:pt x="324696" y="84802"/>
                        <a:pt x="321067" y="81174"/>
                        <a:pt x="316578" y="81174"/>
                      </a:cubicBezTo>
                      <a:lnTo>
                        <a:pt x="308461" y="81174"/>
                      </a:lnTo>
                      <a:lnTo>
                        <a:pt x="308461" y="64939"/>
                      </a:lnTo>
                      <a:lnTo>
                        <a:pt x="316578" y="64939"/>
                      </a:lnTo>
                      <a:cubicBezTo>
                        <a:pt x="321067" y="64939"/>
                        <a:pt x="324696" y="61311"/>
                        <a:pt x="324696" y="56822"/>
                      </a:cubicBezTo>
                      <a:lnTo>
                        <a:pt x="324696" y="8117"/>
                      </a:lnTo>
                      <a:cubicBezTo>
                        <a:pt x="324696" y="3628"/>
                        <a:pt x="321067" y="0"/>
                        <a:pt x="316578" y="0"/>
                      </a:cubicBezTo>
                      <a:lnTo>
                        <a:pt x="121761" y="0"/>
                      </a:lnTo>
                      <a:cubicBezTo>
                        <a:pt x="117272" y="0"/>
                        <a:pt x="113643" y="3628"/>
                        <a:pt x="113643" y="8117"/>
                      </a:cubicBezTo>
                      <a:lnTo>
                        <a:pt x="113643" y="56822"/>
                      </a:lnTo>
                      <a:cubicBezTo>
                        <a:pt x="113643" y="61311"/>
                        <a:pt x="117272" y="64939"/>
                        <a:pt x="121761" y="64939"/>
                      </a:cubicBezTo>
                      <a:lnTo>
                        <a:pt x="129878" y="64939"/>
                      </a:lnTo>
                      <a:lnTo>
                        <a:pt x="129878" y="81174"/>
                      </a:lnTo>
                      <a:lnTo>
                        <a:pt x="121761" y="81174"/>
                      </a:lnTo>
                      <a:cubicBezTo>
                        <a:pt x="117272" y="81174"/>
                        <a:pt x="113643" y="84802"/>
                        <a:pt x="113643" y="89291"/>
                      </a:cubicBezTo>
                      <a:lnTo>
                        <a:pt x="113643" y="137996"/>
                      </a:lnTo>
                      <a:cubicBezTo>
                        <a:pt x="113643" y="142485"/>
                        <a:pt x="117272" y="146113"/>
                        <a:pt x="121761" y="146113"/>
                      </a:cubicBezTo>
                      <a:lnTo>
                        <a:pt x="129878" y="146113"/>
                      </a:lnTo>
                      <a:lnTo>
                        <a:pt x="129878" y="162348"/>
                      </a:lnTo>
                      <a:lnTo>
                        <a:pt x="121761" y="162348"/>
                      </a:lnTo>
                      <a:cubicBezTo>
                        <a:pt x="117272" y="162348"/>
                        <a:pt x="113643" y="165976"/>
                        <a:pt x="113643" y="170465"/>
                      </a:cubicBezTo>
                      <a:lnTo>
                        <a:pt x="113643" y="178583"/>
                      </a:lnTo>
                      <a:lnTo>
                        <a:pt x="24352" y="178583"/>
                      </a:lnTo>
                      <a:cubicBezTo>
                        <a:pt x="10926" y="178583"/>
                        <a:pt x="0" y="189509"/>
                        <a:pt x="0" y="202935"/>
                      </a:cubicBezTo>
                      <a:lnTo>
                        <a:pt x="0" y="397752"/>
                      </a:lnTo>
                      <a:cubicBezTo>
                        <a:pt x="0" y="411178"/>
                        <a:pt x="10926" y="422104"/>
                        <a:pt x="24352" y="422104"/>
                      </a:cubicBezTo>
                      <a:lnTo>
                        <a:pt x="186700" y="422104"/>
                      </a:lnTo>
                      <a:lnTo>
                        <a:pt x="186700" y="454574"/>
                      </a:lnTo>
                      <a:lnTo>
                        <a:pt x="146113" y="454574"/>
                      </a:lnTo>
                      <a:cubicBezTo>
                        <a:pt x="123733" y="454574"/>
                        <a:pt x="105526" y="472781"/>
                        <a:pt x="105526" y="495161"/>
                      </a:cubicBezTo>
                      <a:cubicBezTo>
                        <a:pt x="105526" y="499650"/>
                        <a:pt x="109155" y="503278"/>
                        <a:pt x="113643" y="503278"/>
                      </a:cubicBezTo>
                      <a:lnTo>
                        <a:pt x="324696" y="503278"/>
                      </a:lnTo>
                      <a:cubicBezTo>
                        <a:pt x="329185" y="503278"/>
                        <a:pt x="332813" y="499650"/>
                        <a:pt x="332813" y="495161"/>
                      </a:cubicBezTo>
                      <a:cubicBezTo>
                        <a:pt x="332813" y="472781"/>
                        <a:pt x="314606" y="454574"/>
                        <a:pt x="292226" y="454574"/>
                      </a:cubicBezTo>
                      <a:lnTo>
                        <a:pt x="251639" y="454574"/>
                      </a:lnTo>
                      <a:lnTo>
                        <a:pt x="251639" y="422104"/>
                      </a:lnTo>
                      <a:lnTo>
                        <a:pt x="413987" y="422104"/>
                      </a:lnTo>
                      <a:cubicBezTo>
                        <a:pt x="427413" y="422104"/>
                        <a:pt x="438339" y="411178"/>
                        <a:pt x="438339" y="397752"/>
                      </a:cubicBezTo>
                      <a:lnTo>
                        <a:pt x="438339" y="202935"/>
                      </a:lnTo>
                      <a:cubicBezTo>
                        <a:pt x="438339" y="189509"/>
                        <a:pt x="427413" y="178583"/>
                        <a:pt x="413987" y="178583"/>
                      </a:cubicBezTo>
                      <a:close/>
                      <a:moveTo>
                        <a:pt x="129878" y="16235"/>
                      </a:moveTo>
                      <a:lnTo>
                        <a:pt x="308461" y="16235"/>
                      </a:lnTo>
                      <a:lnTo>
                        <a:pt x="308461" y="48704"/>
                      </a:lnTo>
                      <a:lnTo>
                        <a:pt x="129878" y="48704"/>
                      </a:lnTo>
                      <a:lnTo>
                        <a:pt x="129878" y="16235"/>
                      </a:lnTo>
                      <a:close/>
                      <a:moveTo>
                        <a:pt x="146113" y="64939"/>
                      </a:moveTo>
                      <a:lnTo>
                        <a:pt x="292226" y="64939"/>
                      </a:lnTo>
                      <a:lnTo>
                        <a:pt x="292226" y="81174"/>
                      </a:lnTo>
                      <a:lnTo>
                        <a:pt x="146113" y="81174"/>
                      </a:lnTo>
                      <a:lnTo>
                        <a:pt x="146113" y="64939"/>
                      </a:lnTo>
                      <a:close/>
                      <a:moveTo>
                        <a:pt x="129878" y="97409"/>
                      </a:moveTo>
                      <a:lnTo>
                        <a:pt x="308461" y="97409"/>
                      </a:lnTo>
                      <a:lnTo>
                        <a:pt x="308461" y="129878"/>
                      </a:lnTo>
                      <a:lnTo>
                        <a:pt x="129878" y="129878"/>
                      </a:lnTo>
                      <a:lnTo>
                        <a:pt x="129878" y="97409"/>
                      </a:lnTo>
                      <a:close/>
                      <a:moveTo>
                        <a:pt x="146113" y="146113"/>
                      </a:moveTo>
                      <a:lnTo>
                        <a:pt x="292226" y="146113"/>
                      </a:lnTo>
                      <a:lnTo>
                        <a:pt x="292226" y="162348"/>
                      </a:lnTo>
                      <a:lnTo>
                        <a:pt x="146113" y="162348"/>
                      </a:lnTo>
                      <a:lnTo>
                        <a:pt x="146113" y="146113"/>
                      </a:lnTo>
                      <a:close/>
                      <a:moveTo>
                        <a:pt x="129878" y="178583"/>
                      </a:moveTo>
                      <a:lnTo>
                        <a:pt x="308461" y="178583"/>
                      </a:lnTo>
                      <a:lnTo>
                        <a:pt x="308461" y="211052"/>
                      </a:lnTo>
                      <a:lnTo>
                        <a:pt x="129878" y="211052"/>
                      </a:lnTo>
                      <a:lnTo>
                        <a:pt x="129878" y="178583"/>
                      </a:lnTo>
                      <a:close/>
                      <a:moveTo>
                        <a:pt x="219170" y="340930"/>
                      </a:moveTo>
                      <a:cubicBezTo>
                        <a:pt x="228123" y="340930"/>
                        <a:pt x="235404" y="348212"/>
                        <a:pt x="235404" y="357165"/>
                      </a:cubicBezTo>
                      <a:cubicBezTo>
                        <a:pt x="235404" y="366119"/>
                        <a:pt x="228123" y="373400"/>
                        <a:pt x="219170" y="373400"/>
                      </a:cubicBezTo>
                      <a:cubicBezTo>
                        <a:pt x="210216" y="373400"/>
                        <a:pt x="202935" y="366119"/>
                        <a:pt x="202935" y="357165"/>
                      </a:cubicBezTo>
                      <a:cubicBezTo>
                        <a:pt x="202935" y="348212"/>
                        <a:pt x="210216" y="340930"/>
                        <a:pt x="219170" y="340930"/>
                      </a:cubicBezTo>
                      <a:close/>
                      <a:moveTo>
                        <a:pt x="315190" y="487043"/>
                      </a:moveTo>
                      <a:lnTo>
                        <a:pt x="123149" y="487043"/>
                      </a:lnTo>
                      <a:cubicBezTo>
                        <a:pt x="126501" y="477595"/>
                        <a:pt x="135528" y="470808"/>
                        <a:pt x="146113" y="470808"/>
                      </a:cubicBezTo>
                      <a:lnTo>
                        <a:pt x="292226" y="470808"/>
                      </a:lnTo>
                      <a:cubicBezTo>
                        <a:pt x="302811" y="470808"/>
                        <a:pt x="311838" y="477595"/>
                        <a:pt x="315190" y="487043"/>
                      </a:cubicBezTo>
                      <a:close/>
                      <a:moveTo>
                        <a:pt x="235404" y="454574"/>
                      </a:moveTo>
                      <a:lnTo>
                        <a:pt x="202935" y="454574"/>
                      </a:lnTo>
                      <a:lnTo>
                        <a:pt x="202935" y="422104"/>
                      </a:lnTo>
                      <a:lnTo>
                        <a:pt x="235404" y="422104"/>
                      </a:lnTo>
                      <a:lnTo>
                        <a:pt x="235404" y="454574"/>
                      </a:lnTo>
                      <a:close/>
                      <a:moveTo>
                        <a:pt x="422104" y="397752"/>
                      </a:moveTo>
                      <a:cubicBezTo>
                        <a:pt x="422104" y="402233"/>
                        <a:pt x="418468" y="405869"/>
                        <a:pt x="413987" y="405869"/>
                      </a:cubicBezTo>
                      <a:lnTo>
                        <a:pt x="24352" y="405869"/>
                      </a:lnTo>
                      <a:cubicBezTo>
                        <a:pt x="19871" y="405869"/>
                        <a:pt x="16235" y="402233"/>
                        <a:pt x="16235" y="397752"/>
                      </a:cubicBezTo>
                      <a:lnTo>
                        <a:pt x="16235" y="202935"/>
                      </a:lnTo>
                      <a:cubicBezTo>
                        <a:pt x="16235" y="198454"/>
                        <a:pt x="19871" y="194817"/>
                        <a:pt x="24352" y="194817"/>
                      </a:cubicBezTo>
                      <a:lnTo>
                        <a:pt x="113643" y="194817"/>
                      </a:lnTo>
                      <a:lnTo>
                        <a:pt x="113643" y="219169"/>
                      </a:lnTo>
                      <a:cubicBezTo>
                        <a:pt x="113643" y="223658"/>
                        <a:pt x="117272" y="227287"/>
                        <a:pt x="121761" y="227287"/>
                      </a:cubicBezTo>
                      <a:lnTo>
                        <a:pt x="178583" y="227287"/>
                      </a:lnTo>
                      <a:lnTo>
                        <a:pt x="178583" y="256396"/>
                      </a:lnTo>
                      <a:lnTo>
                        <a:pt x="158549" y="276430"/>
                      </a:lnTo>
                      <a:cubicBezTo>
                        <a:pt x="157120" y="276235"/>
                        <a:pt x="155708" y="275991"/>
                        <a:pt x="154230" y="275991"/>
                      </a:cubicBezTo>
                      <a:cubicBezTo>
                        <a:pt x="136323" y="275991"/>
                        <a:pt x="121761" y="290554"/>
                        <a:pt x="121761" y="308461"/>
                      </a:cubicBezTo>
                      <a:cubicBezTo>
                        <a:pt x="121761" y="326368"/>
                        <a:pt x="136323" y="340930"/>
                        <a:pt x="154230" y="340930"/>
                      </a:cubicBezTo>
                      <a:cubicBezTo>
                        <a:pt x="172137" y="340930"/>
                        <a:pt x="186700" y="326368"/>
                        <a:pt x="186700" y="308461"/>
                      </a:cubicBezTo>
                      <a:cubicBezTo>
                        <a:pt x="186700" y="298290"/>
                        <a:pt x="181911" y="289320"/>
                        <a:pt x="174573" y="283362"/>
                      </a:cubicBezTo>
                      <a:lnTo>
                        <a:pt x="192439" y="265495"/>
                      </a:lnTo>
                      <a:cubicBezTo>
                        <a:pt x="193965" y="263977"/>
                        <a:pt x="194817" y="261916"/>
                        <a:pt x="194817" y="259756"/>
                      </a:cubicBezTo>
                      <a:lnTo>
                        <a:pt x="194817" y="227287"/>
                      </a:lnTo>
                      <a:lnTo>
                        <a:pt x="211052" y="227287"/>
                      </a:lnTo>
                      <a:lnTo>
                        <a:pt x="211052" y="325848"/>
                      </a:lnTo>
                      <a:cubicBezTo>
                        <a:pt x="197082" y="329477"/>
                        <a:pt x="186700" y="342075"/>
                        <a:pt x="186700" y="357165"/>
                      </a:cubicBezTo>
                      <a:cubicBezTo>
                        <a:pt x="186700" y="375072"/>
                        <a:pt x="201263" y="389635"/>
                        <a:pt x="219170" y="389635"/>
                      </a:cubicBezTo>
                      <a:cubicBezTo>
                        <a:pt x="237077" y="389635"/>
                        <a:pt x="251639" y="375072"/>
                        <a:pt x="251639" y="357165"/>
                      </a:cubicBezTo>
                      <a:cubicBezTo>
                        <a:pt x="251639" y="342075"/>
                        <a:pt x="241257" y="329477"/>
                        <a:pt x="227287" y="325848"/>
                      </a:cubicBezTo>
                      <a:lnTo>
                        <a:pt x="227287" y="227287"/>
                      </a:lnTo>
                      <a:lnTo>
                        <a:pt x="243522" y="227287"/>
                      </a:lnTo>
                      <a:lnTo>
                        <a:pt x="243522" y="259756"/>
                      </a:lnTo>
                      <a:cubicBezTo>
                        <a:pt x="243522" y="261916"/>
                        <a:pt x="244374" y="263977"/>
                        <a:pt x="245900" y="265495"/>
                      </a:cubicBezTo>
                      <a:lnTo>
                        <a:pt x="263767" y="283362"/>
                      </a:lnTo>
                      <a:cubicBezTo>
                        <a:pt x="256428" y="289320"/>
                        <a:pt x="251639" y="298290"/>
                        <a:pt x="251639" y="308461"/>
                      </a:cubicBezTo>
                      <a:cubicBezTo>
                        <a:pt x="251639" y="326368"/>
                        <a:pt x="266202" y="340930"/>
                        <a:pt x="284109" y="340930"/>
                      </a:cubicBezTo>
                      <a:cubicBezTo>
                        <a:pt x="302016" y="340930"/>
                        <a:pt x="316578" y="326368"/>
                        <a:pt x="316578" y="308461"/>
                      </a:cubicBezTo>
                      <a:cubicBezTo>
                        <a:pt x="316578" y="290554"/>
                        <a:pt x="302016" y="275991"/>
                        <a:pt x="284109" y="275991"/>
                      </a:cubicBezTo>
                      <a:cubicBezTo>
                        <a:pt x="282631" y="275991"/>
                        <a:pt x="281219" y="276235"/>
                        <a:pt x="279790" y="276430"/>
                      </a:cubicBezTo>
                      <a:lnTo>
                        <a:pt x="259757" y="256396"/>
                      </a:lnTo>
                      <a:lnTo>
                        <a:pt x="259757" y="227287"/>
                      </a:lnTo>
                      <a:lnTo>
                        <a:pt x="316578" y="227287"/>
                      </a:lnTo>
                      <a:cubicBezTo>
                        <a:pt x="321067" y="227287"/>
                        <a:pt x="324696" y="223658"/>
                        <a:pt x="324696" y="219169"/>
                      </a:cubicBezTo>
                      <a:lnTo>
                        <a:pt x="324696" y="194817"/>
                      </a:lnTo>
                      <a:lnTo>
                        <a:pt x="413987" y="194817"/>
                      </a:lnTo>
                      <a:cubicBezTo>
                        <a:pt x="418468" y="194817"/>
                        <a:pt x="422104" y="198454"/>
                        <a:pt x="422104" y="202935"/>
                      </a:cubicBezTo>
                      <a:lnTo>
                        <a:pt x="422104" y="397752"/>
                      </a:lnTo>
                      <a:close/>
                      <a:moveTo>
                        <a:pt x="170465" y="308461"/>
                      </a:moveTo>
                      <a:cubicBezTo>
                        <a:pt x="170465" y="317414"/>
                        <a:pt x="163184" y="324696"/>
                        <a:pt x="154230" y="324696"/>
                      </a:cubicBezTo>
                      <a:cubicBezTo>
                        <a:pt x="145277" y="324696"/>
                        <a:pt x="137996" y="317414"/>
                        <a:pt x="137996" y="308461"/>
                      </a:cubicBezTo>
                      <a:cubicBezTo>
                        <a:pt x="137996" y="299507"/>
                        <a:pt x="145277" y="292226"/>
                        <a:pt x="154230" y="292226"/>
                      </a:cubicBezTo>
                      <a:cubicBezTo>
                        <a:pt x="163184" y="292226"/>
                        <a:pt x="170465" y="299507"/>
                        <a:pt x="170465" y="308461"/>
                      </a:cubicBezTo>
                      <a:close/>
                      <a:moveTo>
                        <a:pt x="284109" y="292226"/>
                      </a:moveTo>
                      <a:cubicBezTo>
                        <a:pt x="293062" y="292226"/>
                        <a:pt x="300343" y="299507"/>
                        <a:pt x="300343" y="308461"/>
                      </a:cubicBezTo>
                      <a:cubicBezTo>
                        <a:pt x="300343" y="317414"/>
                        <a:pt x="293062" y="324696"/>
                        <a:pt x="284109" y="324696"/>
                      </a:cubicBezTo>
                      <a:cubicBezTo>
                        <a:pt x="275155" y="324696"/>
                        <a:pt x="267874" y="317414"/>
                        <a:pt x="267874" y="308461"/>
                      </a:cubicBezTo>
                      <a:cubicBezTo>
                        <a:pt x="267874" y="299507"/>
                        <a:pt x="275155" y="292226"/>
                        <a:pt x="284109" y="292226"/>
                      </a:cubicBezTo>
                      <a:close/>
                    </a:path>
                  </a:pathLst>
                </a:custGeom>
                <a:solidFill>
                  <a:schemeClr val="bg1"/>
                </a:solidFill>
                <a:ln w="8037" cap="flat">
                  <a:noFill/>
                  <a:prstDash val="solid"/>
                  <a:miter/>
                </a:ln>
              </p:spPr>
              <p:txBody>
                <a:bodyPr rtlCol="0" anchor="ctr"/>
                <a:lstStyle/>
                <a:p>
                  <a:endParaRPr lang="en-AU" sz="1463"/>
                </a:p>
              </p:txBody>
            </p:sp>
            <p:sp>
              <p:nvSpPr>
                <p:cNvPr id="77" name="Freeform: Shape 76">
                  <a:extLst>
                    <a:ext uri="{FF2B5EF4-FFF2-40B4-BE49-F238E27FC236}">
                      <a16:creationId xmlns:a16="http://schemas.microsoft.com/office/drawing/2014/main" id="{97E2495A-AC3F-4AA1-9AE7-E9EB65289D2C}"/>
                    </a:ext>
                  </a:extLst>
                </p:cNvPr>
                <p:cNvSpPr/>
                <p:nvPr/>
              </p:nvSpPr>
              <p:spPr>
                <a:xfrm>
                  <a:off x="3477171" y="2293690"/>
                  <a:ext cx="146113" cy="178583"/>
                </a:xfrm>
                <a:custGeom>
                  <a:avLst/>
                  <a:gdLst>
                    <a:gd name="connsiteX0" fmla="*/ 16235 w 146113"/>
                    <a:gd name="connsiteY0" fmla="*/ 16235 h 178582"/>
                    <a:gd name="connsiteX1" fmla="*/ 64939 w 146113"/>
                    <a:gd name="connsiteY1" fmla="*/ 16235 h 178582"/>
                    <a:gd name="connsiteX2" fmla="*/ 64939 w 146113"/>
                    <a:gd name="connsiteY2" fmla="*/ 0 h 178582"/>
                    <a:gd name="connsiteX3" fmla="*/ 8117 w 146113"/>
                    <a:gd name="connsiteY3" fmla="*/ 0 h 178582"/>
                    <a:gd name="connsiteX4" fmla="*/ 0 w 146113"/>
                    <a:gd name="connsiteY4" fmla="*/ 8117 h 178582"/>
                    <a:gd name="connsiteX5" fmla="*/ 0 w 146113"/>
                    <a:gd name="connsiteY5" fmla="*/ 170465 h 178582"/>
                    <a:gd name="connsiteX6" fmla="*/ 8117 w 146113"/>
                    <a:gd name="connsiteY6" fmla="*/ 178583 h 178582"/>
                    <a:gd name="connsiteX7" fmla="*/ 146113 w 146113"/>
                    <a:gd name="connsiteY7" fmla="*/ 178583 h 178582"/>
                    <a:gd name="connsiteX8" fmla="*/ 146113 w 146113"/>
                    <a:gd name="connsiteY8" fmla="*/ 162348 h 178582"/>
                    <a:gd name="connsiteX9" fmla="*/ 16235 w 146113"/>
                    <a:gd name="connsiteY9" fmla="*/ 162348 h 178582"/>
                    <a:gd name="connsiteX10" fmla="*/ 16235 w 146113"/>
                    <a:gd name="connsiteY10" fmla="*/ 16235 h 17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6113" h="178582">
                      <a:moveTo>
                        <a:pt x="16235" y="16235"/>
                      </a:moveTo>
                      <a:lnTo>
                        <a:pt x="64939" y="16235"/>
                      </a:lnTo>
                      <a:lnTo>
                        <a:pt x="64939" y="0"/>
                      </a:lnTo>
                      <a:lnTo>
                        <a:pt x="8117" y="0"/>
                      </a:lnTo>
                      <a:cubicBezTo>
                        <a:pt x="3628" y="0"/>
                        <a:pt x="0" y="3628"/>
                        <a:pt x="0" y="8117"/>
                      </a:cubicBezTo>
                      <a:lnTo>
                        <a:pt x="0" y="170465"/>
                      </a:lnTo>
                      <a:cubicBezTo>
                        <a:pt x="0" y="174954"/>
                        <a:pt x="3628" y="178583"/>
                        <a:pt x="8117" y="178583"/>
                      </a:cubicBezTo>
                      <a:lnTo>
                        <a:pt x="146113" y="178583"/>
                      </a:lnTo>
                      <a:lnTo>
                        <a:pt x="146113" y="162348"/>
                      </a:lnTo>
                      <a:lnTo>
                        <a:pt x="16235" y="162348"/>
                      </a:lnTo>
                      <a:lnTo>
                        <a:pt x="16235" y="16235"/>
                      </a:lnTo>
                      <a:close/>
                    </a:path>
                  </a:pathLst>
                </a:custGeom>
                <a:solidFill>
                  <a:schemeClr val="bg1"/>
                </a:solidFill>
                <a:ln w="8037" cap="flat">
                  <a:noFill/>
                  <a:prstDash val="solid"/>
                  <a:miter/>
                </a:ln>
              </p:spPr>
              <p:txBody>
                <a:bodyPr rtlCol="0" anchor="ctr"/>
                <a:lstStyle/>
                <a:p>
                  <a:endParaRPr lang="en-AU" sz="1463"/>
                </a:p>
              </p:txBody>
            </p:sp>
            <p:sp>
              <p:nvSpPr>
                <p:cNvPr id="78" name="Freeform: Shape 77">
                  <a:extLst>
                    <a:ext uri="{FF2B5EF4-FFF2-40B4-BE49-F238E27FC236}">
                      <a16:creationId xmlns:a16="http://schemas.microsoft.com/office/drawing/2014/main" id="{7D2ECFCF-8DB1-4145-8D68-BE2F0B2D60BC}"/>
                    </a:ext>
                  </a:extLst>
                </p:cNvPr>
                <p:cNvSpPr/>
                <p:nvPr/>
              </p:nvSpPr>
              <p:spPr>
                <a:xfrm>
                  <a:off x="3704457" y="2293690"/>
                  <a:ext cx="146113" cy="178583"/>
                </a:xfrm>
                <a:custGeom>
                  <a:avLst/>
                  <a:gdLst>
                    <a:gd name="connsiteX0" fmla="*/ 137996 w 146113"/>
                    <a:gd name="connsiteY0" fmla="*/ 0 h 178582"/>
                    <a:gd name="connsiteX1" fmla="*/ 81174 w 146113"/>
                    <a:gd name="connsiteY1" fmla="*/ 0 h 178582"/>
                    <a:gd name="connsiteX2" fmla="*/ 81174 w 146113"/>
                    <a:gd name="connsiteY2" fmla="*/ 16235 h 178582"/>
                    <a:gd name="connsiteX3" fmla="*/ 129878 w 146113"/>
                    <a:gd name="connsiteY3" fmla="*/ 16235 h 178582"/>
                    <a:gd name="connsiteX4" fmla="*/ 129878 w 146113"/>
                    <a:gd name="connsiteY4" fmla="*/ 162348 h 178582"/>
                    <a:gd name="connsiteX5" fmla="*/ 0 w 146113"/>
                    <a:gd name="connsiteY5" fmla="*/ 162348 h 178582"/>
                    <a:gd name="connsiteX6" fmla="*/ 0 w 146113"/>
                    <a:gd name="connsiteY6" fmla="*/ 178583 h 178582"/>
                    <a:gd name="connsiteX7" fmla="*/ 137996 w 146113"/>
                    <a:gd name="connsiteY7" fmla="*/ 178583 h 178582"/>
                    <a:gd name="connsiteX8" fmla="*/ 146113 w 146113"/>
                    <a:gd name="connsiteY8" fmla="*/ 170465 h 178582"/>
                    <a:gd name="connsiteX9" fmla="*/ 146113 w 146113"/>
                    <a:gd name="connsiteY9" fmla="*/ 8117 h 178582"/>
                    <a:gd name="connsiteX10" fmla="*/ 137996 w 146113"/>
                    <a:gd name="connsiteY10" fmla="*/ 0 h 17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6113" h="178582">
                      <a:moveTo>
                        <a:pt x="137996" y="0"/>
                      </a:moveTo>
                      <a:lnTo>
                        <a:pt x="81174" y="0"/>
                      </a:lnTo>
                      <a:lnTo>
                        <a:pt x="81174" y="16235"/>
                      </a:lnTo>
                      <a:lnTo>
                        <a:pt x="129878" y="16235"/>
                      </a:lnTo>
                      <a:lnTo>
                        <a:pt x="129878" y="162348"/>
                      </a:lnTo>
                      <a:lnTo>
                        <a:pt x="0" y="162348"/>
                      </a:lnTo>
                      <a:lnTo>
                        <a:pt x="0" y="178583"/>
                      </a:lnTo>
                      <a:lnTo>
                        <a:pt x="137996" y="178583"/>
                      </a:lnTo>
                      <a:cubicBezTo>
                        <a:pt x="142485" y="178583"/>
                        <a:pt x="146113" y="174954"/>
                        <a:pt x="146113" y="170465"/>
                      </a:cubicBezTo>
                      <a:lnTo>
                        <a:pt x="146113" y="8117"/>
                      </a:lnTo>
                      <a:cubicBezTo>
                        <a:pt x="146113" y="3628"/>
                        <a:pt x="142485" y="0"/>
                        <a:pt x="137996" y="0"/>
                      </a:cubicBezTo>
                      <a:close/>
                    </a:path>
                  </a:pathLst>
                </a:custGeom>
                <a:solidFill>
                  <a:schemeClr val="bg1"/>
                </a:solidFill>
                <a:ln w="8037" cap="flat">
                  <a:noFill/>
                  <a:prstDash val="solid"/>
                  <a:miter/>
                </a:ln>
              </p:spPr>
              <p:txBody>
                <a:bodyPr rtlCol="0" anchor="ctr"/>
                <a:lstStyle/>
                <a:p>
                  <a:endParaRPr lang="en-AU" sz="1463"/>
                </a:p>
              </p:txBody>
            </p:sp>
          </p:grpSp>
          <p:sp>
            <p:nvSpPr>
              <p:cNvPr id="75" name="Arrow: U-Turn Milestone 3" title="Timeline Arrow">
                <a:extLst>
                  <a:ext uri="{FF2B5EF4-FFF2-40B4-BE49-F238E27FC236}">
                    <a16:creationId xmlns:a16="http://schemas.microsoft.com/office/drawing/2014/main" id="{34169731-A78D-4862-A3A3-348BC189E78C}"/>
                  </a:ext>
                </a:extLst>
              </p:cNvPr>
              <p:cNvSpPr/>
              <p:nvPr/>
            </p:nvSpPr>
            <p:spPr>
              <a:xfrm>
                <a:off x="4524091" y="2192147"/>
                <a:ext cx="893303" cy="1235070"/>
              </a:xfrm>
              <a:prstGeom prst="uturnArrow">
                <a:avLst>
                  <a:gd name="adj1" fmla="val 27292"/>
                  <a:gd name="adj2" fmla="val 13691"/>
                  <a:gd name="adj3" fmla="val 16965"/>
                  <a:gd name="adj4" fmla="val 36950"/>
                  <a:gd name="adj5" fmla="val 9683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1463">
                  <a:solidFill>
                    <a:schemeClr val="tx1"/>
                  </a:solidFill>
                </a:endParaRPr>
              </a:p>
            </p:txBody>
          </p:sp>
        </p:grpSp>
        <p:sp>
          <p:nvSpPr>
            <p:cNvPr id="27" name="Arrow: U-Turn Milestone 3" title="Timeline Arrow">
              <a:extLst>
                <a:ext uri="{FF2B5EF4-FFF2-40B4-BE49-F238E27FC236}">
                  <a16:creationId xmlns:a16="http://schemas.microsoft.com/office/drawing/2014/main" id="{AC9B5653-20F1-4A65-93F9-CAD7F228B45B}"/>
                </a:ext>
              </a:extLst>
            </p:cNvPr>
            <p:cNvSpPr/>
            <p:nvPr/>
          </p:nvSpPr>
          <p:spPr>
            <a:xfrm rot="10800000" flipH="1">
              <a:off x="3506799" y="2153056"/>
              <a:ext cx="725809" cy="856843"/>
            </a:xfrm>
            <a:prstGeom prst="uturnArrow">
              <a:avLst>
                <a:gd name="adj1" fmla="val 27292"/>
                <a:gd name="adj2" fmla="val 13691"/>
                <a:gd name="adj3" fmla="val 16965"/>
                <a:gd name="adj4" fmla="val 35088"/>
                <a:gd name="adj5" fmla="val 9683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1463">
                <a:solidFill>
                  <a:schemeClr val="tx1"/>
                </a:solidFill>
              </a:endParaRPr>
            </a:p>
          </p:txBody>
        </p:sp>
        <p:grpSp>
          <p:nvGrpSpPr>
            <p:cNvPr id="28" name="Group 27">
              <a:extLst>
                <a:ext uri="{FF2B5EF4-FFF2-40B4-BE49-F238E27FC236}">
                  <a16:creationId xmlns:a16="http://schemas.microsoft.com/office/drawing/2014/main" id="{B4C5CB84-5BBD-4020-90A2-1F0B595682E7}"/>
                </a:ext>
              </a:extLst>
            </p:cNvPr>
            <p:cNvGrpSpPr/>
            <p:nvPr/>
          </p:nvGrpSpPr>
          <p:grpSpPr>
            <a:xfrm>
              <a:off x="3611779" y="2643588"/>
              <a:ext cx="503944" cy="503943"/>
              <a:chOff x="3611779" y="2769325"/>
              <a:chExt cx="503944" cy="503943"/>
            </a:xfrm>
          </p:grpSpPr>
          <p:sp>
            <p:nvSpPr>
              <p:cNvPr id="33" name="Oval 32" title="Circle Background">
                <a:extLst>
                  <a:ext uri="{FF2B5EF4-FFF2-40B4-BE49-F238E27FC236}">
                    <a16:creationId xmlns:a16="http://schemas.microsoft.com/office/drawing/2014/main" id="{FA339823-6835-46B7-9A05-335D42A17F65}"/>
                  </a:ext>
                </a:extLst>
              </p:cNvPr>
              <p:cNvSpPr/>
              <p:nvPr/>
            </p:nvSpPr>
            <p:spPr>
              <a:xfrm flipH="1">
                <a:off x="3611779" y="2769325"/>
                <a:ext cx="503944" cy="503943"/>
              </a:xfrm>
              <a:prstGeom prst="ellips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1463" dirty="0"/>
              </a:p>
            </p:txBody>
          </p:sp>
          <p:grpSp>
            <p:nvGrpSpPr>
              <p:cNvPr id="34" name="Graphic 1033">
                <a:extLst>
                  <a:ext uri="{FF2B5EF4-FFF2-40B4-BE49-F238E27FC236}">
                    <a16:creationId xmlns:a16="http://schemas.microsoft.com/office/drawing/2014/main" id="{B5363FCE-374B-4354-8DE0-10E0824B3347}"/>
                  </a:ext>
                </a:extLst>
              </p:cNvPr>
              <p:cNvGrpSpPr/>
              <p:nvPr/>
            </p:nvGrpSpPr>
            <p:grpSpPr>
              <a:xfrm flipH="1">
                <a:off x="3680002" y="2840349"/>
                <a:ext cx="365779" cy="362123"/>
                <a:chOff x="3443222" y="4631458"/>
                <a:chExt cx="466965" cy="462296"/>
              </a:xfrm>
              <a:solidFill>
                <a:srgbClr val="FFFFFF"/>
              </a:solidFill>
            </p:grpSpPr>
            <p:grpSp>
              <p:nvGrpSpPr>
                <p:cNvPr id="35" name="Graphic 1033">
                  <a:extLst>
                    <a:ext uri="{FF2B5EF4-FFF2-40B4-BE49-F238E27FC236}">
                      <a16:creationId xmlns:a16="http://schemas.microsoft.com/office/drawing/2014/main" id="{AA6B0247-5D93-4BF1-B832-91570B88732F}"/>
                    </a:ext>
                  </a:extLst>
                </p:cNvPr>
                <p:cNvGrpSpPr/>
                <p:nvPr/>
              </p:nvGrpSpPr>
              <p:grpSpPr>
                <a:xfrm>
                  <a:off x="3461403" y="4648685"/>
                  <a:ext cx="429608" cy="427274"/>
                  <a:chOff x="3461403" y="4648685"/>
                  <a:chExt cx="429608" cy="427274"/>
                </a:xfrm>
                <a:solidFill>
                  <a:srgbClr val="FFFFFF"/>
                </a:solidFill>
              </p:grpSpPr>
              <p:sp>
                <p:nvSpPr>
                  <p:cNvPr id="53" name="Freeform: Shape 52">
                    <a:extLst>
                      <a:ext uri="{FF2B5EF4-FFF2-40B4-BE49-F238E27FC236}">
                        <a16:creationId xmlns:a16="http://schemas.microsoft.com/office/drawing/2014/main" id="{6B119914-AE84-4A3C-A242-4C80704AA32B}"/>
                      </a:ext>
                    </a:extLst>
                  </p:cNvPr>
                  <p:cNvSpPr/>
                  <p:nvPr/>
                </p:nvSpPr>
                <p:spPr>
                  <a:xfrm>
                    <a:off x="3668094" y="4648685"/>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1463"/>
                  </a:p>
                </p:txBody>
              </p:sp>
              <p:sp>
                <p:nvSpPr>
                  <p:cNvPr id="54" name="Freeform: Shape 53">
                    <a:extLst>
                      <a:ext uri="{FF2B5EF4-FFF2-40B4-BE49-F238E27FC236}">
                        <a16:creationId xmlns:a16="http://schemas.microsoft.com/office/drawing/2014/main" id="{FC1EBB6A-EC04-4192-9BF0-68D51E4F55C6}"/>
                      </a:ext>
                    </a:extLst>
                  </p:cNvPr>
                  <p:cNvSpPr/>
                  <p:nvPr/>
                </p:nvSpPr>
                <p:spPr>
                  <a:xfrm>
                    <a:off x="3805886" y="4648685"/>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1463"/>
                  </a:p>
                </p:txBody>
              </p:sp>
              <p:sp>
                <p:nvSpPr>
                  <p:cNvPr id="55" name="Freeform: Shape 54">
                    <a:extLst>
                      <a:ext uri="{FF2B5EF4-FFF2-40B4-BE49-F238E27FC236}">
                        <a16:creationId xmlns:a16="http://schemas.microsoft.com/office/drawing/2014/main" id="{E426CB40-5687-4EE6-A2AE-F89367B7DD34}"/>
                      </a:ext>
                    </a:extLst>
                  </p:cNvPr>
                  <p:cNvSpPr/>
                  <p:nvPr/>
                </p:nvSpPr>
                <p:spPr>
                  <a:xfrm>
                    <a:off x="3530299" y="4717581"/>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1463"/>
                  </a:p>
                </p:txBody>
              </p:sp>
              <p:sp>
                <p:nvSpPr>
                  <p:cNvPr id="56" name="Freeform: Shape 55">
                    <a:extLst>
                      <a:ext uri="{FF2B5EF4-FFF2-40B4-BE49-F238E27FC236}">
                        <a16:creationId xmlns:a16="http://schemas.microsoft.com/office/drawing/2014/main" id="{DEFB2F7C-A367-4ECB-A2A6-EEAE9C673441}"/>
                      </a:ext>
                    </a:extLst>
                  </p:cNvPr>
                  <p:cNvSpPr/>
                  <p:nvPr/>
                </p:nvSpPr>
                <p:spPr>
                  <a:xfrm>
                    <a:off x="3530299" y="4648685"/>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1463"/>
                  </a:p>
                </p:txBody>
              </p:sp>
              <p:sp>
                <p:nvSpPr>
                  <p:cNvPr id="57" name="Freeform: Shape 56">
                    <a:extLst>
                      <a:ext uri="{FF2B5EF4-FFF2-40B4-BE49-F238E27FC236}">
                        <a16:creationId xmlns:a16="http://schemas.microsoft.com/office/drawing/2014/main" id="{526D208B-4794-40E8-A7D5-2DEAE6569329}"/>
                      </a:ext>
                    </a:extLst>
                  </p:cNvPr>
                  <p:cNvSpPr/>
                  <p:nvPr/>
                </p:nvSpPr>
                <p:spPr>
                  <a:xfrm>
                    <a:off x="3599198" y="4717581"/>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1463"/>
                  </a:p>
                </p:txBody>
              </p:sp>
              <p:sp>
                <p:nvSpPr>
                  <p:cNvPr id="58" name="Freeform: Shape 57">
                    <a:extLst>
                      <a:ext uri="{FF2B5EF4-FFF2-40B4-BE49-F238E27FC236}">
                        <a16:creationId xmlns:a16="http://schemas.microsoft.com/office/drawing/2014/main" id="{2CFF15D1-8751-40C6-8694-7CDA62071414}"/>
                      </a:ext>
                    </a:extLst>
                  </p:cNvPr>
                  <p:cNvSpPr/>
                  <p:nvPr/>
                </p:nvSpPr>
                <p:spPr>
                  <a:xfrm>
                    <a:off x="3668094" y="4717581"/>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1463"/>
                  </a:p>
                </p:txBody>
              </p:sp>
              <p:sp>
                <p:nvSpPr>
                  <p:cNvPr id="59" name="Freeform: Shape 58">
                    <a:extLst>
                      <a:ext uri="{FF2B5EF4-FFF2-40B4-BE49-F238E27FC236}">
                        <a16:creationId xmlns:a16="http://schemas.microsoft.com/office/drawing/2014/main" id="{5F2E1E5D-AE73-4A84-8080-B7F423CF97F6}"/>
                      </a:ext>
                    </a:extLst>
                  </p:cNvPr>
                  <p:cNvSpPr/>
                  <p:nvPr/>
                </p:nvSpPr>
                <p:spPr>
                  <a:xfrm>
                    <a:off x="3805886" y="4717581"/>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1463"/>
                  </a:p>
                </p:txBody>
              </p:sp>
              <p:sp>
                <p:nvSpPr>
                  <p:cNvPr id="60" name="Freeform: Shape 59">
                    <a:extLst>
                      <a:ext uri="{FF2B5EF4-FFF2-40B4-BE49-F238E27FC236}">
                        <a16:creationId xmlns:a16="http://schemas.microsoft.com/office/drawing/2014/main" id="{B98C016D-F229-42AE-B752-0D4322E22E9A}"/>
                      </a:ext>
                    </a:extLst>
                  </p:cNvPr>
                  <p:cNvSpPr/>
                  <p:nvPr/>
                </p:nvSpPr>
                <p:spPr>
                  <a:xfrm>
                    <a:off x="3874782" y="4717581"/>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1463"/>
                  </a:p>
                </p:txBody>
              </p:sp>
              <p:sp>
                <p:nvSpPr>
                  <p:cNvPr id="61" name="Freeform: Shape 60">
                    <a:extLst>
                      <a:ext uri="{FF2B5EF4-FFF2-40B4-BE49-F238E27FC236}">
                        <a16:creationId xmlns:a16="http://schemas.microsoft.com/office/drawing/2014/main" id="{893D53DD-A026-4866-BD8A-FCF8F1EF8F4B}"/>
                      </a:ext>
                    </a:extLst>
                  </p:cNvPr>
                  <p:cNvSpPr/>
                  <p:nvPr/>
                </p:nvSpPr>
                <p:spPr>
                  <a:xfrm>
                    <a:off x="3461403" y="4786477"/>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1463"/>
                  </a:p>
                </p:txBody>
              </p:sp>
              <p:sp>
                <p:nvSpPr>
                  <p:cNvPr id="62" name="Freeform: Shape 61">
                    <a:extLst>
                      <a:ext uri="{FF2B5EF4-FFF2-40B4-BE49-F238E27FC236}">
                        <a16:creationId xmlns:a16="http://schemas.microsoft.com/office/drawing/2014/main" id="{D24F1170-5D03-440B-99C4-36A1C833A469}"/>
                      </a:ext>
                    </a:extLst>
                  </p:cNvPr>
                  <p:cNvSpPr/>
                  <p:nvPr/>
                </p:nvSpPr>
                <p:spPr>
                  <a:xfrm>
                    <a:off x="3874782" y="4786477"/>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1463"/>
                  </a:p>
                </p:txBody>
              </p:sp>
              <p:sp>
                <p:nvSpPr>
                  <p:cNvPr id="63" name="Freeform: Shape 62">
                    <a:extLst>
                      <a:ext uri="{FF2B5EF4-FFF2-40B4-BE49-F238E27FC236}">
                        <a16:creationId xmlns:a16="http://schemas.microsoft.com/office/drawing/2014/main" id="{6498E235-6A84-4BE9-92BD-1862314731EB}"/>
                      </a:ext>
                    </a:extLst>
                  </p:cNvPr>
                  <p:cNvSpPr/>
                  <p:nvPr/>
                </p:nvSpPr>
                <p:spPr>
                  <a:xfrm>
                    <a:off x="3461403" y="4924269"/>
                    <a:ext cx="16344" cy="14009"/>
                  </a:xfrm>
                  <a:custGeom>
                    <a:avLst/>
                    <a:gdLst>
                      <a:gd name="connsiteX0" fmla="*/ 0 w 16343"/>
                      <a:gd name="connsiteY0" fmla="*/ 0 h 14008"/>
                      <a:gd name="connsiteX1" fmla="*/ 17224 w 16343"/>
                      <a:gd name="connsiteY1" fmla="*/ 0 h 14008"/>
                      <a:gd name="connsiteX2" fmla="*/ 17224 w 16343"/>
                      <a:gd name="connsiteY2" fmla="*/ 15503 h 14008"/>
                      <a:gd name="connsiteX3" fmla="*/ 0 w 16343"/>
                      <a:gd name="connsiteY3" fmla="*/ 15503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3"/>
                        </a:lnTo>
                        <a:lnTo>
                          <a:pt x="0" y="15503"/>
                        </a:lnTo>
                        <a:close/>
                      </a:path>
                    </a:pathLst>
                  </a:custGeom>
                  <a:solidFill>
                    <a:schemeClr val="bg1"/>
                  </a:solidFill>
                  <a:ln w="6764" cap="flat">
                    <a:noFill/>
                    <a:prstDash val="solid"/>
                    <a:miter/>
                  </a:ln>
                </p:spPr>
                <p:txBody>
                  <a:bodyPr rtlCol="0" anchor="ctr"/>
                  <a:lstStyle/>
                  <a:p>
                    <a:endParaRPr lang="en-AU" sz="1463"/>
                  </a:p>
                </p:txBody>
              </p:sp>
              <p:sp>
                <p:nvSpPr>
                  <p:cNvPr id="64" name="Freeform: Shape 63">
                    <a:extLst>
                      <a:ext uri="{FF2B5EF4-FFF2-40B4-BE49-F238E27FC236}">
                        <a16:creationId xmlns:a16="http://schemas.microsoft.com/office/drawing/2014/main" id="{98525FCD-630B-45B4-B2A3-22B08654848E}"/>
                      </a:ext>
                    </a:extLst>
                  </p:cNvPr>
                  <p:cNvSpPr/>
                  <p:nvPr/>
                </p:nvSpPr>
                <p:spPr>
                  <a:xfrm>
                    <a:off x="3461403" y="4993165"/>
                    <a:ext cx="16344" cy="14009"/>
                  </a:xfrm>
                  <a:custGeom>
                    <a:avLst/>
                    <a:gdLst>
                      <a:gd name="connsiteX0" fmla="*/ 0 w 16343"/>
                      <a:gd name="connsiteY0" fmla="*/ 0 h 14008"/>
                      <a:gd name="connsiteX1" fmla="*/ 17224 w 16343"/>
                      <a:gd name="connsiteY1" fmla="*/ 0 h 14008"/>
                      <a:gd name="connsiteX2" fmla="*/ 17224 w 16343"/>
                      <a:gd name="connsiteY2" fmla="*/ 15503 h 14008"/>
                      <a:gd name="connsiteX3" fmla="*/ 0 w 16343"/>
                      <a:gd name="connsiteY3" fmla="*/ 15503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3"/>
                        </a:lnTo>
                        <a:lnTo>
                          <a:pt x="0" y="15503"/>
                        </a:lnTo>
                        <a:close/>
                      </a:path>
                    </a:pathLst>
                  </a:custGeom>
                  <a:solidFill>
                    <a:schemeClr val="bg1"/>
                  </a:solidFill>
                  <a:ln w="6764" cap="flat">
                    <a:noFill/>
                    <a:prstDash val="solid"/>
                    <a:miter/>
                  </a:ln>
                </p:spPr>
                <p:txBody>
                  <a:bodyPr rtlCol="0" anchor="ctr"/>
                  <a:lstStyle/>
                  <a:p>
                    <a:endParaRPr lang="en-AU" sz="1463"/>
                  </a:p>
                </p:txBody>
              </p:sp>
              <p:sp>
                <p:nvSpPr>
                  <p:cNvPr id="65" name="Freeform: Shape 64">
                    <a:extLst>
                      <a:ext uri="{FF2B5EF4-FFF2-40B4-BE49-F238E27FC236}">
                        <a16:creationId xmlns:a16="http://schemas.microsoft.com/office/drawing/2014/main" id="{FD3CA64A-8BBB-45BD-9374-C52CC7C62A23}"/>
                      </a:ext>
                    </a:extLst>
                  </p:cNvPr>
                  <p:cNvSpPr/>
                  <p:nvPr/>
                </p:nvSpPr>
                <p:spPr>
                  <a:xfrm>
                    <a:off x="3530299" y="4993165"/>
                    <a:ext cx="16344" cy="14009"/>
                  </a:xfrm>
                  <a:custGeom>
                    <a:avLst/>
                    <a:gdLst>
                      <a:gd name="connsiteX0" fmla="*/ 0 w 16343"/>
                      <a:gd name="connsiteY0" fmla="*/ 0 h 14008"/>
                      <a:gd name="connsiteX1" fmla="*/ 17224 w 16343"/>
                      <a:gd name="connsiteY1" fmla="*/ 0 h 14008"/>
                      <a:gd name="connsiteX2" fmla="*/ 17224 w 16343"/>
                      <a:gd name="connsiteY2" fmla="*/ 15503 h 14008"/>
                      <a:gd name="connsiteX3" fmla="*/ 0 w 16343"/>
                      <a:gd name="connsiteY3" fmla="*/ 15503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3"/>
                        </a:lnTo>
                        <a:lnTo>
                          <a:pt x="0" y="15503"/>
                        </a:lnTo>
                        <a:close/>
                      </a:path>
                    </a:pathLst>
                  </a:custGeom>
                  <a:solidFill>
                    <a:schemeClr val="bg1"/>
                  </a:solidFill>
                  <a:ln w="6764" cap="flat">
                    <a:noFill/>
                    <a:prstDash val="solid"/>
                    <a:miter/>
                  </a:ln>
                </p:spPr>
                <p:txBody>
                  <a:bodyPr rtlCol="0" anchor="ctr"/>
                  <a:lstStyle/>
                  <a:p>
                    <a:endParaRPr lang="en-AU" sz="1463"/>
                  </a:p>
                </p:txBody>
              </p:sp>
              <p:sp>
                <p:nvSpPr>
                  <p:cNvPr id="66" name="Freeform: Shape 65">
                    <a:extLst>
                      <a:ext uri="{FF2B5EF4-FFF2-40B4-BE49-F238E27FC236}">
                        <a16:creationId xmlns:a16="http://schemas.microsoft.com/office/drawing/2014/main" id="{DEB4E306-0CE5-4FD8-8AA8-8BB7CA8904F6}"/>
                      </a:ext>
                    </a:extLst>
                  </p:cNvPr>
                  <p:cNvSpPr/>
                  <p:nvPr/>
                </p:nvSpPr>
                <p:spPr>
                  <a:xfrm>
                    <a:off x="3599198" y="4993165"/>
                    <a:ext cx="16344" cy="14009"/>
                  </a:xfrm>
                  <a:custGeom>
                    <a:avLst/>
                    <a:gdLst>
                      <a:gd name="connsiteX0" fmla="*/ 0 w 16343"/>
                      <a:gd name="connsiteY0" fmla="*/ 0 h 14008"/>
                      <a:gd name="connsiteX1" fmla="*/ 17224 w 16343"/>
                      <a:gd name="connsiteY1" fmla="*/ 0 h 14008"/>
                      <a:gd name="connsiteX2" fmla="*/ 17224 w 16343"/>
                      <a:gd name="connsiteY2" fmla="*/ 15503 h 14008"/>
                      <a:gd name="connsiteX3" fmla="*/ 0 w 16343"/>
                      <a:gd name="connsiteY3" fmla="*/ 15503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3"/>
                        </a:lnTo>
                        <a:lnTo>
                          <a:pt x="0" y="15503"/>
                        </a:lnTo>
                        <a:close/>
                      </a:path>
                    </a:pathLst>
                  </a:custGeom>
                  <a:solidFill>
                    <a:schemeClr val="bg1"/>
                  </a:solidFill>
                  <a:ln w="6764" cap="flat">
                    <a:noFill/>
                    <a:prstDash val="solid"/>
                    <a:miter/>
                  </a:ln>
                </p:spPr>
                <p:txBody>
                  <a:bodyPr rtlCol="0" anchor="ctr"/>
                  <a:lstStyle/>
                  <a:p>
                    <a:endParaRPr lang="en-AU" sz="1463"/>
                  </a:p>
                </p:txBody>
              </p:sp>
              <p:sp>
                <p:nvSpPr>
                  <p:cNvPr id="67" name="Freeform: Shape 66">
                    <a:extLst>
                      <a:ext uri="{FF2B5EF4-FFF2-40B4-BE49-F238E27FC236}">
                        <a16:creationId xmlns:a16="http://schemas.microsoft.com/office/drawing/2014/main" id="{FEEA6CAF-97E0-4E8B-9BD2-323C3A0D2B29}"/>
                      </a:ext>
                    </a:extLst>
                  </p:cNvPr>
                  <p:cNvSpPr/>
                  <p:nvPr/>
                </p:nvSpPr>
                <p:spPr>
                  <a:xfrm>
                    <a:off x="3668094" y="4993165"/>
                    <a:ext cx="16344" cy="14009"/>
                  </a:xfrm>
                  <a:custGeom>
                    <a:avLst/>
                    <a:gdLst>
                      <a:gd name="connsiteX0" fmla="*/ 0 w 16343"/>
                      <a:gd name="connsiteY0" fmla="*/ 0 h 14008"/>
                      <a:gd name="connsiteX1" fmla="*/ 17224 w 16343"/>
                      <a:gd name="connsiteY1" fmla="*/ 0 h 14008"/>
                      <a:gd name="connsiteX2" fmla="*/ 17224 w 16343"/>
                      <a:gd name="connsiteY2" fmla="*/ 15503 h 14008"/>
                      <a:gd name="connsiteX3" fmla="*/ 0 w 16343"/>
                      <a:gd name="connsiteY3" fmla="*/ 15503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3"/>
                        </a:lnTo>
                        <a:lnTo>
                          <a:pt x="0" y="15503"/>
                        </a:lnTo>
                        <a:close/>
                      </a:path>
                    </a:pathLst>
                  </a:custGeom>
                  <a:solidFill>
                    <a:schemeClr val="bg1"/>
                  </a:solidFill>
                  <a:ln w="6764" cap="flat">
                    <a:noFill/>
                    <a:prstDash val="solid"/>
                    <a:miter/>
                  </a:ln>
                </p:spPr>
                <p:txBody>
                  <a:bodyPr rtlCol="0" anchor="ctr"/>
                  <a:lstStyle/>
                  <a:p>
                    <a:endParaRPr lang="en-AU" sz="1463"/>
                  </a:p>
                </p:txBody>
              </p:sp>
              <p:sp>
                <p:nvSpPr>
                  <p:cNvPr id="68" name="Freeform: Shape 67">
                    <a:extLst>
                      <a:ext uri="{FF2B5EF4-FFF2-40B4-BE49-F238E27FC236}">
                        <a16:creationId xmlns:a16="http://schemas.microsoft.com/office/drawing/2014/main" id="{FD93A526-97F9-43C0-BC81-C302CE7190AB}"/>
                      </a:ext>
                    </a:extLst>
                  </p:cNvPr>
                  <p:cNvSpPr/>
                  <p:nvPr/>
                </p:nvSpPr>
                <p:spPr>
                  <a:xfrm>
                    <a:off x="3736990" y="4993165"/>
                    <a:ext cx="16344" cy="14009"/>
                  </a:xfrm>
                  <a:custGeom>
                    <a:avLst/>
                    <a:gdLst>
                      <a:gd name="connsiteX0" fmla="*/ 0 w 16343"/>
                      <a:gd name="connsiteY0" fmla="*/ 0 h 14008"/>
                      <a:gd name="connsiteX1" fmla="*/ 17224 w 16343"/>
                      <a:gd name="connsiteY1" fmla="*/ 0 h 14008"/>
                      <a:gd name="connsiteX2" fmla="*/ 17224 w 16343"/>
                      <a:gd name="connsiteY2" fmla="*/ 15503 h 14008"/>
                      <a:gd name="connsiteX3" fmla="*/ 0 w 16343"/>
                      <a:gd name="connsiteY3" fmla="*/ 15503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3"/>
                        </a:lnTo>
                        <a:lnTo>
                          <a:pt x="0" y="15503"/>
                        </a:lnTo>
                        <a:close/>
                      </a:path>
                    </a:pathLst>
                  </a:custGeom>
                  <a:solidFill>
                    <a:schemeClr val="bg1"/>
                  </a:solidFill>
                  <a:ln w="6764" cap="flat">
                    <a:noFill/>
                    <a:prstDash val="solid"/>
                    <a:miter/>
                  </a:ln>
                </p:spPr>
                <p:txBody>
                  <a:bodyPr rtlCol="0" anchor="ctr"/>
                  <a:lstStyle/>
                  <a:p>
                    <a:endParaRPr lang="en-AU" sz="1463"/>
                  </a:p>
                </p:txBody>
              </p:sp>
              <p:sp>
                <p:nvSpPr>
                  <p:cNvPr id="69" name="Freeform: Shape 68">
                    <a:extLst>
                      <a:ext uri="{FF2B5EF4-FFF2-40B4-BE49-F238E27FC236}">
                        <a16:creationId xmlns:a16="http://schemas.microsoft.com/office/drawing/2014/main" id="{C014ED30-7FE7-4474-A098-9B622DAA560B}"/>
                      </a:ext>
                    </a:extLst>
                  </p:cNvPr>
                  <p:cNvSpPr/>
                  <p:nvPr/>
                </p:nvSpPr>
                <p:spPr>
                  <a:xfrm>
                    <a:off x="3805886" y="4993165"/>
                    <a:ext cx="16344" cy="14009"/>
                  </a:xfrm>
                  <a:custGeom>
                    <a:avLst/>
                    <a:gdLst>
                      <a:gd name="connsiteX0" fmla="*/ 0 w 16343"/>
                      <a:gd name="connsiteY0" fmla="*/ 0 h 14008"/>
                      <a:gd name="connsiteX1" fmla="*/ 17224 w 16343"/>
                      <a:gd name="connsiteY1" fmla="*/ 0 h 14008"/>
                      <a:gd name="connsiteX2" fmla="*/ 17224 w 16343"/>
                      <a:gd name="connsiteY2" fmla="*/ 15503 h 14008"/>
                      <a:gd name="connsiteX3" fmla="*/ 0 w 16343"/>
                      <a:gd name="connsiteY3" fmla="*/ 15503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3"/>
                        </a:lnTo>
                        <a:lnTo>
                          <a:pt x="0" y="15503"/>
                        </a:lnTo>
                        <a:close/>
                      </a:path>
                    </a:pathLst>
                  </a:custGeom>
                  <a:solidFill>
                    <a:schemeClr val="bg1"/>
                  </a:solidFill>
                  <a:ln w="6764" cap="flat">
                    <a:noFill/>
                    <a:prstDash val="solid"/>
                    <a:miter/>
                  </a:ln>
                </p:spPr>
                <p:txBody>
                  <a:bodyPr rtlCol="0" anchor="ctr"/>
                  <a:lstStyle/>
                  <a:p>
                    <a:endParaRPr lang="en-AU" sz="1463"/>
                  </a:p>
                </p:txBody>
              </p:sp>
              <p:sp>
                <p:nvSpPr>
                  <p:cNvPr id="70" name="Freeform: Shape 69">
                    <a:extLst>
                      <a:ext uri="{FF2B5EF4-FFF2-40B4-BE49-F238E27FC236}">
                        <a16:creationId xmlns:a16="http://schemas.microsoft.com/office/drawing/2014/main" id="{C382A395-C737-4F24-8D1D-60C78DB6A117}"/>
                      </a:ext>
                    </a:extLst>
                  </p:cNvPr>
                  <p:cNvSpPr/>
                  <p:nvPr/>
                </p:nvSpPr>
                <p:spPr>
                  <a:xfrm>
                    <a:off x="3599198" y="5062064"/>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1463"/>
                  </a:p>
                </p:txBody>
              </p:sp>
              <p:sp>
                <p:nvSpPr>
                  <p:cNvPr id="71" name="Freeform: Shape 70">
                    <a:extLst>
                      <a:ext uri="{FF2B5EF4-FFF2-40B4-BE49-F238E27FC236}">
                        <a16:creationId xmlns:a16="http://schemas.microsoft.com/office/drawing/2014/main" id="{47A3EB39-1CA0-46DA-A610-87EFAFCAFD01}"/>
                      </a:ext>
                    </a:extLst>
                  </p:cNvPr>
                  <p:cNvSpPr/>
                  <p:nvPr/>
                </p:nvSpPr>
                <p:spPr>
                  <a:xfrm>
                    <a:off x="3668094" y="5062064"/>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1463"/>
                  </a:p>
                </p:txBody>
              </p:sp>
            </p:grpSp>
            <p:grpSp>
              <p:nvGrpSpPr>
                <p:cNvPr id="36" name="Graphic 1033">
                  <a:extLst>
                    <a:ext uri="{FF2B5EF4-FFF2-40B4-BE49-F238E27FC236}">
                      <a16:creationId xmlns:a16="http://schemas.microsoft.com/office/drawing/2014/main" id="{B34DB96B-B0B1-43F6-8B2A-AEC5347E9AFA}"/>
                    </a:ext>
                  </a:extLst>
                </p:cNvPr>
                <p:cNvGrpSpPr/>
                <p:nvPr/>
              </p:nvGrpSpPr>
              <p:grpSpPr>
                <a:xfrm>
                  <a:off x="3445041" y="4631458"/>
                  <a:ext cx="462295" cy="462296"/>
                  <a:chOff x="3445041" y="4631458"/>
                  <a:chExt cx="462295" cy="462296"/>
                </a:xfrm>
                <a:solidFill>
                  <a:srgbClr val="FFFFFF"/>
                </a:solidFill>
              </p:grpSpPr>
              <p:sp>
                <p:nvSpPr>
                  <p:cNvPr id="47" name="Freeform: Shape 46">
                    <a:extLst>
                      <a:ext uri="{FF2B5EF4-FFF2-40B4-BE49-F238E27FC236}">
                        <a16:creationId xmlns:a16="http://schemas.microsoft.com/office/drawing/2014/main" id="{24905927-5CE5-43D2-A1D4-C282F4EABE46}"/>
                      </a:ext>
                    </a:extLst>
                  </p:cNvPr>
                  <p:cNvSpPr/>
                  <p:nvPr/>
                </p:nvSpPr>
                <p:spPr>
                  <a:xfrm>
                    <a:off x="3582833" y="4631458"/>
                    <a:ext cx="49031" cy="49031"/>
                  </a:xfrm>
                  <a:custGeom>
                    <a:avLst/>
                    <a:gdLst>
                      <a:gd name="connsiteX0" fmla="*/ 24976 w 49031"/>
                      <a:gd name="connsiteY0" fmla="*/ 49951 h 49031"/>
                      <a:gd name="connsiteX1" fmla="*/ 0 w 49031"/>
                      <a:gd name="connsiteY1" fmla="*/ 24976 h 49031"/>
                      <a:gd name="connsiteX2" fmla="*/ 24976 w 49031"/>
                      <a:gd name="connsiteY2" fmla="*/ 0 h 49031"/>
                      <a:gd name="connsiteX3" fmla="*/ 49951 w 49031"/>
                      <a:gd name="connsiteY3" fmla="*/ 24976 h 49031"/>
                      <a:gd name="connsiteX4" fmla="*/ 24976 w 49031"/>
                      <a:gd name="connsiteY4" fmla="*/ 49951 h 49031"/>
                      <a:gd name="connsiteX5" fmla="*/ 24976 w 49031"/>
                      <a:gd name="connsiteY5" fmla="*/ 15503 h 49031"/>
                      <a:gd name="connsiteX6" fmla="*/ 15501 w 49031"/>
                      <a:gd name="connsiteY6" fmla="*/ 24978 h 49031"/>
                      <a:gd name="connsiteX7" fmla="*/ 24976 w 49031"/>
                      <a:gd name="connsiteY7" fmla="*/ 34450 h 49031"/>
                      <a:gd name="connsiteX8" fmla="*/ 34448 w 49031"/>
                      <a:gd name="connsiteY8" fmla="*/ 24978 h 49031"/>
                      <a:gd name="connsiteX9" fmla="*/ 24976 w 49031"/>
                      <a:gd name="connsiteY9" fmla="*/ 15503 h 49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031" h="49031">
                        <a:moveTo>
                          <a:pt x="24976" y="49951"/>
                        </a:moveTo>
                        <a:cubicBezTo>
                          <a:pt x="11203" y="49951"/>
                          <a:pt x="0" y="38749"/>
                          <a:pt x="0" y="24976"/>
                        </a:cubicBezTo>
                        <a:cubicBezTo>
                          <a:pt x="0" y="11203"/>
                          <a:pt x="11203" y="0"/>
                          <a:pt x="24976" y="0"/>
                        </a:cubicBezTo>
                        <a:cubicBezTo>
                          <a:pt x="38744" y="0"/>
                          <a:pt x="49951" y="11203"/>
                          <a:pt x="49951" y="24976"/>
                        </a:cubicBezTo>
                        <a:cubicBezTo>
                          <a:pt x="49951" y="38749"/>
                          <a:pt x="38744" y="49951"/>
                          <a:pt x="24976" y="49951"/>
                        </a:cubicBezTo>
                        <a:close/>
                        <a:moveTo>
                          <a:pt x="24976" y="15503"/>
                        </a:moveTo>
                        <a:cubicBezTo>
                          <a:pt x="19748" y="15503"/>
                          <a:pt x="15501" y="19753"/>
                          <a:pt x="15501" y="24978"/>
                        </a:cubicBezTo>
                        <a:cubicBezTo>
                          <a:pt x="15501" y="30201"/>
                          <a:pt x="19746" y="34450"/>
                          <a:pt x="24976" y="34450"/>
                        </a:cubicBezTo>
                        <a:cubicBezTo>
                          <a:pt x="30196" y="34450"/>
                          <a:pt x="34448" y="30201"/>
                          <a:pt x="34448" y="24978"/>
                        </a:cubicBezTo>
                        <a:cubicBezTo>
                          <a:pt x="34448" y="19753"/>
                          <a:pt x="30196" y="15503"/>
                          <a:pt x="24976" y="15503"/>
                        </a:cubicBezTo>
                        <a:close/>
                      </a:path>
                    </a:pathLst>
                  </a:custGeom>
                  <a:solidFill>
                    <a:schemeClr val="bg1"/>
                  </a:solidFill>
                  <a:ln w="6764" cap="flat">
                    <a:noFill/>
                    <a:prstDash val="solid"/>
                    <a:miter/>
                  </a:ln>
                </p:spPr>
                <p:txBody>
                  <a:bodyPr rtlCol="0" anchor="ctr"/>
                  <a:lstStyle/>
                  <a:p>
                    <a:endParaRPr lang="en-AU" sz="1463"/>
                  </a:p>
                </p:txBody>
              </p:sp>
              <p:sp>
                <p:nvSpPr>
                  <p:cNvPr id="48" name="Freeform: Shape 47">
                    <a:extLst>
                      <a:ext uri="{FF2B5EF4-FFF2-40B4-BE49-F238E27FC236}">
                        <a16:creationId xmlns:a16="http://schemas.microsoft.com/office/drawing/2014/main" id="{FF252957-CA59-405B-9C93-F2C80B5FA05B}"/>
                      </a:ext>
                    </a:extLst>
                  </p:cNvPr>
                  <p:cNvSpPr/>
                  <p:nvPr/>
                </p:nvSpPr>
                <p:spPr>
                  <a:xfrm>
                    <a:off x="3445041" y="4700357"/>
                    <a:ext cx="49031" cy="49031"/>
                  </a:xfrm>
                  <a:custGeom>
                    <a:avLst/>
                    <a:gdLst>
                      <a:gd name="connsiteX0" fmla="*/ 24976 w 49031"/>
                      <a:gd name="connsiteY0" fmla="*/ 49949 h 49031"/>
                      <a:gd name="connsiteX1" fmla="*/ 0 w 49031"/>
                      <a:gd name="connsiteY1" fmla="*/ 24976 h 49031"/>
                      <a:gd name="connsiteX2" fmla="*/ 24976 w 49031"/>
                      <a:gd name="connsiteY2" fmla="*/ 0 h 49031"/>
                      <a:gd name="connsiteX3" fmla="*/ 49951 w 49031"/>
                      <a:gd name="connsiteY3" fmla="*/ 24976 h 49031"/>
                      <a:gd name="connsiteX4" fmla="*/ 24976 w 49031"/>
                      <a:gd name="connsiteY4" fmla="*/ 49949 h 49031"/>
                      <a:gd name="connsiteX5" fmla="*/ 24976 w 49031"/>
                      <a:gd name="connsiteY5" fmla="*/ 15501 h 49031"/>
                      <a:gd name="connsiteX6" fmla="*/ 15503 w 49031"/>
                      <a:gd name="connsiteY6" fmla="*/ 24976 h 49031"/>
                      <a:gd name="connsiteX7" fmla="*/ 24976 w 49031"/>
                      <a:gd name="connsiteY7" fmla="*/ 34448 h 49031"/>
                      <a:gd name="connsiteX8" fmla="*/ 34450 w 49031"/>
                      <a:gd name="connsiteY8" fmla="*/ 24976 h 49031"/>
                      <a:gd name="connsiteX9" fmla="*/ 24976 w 49031"/>
                      <a:gd name="connsiteY9" fmla="*/ 15501 h 49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031" h="49031">
                        <a:moveTo>
                          <a:pt x="24976" y="49949"/>
                        </a:moveTo>
                        <a:cubicBezTo>
                          <a:pt x="11205" y="49949"/>
                          <a:pt x="0" y="38746"/>
                          <a:pt x="0" y="24976"/>
                        </a:cubicBezTo>
                        <a:cubicBezTo>
                          <a:pt x="0" y="11203"/>
                          <a:pt x="11202" y="0"/>
                          <a:pt x="24976" y="0"/>
                        </a:cubicBezTo>
                        <a:cubicBezTo>
                          <a:pt x="38744" y="0"/>
                          <a:pt x="49951" y="11203"/>
                          <a:pt x="49951" y="24976"/>
                        </a:cubicBezTo>
                        <a:cubicBezTo>
                          <a:pt x="49949" y="38746"/>
                          <a:pt x="38744" y="49949"/>
                          <a:pt x="24976" y="49949"/>
                        </a:cubicBezTo>
                        <a:close/>
                        <a:moveTo>
                          <a:pt x="24976" y="15501"/>
                        </a:moveTo>
                        <a:cubicBezTo>
                          <a:pt x="19748" y="15501"/>
                          <a:pt x="15503" y="19750"/>
                          <a:pt x="15503" y="24976"/>
                        </a:cubicBezTo>
                        <a:cubicBezTo>
                          <a:pt x="15503" y="30199"/>
                          <a:pt x="19748" y="34448"/>
                          <a:pt x="24976" y="34448"/>
                        </a:cubicBezTo>
                        <a:cubicBezTo>
                          <a:pt x="30196" y="34448"/>
                          <a:pt x="34450" y="30199"/>
                          <a:pt x="34450" y="24976"/>
                        </a:cubicBezTo>
                        <a:cubicBezTo>
                          <a:pt x="34448" y="19750"/>
                          <a:pt x="30196" y="15501"/>
                          <a:pt x="24976" y="15501"/>
                        </a:cubicBezTo>
                        <a:close/>
                      </a:path>
                    </a:pathLst>
                  </a:custGeom>
                  <a:solidFill>
                    <a:schemeClr val="bg1"/>
                  </a:solidFill>
                  <a:ln w="6764" cap="flat">
                    <a:noFill/>
                    <a:prstDash val="solid"/>
                    <a:miter/>
                  </a:ln>
                </p:spPr>
                <p:txBody>
                  <a:bodyPr rtlCol="0" anchor="ctr"/>
                  <a:lstStyle/>
                  <a:p>
                    <a:endParaRPr lang="en-AU" sz="1463"/>
                  </a:p>
                </p:txBody>
              </p:sp>
              <p:sp>
                <p:nvSpPr>
                  <p:cNvPr id="49" name="Freeform: Shape 48">
                    <a:extLst>
                      <a:ext uri="{FF2B5EF4-FFF2-40B4-BE49-F238E27FC236}">
                        <a16:creationId xmlns:a16="http://schemas.microsoft.com/office/drawing/2014/main" id="{740D5BE9-807F-401D-A358-EEDFE72E9722}"/>
                      </a:ext>
                    </a:extLst>
                  </p:cNvPr>
                  <p:cNvSpPr/>
                  <p:nvPr/>
                </p:nvSpPr>
                <p:spPr>
                  <a:xfrm>
                    <a:off x="3720627" y="4631458"/>
                    <a:ext cx="49031" cy="49031"/>
                  </a:xfrm>
                  <a:custGeom>
                    <a:avLst/>
                    <a:gdLst>
                      <a:gd name="connsiteX0" fmla="*/ 24976 w 49031"/>
                      <a:gd name="connsiteY0" fmla="*/ 49951 h 49031"/>
                      <a:gd name="connsiteX1" fmla="*/ 0 w 49031"/>
                      <a:gd name="connsiteY1" fmla="*/ 24976 h 49031"/>
                      <a:gd name="connsiteX2" fmla="*/ 24976 w 49031"/>
                      <a:gd name="connsiteY2" fmla="*/ 0 h 49031"/>
                      <a:gd name="connsiteX3" fmla="*/ 49949 w 49031"/>
                      <a:gd name="connsiteY3" fmla="*/ 24976 h 49031"/>
                      <a:gd name="connsiteX4" fmla="*/ 24976 w 49031"/>
                      <a:gd name="connsiteY4" fmla="*/ 49951 h 49031"/>
                      <a:gd name="connsiteX5" fmla="*/ 24976 w 49031"/>
                      <a:gd name="connsiteY5" fmla="*/ 15503 h 49031"/>
                      <a:gd name="connsiteX6" fmla="*/ 15501 w 49031"/>
                      <a:gd name="connsiteY6" fmla="*/ 24978 h 49031"/>
                      <a:gd name="connsiteX7" fmla="*/ 24976 w 49031"/>
                      <a:gd name="connsiteY7" fmla="*/ 34450 h 49031"/>
                      <a:gd name="connsiteX8" fmla="*/ 34448 w 49031"/>
                      <a:gd name="connsiteY8" fmla="*/ 24978 h 49031"/>
                      <a:gd name="connsiteX9" fmla="*/ 24976 w 49031"/>
                      <a:gd name="connsiteY9" fmla="*/ 15503 h 49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031" h="49031">
                        <a:moveTo>
                          <a:pt x="24976" y="49951"/>
                        </a:moveTo>
                        <a:cubicBezTo>
                          <a:pt x="11203" y="49951"/>
                          <a:pt x="0" y="38749"/>
                          <a:pt x="0" y="24976"/>
                        </a:cubicBezTo>
                        <a:cubicBezTo>
                          <a:pt x="0" y="11203"/>
                          <a:pt x="11203" y="0"/>
                          <a:pt x="24976" y="0"/>
                        </a:cubicBezTo>
                        <a:cubicBezTo>
                          <a:pt x="38742" y="0"/>
                          <a:pt x="49949" y="11203"/>
                          <a:pt x="49949" y="24976"/>
                        </a:cubicBezTo>
                        <a:cubicBezTo>
                          <a:pt x="49949" y="38749"/>
                          <a:pt x="38742" y="49951"/>
                          <a:pt x="24976" y="49951"/>
                        </a:cubicBezTo>
                        <a:close/>
                        <a:moveTo>
                          <a:pt x="24976" y="15503"/>
                        </a:moveTo>
                        <a:cubicBezTo>
                          <a:pt x="19748" y="15503"/>
                          <a:pt x="15501" y="19753"/>
                          <a:pt x="15501" y="24978"/>
                        </a:cubicBezTo>
                        <a:cubicBezTo>
                          <a:pt x="15501" y="30201"/>
                          <a:pt x="19746" y="34450"/>
                          <a:pt x="24976" y="34450"/>
                        </a:cubicBezTo>
                        <a:cubicBezTo>
                          <a:pt x="30194" y="34450"/>
                          <a:pt x="34448" y="30201"/>
                          <a:pt x="34448" y="24978"/>
                        </a:cubicBezTo>
                        <a:cubicBezTo>
                          <a:pt x="34446" y="19753"/>
                          <a:pt x="30194" y="15503"/>
                          <a:pt x="24976" y="15503"/>
                        </a:cubicBezTo>
                        <a:close/>
                      </a:path>
                    </a:pathLst>
                  </a:custGeom>
                  <a:solidFill>
                    <a:schemeClr val="bg1"/>
                  </a:solidFill>
                  <a:ln w="6764" cap="flat">
                    <a:noFill/>
                    <a:prstDash val="solid"/>
                    <a:miter/>
                  </a:ln>
                </p:spPr>
                <p:txBody>
                  <a:bodyPr rtlCol="0" anchor="ctr"/>
                  <a:lstStyle/>
                  <a:p>
                    <a:endParaRPr lang="en-AU" sz="1463"/>
                  </a:p>
                </p:txBody>
              </p:sp>
              <p:sp>
                <p:nvSpPr>
                  <p:cNvPr id="50" name="Freeform: Shape 49">
                    <a:extLst>
                      <a:ext uri="{FF2B5EF4-FFF2-40B4-BE49-F238E27FC236}">
                        <a16:creationId xmlns:a16="http://schemas.microsoft.com/office/drawing/2014/main" id="{D650BB4E-349E-4E3D-A09C-9BC8DB167504}"/>
                      </a:ext>
                    </a:extLst>
                  </p:cNvPr>
                  <p:cNvSpPr/>
                  <p:nvPr/>
                </p:nvSpPr>
                <p:spPr>
                  <a:xfrm>
                    <a:off x="3858419" y="4975944"/>
                    <a:ext cx="49031" cy="49031"/>
                  </a:xfrm>
                  <a:custGeom>
                    <a:avLst/>
                    <a:gdLst>
                      <a:gd name="connsiteX0" fmla="*/ 24973 w 49031"/>
                      <a:gd name="connsiteY0" fmla="*/ 49949 h 49031"/>
                      <a:gd name="connsiteX1" fmla="*/ 0 w 49031"/>
                      <a:gd name="connsiteY1" fmla="*/ 24976 h 49031"/>
                      <a:gd name="connsiteX2" fmla="*/ 24973 w 49031"/>
                      <a:gd name="connsiteY2" fmla="*/ 0 h 49031"/>
                      <a:gd name="connsiteX3" fmla="*/ 49949 w 49031"/>
                      <a:gd name="connsiteY3" fmla="*/ 24976 h 49031"/>
                      <a:gd name="connsiteX4" fmla="*/ 24973 w 49031"/>
                      <a:gd name="connsiteY4" fmla="*/ 49949 h 49031"/>
                      <a:gd name="connsiteX5" fmla="*/ 24973 w 49031"/>
                      <a:gd name="connsiteY5" fmla="*/ 15501 h 49031"/>
                      <a:gd name="connsiteX6" fmla="*/ 15501 w 49031"/>
                      <a:gd name="connsiteY6" fmla="*/ 24976 h 49031"/>
                      <a:gd name="connsiteX7" fmla="*/ 24973 w 49031"/>
                      <a:gd name="connsiteY7" fmla="*/ 34450 h 49031"/>
                      <a:gd name="connsiteX8" fmla="*/ 34448 w 49031"/>
                      <a:gd name="connsiteY8" fmla="*/ 24976 h 49031"/>
                      <a:gd name="connsiteX9" fmla="*/ 24973 w 49031"/>
                      <a:gd name="connsiteY9" fmla="*/ 15501 h 49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031" h="49031">
                        <a:moveTo>
                          <a:pt x="24973" y="49949"/>
                        </a:moveTo>
                        <a:cubicBezTo>
                          <a:pt x="11203" y="49949"/>
                          <a:pt x="0" y="38746"/>
                          <a:pt x="0" y="24976"/>
                        </a:cubicBezTo>
                        <a:cubicBezTo>
                          <a:pt x="0" y="11202"/>
                          <a:pt x="11203" y="0"/>
                          <a:pt x="24973" y="0"/>
                        </a:cubicBezTo>
                        <a:cubicBezTo>
                          <a:pt x="38742" y="0"/>
                          <a:pt x="49949" y="11202"/>
                          <a:pt x="49949" y="24976"/>
                        </a:cubicBezTo>
                        <a:cubicBezTo>
                          <a:pt x="49951" y="38746"/>
                          <a:pt x="38744" y="49949"/>
                          <a:pt x="24973" y="49949"/>
                        </a:cubicBezTo>
                        <a:close/>
                        <a:moveTo>
                          <a:pt x="24973" y="15501"/>
                        </a:moveTo>
                        <a:cubicBezTo>
                          <a:pt x="19748" y="15501"/>
                          <a:pt x="15501" y="19748"/>
                          <a:pt x="15501" y="24976"/>
                        </a:cubicBezTo>
                        <a:cubicBezTo>
                          <a:pt x="15501" y="30199"/>
                          <a:pt x="19746" y="34450"/>
                          <a:pt x="24973" y="34450"/>
                        </a:cubicBezTo>
                        <a:cubicBezTo>
                          <a:pt x="30194" y="34450"/>
                          <a:pt x="34448" y="30201"/>
                          <a:pt x="34448" y="24976"/>
                        </a:cubicBezTo>
                        <a:cubicBezTo>
                          <a:pt x="34448" y="19748"/>
                          <a:pt x="30196" y="15501"/>
                          <a:pt x="24973" y="15501"/>
                        </a:cubicBezTo>
                        <a:close/>
                      </a:path>
                    </a:pathLst>
                  </a:custGeom>
                  <a:solidFill>
                    <a:schemeClr val="bg1"/>
                  </a:solidFill>
                  <a:ln w="6764" cap="flat">
                    <a:noFill/>
                    <a:prstDash val="solid"/>
                    <a:miter/>
                  </a:ln>
                </p:spPr>
                <p:txBody>
                  <a:bodyPr rtlCol="0" anchor="ctr"/>
                  <a:lstStyle/>
                  <a:p>
                    <a:endParaRPr lang="en-AU" sz="1463"/>
                  </a:p>
                </p:txBody>
              </p:sp>
              <p:sp>
                <p:nvSpPr>
                  <p:cNvPr id="51" name="Freeform: Shape 50">
                    <a:extLst>
                      <a:ext uri="{FF2B5EF4-FFF2-40B4-BE49-F238E27FC236}">
                        <a16:creationId xmlns:a16="http://schemas.microsoft.com/office/drawing/2014/main" id="{F670AF4B-E176-487F-9506-B5C0DCFDB45E}"/>
                      </a:ext>
                    </a:extLst>
                  </p:cNvPr>
                  <p:cNvSpPr/>
                  <p:nvPr/>
                </p:nvSpPr>
                <p:spPr>
                  <a:xfrm>
                    <a:off x="3513937" y="5044842"/>
                    <a:ext cx="49031" cy="49031"/>
                  </a:xfrm>
                  <a:custGeom>
                    <a:avLst/>
                    <a:gdLst>
                      <a:gd name="connsiteX0" fmla="*/ 24976 w 49031"/>
                      <a:gd name="connsiteY0" fmla="*/ 49949 h 49031"/>
                      <a:gd name="connsiteX1" fmla="*/ 0 w 49031"/>
                      <a:gd name="connsiteY1" fmla="*/ 24973 h 49031"/>
                      <a:gd name="connsiteX2" fmla="*/ 24976 w 49031"/>
                      <a:gd name="connsiteY2" fmla="*/ 0 h 49031"/>
                      <a:gd name="connsiteX3" fmla="*/ 49951 w 49031"/>
                      <a:gd name="connsiteY3" fmla="*/ 24973 h 49031"/>
                      <a:gd name="connsiteX4" fmla="*/ 24976 w 49031"/>
                      <a:gd name="connsiteY4" fmla="*/ 49949 h 49031"/>
                      <a:gd name="connsiteX5" fmla="*/ 24976 w 49031"/>
                      <a:gd name="connsiteY5" fmla="*/ 15499 h 49031"/>
                      <a:gd name="connsiteX6" fmla="*/ 15503 w 49031"/>
                      <a:gd name="connsiteY6" fmla="*/ 24973 h 49031"/>
                      <a:gd name="connsiteX7" fmla="*/ 24976 w 49031"/>
                      <a:gd name="connsiteY7" fmla="*/ 34448 h 49031"/>
                      <a:gd name="connsiteX8" fmla="*/ 34448 w 49031"/>
                      <a:gd name="connsiteY8" fmla="*/ 24973 h 49031"/>
                      <a:gd name="connsiteX9" fmla="*/ 24976 w 49031"/>
                      <a:gd name="connsiteY9" fmla="*/ 15499 h 49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031" h="49031">
                        <a:moveTo>
                          <a:pt x="24976" y="49949"/>
                        </a:moveTo>
                        <a:cubicBezTo>
                          <a:pt x="11202" y="49949"/>
                          <a:pt x="0" y="38744"/>
                          <a:pt x="0" y="24973"/>
                        </a:cubicBezTo>
                        <a:cubicBezTo>
                          <a:pt x="0" y="11203"/>
                          <a:pt x="11202" y="0"/>
                          <a:pt x="24976" y="0"/>
                        </a:cubicBezTo>
                        <a:cubicBezTo>
                          <a:pt x="38744" y="0"/>
                          <a:pt x="49951" y="11203"/>
                          <a:pt x="49951" y="24973"/>
                        </a:cubicBezTo>
                        <a:cubicBezTo>
                          <a:pt x="49951" y="38744"/>
                          <a:pt x="38744" y="49949"/>
                          <a:pt x="24976" y="49949"/>
                        </a:cubicBezTo>
                        <a:close/>
                        <a:moveTo>
                          <a:pt x="24976" y="15499"/>
                        </a:moveTo>
                        <a:cubicBezTo>
                          <a:pt x="19748" y="15499"/>
                          <a:pt x="15503" y="19748"/>
                          <a:pt x="15503" y="24973"/>
                        </a:cubicBezTo>
                        <a:cubicBezTo>
                          <a:pt x="15503" y="30199"/>
                          <a:pt x="19748" y="34448"/>
                          <a:pt x="24976" y="34448"/>
                        </a:cubicBezTo>
                        <a:cubicBezTo>
                          <a:pt x="30196" y="34448"/>
                          <a:pt x="34448" y="30199"/>
                          <a:pt x="34448" y="24973"/>
                        </a:cubicBezTo>
                        <a:cubicBezTo>
                          <a:pt x="34448" y="19748"/>
                          <a:pt x="30196" y="15499"/>
                          <a:pt x="24976" y="15499"/>
                        </a:cubicBezTo>
                        <a:close/>
                      </a:path>
                    </a:pathLst>
                  </a:custGeom>
                  <a:solidFill>
                    <a:schemeClr val="bg1"/>
                  </a:solidFill>
                  <a:ln w="6764" cap="flat">
                    <a:noFill/>
                    <a:prstDash val="solid"/>
                    <a:miter/>
                  </a:ln>
                </p:spPr>
                <p:txBody>
                  <a:bodyPr rtlCol="0" anchor="ctr"/>
                  <a:lstStyle/>
                  <a:p>
                    <a:endParaRPr lang="en-AU" sz="1463"/>
                  </a:p>
                </p:txBody>
              </p:sp>
              <p:sp>
                <p:nvSpPr>
                  <p:cNvPr id="52" name="Freeform: Shape 51">
                    <a:extLst>
                      <a:ext uri="{FF2B5EF4-FFF2-40B4-BE49-F238E27FC236}">
                        <a16:creationId xmlns:a16="http://schemas.microsoft.com/office/drawing/2014/main" id="{B9B261BD-7F0A-4971-BB25-B780BB823FBD}"/>
                      </a:ext>
                    </a:extLst>
                  </p:cNvPr>
                  <p:cNvSpPr/>
                  <p:nvPr/>
                </p:nvSpPr>
                <p:spPr>
                  <a:xfrm>
                    <a:off x="3789526" y="5044842"/>
                    <a:ext cx="49031" cy="49031"/>
                  </a:xfrm>
                  <a:custGeom>
                    <a:avLst/>
                    <a:gdLst>
                      <a:gd name="connsiteX0" fmla="*/ 24973 w 49031"/>
                      <a:gd name="connsiteY0" fmla="*/ 49949 h 49031"/>
                      <a:gd name="connsiteX1" fmla="*/ 0 w 49031"/>
                      <a:gd name="connsiteY1" fmla="*/ 24973 h 49031"/>
                      <a:gd name="connsiteX2" fmla="*/ 24973 w 49031"/>
                      <a:gd name="connsiteY2" fmla="*/ 0 h 49031"/>
                      <a:gd name="connsiteX3" fmla="*/ 49947 w 49031"/>
                      <a:gd name="connsiteY3" fmla="*/ 24973 h 49031"/>
                      <a:gd name="connsiteX4" fmla="*/ 24973 w 49031"/>
                      <a:gd name="connsiteY4" fmla="*/ 49949 h 49031"/>
                      <a:gd name="connsiteX5" fmla="*/ 24973 w 49031"/>
                      <a:gd name="connsiteY5" fmla="*/ 15499 h 49031"/>
                      <a:gd name="connsiteX6" fmla="*/ 15499 w 49031"/>
                      <a:gd name="connsiteY6" fmla="*/ 24973 h 49031"/>
                      <a:gd name="connsiteX7" fmla="*/ 24973 w 49031"/>
                      <a:gd name="connsiteY7" fmla="*/ 34448 h 49031"/>
                      <a:gd name="connsiteX8" fmla="*/ 34448 w 49031"/>
                      <a:gd name="connsiteY8" fmla="*/ 24973 h 49031"/>
                      <a:gd name="connsiteX9" fmla="*/ 24973 w 49031"/>
                      <a:gd name="connsiteY9" fmla="*/ 15499 h 49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031" h="49031">
                        <a:moveTo>
                          <a:pt x="24973" y="49949"/>
                        </a:moveTo>
                        <a:cubicBezTo>
                          <a:pt x="11203" y="49949"/>
                          <a:pt x="0" y="38744"/>
                          <a:pt x="0" y="24973"/>
                        </a:cubicBezTo>
                        <a:cubicBezTo>
                          <a:pt x="0" y="11203"/>
                          <a:pt x="11203" y="0"/>
                          <a:pt x="24973" y="0"/>
                        </a:cubicBezTo>
                        <a:cubicBezTo>
                          <a:pt x="38742" y="0"/>
                          <a:pt x="49947" y="11203"/>
                          <a:pt x="49947" y="24973"/>
                        </a:cubicBezTo>
                        <a:cubicBezTo>
                          <a:pt x="49947" y="38744"/>
                          <a:pt x="38742" y="49949"/>
                          <a:pt x="24973" y="49949"/>
                        </a:cubicBezTo>
                        <a:close/>
                        <a:moveTo>
                          <a:pt x="24973" y="15499"/>
                        </a:moveTo>
                        <a:cubicBezTo>
                          <a:pt x="19746" y="15499"/>
                          <a:pt x="15499" y="19748"/>
                          <a:pt x="15499" y="24973"/>
                        </a:cubicBezTo>
                        <a:cubicBezTo>
                          <a:pt x="15499" y="30199"/>
                          <a:pt x="19743" y="34448"/>
                          <a:pt x="24973" y="34448"/>
                        </a:cubicBezTo>
                        <a:cubicBezTo>
                          <a:pt x="30194" y="34448"/>
                          <a:pt x="34448" y="30199"/>
                          <a:pt x="34448" y="24973"/>
                        </a:cubicBezTo>
                        <a:cubicBezTo>
                          <a:pt x="34448" y="19748"/>
                          <a:pt x="30194" y="15499"/>
                          <a:pt x="24973" y="15499"/>
                        </a:cubicBezTo>
                        <a:close/>
                      </a:path>
                    </a:pathLst>
                  </a:custGeom>
                  <a:solidFill>
                    <a:schemeClr val="bg1"/>
                  </a:solidFill>
                  <a:ln w="6764" cap="flat">
                    <a:noFill/>
                    <a:prstDash val="solid"/>
                    <a:miter/>
                  </a:ln>
                </p:spPr>
                <p:txBody>
                  <a:bodyPr rtlCol="0" anchor="ctr"/>
                  <a:lstStyle/>
                  <a:p>
                    <a:endParaRPr lang="en-AU" sz="1463"/>
                  </a:p>
                </p:txBody>
              </p:sp>
            </p:grpSp>
            <p:grpSp>
              <p:nvGrpSpPr>
                <p:cNvPr id="37" name="Graphic 1033">
                  <a:extLst>
                    <a:ext uri="{FF2B5EF4-FFF2-40B4-BE49-F238E27FC236}">
                      <a16:creationId xmlns:a16="http://schemas.microsoft.com/office/drawing/2014/main" id="{37D29E58-6BB8-4AB1-9802-8C492ECCA13F}"/>
                    </a:ext>
                  </a:extLst>
                </p:cNvPr>
                <p:cNvGrpSpPr/>
                <p:nvPr/>
              </p:nvGrpSpPr>
              <p:grpSpPr>
                <a:xfrm>
                  <a:off x="3443222" y="4752029"/>
                  <a:ext cx="466965" cy="221809"/>
                  <a:chOff x="3443222" y="4752029"/>
                  <a:chExt cx="466965" cy="221809"/>
                </a:xfrm>
                <a:solidFill>
                  <a:srgbClr val="FFFFFF"/>
                </a:solidFill>
              </p:grpSpPr>
              <p:sp>
                <p:nvSpPr>
                  <p:cNvPr id="38" name="Freeform: Shape 37">
                    <a:extLst>
                      <a:ext uri="{FF2B5EF4-FFF2-40B4-BE49-F238E27FC236}">
                        <a16:creationId xmlns:a16="http://schemas.microsoft.com/office/drawing/2014/main" id="{295A4F3D-F920-4D07-AEE6-A2A38F48904B}"/>
                      </a:ext>
                    </a:extLst>
                  </p:cNvPr>
                  <p:cNvSpPr/>
                  <p:nvPr/>
                </p:nvSpPr>
                <p:spPr>
                  <a:xfrm>
                    <a:off x="3443222" y="4752029"/>
                    <a:ext cx="466965" cy="221809"/>
                  </a:xfrm>
                  <a:custGeom>
                    <a:avLst/>
                    <a:gdLst>
                      <a:gd name="connsiteX0" fmla="*/ 233483 w 466964"/>
                      <a:gd name="connsiteY0" fmla="*/ 222192 h 221808"/>
                      <a:gd name="connsiteX1" fmla="*/ 3292 w 466964"/>
                      <a:gd name="connsiteY1" fmla="*/ 115639 h 221808"/>
                      <a:gd name="connsiteX2" fmla="*/ 0 w 466964"/>
                      <a:gd name="connsiteY2" fmla="*/ 111096 h 221808"/>
                      <a:gd name="connsiteX3" fmla="*/ 3294 w 466964"/>
                      <a:gd name="connsiteY3" fmla="*/ 106550 h 221808"/>
                      <a:gd name="connsiteX4" fmla="*/ 233483 w 466964"/>
                      <a:gd name="connsiteY4" fmla="*/ 0 h 221808"/>
                      <a:gd name="connsiteX5" fmla="*/ 463675 w 466964"/>
                      <a:gd name="connsiteY5" fmla="*/ 106550 h 221808"/>
                      <a:gd name="connsiteX6" fmla="*/ 466965 w 466964"/>
                      <a:gd name="connsiteY6" fmla="*/ 111096 h 221808"/>
                      <a:gd name="connsiteX7" fmla="*/ 463675 w 466964"/>
                      <a:gd name="connsiteY7" fmla="*/ 115639 h 221808"/>
                      <a:gd name="connsiteX8" fmla="*/ 233483 w 466964"/>
                      <a:gd name="connsiteY8" fmla="*/ 222192 h 221808"/>
                      <a:gd name="connsiteX9" fmla="*/ 19239 w 466964"/>
                      <a:gd name="connsiteY9" fmla="*/ 111096 h 221808"/>
                      <a:gd name="connsiteX10" fmla="*/ 233483 w 466964"/>
                      <a:gd name="connsiteY10" fmla="*/ 206688 h 221808"/>
                      <a:gd name="connsiteX11" fmla="*/ 447721 w 466964"/>
                      <a:gd name="connsiteY11" fmla="*/ 111096 h 221808"/>
                      <a:gd name="connsiteX12" fmla="*/ 233483 w 466964"/>
                      <a:gd name="connsiteY12" fmla="*/ 15503 h 221808"/>
                      <a:gd name="connsiteX13" fmla="*/ 19239 w 466964"/>
                      <a:gd name="connsiteY13" fmla="*/ 111096 h 221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6964" h="221808">
                        <a:moveTo>
                          <a:pt x="233483" y="222192"/>
                        </a:moveTo>
                        <a:cubicBezTo>
                          <a:pt x="139083" y="222192"/>
                          <a:pt x="50881" y="181365"/>
                          <a:pt x="3292" y="115639"/>
                        </a:cubicBezTo>
                        <a:lnTo>
                          <a:pt x="0" y="111096"/>
                        </a:lnTo>
                        <a:lnTo>
                          <a:pt x="3294" y="106550"/>
                        </a:lnTo>
                        <a:cubicBezTo>
                          <a:pt x="50881" y="40827"/>
                          <a:pt x="139083" y="0"/>
                          <a:pt x="233483" y="0"/>
                        </a:cubicBezTo>
                        <a:cubicBezTo>
                          <a:pt x="327870" y="0"/>
                          <a:pt x="416073" y="40827"/>
                          <a:pt x="463675" y="106550"/>
                        </a:cubicBezTo>
                        <a:lnTo>
                          <a:pt x="466965" y="111096"/>
                        </a:lnTo>
                        <a:lnTo>
                          <a:pt x="463675" y="115639"/>
                        </a:lnTo>
                        <a:cubicBezTo>
                          <a:pt x="416073" y="181365"/>
                          <a:pt x="327870" y="222192"/>
                          <a:pt x="233483" y="222192"/>
                        </a:cubicBezTo>
                        <a:close/>
                        <a:moveTo>
                          <a:pt x="19239" y="111096"/>
                        </a:moveTo>
                        <a:cubicBezTo>
                          <a:pt x="64707" y="170195"/>
                          <a:pt x="146186" y="206688"/>
                          <a:pt x="233483" y="206688"/>
                        </a:cubicBezTo>
                        <a:cubicBezTo>
                          <a:pt x="320768" y="206688"/>
                          <a:pt x="402246" y="170193"/>
                          <a:pt x="447721" y="111096"/>
                        </a:cubicBezTo>
                        <a:cubicBezTo>
                          <a:pt x="402246" y="51999"/>
                          <a:pt x="320768" y="15503"/>
                          <a:pt x="233483" y="15503"/>
                        </a:cubicBezTo>
                        <a:cubicBezTo>
                          <a:pt x="146186" y="15503"/>
                          <a:pt x="64707" y="51999"/>
                          <a:pt x="19239" y="111096"/>
                        </a:cubicBezTo>
                        <a:close/>
                      </a:path>
                    </a:pathLst>
                  </a:custGeom>
                  <a:solidFill>
                    <a:schemeClr val="bg1"/>
                  </a:solidFill>
                  <a:ln w="6764" cap="flat">
                    <a:noFill/>
                    <a:prstDash val="solid"/>
                    <a:miter/>
                  </a:ln>
                </p:spPr>
                <p:txBody>
                  <a:bodyPr rtlCol="0" anchor="ctr"/>
                  <a:lstStyle/>
                  <a:p>
                    <a:endParaRPr lang="en-AU" sz="1463"/>
                  </a:p>
                </p:txBody>
              </p:sp>
              <p:grpSp>
                <p:nvGrpSpPr>
                  <p:cNvPr id="39" name="Graphic 1033">
                    <a:extLst>
                      <a:ext uri="{FF2B5EF4-FFF2-40B4-BE49-F238E27FC236}">
                        <a16:creationId xmlns:a16="http://schemas.microsoft.com/office/drawing/2014/main" id="{A6D50051-7FA7-4273-87C8-F9B9B79EF15B}"/>
                      </a:ext>
                    </a:extLst>
                  </p:cNvPr>
                  <p:cNvGrpSpPr/>
                  <p:nvPr/>
                </p:nvGrpSpPr>
                <p:grpSpPr>
                  <a:xfrm>
                    <a:off x="3805886" y="4855373"/>
                    <a:ext cx="51366" cy="14009"/>
                    <a:chOff x="3805886" y="4855373"/>
                    <a:chExt cx="51366" cy="14009"/>
                  </a:xfrm>
                  <a:solidFill>
                    <a:srgbClr val="FFFFFF"/>
                  </a:solidFill>
                </p:grpSpPr>
                <p:sp>
                  <p:nvSpPr>
                    <p:cNvPr id="45" name="Freeform: Shape 44">
                      <a:extLst>
                        <a:ext uri="{FF2B5EF4-FFF2-40B4-BE49-F238E27FC236}">
                          <a16:creationId xmlns:a16="http://schemas.microsoft.com/office/drawing/2014/main" id="{677DDD8D-782B-4F92-98EE-E90CBFE957EB}"/>
                        </a:ext>
                      </a:extLst>
                    </p:cNvPr>
                    <p:cNvSpPr/>
                    <p:nvPr/>
                  </p:nvSpPr>
                  <p:spPr>
                    <a:xfrm>
                      <a:off x="3805886" y="4855373"/>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1463"/>
                    </a:p>
                  </p:txBody>
                </p:sp>
                <p:sp>
                  <p:nvSpPr>
                    <p:cNvPr id="46" name="Freeform: Shape 45">
                      <a:extLst>
                        <a:ext uri="{FF2B5EF4-FFF2-40B4-BE49-F238E27FC236}">
                          <a16:creationId xmlns:a16="http://schemas.microsoft.com/office/drawing/2014/main" id="{E202E656-E17F-4E65-A1A8-2AA83CE2CF6F}"/>
                        </a:ext>
                      </a:extLst>
                    </p:cNvPr>
                    <p:cNvSpPr/>
                    <p:nvPr/>
                  </p:nvSpPr>
                  <p:spPr>
                    <a:xfrm>
                      <a:off x="3840334" y="4855373"/>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1463"/>
                    </a:p>
                  </p:txBody>
                </p:sp>
              </p:grpSp>
              <p:grpSp>
                <p:nvGrpSpPr>
                  <p:cNvPr id="40" name="Graphic 1033">
                    <a:extLst>
                      <a:ext uri="{FF2B5EF4-FFF2-40B4-BE49-F238E27FC236}">
                        <a16:creationId xmlns:a16="http://schemas.microsoft.com/office/drawing/2014/main" id="{99143FCE-1B53-49E1-A146-878929808F4C}"/>
                      </a:ext>
                    </a:extLst>
                  </p:cNvPr>
                  <p:cNvGrpSpPr/>
                  <p:nvPr/>
                </p:nvGrpSpPr>
                <p:grpSpPr>
                  <a:xfrm>
                    <a:off x="3495854" y="4855373"/>
                    <a:ext cx="51366" cy="14009"/>
                    <a:chOff x="3495854" y="4855373"/>
                    <a:chExt cx="51366" cy="14009"/>
                  </a:xfrm>
                  <a:solidFill>
                    <a:srgbClr val="FFFFFF"/>
                  </a:solidFill>
                </p:grpSpPr>
                <p:sp>
                  <p:nvSpPr>
                    <p:cNvPr id="43" name="Freeform: Shape 42">
                      <a:extLst>
                        <a:ext uri="{FF2B5EF4-FFF2-40B4-BE49-F238E27FC236}">
                          <a16:creationId xmlns:a16="http://schemas.microsoft.com/office/drawing/2014/main" id="{26883466-3474-45B7-964B-B7343ACAAF60}"/>
                        </a:ext>
                      </a:extLst>
                    </p:cNvPr>
                    <p:cNvSpPr/>
                    <p:nvPr/>
                  </p:nvSpPr>
                  <p:spPr>
                    <a:xfrm>
                      <a:off x="3495854" y="4855373"/>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1463"/>
                    </a:p>
                  </p:txBody>
                </p:sp>
                <p:sp>
                  <p:nvSpPr>
                    <p:cNvPr id="44" name="Freeform: Shape 43">
                      <a:extLst>
                        <a:ext uri="{FF2B5EF4-FFF2-40B4-BE49-F238E27FC236}">
                          <a16:creationId xmlns:a16="http://schemas.microsoft.com/office/drawing/2014/main" id="{50AB866A-A2A4-4BC9-BC6E-486641EEFD53}"/>
                        </a:ext>
                      </a:extLst>
                    </p:cNvPr>
                    <p:cNvSpPr/>
                    <p:nvPr/>
                  </p:nvSpPr>
                  <p:spPr>
                    <a:xfrm>
                      <a:off x="3530299" y="4855373"/>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1463"/>
                    </a:p>
                  </p:txBody>
                </p:sp>
              </p:grpSp>
              <p:sp>
                <p:nvSpPr>
                  <p:cNvPr id="41" name="Freeform: Shape 40">
                    <a:extLst>
                      <a:ext uri="{FF2B5EF4-FFF2-40B4-BE49-F238E27FC236}">
                        <a16:creationId xmlns:a16="http://schemas.microsoft.com/office/drawing/2014/main" id="{49B3D5B6-AD7B-4CA4-B02D-F6AB0CBE0AA2}"/>
                      </a:ext>
                    </a:extLst>
                  </p:cNvPr>
                  <p:cNvSpPr/>
                  <p:nvPr/>
                </p:nvSpPr>
                <p:spPr>
                  <a:xfrm>
                    <a:off x="3634504" y="4820926"/>
                    <a:ext cx="84053" cy="84054"/>
                  </a:xfrm>
                  <a:custGeom>
                    <a:avLst/>
                    <a:gdLst>
                      <a:gd name="connsiteX0" fmla="*/ 42200 w 84053"/>
                      <a:gd name="connsiteY0" fmla="*/ 84399 h 84053"/>
                      <a:gd name="connsiteX1" fmla="*/ 0 w 84053"/>
                      <a:gd name="connsiteY1" fmla="*/ 42200 h 84053"/>
                      <a:gd name="connsiteX2" fmla="*/ 42200 w 84053"/>
                      <a:gd name="connsiteY2" fmla="*/ 0 h 84053"/>
                      <a:gd name="connsiteX3" fmla="*/ 84399 w 84053"/>
                      <a:gd name="connsiteY3" fmla="*/ 42200 h 84053"/>
                      <a:gd name="connsiteX4" fmla="*/ 42200 w 84053"/>
                      <a:gd name="connsiteY4" fmla="*/ 84399 h 84053"/>
                      <a:gd name="connsiteX5" fmla="*/ 42200 w 84053"/>
                      <a:gd name="connsiteY5" fmla="*/ 15501 h 84053"/>
                      <a:gd name="connsiteX6" fmla="*/ 15503 w 84053"/>
                      <a:gd name="connsiteY6" fmla="*/ 42200 h 84053"/>
                      <a:gd name="connsiteX7" fmla="*/ 42200 w 84053"/>
                      <a:gd name="connsiteY7" fmla="*/ 68898 h 84053"/>
                      <a:gd name="connsiteX8" fmla="*/ 68898 w 84053"/>
                      <a:gd name="connsiteY8" fmla="*/ 42200 h 84053"/>
                      <a:gd name="connsiteX9" fmla="*/ 42200 w 84053"/>
                      <a:gd name="connsiteY9" fmla="*/ 15501 h 8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053" h="84053">
                        <a:moveTo>
                          <a:pt x="42200" y="84399"/>
                        </a:moveTo>
                        <a:cubicBezTo>
                          <a:pt x="18928" y="84399"/>
                          <a:pt x="0" y="65469"/>
                          <a:pt x="0" y="42200"/>
                        </a:cubicBezTo>
                        <a:cubicBezTo>
                          <a:pt x="0" y="18931"/>
                          <a:pt x="18926" y="0"/>
                          <a:pt x="42200" y="0"/>
                        </a:cubicBezTo>
                        <a:cubicBezTo>
                          <a:pt x="65466" y="0"/>
                          <a:pt x="84399" y="18928"/>
                          <a:pt x="84399" y="42200"/>
                        </a:cubicBezTo>
                        <a:cubicBezTo>
                          <a:pt x="84399" y="65469"/>
                          <a:pt x="65466" y="84399"/>
                          <a:pt x="42200" y="84399"/>
                        </a:cubicBezTo>
                        <a:close/>
                        <a:moveTo>
                          <a:pt x="42200" y="15501"/>
                        </a:moveTo>
                        <a:cubicBezTo>
                          <a:pt x="27479" y="15501"/>
                          <a:pt x="15503" y="27476"/>
                          <a:pt x="15503" y="42200"/>
                        </a:cubicBezTo>
                        <a:cubicBezTo>
                          <a:pt x="15503" y="56921"/>
                          <a:pt x="27479" y="68898"/>
                          <a:pt x="42200" y="68898"/>
                        </a:cubicBezTo>
                        <a:cubicBezTo>
                          <a:pt x="56923" y="68898"/>
                          <a:pt x="68898" y="56921"/>
                          <a:pt x="68898" y="42200"/>
                        </a:cubicBezTo>
                        <a:cubicBezTo>
                          <a:pt x="68898" y="27479"/>
                          <a:pt x="56923" y="15501"/>
                          <a:pt x="42200" y="15501"/>
                        </a:cubicBezTo>
                        <a:close/>
                      </a:path>
                    </a:pathLst>
                  </a:custGeom>
                  <a:solidFill>
                    <a:schemeClr val="bg1"/>
                  </a:solidFill>
                  <a:ln w="6764" cap="flat">
                    <a:noFill/>
                    <a:prstDash val="solid"/>
                    <a:miter/>
                  </a:ln>
                </p:spPr>
                <p:txBody>
                  <a:bodyPr rtlCol="0" anchor="ctr"/>
                  <a:lstStyle/>
                  <a:p>
                    <a:endParaRPr lang="en-AU" sz="1463"/>
                  </a:p>
                </p:txBody>
              </p:sp>
              <p:sp>
                <p:nvSpPr>
                  <p:cNvPr id="42" name="Freeform: Shape 41">
                    <a:extLst>
                      <a:ext uri="{FF2B5EF4-FFF2-40B4-BE49-F238E27FC236}">
                        <a16:creationId xmlns:a16="http://schemas.microsoft.com/office/drawing/2014/main" id="{28D4C989-A131-4960-A3BD-D5C009C7B101}"/>
                      </a:ext>
                    </a:extLst>
                  </p:cNvPr>
                  <p:cNvSpPr/>
                  <p:nvPr/>
                </p:nvSpPr>
                <p:spPr>
                  <a:xfrm>
                    <a:off x="3565609" y="4752029"/>
                    <a:ext cx="221808" cy="221809"/>
                  </a:xfrm>
                  <a:custGeom>
                    <a:avLst/>
                    <a:gdLst>
                      <a:gd name="connsiteX0" fmla="*/ 111096 w 221808"/>
                      <a:gd name="connsiteY0" fmla="*/ 222192 h 221808"/>
                      <a:gd name="connsiteX1" fmla="*/ 0 w 221808"/>
                      <a:gd name="connsiteY1" fmla="*/ 111096 h 221808"/>
                      <a:gd name="connsiteX2" fmla="*/ 111096 w 221808"/>
                      <a:gd name="connsiteY2" fmla="*/ 0 h 221808"/>
                      <a:gd name="connsiteX3" fmla="*/ 222191 w 221808"/>
                      <a:gd name="connsiteY3" fmla="*/ 111096 h 221808"/>
                      <a:gd name="connsiteX4" fmla="*/ 111096 w 221808"/>
                      <a:gd name="connsiteY4" fmla="*/ 222192 h 221808"/>
                      <a:gd name="connsiteX5" fmla="*/ 111096 w 221808"/>
                      <a:gd name="connsiteY5" fmla="*/ 15503 h 221808"/>
                      <a:gd name="connsiteX6" fmla="*/ 15503 w 221808"/>
                      <a:gd name="connsiteY6" fmla="*/ 111096 h 221808"/>
                      <a:gd name="connsiteX7" fmla="*/ 111096 w 221808"/>
                      <a:gd name="connsiteY7" fmla="*/ 206688 h 221808"/>
                      <a:gd name="connsiteX8" fmla="*/ 206688 w 221808"/>
                      <a:gd name="connsiteY8" fmla="*/ 111096 h 221808"/>
                      <a:gd name="connsiteX9" fmla="*/ 111096 w 221808"/>
                      <a:gd name="connsiteY9" fmla="*/ 15503 h 221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1808" h="221808">
                        <a:moveTo>
                          <a:pt x="111096" y="222192"/>
                        </a:moveTo>
                        <a:cubicBezTo>
                          <a:pt x="49837" y="222192"/>
                          <a:pt x="0" y="172352"/>
                          <a:pt x="0" y="111096"/>
                        </a:cubicBezTo>
                        <a:cubicBezTo>
                          <a:pt x="0" y="49839"/>
                          <a:pt x="49835" y="0"/>
                          <a:pt x="111096" y="0"/>
                        </a:cubicBezTo>
                        <a:cubicBezTo>
                          <a:pt x="172352" y="0"/>
                          <a:pt x="222191" y="49839"/>
                          <a:pt x="222191" y="111096"/>
                        </a:cubicBezTo>
                        <a:cubicBezTo>
                          <a:pt x="222191" y="172352"/>
                          <a:pt x="172352" y="222192"/>
                          <a:pt x="111096" y="222192"/>
                        </a:cubicBezTo>
                        <a:close/>
                        <a:moveTo>
                          <a:pt x="111096" y="15503"/>
                        </a:moveTo>
                        <a:cubicBezTo>
                          <a:pt x="58385" y="15503"/>
                          <a:pt x="15503" y="58385"/>
                          <a:pt x="15503" y="111096"/>
                        </a:cubicBezTo>
                        <a:cubicBezTo>
                          <a:pt x="15503" y="163807"/>
                          <a:pt x="58385" y="206688"/>
                          <a:pt x="111096" y="206688"/>
                        </a:cubicBezTo>
                        <a:cubicBezTo>
                          <a:pt x="163804" y="206688"/>
                          <a:pt x="206688" y="163807"/>
                          <a:pt x="206688" y="111096"/>
                        </a:cubicBezTo>
                        <a:cubicBezTo>
                          <a:pt x="206688" y="58385"/>
                          <a:pt x="163804" y="15503"/>
                          <a:pt x="111096" y="15503"/>
                        </a:cubicBezTo>
                        <a:close/>
                      </a:path>
                    </a:pathLst>
                  </a:custGeom>
                  <a:solidFill>
                    <a:schemeClr val="bg1"/>
                  </a:solidFill>
                  <a:ln w="6764" cap="flat">
                    <a:noFill/>
                    <a:prstDash val="solid"/>
                    <a:miter/>
                  </a:ln>
                </p:spPr>
                <p:txBody>
                  <a:bodyPr rtlCol="0" anchor="ctr"/>
                  <a:lstStyle/>
                  <a:p>
                    <a:endParaRPr lang="en-AU" sz="1463"/>
                  </a:p>
                </p:txBody>
              </p:sp>
            </p:grpSp>
          </p:grpSp>
        </p:grpSp>
        <p:cxnSp>
          <p:nvCxnSpPr>
            <p:cNvPr id="29" name="Connector Milestone 1" title="Connecter Line">
              <a:extLst>
                <a:ext uri="{FF2B5EF4-FFF2-40B4-BE49-F238E27FC236}">
                  <a16:creationId xmlns:a16="http://schemas.microsoft.com/office/drawing/2014/main" id="{C5C6A386-0536-4513-A3AA-015EF6656129}"/>
                </a:ext>
              </a:extLst>
            </p:cNvPr>
            <p:cNvCxnSpPr>
              <a:cxnSpLocks/>
            </p:cNvCxnSpPr>
            <p:nvPr/>
          </p:nvCxnSpPr>
          <p:spPr>
            <a:xfrm>
              <a:off x="2861846" y="682733"/>
              <a:ext cx="1635280" cy="0"/>
            </a:xfrm>
            <a:prstGeom prst="line">
              <a:avLst/>
            </a:prstGeom>
            <a:ln w="19050">
              <a:solidFill>
                <a:srgbClr val="B64926"/>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30" name="Group 29">
              <a:extLst>
                <a:ext uri="{FF2B5EF4-FFF2-40B4-BE49-F238E27FC236}">
                  <a16:creationId xmlns:a16="http://schemas.microsoft.com/office/drawing/2014/main" id="{F0A4FD12-A0F7-48FF-B426-99EB9E1DB0BC}"/>
                </a:ext>
              </a:extLst>
            </p:cNvPr>
            <p:cNvGrpSpPr/>
            <p:nvPr/>
          </p:nvGrpSpPr>
          <p:grpSpPr>
            <a:xfrm>
              <a:off x="4144636" y="751651"/>
              <a:ext cx="503943" cy="503943"/>
              <a:chOff x="4665583" y="2730413"/>
              <a:chExt cx="620238" cy="620238"/>
            </a:xfrm>
          </p:grpSpPr>
          <p:sp>
            <p:nvSpPr>
              <p:cNvPr id="31" name="Oval 30" title="Circle Background">
                <a:extLst>
                  <a:ext uri="{FF2B5EF4-FFF2-40B4-BE49-F238E27FC236}">
                    <a16:creationId xmlns:a16="http://schemas.microsoft.com/office/drawing/2014/main" id="{99EAA2D9-0E34-445B-A241-D404CB2D50A3}"/>
                  </a:ext>
                </a:extLst>
              </p:cNvPr>
              <p:cNvSpPr/>
              <p:nvPr/>
            </p:nvSpPr>
            <p:spPr>
              <a:xfrm>
                <a:off x="4665583" y="2730413"/>
                <a:ext cx="620238" cy="620238"/>
              </a:xfrm>
              <a:prstGeom prst="ellips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1463" dirty="0"/>
              </a:p>
            </p:txBody>
          </p:sp>
          <p:sp>
            <p:nvSpPr>
              <p:cNvPr id="32" name="Graphic 15">
                <a:extLst>
                  <a:ext uri="{FF2B5EF4-FFF2-40B4-BE49-F238E27FC236}">
                    <a16:creationId xmlns:a16="http://schemas.microsoft.com/office/drawing/2014/main" id="{3D5BFAF1-E0A4-499F-8545-B00E8B714FDE}"/>
                  </a:ext>
                </a:extLst>
              </p:cNvPr>
              <p:cNvSpPr/>
              <p:nvPr/>
            </p:nvSpPr>
            <p:spPr>
              <a:xfrm>
                <a:off x="4767279" y="2796840"/>
                <a:ext cx="462754" cy="457668"/>
              </a:xfrm>
              <a:custGeom>
                <a:avLst/>
                <a:gdLst>
                  <a:gd name="connsiteX0" fmla="*/ 845820 w 866775"/>
                  <a:gd name="connsiteY0" fmla="*/ 488632 h 857250"/>
                  <a:gd name="connsiteX1" fmla="*/ 833438 w 866775"/>
                  <a:gd name="connsiteY1" fmla="*/ 476250 h 857250"/>
                  <a:gd name="connsiteX2" fmla="*/ 818198 w 866775"/>
                  <a:gd name="connsiteY2" fmla="*/ 465773 h 857250"/>
                  <a:gd name="connsiteX3" fmla="*/ 773430 w 866775"/>
                  <a:gd name="connsiteY3" fmla="*/ 454343 h 857250"/>
                  <a:gd name="connsiteX4" fmla="*/ 763905 w 866775"/>
                  <a:gd name="connsiteY4" fmla="*/ 455295 h 857250"/>
                  <a:gd name="connsiteX5" fmla="*/ 737235 w 866775"/>
                  <a:gd name="connsiteY5" fmla="*/ 461963 h 857250"/>
                  <a:gd name="connsiteX6" fmla="*/ 721043 w 866775"/>
                  <a:gd name="connsiteY6" fmla="*/ 470535 h 857250"/>
                  <a:gd name="connsiteX7" fmla="*/ 702945 w 866775"/>
                  <a:gd name="connsiteY7" fmla="*/ 486728 h 857250"/>
                  <a:gd name="connsiteX8" fmla="*/ 399098 w 866775"/>
                  <a:gd name="connsiteY8" fmla="*/ 314325 h 857250"/>
                  <a:gd name="connsiteX9" fmla="*/ 509588 w 866775"/>
                  <a:gd name="connsiteY9" fmla="*/ 137160 h 857250"/>
                  <a:gd name="connsiteX10" fmla="*/ 532448 w 866775"/>
                  <a:gd name="connsiteY10" fmla="*/ 140970 h 857250"/>
                  <a:gd name="connsiteX11" fmla="*/ 602933 w 866775"/>
                  <a:gd name="connsiteY11" fmla="*/ 70485 h 857250"/>
                  <a:gd name="connsiteX12" fmla="*/ 532448 w 866775"/>
                  <a:gd name="connsiteY12" fmla="*/ 0 h 857250"/>
                  <a:gd name="connsiteX13" fmla="*/ 461963 w 866775"/>
                  <a:gd name="connsiteY13" fmla="*/ 68580 h 857250"/>
                  <a:gd name="connsiteX14" fmla="*/ 141923 w 866775"/>
                  <a:gd name="connsiteY14" fmla="*/ 131445 h 857250"/>
                  <a:gd name="connsiteX15" fmla="*/ 88583 w 866775"/>
                  <a:gd name="connsiteY15" fmla="*/ 99060 h 857250"/>
                  <a:gd name="connsiteX16" fmla="*/ 29528 w 866775"/>
                  <a:gd name="connsiteY16" fmla="*/ 158115 h 857250"/>
                  <a:gd name="connsiteX17" fmla="*/ 72390 w 866775"/>
                  <a:gd name="connsiteY17" fmla="*/ 215265 h 857250"/>
                  <a:gd name="connsiteX18" fmla="*/ 61913 w 866775"/>
                  <a:gd name="connsiteY18" fmla="*/ 710565 h 857250"/>
                  <a:gd name="connsiteX19" fmla="*/ 0 w 866775"/>
                  <a:gd name="connsiteY19" fmla="*/ 785813 h 857250"/>
                  <a:gd name="connsiteX20" fmla="*/ 5715 w 866775"/>
                  <a:gd name="connsiteY20" fmla="*/ 815340 h 857250"/>
                  <a:gd name="connsiteX21" fmla="*/ 12383 w 866775"/>
                  <a:gd name="connsiteY21" fmla="*/ 828675 h 857250"/>
                  <a:gd name="connsiteX22" fmla="*/ 19050 w 866775"/>
                  <a:gd name="connsiteY22" fmla="*/ 837248 h 857250"/>
                  <a:gd name="connsiteX23" fmla="*/ 23813 w 866775"/>
                  <a:gd name="connsiteY23" fmla="*/ 842010 h 857250"/>
                  <a:gd name="connsiteX24" fmla="*/ 39053 w 866775"/>
                  <a:gd name="connsiteY24" fmla="*/ 852488 h 857250"/>
                  <a:gd name="connsiteX25" fmla="*/ 60008 w 866775"/>
                  <a:gd name="connsiteY25" fmla="*/ 860108 h 857250"/>
                  <a:gd name="connsiteX26" fmla="*/ 75248 w 866775"/>
                  <a:gd name="connsiteY26" fmla="*/ 862013 h 857250"/>
                  <a:gd name="connsiteX27" fmla="*/ 111443 w 866775"/>
                  <a:gd name="connsiteY27" fmla="*/ 852488 h 857250"/>
                  <a:gd name="connsiteX28" fmla="*/ 151448 w 866775"/>
                  <a:gd name="connsiteY28" fmla="*/ 784860 h 857250"/>
                  <a:gd name="connsiteX29" fmla="*/ 145733 w 866775"/>
                  <a:gd name="connsiteY29" fmla="*/ 757238 h 857250"/>
                  <a:gd name="connsiteX30" fmla="*/ 372428 w 866775"/>
                  <a:gd name="connsiteY30" fmla="*/ 606743 h 857250"/>
                  <a:gd name="connsiteX31" fmla="*/ 430530 w 866775"/>
                  <a:gd name="connsiteY31" fmla="*/ 630555 h 857250"/>
                  <a:gd name="connsiteX32" fmla="*/ 512445 w 866775"/>
                  <a:gd name="connsiteY32" fmla="*/ 548640 h 857250"/>
                  <a:gd name="connsiteX33" fmla="*/ 430530 w 866775"/>
                  <a:gd name="connsiteY33" fmla="*/ 466725 h 857250"/>
                  <a:gd name="connsiteX34" fmla="*/ 348615 w 866775"/>
                  <a:gd name="connsiteY34" fmla="*/ 548640 h 857250"/>
                  <a:gd name="connsiteX35" fmla="*/ 355283 w 866775"/>
                  <a:gd name="connsiteY35" fmla="*/ 580073 h 857250"/>
                  <a:gd name="connsiteX36" fmla="*/ 145733 w 866775"/>
                  <a:gd name="connsiteY36" fmla="*/ 720090 h 857250"/>
                  <a:gd name="connsiteX37" fmla="*/ 382905 w 866775"/>
                  <a:gd name="connsiteY37" fmla="*/ 341948 h 857250"/>
                  <a:gd name="connsiteX38" fmla="*/ 686753 w 866775"/>
                  <a:gd name="connsiteY38" fmla="*/ 514350 h 857250"/>
                  <a:gd name="connsiteX39" fmla="*/ 680085 w 866775"/>
                  <a:gd name="connsiteY39" fmla="*/ 548640 h 857250"/>
                  <a:gd name="connsiteX40" fmla="*/ 773430 w 866775"/>
                  <a:gd name="connsiteY40" fmla="*/ 641985 h 857250"/>
                  <a:gd name="connsiteX41" fmla="*/ 866775 w 866775"/>
                  <a:gd name="connsiteY41" fmla="*/ 548640 h 857250"/>
                  <a:gd name="connsiteX42" fmla="*/ 845820 w 866775"/>
                  <a:gd name="connsiteY42" fmla="*/ 488632 h 857250"/>
                  <a:gd name="connsiteX43" fmla="*/ 148590 w 866775"/>
                  <a:gd name="connsiteY43" fmla="*/ 161925 h 857250"/>
                  <a:gd name="connsiteX44" fmla="*/ 468630 w 866775"/>
                  <a:gd name="connsiteY44" fmla="*/ 99060 h 857250"/>
                  <a:gd name="connsiteX45" fmla="*/ 482918 w 866775"/>
                  <a:gd name="connsiteY45" fmla="*/ 120015 h 857250"/>
                  <a:gd name="connsiteX46" fmla="*/ 371475 w 866775"/>
                  <a:gd name="connsiteY46" fmla="*/ 298132 h 857250"/>
                  <a:gd name="connsiteX47" fmla="*/ 147638 w 866775"/>
                  <a:gd name="connsiteY47" fmla="*/ 171450 h 857250"/>
                  <a:gd name="connsiteX48" fmla="*/ 148590 w 866775"/>
                  <a:gd name="connsiteY48" fmla="*/ 161925 h 857250"/>
                  <a:gd name="connsiteX49" fmla="*/ 533400 w 866775"/>
                  <a:gd name="connsiteY49" fmla="*/ 31433 h 857250"/>
                  <a:gd name="connsiteX50" fmla="*/ 571500 w 866775"/>
                  <a:gd name="connsiteY50" fmla="*/ 69533 h 857250"/>
                  <a:gd name="connsiteX51" fmla="*/ 533400 w 866775"/>
                  <a:gd name="connsiteY51" fmla="*/ 107633 h 857250"/>
                  <a:gd name="connsiteX52" fmla="*/ 495300 w 866775"/>
                  <a:gd name="connsiteY52" fmla="*/ 69533 h 857250"/>
                  <a:gd name="connsiteX53" fmla="*/ 533400 w 866775"/>
                  <a:gd name="connsiteY53" fmla="*/ 31433 h 857250"/>
                  <a:gd name="connsiteX54" fmla="*/ 116205 w 866775"/>
                  <a:gd name="connsiteY54" fmla="*/ 157162 h 857250"/>
                  <a:gd name="connsiteX55" fmla="*/ 114300 w 866775"/>
                  <a:gd name="connsiteY55" fmla="*/ 166687 h 857250"/>
                  <a:gd name="connsiteX56" fmla="*/ 111443 w 866775"/>
                  <a:gd name="connsiteY56" fmla="*/ 169545 h 857250"/>
                  <a:gd name="connsiteX57" fmla="*/ 109538 w 866775"/>
                  <a:gd name="connsiteY57" fmla="*/ 173355 h 857250"/>
                  <a:gd name="connsiteX58" fmla="*/ 94298 w 866775"/>
                  <a:gd name="connsiteY58" fmla="*/ 182880 h 857250"/>
                  <a:gd name="connsiteX59" fmla="*/ 89535 w 866775"/>
                  <a:gd name="connsiteY59" fmla="*/ 182880 h 857250"/>
                  <a:gd name="connsiteX60" fmla="*/ 89535 w 866775"/>
                  <a:gd name="connsiteY60" fmla="*/ 182880 h 857250"/>
                  <a:gd name="connsiteX61" fmla="*/ 89535 w 866775"/>
                  <a:gd name="connsiteY61" fmla="*/ 130493 h 857250"/>
                  <a:gd name="connsiteX62" fmla="*/ 116205 w 866775"/>
                  <a:gd name="connsiteY62" fmla="*/ 157162 h 857250"/>
                  <a:gd name="connsiteX63" fmla="*/ 71438 w 866775"/>
                  <a:gd name="connsiteY63" fmla="*/ 741998 h 857250"/>
                  <a:gd name="connsiteX64" fmla="*/ 77153 w 866775"/>
                  <a:gd name="connsiteY64" fmla="*/ 742950 h 857250"/>
                  <a:gd name="connsiteX65" fmla="*/ 77153 w 866775"/>
                  <a:gd name="connsiteY65" fmla="*/ 742950 h 857250"/>
                  <a:gd name="connsiteX66" fmla="*/ 82868 w 866775"/>
                  <a:gd name="connsiteY66" fmla="*/ 741998 h 857250"/>
                  <a:gd name="connsiteX67" fmla="*/ 99060 w 866775"/>
                  <a:gd name="connsiteY67" fmla="*/ 747713 h 857250"/>
                  <a:gd name="connsiteX68" fmla="*/ 104775 w 866775"/>
                  <a:gd name="connsiteY68" fmla="*/ 753428 h 857250"/>
                  <a:gd name="connsiteX69" fmla="*/ 108585 w 866775"/>
                  <a:gd name="connsiteY69" fmla="*/ 755333 h 857250"/>
                  <a:gd name="connsiteX70" fmla="*/ 109538 w 866775"/>
                  <a:gd name="connsiteY70" fmla="*/ 756285 h 857250"/>
                  <a:gd name="connsiteX71" fmla="*/ 111443 w 866775"/>
                  <a:gd name="connsiteY71" fmla="*/ 762000 h 857250"/>
                  <a:gd name="connsiteX72" fmla="*/ 115253 w 866775"/>
                  <a:gd name="connsiteY72" fmla="*/ 765810 h 857250"/>
                  <a:gd name="connsiteX73" fmla="*/ 120015 w 866775"/>
                  <a:gd name="connsiteY73" fmla="*/ 784860 h 857250"/>
                  <a:gd name="connsiteX74" fmla="*/ 32385 w 866775"/>
                  <a:gd name="connsiteY74" fmla="*/ 784860 h 857250"/>
                  <a:gd name="connsiteX75" fmla="*/ 71438 w 866775"/>
                  <a:gd name="connsiteY75" fmla="*/ 741998 h 857250"/>
                  <a:gd name="connsiteX76" fmla="*/ 432435 w 866775"/>
                  <a:gd name="connsiteY76" fmla="*/ 498157 h 857250"/>
                  <a:gd name="connsiteX77" fmla="*/ 481965 w 866775"/>
                  <a:gd name="connsiteY77" fmla="*/ 547688 h 857250"/>
                  <a:gd name="connsiteX78" fmla="*/ 432435 w 866775"/>
                  <a:gd name="connsiteY78" fmla="*/ 597218 h 857250"/>
                  <a:gd name="connsiteX79" fmla="*/ 382905 w 866775"/>
                  <a:gd name="connsiteY79" fmla="*/ 547688 h 857250"/>
                  <a:gd name="connsiteX80" fmla="*/ 432435 w 866775"/>
                  <a:gd name="connsiteY80" fmla="*/ 498157 h 857250"/>
                  <a:gd name="connsiteX81" fmla="*/ 109538 w 866775"/>
                  <a:gd name="connsiteY81" fmla="*/ 716280 h 857250"/>
                  <a:gd name="connsiteX82" fmla="*/ 94298 w 866775"/>
                  <a:gd name="connsiteY82" fmla="*/ 710565 h 857250"/>
                  <a:gd name="connsiteX83" fmla="*/ 104775 w 866775"/>
                  <a:gd name="connsiteY83" fmla="*/ 214312 h 857250"/>
                  <a:gd name="connsiteX84" fmla="*/ 131445 w 866775"/>
                  <a:gd name="connsiteY84" fmla="*/ 199073 h 857250"/>
                  <a:gd name="connsiteX85" fmla="*/ 354330 w 866775"/>
                  <a:gd name="connsiteY85" fmla="*/ 325755 h 857250"/>
                  <a:gd name="connsiteX86" fmla="*/ 109538 w 866775"/>
                  <a:gd name="connsiteY86" fmla="*/ 716280 h 857250"/>
                  <a:gd name="connsiteX87" fmla="*/ 773430 w 866775"/>
                  <a:gd name="connsiteY87" fmla="*/ 609600 h 857250"/>
                  <a:gd name="connsiteX88" fmla="*/ 712470 w 866775"/>
                  <a:gd name="connsiteY88" fmla="*/ 548640 h 857250"/>
                  <a:gd name="connsiteX89" fmla="*/ 835343 w 866775"/>
                  <a:gd name="connsiteY89" fmla="*/ 548640 h 857250"/>
                  <a:gd name="connsiteX90" fmla="*/ 773430 w 866775"/>
                  <a:gd name="connsiteY90" fmla="*/ 60960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866775" h="857250">
                    <a:moveTo>
                      <a:pt x="845820" y="488632"/>
                    </a:moveTo>
                    <a:cubicBezTo>
                      <a:pt x="842010" y="483870"/>
                      <a:pt x="838200" y="480060"/>
                      <a:pt x="833438" y="476250"/>
                    </a:cubicBezTo>
                    <a:cubicBezTo>
                      <a:pt x="828675" y="472440"/>
                      <a:pt x="823913" y="468630"/>
                      <a:pt x="818198" y="465773"/>
                    </a:cubicBezTo>
                    <a:cubicBezTo>
                      <a:pt x="804863" y="458153"/>
                      <a:pt x="789623" y="454343"/>
                      <a:pt x="773430" y="454343"/>
                    </a:cubicBezTo>
                    <a:cubicBezTo>
                      <a:pt x="770573" y="454343"/>
                      <a:pt x="766763" y="454343"/>
                      <a:pt x="763905" y="455295"/>
                    </a:cubicBezTo>
                    <a:cubicBezTo>
                      <a:pt x="754380" y="456248"/>
                      <a:pt x="745808" y="458153"/>
                      <a:pt x="737235" y="461963"/>
                    </a:cubicBezTo>
                    <a:cubicBezTo>
                      <a:pt x="731520" y="463868"/>
                      <a:pt x="726758" y="467678"/>
                      <a:pt x="721043" y="470535"/>
                    </a:cubicBezTo>
                    <a:cubicBezTo>
                      <a:pt x="714375" y="475298"/>
                      <a:pt x="708660" y="480060"/>
                      <a:pt x="702945" y="486728"/>
                    </a:cubicBezTo>
                    <a:lnTo>
                      <a:pt x="399098" y="314325"/>
                    </a:lnTo>
                    <a:lnTo>
                      <a:pt x="509588" y="137160"/>
                    </a:lnTo>
                    <a:cubicBezTo>
                      <a:pt x="517208" y="140018"/>
                      <a:pt x="524828" y="140970"/>
                      <a:pt x="532448" y="140970"/>
                    </a:cubicBezTo>
                    <a:cubicBezTo>
                      <a:pt x="571500" y="140970"/>
                      <a:pt x="602933" y="109537"/>
                      <a:pt x="602933" y="70485"/>
                    </a:cubicBezTo>
                    <a:cubicBezTo>
                      <a:pt x="602933" y="31433"/>
                      <a:pt x="571500" y="0"/>
                      <a:pt x="532448" y="0"/>
                    </a:cubicBezTo>
                    <a:cubicBezTo>
                      <a:pt x="494348" y="0"/>
                      <a:pt x="462915" y="30480"/>
                      <a:pt x="461963" y="68580"/>
                    </a:cubicBezTo>
                    <a:lnTo>
                      <a:pt x="141923" y="131445"/>
                    </a:lnTo>
                    <a:cubicBezTo>
                      <a:pt x="132398" y="112395"/>
                      <a:pt x="112395" y="99060"/>
                      <a:pt x="88583" y="99060"/>
                    </a:cubicBezTo>
                    <a:cubicBezTo>
                      <a:pt x="56197" y="99060"/>
                      <a:pt x="29528" y="125730"/>
                      <a:pt x="29528" y="158115"/>
                    </a:cubicBezTo>
                    <a:cubicBezTo>
                      <a:pt x="29528" y="184785"/>
                      <a:pt x="47625" y="207645"/>
                      <a:pt x="72390" y="215265"/>
                    </a:cubicBezTo>
                    <a:lnTo>
                      <a:pt x="61913" y="710565"/>
                    </a:lnTo>
                    <a:cubicBezTo>
                      <a:pt x="26670" y="717233"/>
                      <a:pt x="0" y="748665"/>
                      <a:pt x="0" y="785813"/>
                    </a:cubicBezTo>
                    <a:cubicBezTo>
                      <a:pt x="0" y="796290"/>
                      <a:pt x="1905" y="806768"/>
                      <a:pt x="5715" y="815340"/>
                    </a:cubicBezTo>
                    <a:cubicBezTo>
                      <a:pt x="7620" y="820103"/>
                      <a:pt x="10477" y="823913"/>
                      <a:pt x="12383" y="828675"/>
                    </a:cubicBezTo>
                    <a:cubicBezTo>
                      <a:pt x="14288" y="831533"/>
                      <a:pt x="17145" y="834390"/>
                      <a:pt x="19050" y="837248"/>
                    </a:cubicBezTo>
                    <a:cubicBezTo>
                      <a:pt x="20955" y="839153"/>
                      <a:pt x="22860" y="841058"/>
                      <a:pt x="23813" y="842010"/>
                    </a:cubicBezTo>
                    <a:cubicBezTo>
                      <a:pt x="28575" y="845820"/>
                      <a:pt x="33338" y="849630"/>
                      <a:pt x="39053" y="852488"/>
                    </a:cubicBezTo>
                    <a:cubicBezTo>
                      <a:pt x="45720" y="856298"/>
                      <a:pt x="52388" y="858203"/>
                      <a:pt x="60008" y="860108"/>
                    </a:cubicBezTo>
                    <a:cubicBezTo>
                      <a:pt x="64770" y="861060"/>
                      <a:pt x="70485" y="862013"/>
                      <a:pt x="75248" y="862013"/>
                    </a:cubicBezTo>
                    <a:cubicBezTo>
                      <a:pt x="88583" y="862013"/>
                      <a:pt x="100965" y="858203"/>
                      <a:pt x="111443" y="852488"/>
                    </a:cubicBezTo>
                    <a:cubicBezTo>
                      <a:pt x="135255" y="839153"/>
                      <a:pt x="151448" y="814388"/>
                      <a:pt x="151448" y="784860"/>
                    </a:cubicBezTo>
                    <a:cubicBezTo>
                      <a:pt x="151448" y="775335"/>
                      <a:pt x="149543" y="765810"/>
                      <a:pt x="145733" y="757238"/>
                    </a:cubicBezTo>
                    <a:lnTo>
                      <a:pt x="372428" y="606743"/>
                    </a:lnTo>
                    <a:cubicBezTo>
                      <a:pt x="387668" y="621983"/>
                      <a:pt x="407670" y="630555"/>
                      <a:pt x="430530" y="630555"/>
                    </a:cubicBezTo>
                    <a:cubicBezTo>
                      <a:pt x="476250" y="630555"/>
                      <a:pt x="512445" y="593408"/>
                      <a:pt x="512445" y="548640"/>
                    </a:cubicBezTo>
                    <a:cubicBezTo>
                      <a:pt x="512445" y="503873"/>
                      <a:pt x="475298" y="466725"/>
                      <a:pt x="430530" y="466725"/>
                    </a:cubicBezTo>
                    <a:cubicBezTo>
                      <a:pt x="385763" y="466725"/>
                      <a:pt x="348615" y="503873"/>
                      <a:pt x="348615" y="548640"/>
                    </a:cubicBezTo>
                    <a:cubicBezTo>
                      <a:pt x="348615" y="560070"/>
                      <a:pt x="350520" y="570548"/>
                      <a:pt x="355283" y="580073"/>
                    </a:cubicBezTo>
                    <a:lnTo>
                      <a:pt x="145733" y="720090"/>
                    </a:lnTo>
                    <a:lnTo>
                      <a:pt x="382905" y="341948"/>
                    </a:lnTo>
                    <a:lnTo>
                      <a:pt x="686753" y="514350"/>
                    </a:lnTo>
                    <a:cubicBezTo>
                      <a:pt x="682943" y="524828"/>
                      <a:pt x="680085" y="536258"/>
                      <a:pt x="680085" y="548640"/>
                    </a:cubicBezTo>
                    <a:cubicBezTo>
                      <a:pt x="680085" y="600075"/>
                      <a:pt x="721995" y="641985"/>
                      <a:pt x="773430" y="641985"/>
                    </a:cubicBezTo>
                    <a:cubicBezTo>
                      <a:pt x="824865" y="641985"/>
                      <a:pt x="866775" y="600075"/>
                      <a:pt x="866775" y="548640"/>
                    </a:cubicBezTo>
                    <a:cubicBezTo>
                      <a:pt x="866775" y="525780"/>
                      <a:pt x="859155" y="504825"/>
                      <a:pt x="845820" y="488632"/>
                    </a:cubicBezTo>
                    <a:close/>
                    <a:moveTo>
                      <a:pt x="148590" y="161925"/>
                    </a:moveTo>
                    <a:lnTo>
                      <a:pt x="468630" y="99060"/>
                    </a:lnTo>
                    <a:cubicBezTo>
                      <a:pt x="472440" y="106680"/>
                      <a:pt x="477203" y="113348"/>
                      <a:pt x="482918" y="120015"/>
                    </a:cubicBezTo>
                    <a:lnTo>
                      <a:pt x="371475" y="298132"/>
                    </a:lnTo>
                    <a:lnTo>
                      <a:pt x="147638" y="171450"/>
                    </a:lnTo>
                    <a:cubicBezTo>
                      <a:pt x="147638" y="168593"/>
                      <a:pt x="148590" y="165735"/>
                      <a:pt x="148590" y="161925"/>
                    </a:cubicBezTo>
                    <a:close/>
                    <a:moveTo>
                      <a:pt x="533400" y="31433"/>
                    </a:moveTo>
                    <a:cubicBezTo>
                      <a:pt x="554355" y="31433"/>
                      <a:pt x="571500" y="48577"/>
                      <a:pt x="571500" y="69533"/>
                    </a:cubicBezTo>
                    <a:cubicBezTo>
                      <a:pt x="571500" y="90488"/>
                      <a:pt x="554355" y="107633"/>
                      <a:pt x="533400" y="107633"/>
                    </a:cubicBezTo>
                    <a:cubicBezTo>
                      <a:pt x="512445" y="107633"/>
                      <a:pt x="495300" y="90488"/>
                      <a:pt x="495300" y="69533"/>
                    </a:cubicBezTo>
                    <a:cubicBezTo>
                      <a:pt x="495300" y="48577"/>
                      <a:pt x="511493" y="31433"/>
                      <a:pt x="533400" y="31433"/>
                    </a:cubicBezTo>
                    <a:close/>
                    <a:moveTo>
                      <a:pt x="116205" y="157162"/>
                    </a:moveTo>
                    <a:cubicBezTo>
                      <a:pt x="116205" y="160020"/>
                      <a:pt x="115253" y="163830"/>
                      <a:pt x="114300" y="166687"/>
                    </a:cubicBezTo>
                    <a:cubicBezTo>
                      <a:pt x="113348" y="167640"/>
                      <a:pt x="112395" y="168593"/>
                      <a:pt x="111443" y="169545"/>
                    </a:cubicBezTo>
                    <a:cubicBezTo>
                      <a:pt x="110490" y="170498"/>
                      <a:pt x="110490" y="172403"/>
                      <a:pt x="109538" y="173355"/>
                    </a:cubicBezTo>
                    <a:cubicBezTo>
                      <a:pt x="105728" y="178118"/>
                      <a:pt x="100013" y="181928"/>
                      <a:pt x="94298" y="182880"/>
                    </a:cubicBezTo>
                    <a:cubicBezTo>
                      <a:pt x="93345" y="182880"/>
                      <a:pt x="91440" y="182880"/>
                      <a:pt x="89535" y="182880"/>
                    </a:cubicBezTo>
                    <a:cubicBezTo>
                      <a:pt x="89535" y="182880"/>
                      <a:pt x="89535" y="182880"/>
                      <a:pt x="89535" y="182880"/>
                    </a:cubicBezTo>
                    <a:lnTo>
                      <a:pt x="89535" y="130493"/>
                    </a:lnTo>
                    <a:cubicBezTo>
                      <a:pt x="104775" y="130493"/>
                      <a:pt x="116205" y="142875"/>
                      <a:pt x="116205" y="157162"/>
                    </a:cubicBezTo>
                    <a:close/>
                    <a:moveTo>
                      <a:pt x="71438" y="741998"/>
                    </a:moveTo>
                    <a:cubicBezTo>
                      <a:pt x="73343" y="742950"/>
                      <a:pt x="75248" y="742950"/>
                      <a:pt x="77153" y="742950"/>
                    </a:cubicBezTo>
                    <a:cubicBezTo>
                      <a:pt x="77153" y="742950"/>
                      <a:pt x="77153" y="742950"/>
                      <a:pt x="77153" y="742950"/>
                    </a:cubicBezTo>
                    <a:cubicBezTo>
                      <a:pt x="79058" y="742950"/>
                      <a:pt x="80963" y="742950"/>
                      <a:pt x="82868" y="741998"/>
                    </a:cubicBezTo>
                    <a:cubicBezTo>
                      <a:pt x="88583" y="742950"/>
                      <a:pt x="94298" y="744855"/>
                      <a:pt x="99060" y="747713"/>
                    </a:cubicBezTo>
                    <a:cubicBezTo>
                      <a:pt x="100013" y="749618"/>
                      <a:pt x="101918" y="752475"/>
                      <a:pt x="104775" y="753428"/>
                    </a:cubicBezTo>
                    <a:cubicBezTo>
                      <a:pt x="105728" y="754380"/>
                      <a:pt x="106680" y="754380"/>
                      <a:pt x="108585" y="755333"/>
                    </a:cubicBezTo>
                    <a:cubicBezTo>
                      <a:pt x="108585" y="755333"/>
                      <a:pt x="109538" y="756285"/>
                      <a:pt x="109538" y="756285"/>
                    </a:cubicBezTo>
                    <a:cubicBezTo>
                      <a:pt x="109538" y="758190"/>
                      <a:pt x="110490" y="760095"/>
                      <a:pt x="111443" y="762000"/>
                    </a:cubicBezTo>
                    <a:cubicBezTo>
                      <a:pt x="112395" y="763905"/>
                      <a:pt x="114300" y="764858"/>
                      <a:pt x="115253" y="765810"/>
                    </a:cubicBezTo>
                    <a:cubicBezTo>
                      <a:pt x="118110" y="771525"/>
                      <a:pt x="120015" y="778193"/>
                      <a:pt x="120015" y="784860"/>
                    </a:cubicBezTo>
                    <a:lnTo>
                      <a:pt x="32385" y="784860"/>
                    </a:lnTo>
                    <a:cubicBezTo>
                      <a:pt x="32385" y="762953"/>
                      <a:pt x="49530" y="743903"/>
                      <a:pt x="71438" y="741998"/>
                    </a:cubicBezTo>
                    <a:close/>
                    <a:moveTo>
                      <a:pt x="432435" y="498157"/>
                    </a:moveTo>
                    <a:cubicBezTo>
                      <a:pt x="460058" y="498157"/>
                      <a:pt x="481965" y="521018"/>
                      <a:pt x="481965" y="547688"/>
                    </a:cubicBezTo>
                    <a:cubicBezTo>
                      <a:pt x="481965" y="574358"/>
                      <a:pt x="459105" y="597218"/>
                      <a:pt x="432435" y="597218"/>
                    </a:cubicBezTo>
                    <a:cubicBezTo>
                      <a:pt x="405765" y="597218"/>
                      <a:pt x="382905" y="574358"/>
                      <a:pt x="382905" y="547688"/>
                    </a:cubicBezTo>
                    <a:cubicBezTo>
                      <a:pt x="382905" y="521018"/>
                      <a:pt x="404813" y="498157"/>
                      <a:pt x="432435" y="498157"/>
                    </a:cubicBezTo>
                    <a:close/>
                    <a:moveTo>
                      <a:pt x="109538" y="716280"/>
                    </a:moveTo>
                    <a:cubicBezTo>
                      <a:pt x="104775" y="714375"/>
                      <a:pt x="100013" y="712470"/>
                      <a:pt x="94298" y="710565"/>
                    </a:cubicBezTo>
                    <a:lnTo>
                      <a:pt x="104775" y="214312"/>
                    </a:lnTo>
                    <a:cubicBezTo>
                      <a:pt x="115253" y="211455"/>
                      <a:pt x="123825" y="206693"/>
                      <a:pt x="131445" y="199073"/>
                    </a:cubicBezTo>
                    <a:lnTo>
                      <a:pt x="354330" y="325755"/>
                    </a:lnTo>
                    <a:lnTo>
                      <a:pt x="109538" y="716280"/>
                    </a:lnTo>
                    <a:close/>
                    <a:moveTo>
                      <a:pt x="773430" y="609600"/>
                    </a:moveTo>
                    <a:cubicBezTo>
                      <a:pt x="740093" y="609600"/>
                      <a:pt x="712470" y="581978"/>
                      <a:pt x="712470" y="548640"/>
                    </a:cubicBezTo>
                    <a:lnTo>
                      <a:pt x="835343" y="548640"/>
                    </a:lnTo>
                    <a:cubicBezTo>
                      <a:pt x="834390" y="581978"/>
                      <a:pt x="806768" y="609600"/>
                      <a:pt x="773430" y="609600"/>
                    </a:cubicBezTo>
                    <a:close/>
                  </a:path>
                </a:pathLst>
              </a:custGeom>
              <a:solidFill>
                <a:schemeClr val="bg1"/>
              </a:solidFill>
              <a:ln w="9525" cap="flat">
                <a:noFill/>
                <a:prstDash val="solid"/>
                <a:miter/>
              </a:ln>
            </p:spPr>
            <p:txBody>
              <a:bodyPr rtlCol="0" anchor="ctr"/>
              <a:lstStyle/>
              <a:p>
                <a:endParaRPr lang="en-AU" sz="1463" dirty="0"/>
              </a:p>
            </p:txBody>
          </p:sp>
        </p:grpSp>
      </p:grpSp>
      <p:grpSp>
        <p:nvGrpSpPr>
          <p:cNvPr id="79" name="Group 78">
            <a:extLst>
              <a:ext uri="{FF2B5EF4-FFF2-40B4-BE49-F238E27FC236}">
                <a16:creationId xmlns:a16="http://schemas.microsoft.com/office/drawing/2014/main" id="{207E9F78-8796-4FD6-9495-F906486655B2}"/>
              </a:ext>
            </a:extLst>
          </p:cNvPr>
          <p:cNvGrpSpPr/>
          <p:nvPr/>
        </p:nvGrpSpPr>
        <p:grpSpPr>
          <a:xfrm>
            <a:off x="3890938" y="2181133"/>
            <a:ext cx="1474585" cy="2803449"/>
            <a:chOff x="4559942" y="44467"/>
            <a:chExt cx="1474585" cy="2803449"/>
          </a:xfrm>
        </p:grpSpPr>
        <p:cxnSp>
          <p:nvCxnSpPr>
            <p:cNvPr id="80" name="Connector Milestone 1" title="Connecter Line">
              <a:extLst>
                <a:ext uri="{FF2B5EF4-FFF2-40B4-BE49-F238E27FC236}">
                  <a16:creationId xmlns:a16="http://schemas.microsoft.com/office/drawing/2014/main" id="{192EC2C3-C1D4-42BA-9342-EE3D6D0D710B}"/>
                </a:ext>
              </a:extLst>
            </p:cNvPr>
            <p:cNvCxnSpPr>
              <a:cxnSpLocks/>
            </p:cNvCxnSpPr>
            <p:nvPr/>
          </p:nvCxnSpPr>
          <p:spPr>
            <a:xfrm>
              <a:off x="4679530" y="682738"/>
              <a:ext cx="1271029" cy="0"/>
            </a:xfrm>
            <a:prstGeom prst="line">
              <a:avLst/>
            </a:prstGeom>
            <a:ln w="1905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81" name="Group 80">
              <a:extLst>
                <a:ext uri="{FF2B5EF4-FFF2-40B4-BE49-F238E27FC236}">
                  <a16:creationId xmlns:a16="http://schemas.microsoft.com/office/drawing/2014/main" id="{9022A577-7E88-4BCB-A04B-5B5A7124089B}"/>
                </a:ext>
              </a:extLst>
            </p:cNvPr>
            <p:cNvGrpSpPr/>
            <p:nvPr/>
          </p:nvGrpSpPr>
          <p:grpSpPr>
            <a:xfrm>
              <a:off x="4598157" y="44467"/>
              <a:ext cx="1436370" cy="574210"/>
              <a:chOff x="5042580" y="1340768"/>
              <a:chExt cx="1767840" cy="706720"/>
            </a:xfrm>
          </p:grpSpPr>
          <p:sp>
            <p:nvSpPr>
              <p:cNvPr id="112" name="TextBox 111">
                <a:extLst>
                  <a:ext uri="{FF2B5EF4-FFF2-40B4-BE49-F238E27FC236}">
                    <a16:creationId xmlns:a16="http://schemas.microsoft.com/office/drawing/2014/main" id="{0C4180ED-5FC1-4145-A92E-A17B438E042D}"/>
                  </a:ext>
                </a:extLst>
              </p:cNvPr>
              <p:cNvSpPr txBox="1"/>
              <p:nvPr/>
            </p:nvSpPr>
            <p:spPr>
              <a:xfrm>
                <a:off x="5042580" y="1340768"/>
                <a:ext cx="1767840" cy="369332"/>
              </a:xfrm>
              <a:prstGeom prst="rect">
                <a:avLst/>
              </a:prstGeom>
              <a:noFill/>
            </p:spPr>
            <p:txBody>
              <a:bodyPr wrap="square" lIns="0" tIns="0" rIns="0" bIns="0" rtlCol="0">
                <a:spAutoFit/>
              </a:bodyPr>
              <a:lstStyle/>
              <a:p>
                <a:pPr algn="ctr"/>
                <a:r>
                  <a:rPr lang="en-ZA" sz="1950" dirty="0"/>
                  <a:t>Visualisation</a:t>
                </a:r>
              </a:p>
            </p:txBody>
          </p:sp>
          <p:sp>
            <p:nvSpPr>
              <p:cNvPr id="113" name="TextBox 112">
                <a:extLst>
                  <a:ext uri="{FF2B5EF4-FFF2-40B4-BE49-F238E27FC236}">
                    <a16:creationId xmlns:a16="http://schemas.microsoft.com/office/drawing/2014/main" id="{736BCDF8-F5B6-4A08-AF7E-7B3C396958D5}"/>
                  </a:ext>
                </a:extLst>
              </p:cNvPr>
              <p:cNvSpPr txBox="1"/>
              <p:nvPr/>
            </p:nvSpPr>
            <p:spPr>
              <a:xfrm>
                <a:off x="5042580" y="1708775"/>
                <a:ext cx="1767840" cy="338713"/>
              </a:xfrm>
              <a:prstGeom prst="rect">
                <a:avLst/>
              </a:prstGeom>
              <a:noFill/>
            </p:spPr>
            <p:txBody>
              <a:bodyPr wrap="square" lIns="0" tIns="0" rIns="0" bIns="0" rtlCol="0">
                <a:spAutoFit/>
              </a:bodyPr>
              <a:lstStyle/>
              <a:p>
                <a:pPr algn="ctr"/>
                <a:r>
                  <a:rPr lang="en-ZA" sz="894" dirty="0">
                    <a:solidFill>
                      <a:schemeClr val="tx1">
                        <a:lumMod val="75000"/>
                        <a:lumOff val="25000"/>
                      </a:schemeClr>
                    </a:solidFill>
                  </a:rPr>
                  <a:t>Intuitive representation of complex information</a:t>
                </a:r>
              </a:p>
            </p:txBody>
          </p:sp>
        </p:grpSp>
        <p:sp>
          <p:nvSpPr>
            <p:cNvPr id="82" name="Arrow: U-Turn Milestone 6c" title="Timeline Arrow">
              <a:extLst>
                <a:ext uri="{FF2B5EF4-FFF2-40B4-BE49-F238E27FC236}">
                  <a16:creationId xmlns:a16="http://schemas.microsoft.com/office/drawing/2014/main" id="{974A6CDB-D972-4291-814F-598C350A0939}"/>
                </a:ext>
              </a:extLst>
            </p:cNvPr>
            <p:cNvSpPr/>
            <p:nvPr/>
          </p:nvSpPr>
          <p:spPr>
            <a:xfrm flipV="1">
              <a:off x="4559942" y="2175865"/>
              <a:ext cx="725809" cy="528911"/>
            </a:xfrm>
            <a:prstGeom prst="uturnArrow">
              <a:avLst>
                <a:gd name="adj1" fmla="val 37244"/>
                <a:gd name="adj2" fmla="val 18622"/>
                <a:gd name="adj3" fmla="val 20252"/>
                <a:gd name="adj4" fmla="val 52602"/>
                <a:gd name="adj5" fmla="val 9683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1463">
                <a:solidFill>
                  <a:schemeClr val="tx1"/>
                </a:solidFill>
              </a:endParaRPr>
            </a:p>
          </p:txBody>
        </p:sp>
        <p:grpSp>
          <p:nvGrpSpPr>
            <p:cNvPr id="83" name="Group 82">
              <a:extLst>
                <a:ext uri="{FF2B5EF4-FFF2-40B4-BE49-F238E27FC236}">
                  <a16:creationId xmlns:a16="http://schemas.microsoft.com/office/drawing/2014/main" id="{CA9B2E26-405A-4A75-BA0E-D3C84234172E}"/>
                </a:ext>
              </a:extLst>
            </p:cNvPr>
            <p:cNvGrpSpPr/>
            <p:nvPr/>
          </p:nvGrpSpPr>
          <p:grpSpPr>
            <a:xfrm>
              <a:off x="4680401" y="2343973"/>
              <a:ext cx="503943" cy="503943"/>
              <a:chOff x="4670876" y="2343973"/>
              <a:chExt cx="503943" cy="503943"/>
            </a:xfrm>
          </p:grpSpPr>
          <p:sp>
            <p:nvSpPr>
              <p:cNvPr id="102" name="Oval 101" title="Circle Background">
                <a:extLst>
                  <a:ext uri="{FF2B5EF4-FFF2-40B4-BE49-F238E27FC236}">
                    <a16:creationId xmlns:a16="http://schemas.microsoft.com/office/drawing/2014/main" id="{F1725912-ADDB-425F-A215-4CA3AD8D7AC9}"/>
                  </a:ext>
                </a:extLst>
              </p:cNvPr>
              <p:cNvSpPr/>
              <p:nvPr/>
            </p:nvSpPr>
            <p:spPr>
              <a:xfrm>
                <a:off x="4670876" y="2343973"/>
                <a:ext cx="503943" cy="503943"/>
              </a:xfrm>
              <a:prstGeom prst="ellips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1463" dirty="0"/>
              </a:p>
            </p:txBody>
          </p:sp>
          <p:grpSp>
            <p:nvGrpSpPr>
              <p:cNvPr id="103" name="Graphic 68">
                <a:extLst>
                  <a:ext uri="{FF2B5EF4-FFF2-40B4-BE49-F238E27FC236}">
                    <a16:creationId xmlns:a16="http://schemas.microsoft.com/office/drawing/2014/main" id="{0788E943-ADC8-4597-93C6-38B9D8DA11AD}"/>
                  </a:ext>
                </a:extLst>
              </p:cNvPr>
              <p:cNvGrpSpPr/>
              <p:nvPr/>
            </p:nvGrpSpPr>
            <p:grpSpPr>
              <a:xfrm>
                <a:off x="4721863" y="2406324"/>
                <a:ext cx="345712" cy="340774"/>
                <a:chOff x="5232379" y="3949712"/>
                <a:chExt cx="666750" cy="657225"/>
              </a:xfrm>
              <a:solidFill>
                <a:srgbClr val="FFFFFF"/>
              </a:solidFill>
            </p:grpSpPr>
            <p:sp>
              <p:nvSpPr>
                <p:cNvPr id="104" name="Freeform: Shape 103">
                  <a:extLst>
                    <a:ext uri="{FF2B5EF4-FFF2-40B4-BE49-F238E27FC236}">
                      <a16:creationId xmlns:a16="http://schemas.microsoft.com/office/drawing/2014/main" id="{6714A978-3E15-48B0-83D4-18ED8A9685A8}"/>
                    </a:ext>
                  </a:extLst>
                </p:cNvPr>
                <p:cNvSpPr/>
                <p:nvPr/>
              </p:nvSpPr>
              <p:spPr>
                <a:xfrm>
                  <a:off x="5448025" y="4231442"/>
                  <a:ext cx="104775" cy="76200"/>
                </a:xfrm>
                <a:custGeom>
                  <a:avLst/>
                  <a:gdLst>
                    <a:gd name="connsiteX0" fmla="*/ 33318 w 104775"/>
                    <a:gd name="connsiteY0" fmla="*/ 0 h 76200"/>
                    <a:gd name="connsiteX1" fmla="*/ 0 w 104775"/>
                    <a:gd name="connsiteY1" fmla="*/ 80486 h 76200"/>
                    <a:gd name="connsiteX2" fmla="*/ 113814 w 104775"/>
                    <a:gd name="connsiteY2" fmla="*/ 80486 h 76200"/>
                    <a:gd name="connsiteX3" fmla="*/ 33318 w 104775"/>
                    <a:gd name="connsiteY3" fmla="*/ 0 h 76200"/>
                  </a:gdLst>
                  <a:ahLst/>
                  <a:cxnLst>
                    <a:cxn ang="0">
                      <a:pos x="connsiteX0" y="connsiteY0"/>
                    </a:cxn>
                    <a:cxn ang="0">
                      <a:pos x="connsiteX1" y="connsiteY1"/>
                    </a:cxn>
                    <a:cxn ang="0">
                      <a:pos x="connsiteX2" y="connsiteY2"/>
                    </a:cxn>
                    <a:cxn ang="0">
                      <a:pos x="connsiteX3" y="connsiteY3"/>
                    </a:cxn>
                  </a:cxnLst>
                  <a:rect l="l" t="t" r="r" b="b"/>
                  <a:pathLst>
                    <a:path w="104775" h="76200">
                      <a:moveTo>
                        <a:pt x="33318" y="0"/>
                      </a:moveTo>
                      <a:cubicBezTo>
                        <a:pt x="14830" y="23765"/>
                        <a:pt x="3724" y="50597"/>
                        <a:pt x="0" y="80486"/>
                      </a:cubicBezTo>
                      <a:lnTo>
                        <a:pt x="113814" y="80486"/>
                      </a:lnTo>
                      <a:lnTo>
                        <a:pt x="33318" y="0"/>
                      </a:lnTo>
                      <a:close/>
                    </a:path>
                  </a:pathLst>
                </a:custGeom>
                <a:solidFill>
                  <a:schemeClr val="bg1"/>
                </a:solidFill>
                <a:ln w="9525" cap="flat">
                  <a:noFill/>
                  <a:prstDash val="solid"/>
                  <a:miter/>
                </a:ln>
              </p:spPr>
              <p:txBody>
                <a:bodyPr rtlCol="0" anchor="ctr"/>
                <a:lstStyle/>
                <a:p>
                  <a:endParaRPr lang="en-AU" sz="1463"/>
                </a:p>
              </p:txBody>
            </p:sp>
            <p:sp>
              <p:nvSpPr>
                <p:cNvPr id="105" name="Freeform: Shape 104">
                  <a:extLst>
                    <a:ext uri="{FF2B5EF4-FFF2-40B4-BE49-F238E27FC236}">
                      <a16:creationId xmlns:a16="http://schemas.microsoft.com/office/drawing/2014/main" id="{8D99682B-7701-4AC0-A7EB-8834E8016172}"/>
                    </a:ext>
                  </a:extLst>
                </p:cNvPr>
                <p:cNvSpPr/>
                <p:nvPr/>
              </p:nvSpPr>
              <p:spPr>
                <a:xfrm>
                  <a:off x="5435547" y="4054277"/>
                  <a:ext cx="152400" cy="219075"/>
                </a:xfrm>
                <a:custGeom>
                  <a:avLst/>
                  <a:gdLst>
                    <a:gd name="connsiteX0" fmla="*/ 159039 w 152400"/>
                    <a:gd name="connsiteY0" fmla="*/ 0 h 219075"/>
                    <a:gd name="connsiteX1" fmla="*/ 0 w 152400"/>
                    <a:gd name="connsiteY1" fmla="*/ 65894 h 219075"/>
                    <a:gd name="connsiteX2" fmla="*/ 159039 w 152400"/>
                    <a:gd name="connsiteY2" fmla="*/ 224923 h 219075"/>
                    <a:gd name="connsiteX3" fmla="*/ 159039 w 152400"/>
                    <a:gd name="connsiteY3" fmla="*/ 0 h 219075"/>
                  </a:gdLst>
                  <a:ahLst/>
                  <a:cxnLst>
                    <a:cxn ang="0">
                      <a:pos x="connsiteX0" y="connsiteY0"/>
                    </a:cxn>
                    <a:cxn ang="0">
                      <a:pos x="connsiteX1" y="connsiteY1"/>
                    </a:cxn>
                    <a:cxn ang="0">
                      <a:pos x="connsiteX2" y="connsiteY2"/>
                    </a:cxn>
                    <a:cxn ang="0">
                      <a:pos x="connsiteX3" y="connsiteY3"/>
                    </a:cxn>
                  </a:cxnLst>
                  <a:rect l="l" t="t" r="r" b="b"/>
                  <a:pathLst>
                    <a:path w="152400" h="219075">
                      <a:moveTo>
                        <a:pt x="159039" y="0"/>
                      </a:moveTo>
                      <a:cubicBezTo>
                        <a:pt x="98765" y="4458"/>
                        <a:pt x="45749" y="26403"/>
                        <a:pt x="0" y="65894"/>
                      </a:cubicBezTo>
                      <a:lnTo>
                        <a:pt x="159039" y="224923"/>
                      </a:lnTo>
                      <a:lnTo>
                        <a:pt x="159039" y="0"/>
                      </a:lnTo>
                      <a:close/>
                    </a:path>
                  </a:pathLst>
                </a:custGeom>
                <a:solidFill>
                  <a:schemeClr val="bg1"/>
                </a:solidFill>
                <a:ln w="9525" cap="flat">
                  <a:noFill/>
                  <a:prstDash val="solid"/>
                  <a:miter/>
                </a:ln>
              </p:spPr>
              <p:txBody>
                <a:bodyPr rtlCol="0" anchor="ctr"/>
                <a:lstStyle/>
                <a:p>
                  <a:endParaRPr lang="en-AU" sz="1463"/>
                </a:p>
              </p:txBody>
            </p:sp>
            <p:sp>
              <p:nvSpPr>
                <p:cNvPr id="106" name="Freeform: Shape 105">
                  <a:extLst>
                    <a:ext uri="{FF2B5EF4-FFF2-40B4-BE49-F238E27FC236}">
                      <a16:creationId xmlns:a16="http://schemas.microsoft.com/office/drawing/2014/main" id="{033BC235-7D09-4411-99F9-7EF0A22C383A}"/>
                    </a:ext>
                  </a:extLst>
                </p:cNvPr>
                <p:cNvSpPr/>
                <p:nvPr/>
              </p:nvSpPr>
              <p:spPr>
                <a:xfrm>
                  <a:off x="5232379" y="4358211"/>
                  <a:ext cx="323850" cy="228600"/>
                </a:xfrm>
                <a:custGeom>
                  <a:avLst/>
                  <a:gdLst>
                    <a:gd name="connsiteX0" fmla="*/ 0 w 323850"/>
                    <a:gd name="connsiteY0" fmla="*/ 0 h 228600"/>
                    <a:gd name="connsiteX1" fmla="*/ 96488 w 323850"/>
                    <a:gd name="connsiteY1" fmla="*/ 232962 h 228600"/>
                    <a:gd name="connsiteX2" fmla="*/ 329460 w 323850"/>
                    <a:gd name="connsiteY2" fmla="*/ 0 h 228600"/>
                    <a:gd name="connsiteX3" fmla="*/ 0 w 323850"/>
                    <a:gd name="connsiteY3" fmla="*/ 0 h 228600"/>
                  </a:gdLst>
                  <a:ahLst/>
                  <a:cxnLst>
                    <a:cxn ang="0">
                      <a:pos x="connsiteX0" y="connsiteY0"/>
                    </a:cxn>
                    <a:cxn ang="0">
                      <a:pos x="connsiteX1" y="connsiteY1"/>
                    </a:cxn>
                    <a:cxn ang="0">
                      <a:pos x="connsiteX2" y="connsiteY2"/>
                    </a:cxn>
                    <a:cxn ang="0">
                      <a:pos x="connsiteX3" y="connsiteY3"/>
                    </a:cxn>
                  </a:cxnLst>
                  <a:rect l="l" t="t" r="r" b="b"/>
                  <a:pathLst>
                    <a:path w="323850" h="228600">
                      <a:moveTo>
                        <a:pt x="0" y="0"/>
                      </a:moveTo>
                      <a:cubicBezTo>
                        <a:pt x="4705" y="89011"/>
                        <a:pt x="36871" y="166668"/>
                        <a:pt x="96488" y="232962"/>
                      </a:cubicBezTo>
                      <a:lnTo>
                        <a:pt x="329460" y="0"/>
                      </a:lnTo>
                      <a:lnTo>
                        <a:pt x="0" y="0"/>
                      </a:lnTo>
                      <a:close/>
                    </a:path>
                  </a:pathLst>
                </a:custGeom>
                <a:solidFill>
                  <a:schemeClr val="bg1"/>
                </a:solidFill>
                <a:ln w="9525" cap="flat">
                  <a:noFill/>
                  <a:prstDash val="solid"/>
                  <a:miter/>
                </a:ln>
              </p:spPr>
              <p:txBody>
                <a:bodyPr rtlCol="0" anchor="ctr"/>
                <a:lstStyle/>
                <a:p>
                  <a:endParaRPr lang="en-AU" sz="1463"/>
                </a:p>
              </p:txBody>
            </p:sp>
            <p:sp>
              <p:nvSpPr>
                <p:cNvPr id="107" name="Freeform: Shape 106">
                  <a:extLst>
                    <a:ext uri="{FF2B5EF4-FFF2-40B4-BE49-F238E27FC236}">
                      <a16:creationId xmlns:a16="http://schemas.microsoft.com/office/drawing/2014/main" id="{1D57873F-0942-4BD8-9405-7904875100B5}"/>
                    </a:ext>
                  </a:extLst>
                </p:cNvPr>
                <p:cNvSpPr/>
                <p:nvPr/>
              </p:nvSpPr>
              <p:spPr>
                <a:xfrm>
                  <a:off x="5437604" y="4390919"/>
                  <a:ext cx="152400" cy="219075"/>
                </a:xfrm>
                <a:custGeom>
                  <a:avLst/>
                  <a:gdLst>
                    <a:gd name="connsiteX0" fmla="*/ 0 w 152400"/>
                    <a:gd name="connsiteY0" fmla="*/ 156982 h 219075"/>
                    <a:gd name="connsiteX1" fmla="*/ 156982 w 152400"/>
                    <a:gd name="connsiteY1" fmla="*/ 222018 h 219075"/>
                    <a:gd name="connsiteX2" fmla="*/ 156982 w 152400"/>
                    <a:gd name="connsiteY2" fmla="*/ 0 h 219075"/>
                    <a:gd name="connsiteX3" fmla="*/ 0 w 152400"/>
                    <a:gd name="connsiteY3" fmla="*/ 156982 h 219075"/>
                  </a:gdLst>
                  <a:ahLst/>
                  <a:cxnLst>
                    <a:cxn ang="0">
                      <a:pos x="connsiteX0" y="connsiteY0"/>
                    </a:cxn>
                    <a:cxn ang="0">
                      <a:pos x="connsiteX1" y="connsiteY1"/>
                    </a:cxn>
                    <a:cxn ang="0">
                      <a:pos x="connsiteX2" y="connsiteY2"/>
                    </a:cxn>
                    <a:cxn ang="0">
                      <a:pos x="connsiteX3" y="connsiteY3"/>
                    </a:cxn>
                  </a:cxnLst>
                  <a:rect l="l" t="t" r="r" b="b"/>
                  <a:pathLst>
                    <a:path w="152400" h="219075">
                      <a:moveTo>
                        <a:pt x="0" y="156982"/>
                      </a:moveTo>
                      <a:cubicBezTo>
                        <a:pt x="45196" y="195920"/>
                        <a:pt x="97507" y="217599"/>
                        <a:pt x="156982" y="222018"/>
                      </a:cubicBezTo>
                      <a:lnTo>
                        <a:pt x="156982" y="0"/>
                      </a:lnTo>
                      <a:lnTo>
                        <a:pt x="0" y="156982"/>
                      </a:lnTo>
                      <a:close/>
                    </a:path>
                  </a:pathLst>
                </a:custGeom>
                <a:solidFill>
                  <a:schemeClr val="bg1"/>
                </a:solidFill>
                <a:ln w="9525" cap="flat">
                  <a:noFill/>
                  <a:prstDash val="solid"/>
                  <a:miter/>
                </a:ln>
              </p:spPr>
              <p:txBody>
                <a:bodyPr rtlCol="0" anchor="ctr"/>
                <a:lstStyle/>
                <a:p>
                  <a:endParaRPr lang="en-AU" sz="1463"/>
                </a:p>
              </p:txBody>
            </p:sp>
            <p:sp>
              <p:nvSpPr>
                <p:cNvPr id="108" name="Freeform: Shape 107">
                  <a:extLst>
                    <a:ext uri="{FF2B5EF4-FFF2-40B4-BE49-F238E27FC236}">
                      <a16:creationId xmlns:a16="http://schemas.microsoft.com/office/drawing/2014/main" id="{F746F450-63AF-4491-9858-2984444DF960}"/>
                    </a:ext>
                  </a:extLst>
                </p:cNvPr>
                <p:cNvSpPr/>
                <p:nvPr/>
              </p:nvSpPr>
              <p:spPr>
                <a:xfrm>
                  <a:off x="5640868" y="4390939"/>
                  <a:ext cx="76200" cy="114300"/>
                </a:xfrm>
                <a:custGeom>
                  <a:avLst/>
                  <a:gdLst>
                    <a:gd name="connsiteX0" fmla="*/ 0 w 76200"/>
                    <a:gd name="connsiteY0" fmla="*/ 115529 h 114300"/>
                    <a:gd name="connsiteX1" fmla="*/ 81686 w 76200"/>
                    <a:gd name="connsiteY1" fmla="*/ 81696 h 114300"/>
                    <a:gd name="connsiteX2" fmla="*/ 0 w 76200"/>
                    <a:gd name="connsiteY2" fmla="*/ 0 h 114300"/>
                    <a:gd name="connsiteX3" fmla="*/ 0 w 76200"/>
                    <a:gd name="connsiteY3" fmla="*/ 115529 h 114300"/>
                  </a:gdLst>
                  <a:ahLst/>
                  <a:cxnLst>
                    <a:cxn ang="0">
                      <a:pos x="connsiteX0" y="connsiteY0"/>
                    </a:cxn>
                    <a:cxn ang="0">
                      <a:pos x="connsiteX1" y="connsiteY1"/>
                    </a:cxn>
                    <a:cxn ang="0">
                      <a:pos x="connsiteX2" y="connsiteY2"/>
                    </a:cxn>
                    <a:cxn ang="0">
                      <a:pos x="connsiteX3" y="connsiteY3"/>
                    </a:cxn>
                  </a:cxnLst>
                  <a:rect l="l" t="t" r="r" b="b"/>
                  <a:pathLst>
                    <a:path w="76200" h="114300">
                      <a:moveTo>
                        <a:pt x="0" y="115529"/>
                      </a:moveTo>
                      <a:cubicBezTo>
                        <a:pt x="30347" y="111795"/>
                        <a:pt x="57579" y="100508"/>
                        <a:pt x="81686" y="81696"/>
                      </a:cubicBezTo>
                      <a:lnTo>
                        <a:pt x="0" y="0"/>
                      </a:lnTo>
                      <a:lnTo>
                        <a:pt x="0" y="115529"/>
                      </a:lnTo>
                      <a:close/>
                    </a:path>
                  </a:pathLst>
                </a:custGeom>
                <a:solidFill>
                  <a:schemeClr val="bg1"/>
                </a:solidFill>
                <a:ln w="9525" cap="flat">
                  <a:noFill/>
                  <a:prstDash val="solid"/>
                  <a:miter/>
                </a:ln>
              </p:spPr>
              <p:txBody>
                <a:bodyPr rtlCol="0" anchor="ctr"/>
                <a:lstStyle/>
                <a:p>
                  <a:endParaRPr lang="en-AU" sz="1463"/>
                </a:p>
              </p:txBody>
            </p:sp>
            <p:sp>
              <p:nvSpPr>
                <p:cNvPr id="109" name="Freeform: Shape 108">
                  <a:extLst>
                    <a:ext uri="{FF2B5EF4-FFF2-40B4-BE49-F238E27FC236}">
                      <a16:creationId xmlns:a16="http://schemas.microsoft.com/office/drawing/2014/main" id="{3DDD6B53-3341-42AE-A94E-16BBAFAAB8FA}"/>
                    </a:ext>
                  </a:extLst>
                </p:cNvPr>
                <p:cNvSpPr/>
                <p:nvPr/>
              </p:nvSpPr>
              <p:spPr>
                <a:xfrm>
                  <a:off x="5673586" y="4358211"/>
                  <a:ext cx="219075" cy="152400"/>
                </a:xfrm>
                <a:custGeom>
                  <a:avLst/>
                  <a:gdLst>
                    <a:gd name="connsiteX0" fmla="*/ 0 w 219075"/>
                    <a:gd name="connsiteY0" fmla="*/ 0 h 152400"/>
                    <a:gd name="connsiteX1" fmla="*/ 159487 w 219075"/>
                    <a:gd name="connsiteY1" fmla="*/ 159487 h 152400"/>
                    <a:gd name="connsiteX2" fmla="*/ 225542 w 219075"/>
                    <a:gd name="connsiteY2" fmla="*/ 0 h 152400"/>
                    <a:gd name="connsiteX3" fmla="*/ 0 w 219075"/>
                    <a:gd name="connsiteY3" fmla="*/ 0 h 152400"/>
                  </a:gdLst>
                  <a:ahLst/>
                  <a:cxnLst>
                    <a:cxn ang="0">
                      <a:pos x="connsiteX0" y="connsiteY0"/>
                    </a:cxn>
                    <a:cxn ang="0">
                      <a:pos x="connsiteX1" y="connsiteY1"/>
                    </a:cxn>
                    <a:cxn ang="0">
                      <a:pos x="connsiteX2" y="connsiteY2"/>
                    </a:cxn>
                    <a:cxn ang="0">
                      <a:pos x="connsiteX3" y="connsiteY3"/>
                    </a:cxn>
                  </a:cxnLst>
                  <a:rect l="l" t="t" r="r" b="b"/>
                  <a:pathLst>
                    <a:path w="219075" h="152400">
                      <a:moveTo>
                        <a:pt x="0" y="0"/>
                      </a:moveTo>
                      <a:lnTo>
                        <a:pt x="159487" y="159487"/>
                      </a:lnTo>
                      <a:cubicBezTo>
                        <a:pt x="199092" y="113595"/>
                        <a:pt x="221104" y="60446"/>
                        <a:pt x="225542" y="0"/>
                      </a:cubicBezTo>
                      <a:lnTo>
                        <a:pt x="0" y="0"/>
                      </a:lnTo>
                      <a:close/>
                    </a:path>
                  </a:pathLst>
                </a:custGeom>
                <a:solidFill>
                  <a:schemeClr val="bg1"/>
                </a:solidFill>
                <a:ln w="9525" cap="flat">
                  <a:noFill/>
                  <a:prstDash val="solid"/>
                  <a:miter/>
                </a:ln>
              </p:spPr>
              <p:txBody>
                <a:bodyPr rtlCol="0" anchor="ctr"/>
                <a:lstStyle/>
                <a:p>
                  <a:endParaRPr lang="en-AU" sz="1463"/>
                </a:p>
              </p:txBody>
            </p:sp>
            <p:sp>
              <p:nvSpPr>
                <p:cNvPr id="110" name="Freeform: Shape 109">
                  <a:extLst>
                    <a:ext uri="{FF2B5EF4-FFF2-40B4-BE49-F238E27FC236}">
                      <a16:creationId xmlns:a16="http://schemas.microsoft.com/office/drawing/2014/main" id="{E14118C0-E4D8-456C-91D1-6DB1EA616F89}"/>
                    </a:ext>
                  </a:extLst>
                </p:cNvPr>
                <p:cNvSpPr/>
                <p:nvPr/>
              </p:nvSpPr>
              <p:spPr>
                <a:xfrm>
                  <a:off x="5673577" y="4155023"/>
                  <a:ext cx="219075" cy="152400"/>
                </a:xfrm>
                <a:custGeom>
                  <a:avLst/>
                  <a:gdLst>
                    <a:gd name="connsiteX0" fmla="*/ 221894 w 219075"/>
                    <a:gd name="connsiteY0" fmla="*/ 156905 h 152400"/>
                    <a:gd name="connsiteX1" fmla="*/ 156915 w 219075"/>
                    <a:gd name="connsiteY1" fmla="*/ 0 h 152400"/>
                    <a:gd name="connsiteX2" fmla="*/ 0 w 219075"/>
                    <a:gd name="connsiteY2" fmla="*/ 156905 h 152400"/>
                    <a:gd name="connsiteX3" fmla="*/ 221894 w 219075"/>
                    <a:gd name="connsiteY3" fmla="*/ 156905 h 152400"/>
                  </a:gdLst>
                  <a:ahLst/>
                  <a:cxnLst>
                    <a:cxn ang="0">
                      <a:pos x="connsiteX0" y="connsiteY0"/>
                    </a:cxn>
                    <a:cxn ang="0">
                      <a:pos x="connsiteX1" y="connsiteY1"/>
                    </a:cxn>
                    <a:cxn ang="0">
                      <a:pos x="connsiteX2" y="connsiteY2"/>
                    </a:cxn>
                    <a:cxn ang="0">
                      <a:pos x="connsiteX3" y="connsiteY3"/>
                    </a:cxn>
                  </a:cxnLst>
                  <a:rect l="l" t="t" r="r" b="b"/>
                  <a:pathLst>
                    <a:path w="219075" h="152400">
                      <a:moveTo>
                        <a:pt x="221894" y="156905"/>
                      </a:moveTo>
                      <a:cubicBezTo>
                        <a:pt x="217484" y="97460"/>
                        <a:pt x="195815" y="45168"/>
                        <a:pt x="156915" y="0"/>
                      </a:cubicBezTo>
                      <a:lnTo>
                        <a:pt x="0" y="156905"/>
                      </a:lnTo>
                      <a:lnTo>
                        <a:pt x="221894" y="156905"/>
                      </a:lnTo>
                      <a:close/>
                    </a:path>
                  </a:pathLst>
                </a:custGeom>
                <a:solidFill>
                  <a:schemeClr val="bg1"/>
                </a:solidFill>
                <a:ln w="9525" cap="flat">
                  <a:noFill/>
                  <a:prstDash val="solid"/>
                  <a:miter/>
                </a:ln>
              </p:spPr>
              <p:txBody>
                <a:bodyPr rtlCol="0" anchor="ctr"/>
                <a:lstStyle/>
                <a:p>
                  <a:endParaRPr lang="en-AU" sz="1463"/>
                </a:p>
              </p:txBody>
            </p:sp>
            <p:sp>
              <p:nvSpPr>
                <p:cNvPr id="111" name="Freeform: Shape 110">
                  <a:extLst>
                    <a:ext uri="{FF2B5EF4-FFF2-40B4-BE49-F238E27FC236}">
                      <a16:creationId xmlns:a16="http://schemas.microsoft.com/office/drawing/2014/main" id="{32CEF8FF-3389-4EF7-B6A1-D3C5DFC02723}"/>
                    </a:ext>
                  </a:extLst>
                </p:cNvPr>
                <p:cNvSpPr/>
                <p:nvPr/>
              </p:nvSpPr>
              <p:spPr>
                <a:xfrm>
                  <a:off x="5640858" y="3949712"/>
                  <a:ext cx="228600" cy="323850"/>
                </a:xfrm>
                <a:custGeom>
                  <a:avLst/>
                  <a:gdLst>
                    <a:gd name="connsiteX0" fmla="*/ 232972 w 228600"/>
                    <a:gd name="connsiteY0" fmla="*/ 96526 h 323850"/>
                    <a:gd name="connsiteX1" fmla="*/ 0 w 228600"/>
                    <a:gd name="connsiteY1" fmla="*/ 0 h 323850"/>
                    <a:gd name="connsiteX2" fmla="*/ 0 w 228600"/>
                    <a:gd name="connsiteY2" fmla="*/ 329479 h 323850"/>
                    <a:gd name="connsiteX3" fmla="*/ 232972 w 228600"/>
                    <a:gd name="connsiteY3" fmla="*/ 96526 h 323850"/>
                  </a:gdLst>
                  <a:ahLst/>
                  <a:cxnLst>
                    <a:cxn ang="0">
                      <a:pos x="connsiteX0" y="connsiteY0"/>
                    </a:cxn>
                    <a:cxn ang="0">
                      <a:pos x="connsiteX1" y="connsiteY1"/>
                    </a:cxn>
                    <a:cxn ang="0">
                      <a:pos x="connsiteX2" y="connsiteY2"/>
                    </a:cxn>
                    <a:cxn ang="0">
                      <a:pos x="connsiteX3" y="connsiteY3"/>
                    </a:cxn>
                  </a:cxnLst>
                  <a:rect l="l" t="t" r="r" b="b"/>
                  <a:pathLst>
                    <a:path w="228600" h="323850">
                      <a:moveTo>
                        <a:pt x="232972" y="96526"/>
                      </a:moveTo>
                      <a:cubicBezTo>
                        <a:pt x="166688" y="36881"/>
                        <a:pt x="89030" y="4715"/>
                        <a:pt x="0" y="0"/>
                      </a:cubicBezTo>
                      <a:lnTo>
                        <a:pt x="0" y="329479"/>
                      </a:lnTo>
                      <a:lnTo>
                        <a:pt x="232972" y="96526"/>
                      </a:lnTo>
                      <a:close/>
                    </a:path>
                  </a:pathLst>
                </a:custGeom>
                <a:solidFill>
                  <a:schemeClr val="bg1"/>
                </a:solidFill>
                <a:ln w="9525" cap="flat">
                  <a:noFill/>
                  <a:prstDash val="solid"/>
                  <a:miter/>
                </a:ln>
              </p:spPr>
              <p:txBody>
                <a:bodyPr rtlCol="0" anchor="ctr"/>
                <a:lstStyle/>
                <a:p>
                  <a:endParaRPr lang="en-AU" sz="1463"/>
                </a:p>
              </p:txBody>
            </p:sp>
          </p:grpSp>
        </p:grpSp>
        <p:sp>
          <p:nvSpPr>
            <p:cNvPr id="84" name="Arrow: U-Turn Milestone 6b" title="Timeline Arrow">
              <a:extLst>
                <a:ext uri="{FF2B5EF4-FFF2-40B4-BE49-F238E27FC236}">
                  <a16:creationId xmlns:a16="http://schemas.microsoft.com/office/drawing/2014/main" id="{3418C791-A6BF-4EFF-9006-E03225C74AEE}"/>
                </a:ext>
              </a:extLst>
            </p:cNvPr>
            <p:cNvSpPr/>
            <p:nvPr/>
          </p:nvSpPr>
          <p:spPr>
            <a:xfrm>
              <a:off x="5085162" y="1339013"/>
              <a:ext cx="726279" cy="528911"/>
            </a:xfrm>
            <a:prstGeom prst="uturnArrow">
              <a:avLst>
                <a:gd name="adj1" fmla="val 37244"/>
                <a:gd name="adj2" fmla="val 18622"/>
                <a:gd name="adj3" fmla="val 20252"/>
                <a:gd name="adj4" fmla="val 52602"/>
                <a:gd name="adj5" fmla="val 9683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1463">
                <a:solidFill>
                  <a:schemeClr val="tx1"/>
                </a:solidFill>
              </a:endParaRPr>
            </a:p>
          </p:txBody>
        </p:sp>
        <p:grpSp>
          <p:nvGrpSpPr>
            <p:cNvPr id="85" name="Group 84">
              <a:extLst>
                <a:ext uri="{FF2B5EF4-FFF2-40B4-BE49-F238E27FC236}">
                  <a16:creationId xmlns:a16="http://schemas.microsoft.com/office/drawing/2014/main" id="{3C2C5318-B480-440B-8327-D5A534927201}"/>
                </a:ext>
              </a:extLst>
            </p:cNvPr>
            <p:cNvGrpSpPr/>
            <p:nvPr/>
          </p:nvGrpSpPr>
          <p:grpSpPr>
            <a:xfrm>
              <a:off x="5200119" y="1182593"/>
              <a:ext cx="503943" cy="503943"/>
              <a:chOff x="5668055" y="2597263"/>
              <a:chExt cx="620238" cy="620238"/>
            </a:xfrm>
          </p:grpSpPr>
          <p:sp>
            <p:nvSpPr>
              <p:cNvPr id="86" name="Oval 85" title="Circle Background">
                <a:extLst>
                  <a:ext uri="{FF2B5EF4-FFF2-40B4-BE49-F238E27FC236}">
                    <a16:creationId xmlns:a16="http://schemas.microsoft.com/office/drawing/2014/main" id="{BC1CA08B-29C5-48BC-A54D-53A864D9EA39}"/>
                  </a:ext>
                </a:extLst>
              </p:cNvPr>
              <p:cNvSpPr/>
              <p:nvPr/>
            </p:nvSpPr>
            <p:spPr>
              <a:xfrm>
                <a:off x="5668055" y="2597263"/>
                <a:ext cx="620238" cy="620238"/>
              </a:xfrm>
              <a:prstGeom prst="ellips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1463" dirty="0"/>
              </a:p>
            </p:txBody>
          </p:sp>
          <p:grpSp>
            <p:nvGrpSpPr>
              <p:cNvPr id="87" name="Group 86">
                <a:extLst>
                  <a:ext uri="{FF2B5EF4-FFF2-40B4-BE49-F238E27FC236}">
                    <a16:creationId xmlns:a16="http://schemas.microsoft.com/office/drawing/2014/main" id="{7CD0A329-5429-4CB4-8AD6-99572A9DCFAE}"/>
                  </a:ext>
                </a:extLst>
              </p:cNvPr>
              <p:cNvGrpSpPr/>
              <p:nvPr/>
            </p:nvGrpSpPr>
            <p:grpSpPr>
              <a:xfrm>
                <a:off x="5747206" y="2648809"/>
                <a:ext cx="467698" cy="470077"/>
                <a:chOff x="4140498" y="4116191"/>
                <a:chExt cx="398973" cy="401002"/>
              </a:xfrm>
            </p:grpSpPr>
            <p:sp>
              <p:nvSpPr>
                <p:cNvPr id="88" name="Freeform: Shape 87">
                  <a:extLst>
                    <a:ext uri="{FF2B5EF4-FFF2-40B4-BE49-F238E27FC236}">
                      <a16:creationId xmlns:a16="http://schemas.microsoft.com/office/drawing/2014/main" id="{2B5E811B-77CD-4FB8-8B2C-B1B2C9BF022C}"/>
                    </a:ext>
                  </a:extLst>
                </p:cNvPr>
                <p:cNvSpPr/>
                <p:nvPr/>
              </p:nvSpPr>
              <p:spPr>
                <a:xfrm>
                  <a:off x="4491019" y="4507668"/>
                  <a:ext cx="9525" cy="9525"/>
                </a:xfrm>
                <a:custGeom>
                  <a:avLst/>
                  <a:gdLst>
                    <a:gd name="connsiteX0" fmla="*/ 0 w 9525"/>
                    <a:gd name="connsiteY0" fmla="*/ 0 h 9525"/>
                    <a:gd name="connsiteX1" fmla="*/ 12382 w 9525"/>
                    <a:gd name="connsiteY1" fmla="*/ 0 h 9525"/>
                    <a:gd name="connsiteX2" fmla="*/ 12382 w 9525"/>
                    <a:gd name="connsiteY2" fmla="*/ 12382 h 9525"/>
                    <a:gd name="connsiteX3" fmla="*/ 0 w 9525"/>
                    <a:gd name="connsiteY3" fmla="*/ 12382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lnTo>
                        <a:pt x="12382" y="0"/>
                      </a:lnTo>
                      <a:lnTo>
                        <a:pt x="12382" y="12382"/>
                      </a:lnTo>
                      <a:lnTo>
                        <a:pt x="0" y="12382"/>
                      </a:lnTo>
                      <a:close/>
                    </a:path>
                  </a:pathLst>
                </a:custGeom>
                <a:solidFill>
                  <a:schemeClr val="bg1"/>
                </a:solidFill>
                <a:ln w="9525" cap="flat">
                  <a:noFill/>
                  <a:prstDash val="solid"/>
                  <a:miter/>
                </a:ln>
              </p:spPr>
              <p:txBody>
                <a:bodyPr rtlCol="0" anchor="ctr"/>
                <a:lstStyle/>
                <a:p>
                  <a:endParaRPr lang="en-AU" sz="1463"/>
                </a:p>
              </p:txBody>
            </p:sp>
            <p:sp>
              <p:nvSpPr>
                <p:cNvPr id="89" name="Freeform: Shape 88">
                  <a:extLst>
                    <a:ext uri="{FF2B5EF4-FFF2-40B4-BE49-F238E27FC236}">
                      <a16:creationId xmlns:a16="http://schemas.microsoft.com/office/drawing/2014/main" id="{8AD71BB4-0034-47F0-8396-2693896D7515}"/>
                    </a:ext>
                  </a:extLst>
                </p:cNvPr>
                <p:cNvSpPr/>
                <p:nvPr/>
              </p:nvSpPr>
              <p:spPr>
                <a:xfrm>
                  <a:off x="4445299" y="4507668"/>
                  <a:ext cx="9525" cy="9525"/>
                </a:xfrm>
                <a:custGeom>
                  <a:avLst/>
                  <a:gdLst>
                    <a:gd name="connsiteX0" fmla="*/ 0 w 9525"/>
                    <a:gd name="connsiteY0" fmla="*/ 0 h 9525"/>
                    <a:gd name="connsiteX1" fmla="*/ 12382 w 9525"/>
                    <a:gd name="connsiteY1" fmla="*/ 0 h 9525"/>
                    <a:gd name="connsiteX2" fmla="*/ 12382 w 9525"/>
                    <a:gd name="connsiteY2" fmla="*/ 12382 h 9525"/>
                    <a:gd name="connsiteX3" fmla="*/ 0 w 9525"/>
                    <a:gd name="connsiteY3" fmla="*/ 12382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lnTo>
                        <a:pt x="12382" y="0"/>
                      </a:lnTo>
                      <a:lnTo>
                        <a:pt x="12382" y="12382"/>
                      </a:lnTo>
                      <a:lnTo>
                        <a:pt x="0" y="12382"/>
                      </a:lnTo>
                      <a:close/>
                    </a:path>
                  </a:pathLst>
                </a:custGeom>
                <a:solidFill>
                  <a:schemeClr val="bg1"/>
                </a:solidFill>
                <a:ln w="9525" cap="flat">
                  <a:noFill/>
                  <a:prstDash val="solid"/>
                  <a:miter/>
                </a:ln>
              </p:spPr>
              <p:txBody>
                <a:bodyPr rtlCol="0" anchor="ctr"/>
                <a:lstStyle/>
                <a:p>
                  <a:endParaRPr lang="en-AU" sz="1463"/>
                </a:p>
              </p:txBody>
            </p:sp>
            <p:sp>
              <p:nvSpPr>
                <p:cNvPr id="90" name="Freeform: Shape 89">
                  <a:extLst>
                    <a:ext uri="{FF2B5EF4-FFF2-40B4-BE49-F238E27FC236}">
                      <a16:creationId xmlns:a16="http://schemas.microsoft.com/office/drawing/2014/main" id="{F9EE76A8-17EE-4BF0-8AB5-B49BD3D652F1}"/>
                    </a:ext>
                  </a:extLst>
                </p:cNvPr>
                <p:cNvSpPr/>
                <p:nvPr/>
              </p:nvSpPr>
              <p:spPr>
                <a:xfrm>
                  <a:off x="4398627" y="4507668"/>
                  <a:ext cx="9525" cy="9525"/>
                </a:xfrm>
                <a:custGeom>
                  <a:avLst/>
                  <a:gdLst>
                    <a:gd name="connsiteX0" fmla="*/ 0 w 9525"/>
                    <a:gd name="connsiteY0" fmla="*/ 0 h 9525"/>
                    <a:gd name="connsiteX1" fmla="*/ 12383 w 9525"/>
                    <a:gd name="connsiteY1" fmla="*/ 0 h 9525"/>
                    <a:gd name="connsiteX2" fmla="*/ 12383 w 9525"/>
                    <a:gd name="connsiteY2" fmla="*/ 12382 h 9525"/>
                    <a:gd name="connsiteX3" fmla="*/ 0 w 9525"/>
                    <a:gd name="connsiteY3" fmla="*/ 12382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lnTo>
                        <a:pt x="12383" y="0"/>
                      </a:lnTo>
                      <a:lnTo>
                        <a:pt x="12383" y="12382"/>
                      </a:lnTo>
                      <a:lnTo>
                        <a:pt x="0" y="12382"/>
                      </a:lnTo>
                      <a:close/>
                    </a:path>
                  </a:pathLst>
                </a:custGeom>
                <a:solidFill>
                  <a:schemeClr val="bg1"/>
                </a:solidFill>
                <a:ln w="9525" cap="flat">
                  <a:noFill/>
                  <a:prstDash val="solid"/>
                  <a:miter/>
                </a:ln>
              </p:spPr>
              <p:txBody>
                <a:bodyPr rtlCol="0" anchor="ctr"/>
                <a:lstStyle/>
                <a:p>
                  <a:endParaRPr lang="en-AU" sz="1463"/>
                </a:p>
              </p:txBody>
            </p:sp>
            <p:sp>
              <p:nvSpPr>
                <p:cNvPr id="91" name="Freeform: Shape 90">
                  <a:extLst>
                    <a:ext uri="{FF2B5EF4-FFF2-40B4-BE49-F238E27FC236}">
                      <a16:creationId xmlns:a16="http://schemas.microsoft.com/office/drawing/2014/main" id="{7C00B7D6-89C5-4CC4-981C-97906CD3D04D}"/>
                    </a:ext>
                  </a:extLst>
                </p:cNvPr>
                <p:cNvSpPr/>
                <p:nvPr/>
              </p:nvSpPr>
              <p:spPr>
                <a:xfrm>
                  <a:off x="4352907" y="4507668"/>
                  <a:ext cx="9525" cy="9525"/>
                </a:xfrm>
                <a:custGeom>
                  <a:avLst/>
                  <a:gdLst>
                    <a:gd name="connsiteX0" fmla="*/ 0 w 9525"/>
                    <a:gd name="connsiteY0" fmla="*/ 0 h 9525"/>
                    <a:gd name="connsiteX1" fmla="*/ 12382 w 9525"/>
                    <a:gd name="connsiteY1" fmla="*/ 0 h 9525"/>
                    <a:gd name="connsiteX2" fmla="*/ 12382 w 9525"/>
                    <a:gd name="connsiteY2" fmla="*/ 12382 h 9525"/>
                    <a:gd name="connsiteX3" fmla="*/ 0 w 9525"/>
                    <a:gd name="connsiteY3" fmla="*/ 12382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lnTo>
                        <a:pt x="12382" y="0"/>
                      </a:lnTo>
                      <a:lnTo>
                        <a:pt x="12382" y="12382"/>
                      </a:lnTo>
                      <a:lnTo>
                        <a:pt x="0" y="12382"/>
                      </a:lnTo>
                      <a:close/>
                    </a:path>
                  </a:pathLst>
                </a:custGeom>
                <a:solidFill>
                  <a:schemeClr val="bg1"/>
                </a:solidFill>
                <a:ln w="9525" cap="flat">
                  <a:noFill/>
                  <a:prstDash val="solid"/>
                  <a:miter/>
                </a:ln>
              </p:spPr>
              <p:txBody>
                <a:bodyPr rtlCol="0" anchor="ctr"/>
                <a:lstStyle/>
                <a:p>
                  <a:endParaRPr lang="en-AU" sz="1463"/>
                </a:p>
              </p:txBody>
            </p:sp>
            <p:sp>
              <p:nvSpPr>
                <p:cNvPr id="92" name="Freeform: Shape 91">
                  <a:extLst>
                    <a:ext uri="{FF2B5EF4-FFF2-40B4-BE49-F238E27FC236}">
                      <a16:creationId xmlns:a16="http://schemas.microsoft.com/office/drawing/2014/main" id="{A231AC0A-9760-456F-9561-4A1FDBD38F61}"/>
                    </a:ext>
                  </a:extLst>
                </p:cNvPr>
                <p:cNvSpPr/>
                <p:nvPr/>
              </p:nvSpPr>
              <p:spPr>
                <a:xfrm>
                  <a:off x="4306234" y="4507668"/>
                  <a:ext cx="9525" cy="9525"/>
                </a:xfrm>
                <a:custGeom>
                  <a:avLst/>
                  <a:gdLst>
                    <a:gd name="connsiteX0" fmla="*/ 0 w 9525"/>
                    <a:gd name="connsiteY0" fmla="*/ 0 h 9525"/>
                    <a:gd name="connsiteX1" fmla="*/ 12383 w 9525"/>
                    <a:gd name="connsiteY1" fmla="*/ 0 h 9525"/>
                    <a:gd name="connsiteX2" fmla="*/ 12383 w 9525"/>
                    <a:gd name="connsiteY2" fmla="*/ 12382 h 9525"/>
                    <a:gd name="connsiteX3" fmla="*/ 0 w 9525"/>
                    <a:gd name="connsiteY3" fmla="*/ 12382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lnTo>
                        <a:pt x="12383" y="0"/>
                      </a:lnTo>
                      <a:lnTo>
                        <a:pt x="12383" y="12382"/>
                      </a:lnTo>
                      <a:lnTo>
                        <a:pt x="0" y="12382"/>
                      </a:lnTo>
                      <a:close/>
                    </a:path>
                  </a:pathLst>
                </a:custGeom>
                <a:solidFill>
                  <a:schemeClr val="bg1"/>
                </a:solidFill>
                <a:ln w="9525" cap="flat">
                  <a:noFill/>
                  <a:prstDash val="solid"/>
                  <a:miter/>
                </a:ln>
              </p:spPr>
              <p:txBody>
                <a:bodyPr rtlCol="0" anchor="ctr"/>
                <a:lstStyle/>
                <a:p>
                  <a:endParaRPr lang="en-AU" sz="1463"/>
                </a:p>
              </p:txBody>
            </p:sp>
            <p:sp>
              <p:nvSpPr>
                <p:cNvPr id="93" name="Freeform: Shape 92">
                  <a:extLst>
                    <a:ext uri="{FF2B5EF4-FFF2-40B4-BE49-F238E27FC236}">
                      <a16:creationId xmlns:a16="http://schemas.microsoft.com/office/drawing/2014/main" id="{25BF3E1D-1EC0-4E55-BD9E-5ACAFAA34635}"/>
                    </a:ext>
                  </a:extLst>
                </p:cNvPr>
                <p:cNvSpPr/>
                <p:nvPr/>
              </p:nvSpPr>
              <p:spPr>
                <a:xfrm>
                  <a:off x="4260514" y="4507668"/>
                  <a:ext cx="9525" cy="9525"/>
                </a:xfrm>
                <a:custGeom>
                  <a:avLst/>
                  <a:gdLst>
                    <a:gd name="connsiteX0" fmla="*/ 0 w 9525"/>
                    <a:gd name="connsiteY0" fmla="*/ 0 h 9525"/>
                    <a:gd name="connsiteX1" fmla="*/ 12382 w 9525"/>
                    <a:gd name="connsiteY1" fmla="*/ 0 h 9525"/>
                    <a:gd name="connsiteX2" fmla="*/ 12382 w 9525"/>
                    <a:gd name="connsiteY2" fmla="*/ 12382 h 9525"/>
                    <a:gd name="connsiteX3" fmla="*/ 0 w 9525"/>
                    <a:gd name="connsiteY3" fmla="*/ 12382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lnTo>
                        <a:pt x="12382" y="0"/>
                      </a:lnTo>
                      <a:lnTo>
                        <a:pt x="12382" y="12382"/>
                      </a:lnTo>
                      <a:lnTo>
                        <a:pt x="0" y="12382"/>
                      </a:lnTo>
                      <a:close/>
                    </a:path>
                  </a:pathLst>
                </a:custGeom>
                <a:solidFill>
                  <a:schemeClr val="bg1"/>
                </a:solidFill>
                <a:ln w="9525" cap="flat">
                  <a:noFill/>
                  <a:prstDash val="solid"/>
                  <a:miter/>
                </a:ln>
              </p:spPr>
              <p:txBody>
                <a:bodyPr rtlCol="0" anchor="ctr"/>
                <a:lstStyle/>
                <a:p>
                  <a:endParaRPr lang="en-AU" sz="1463"/>
                </a:p>
              </p:txBody>
            </p:sp>
            <p:sp>
              <p:nvSpPr>
                <p:cNvPr id="94" name="Freeform: Shape 93">
                  <a:extLst>
                    <a:ext uri="{FF2B5EF4-FFF2-40B4-BE49-F238E27FC236}">
                      <a16:creationId xmlns:a16="http://schemas.microsoft.com/office/drawing/2014/main" id="{4B34C851-3A7D-45AC-B104-3B5EE50F2271}"/>
                    </a:ext>
                  </a:extLst>
                </p:cNvPr>
                <p:cNvSpPr/>
                <p:nvPr/>
              </p:nvSpPr>
              <p:spPr>
                <a:xfrm>
                  <a:off x="4213842" y="4507668"/>
                  <a:ext cx="9525" cy="9525"/>
                </a:xfrm>
                <a:custGeom>
                  <a:avLst/>
                  <a:gdLst>
                    <a:gd name="connsiteX0" fmla="*/ 0 w 9525"/>
                    <a:gd name="connsiteY0" fmla="*/ 0 h 9525"/>
                    <a:gd name="connsiteX1" fmla="*/ 12383 w 9525"/>
                    <a:gd name="connsiteY1" fmla="*/ 0 h 9525"/>
                    <a:gd name="connsiteX2" fmla="*/ 12383 w 9525"/>
                    <a:gd name="connsiteY2" fmla="*/ 12382 h 9525"/>
                    <a:gd name="connsiteX3" fmla="*/ 0 w 9525"/>
                    <a:gd name="connsiteY3" fmla="*/ 12382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lnTo>
                        <a:pt x="12383" y="0"/>
                      </a:lnTo>
                      <a:lnTo>
                        <a:pt x="12383" y="12382"/>
                      </a:lnTo>
                      <a:lnTo>
                        <a:pt x="0" y="12382"/>
                      </a:lnTo>
                      <a:close/>
                    </a:path>
                  </a:pathLst>
                </a:custGeom>
                <a:solidFill>
                  <a:schemeClr val="bg1"/>
                </a:solidFill>
                <a:ln w="9525" cap="flat">
                  <a:noFill/>
                  <a:prstDash val="solid"/>
                  <a:miter/>
                </a:ln>
              </p:spPr>
              <p:txBody>
                <a:bodyPr rtlCol="0" anchor="ctr"/>
                <a:lstStyle/>
                <a:p>
                  <a:endParaRPr lang="en-AU" sz="1463"/>
                </a:p>
              </p:txBody>
            </p:sp>
            <p:sp>
              <p:nvSpPr>
                <p:cNvPr id="95" name="Freeform: Shape 94">
                  <a:extLst>
                    <a:ext uri="{FF2B5EF4-FFF2-40B4-BE49-F238E27FC236}">
                      <a16:creationId xmlns:a16="http://schemas.microsoft.com/office/drawing/2014/main" id="{0CD61ED9-BB1A-4291-9A1D-49B62D28CC7F}"/>
                    </a:ext>
                  </a:extLst>
                </p:cNvPr>
                <p:cNvSpPr/>
                <p:nvPr/>
              </p:nvSpPr>
              <p:spPr>
                <a:xfrm>
                  <a:off x="4168122" y="4507668"/>
                  <a:ext cx="9525" cy="9525"/>
                </a:xfrm>
                <a:custGeom>
                  <a:avLst/>
                  <a:gdLst>
                    <a:gd name="connsiteX0" fmla="*/ 0 w 9525"/>
                    <a:gd name="connsiteY0" fmla="*/ 0 h 9525"/>
                    <a:gd name="connsiteX1" fmla="*/ 12383 w 9525"/>
                    <a:gd name="connsiteY1" fmla="*/ 0 h 9525"/>
                    <a:gd name="connsiteX2" fmla="*/ 12383 w 9525"/>
                    <a:gd name="connsiteY2" fmla="*/ 12382 h 9525"/>
                    <a:gd name="connsiteX3" fmla="*/ 0 w 9525"/>
                    <a:gd name="connsiteY3" fmla="*/ 12382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lnTo>
                        <a:pt x="12383" y="0"/>
                      </a:lnTo>
                      <a:lnTo>
                        <a:pt x="12383" y="12382"/>
                      </a:lnTo>
                      <a:lnTo>
                        <a:pt x="0" y="12382"/>
                      </a:lnTo>
                      <a:close/>
                    </a:path>
                  </a:pathLst>
                </a:custGeom>
                <a:solidFill>
                  <a:schemeClr val="bg1"/>
                </a:solidFill>
                <a:ln w="9525" cap="flat">
                  <a:noFill/>
                  <a:prstDash val="solid"/>
                  <a:miter/>
                </a:ln>
              </p:spPr>
              <p:txBody>
                <a:bodyPr rtlCol="0" anchor="ctr"/>
                <a:lstStyle/>
                <a:p>
                  <a:endParaRPr lang="en-AU" sz="1463"/>
                </a:p>
              </p:txBody>
            </p:sp>
            <p:sp>
              <p:nvSpPr>
                <p:cNvPr id="96" name="Freeform: Shape 95">
                  <a:extLst>
                    <a:ext uri="{FF2B5EF4-FFF2-40B4-BE49-F238E27FC236}">
                      <a16:creationId xmlns:a16="http://schemas.microsoft.com/office/drawing/2014/main" id="{C3CA3F6D-7E87-4081-9BD6-E75E2BD31856}"/>
                    </a:ext>
                  </a:extLst>
                </p:cNvPr>
                <p:cNvSpPr/>
                <p:nvPr/>
              </p:nvSpPr>
              <p:spPr>
                <a:xfrm>
                  <a:off x="4149071" y="4188327"/>
                  <a:ext cx="371475" cy="190500"/>
                </a:xfrm>
                <a:custGeom>
                  <a:avLst/>
                  <a:gdLst>
                    <a:gd name="connsiteX0" fmla="*/ 17145 w 371475"/>
                    <a:gd name="connsiteY0" fmla="*/ 193611 h 190500"/>
                    <a:gd name="connsiteX1" fmla="*/ 102870 w 371475"/>
                    <a:gd name="connsiteY1" fmla="*/ 108838 h 190500"/>
                    <a:gd name="connsiteX2" fmla="*/ 165735 w 371475"/>
                    <a:gd name="connsiteY2" fmla="*/ 143128 h 190500"/>
                    <a:gd name="connsiteX3" fmla="*/ 177165 w 371475"/>
                    <a:gd name="connsiteY3" fmla="*/ 141223 h 190500"/>
                    <a:gd name="connsiteX4" fmla="*/ 236220 w 371475"/>
                    <a:gd name="connsiteY4" fmla="*/ 75501 h 190500"/>
                    <a:gd name="connsiteX5" fmla="*/ 289560 w 371475"/>
                    <a:gd name="connsiteY5" fmla="*/ 106933 h 190500"/>
                    <a:gd name="connsiteX6" fmla="*/ 301943 w 371475"/>
                    <a:gd name="connsiteY6" fmla="*/ 105028 h 190500"/>
                    <a:gd name="connsiteX7" fmla="*/ 359093 w 371475"/>
                    <a:gd name="connsiteY7" fmla="*/ 33591 h 190500"/>
                    <a:gd name="connsiteX8" fmla="*/ 367665 w 371475"/>
                    <a:gd name="connsiteY8" fmla="*/ 40258 h 190500"/>
                    <a:gd name="connsiteX9" fmla="*/ 373380 w 371475"/>
                    <a:gd name="connsiteY9" fmla="*/ 36448 h 190500"/>
                    <a:gd name="connsiteX10" fmla="*/ 370523 w 371475"/>
                    <a:gd name="connsiteY10" fmla="*/ 3111 h 190500"/>
                    <a:gd name="connsiteX11" fmla="*/ 365760 w 371475"/>
                    <a:gd name="connsiteY11" fmla="*/ 253 h 190500"/>
                    <a:gd name="connsiteX12" fmla="*/ 332423 w 371475"/>
                    <a:gd name="connsiteY12" fmla="*/ 8826 h 190500"/>
                    <a:gd name="connsiteX13" fmla="*/ 331470 w 371475"/>
                    <a:gd name="connsiteY13" fmla="*/ 15493 h 190500"/>
                    <a:gd name="connsiteX14" fmla="*/ 342900 w 371475"/>
                    <a:gd name="connsiteY14" fmla="*/ 23113 h 190500"/>
                    <a:gd name="connsiteX15" fmla="*/ 292418 w 371475"/>
                    <a:gd name="connsiteY15" fmla="*/ 86931 h 190500"/>
                    <a:gd name="connsiteX16" fmla="*/ 239078 w 371475"/>
                    <a:gd name="connsiteY16" fmla="*/ 55498 h 190500"/>
                    <a:gd name="connsiteX17" fmla="*/ 226695 w 371475"/>
                    <a:gd name="connsiteY17" fmla="*/ 57403 h 190500"/>
                    <a:gd name="connsiteX18" fmla="*/ 167640 w 371475"/>
                    <a:gd name="connsiteY18" fmla="*/ 123126 h 190500"/>
                    <a:gd name="connsiteX19" fmla="*/ 104775 w 371475"/>
                    <a:gd name="connsiteY19" fmla="*/ 88836 h 190500"/>
                    <a:gd name="connsiteX20" fmla="*/ 93345 w 371475"/>
                    <a:gd name="connsiteY20" fmla="*/ 90741 h 190500"/>
                    <a:gd name="connsiteX21" fmla="*/ 2858 w 371475"/>
                    <a:gd name="connsiteY21" fmla="*/ 180276 h 190500"/>
                    <a:gd name="connsiteX22" fmla="*/ 2858 w 371475"/>
                    <a:gd name="connsiteY22" fmla="*/ 193611 h 190500"/>
                    <a:gd name="connsiteX23" fmla="*/ 17145 w 371475"/>
                    <a:gd name="connsiteY23" fmla="*/ 193611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71475" h="190500">
                      <a:moveTo>
                        <a:pt x="17145" y="193611"/>
                      </a:moveTo>
                      <a:lnTo>
                        <a:pt x="102870" y="108838"/>
                      </a:lnTo>
                      <a:lnTo>
                        <a:pt x="165735" y="143128"/>
                      </a:lnTo>
                      <a:cubicBezTo>
                        <a:pt x="169545" y="145033"/>
                        <a:pt x="174308" y="144081"/>
                        <a:pt x="177165" y="141223"/>
                      </a:cubicBezTo>
                      <a:lnTo>
                        <a:pt x="236220" y="75501"/>
                      </a:lnTo>
                      <a:lnTo>
                        <a:pt x="289560" y="106933"/>
                      </a:lnTo>
                      <a:cubicBezTo>
                        <a:pt x="293370" y="109791"/>
                        <a:pt x="299085" y="108838"/>
                        <a:pt x="301943" y="105028"/>
                      </a:cubicBezTo>
                      <a:lnTo>
                        <a:pt x="359093" y="33591"/>
                      </a:lnTo>
                      <a:lnTo>
                        <a:pt x="367665" y="40258"/>
                      </a:lnTo>
                      <a:cubicBezTo>
                        <a:pt x="370523" y="42163"/>
                        <a:pt x="373380" y="40258"/>
                        <a:pt x="373380" y="36448"/>
                      </a:cubicBezTo>
                      <a:lnTo>
                        <a:pt x="370523" y="3111"/>
                      </a:lnTo>
                      <a:cubicBezTo>
                        <a:pt x="370523" y="1206"/>
                        <a:pt x="367665" y="-699"/>
                        <a:pt x="365760" y="253"/>
                      </a:cubicBezTo>
                      <a:lnTo>
                        <a:pt x="332423" y="8826"/>
                      </a:lnTo>
                      <a:cubicBezTo>
                        <a:pt x="329565" y="9778"/>
                        <a:pt x="328613" y="13588"/>
                        <a:pt x="331470" y="15493"/>
                      </a:cubicBezTo>
                      <a:lnTo>
                        <a:pt x="342900" y="23113"/>
                      </a:lnTo>
                      <a:lnTo>
                        <a:pt x="292418" y="86931"/>
                      </a:lnTo>
                      <a:lnTo>
                        <a:pt x="239078" y="55498"/>
                      </a:lnTo>
                      <a:cubicBezTo>
                        <a:pt x="235268" y="53593"/>
                        <a:pt x="230505" y="53593"/>
                        <a:pt x="226695" y="57403"/>
                      </a:cubicBezTo>
                      <a:lnTo>
                        <a:pt x="167640" y="123126"/>
                      </a:lnTo>
                      <a:lnTo>
                        <a:pt x="104775" y="88836"/>
                      </a:lnTo>
                      <a:cubicBezTo>
                        <a:pt x="100965" y="86931"/>
                        <a:pt x="96202" y="87883"/>
                        <a:pt x="93345" y="90741"/>
                      </a:cubicBezTo>
                      <a:lnTo>
                        <a:pt x="2858" y="180276"/>
                      </a:lnTo>
                      <a:cubicBezTo>
                        <a:pt x="-953" y="184086"/>
                        <a:pt x="-953" y="189801"/>
                        <a:pt x="2858" y="193611"/>
                      </a:cubicBezTo>
                      <a:cubicBezTo>
                        <a:pt x="7620" y="197421"/>
                        <a:pt x="13335" y="197421"/>
                        <a:pt x="17145" y="193611"/>
                      </a:cubicBezTo>
                      <a:close/>
                    </a:path>
                  </a:pathLst>
                </a:custGeom>
                <a:solidFill>
                  <a:schemeClr val="bg1"/>
                </a:solidFill>
                <a:ln w="9525" cap="flat">
                  <a:noFill/>
                  <a:prstDash val="solid"/>
                  <a:miter/>
                </a:ln>
              </p:spPr>
              <p:txBody>
                <a:bodyPr rtlCol="0" anchor="ctr"/>
                <a:lstStyle/>
                <a:p>
                  <a:endParaRPr lang="en-AU" sz="1463"/>
                </a:p>
              </p:txBody>
            </p:sp>
            <p:sp>
              <p:nvSpPr>
                <p:cNvPr id="97" name="Freeform: Shape 96">
                  <a:extLst>
                    <a:ext uri="{FF2B5EF4-FFF2-40B4-BE49-F238E27FC236}">
                      <a16:creationId xmlns:a16="http://schemas.microsoft.com/office/drawing/2014/main" id="{D1ECB3E8-F446-46E0-8CFC-5723DD3BB9F6}"/>
                    </a:ext>
                  </a:extLst>
                </p:cNvPr>
                <p:cNvSpPr/>
                <p:nvPr/>
              </p:nvSpPr>
              <p:spPr>
                <a:xfrm>
                  <a:off x="4207174" y="4131431"/>
                  <a:ext cx="66675" cy="104775"/>
                </a:xfrm>
                <a:custGeom>
                  <a:avLst/>
                  <a:gdLst>
                    <a:gd name="connsiteX0" fmla="*/ 24765 w 66675"/>
                    <a:gd name="connsiteY0" fmla="*/ 72390 h 104775"/>
                    <a:gd name="connsiteX1" fmla="*/ 37148 w 66675"/>
                    <a:gd name="connsiteY1" fmla="*/ 110490 h 104775"/>
                    <a:gd name="connsiteX2" fmla="*/ 49530 w 66675"/>
                    <a:gd name="connsiteY2" fmla="*/ 72390 h 104775"/>
                    <a:gd name="connsiteX3" fmla="*/ 74295 w 66675"/>
                    <a:gd name="connsiteY3" fmla="*/ 37147 h 104775"/>
                    <a:gd name="connsiteX4" fmla="*/ 37148 w 66675"/>
                    <a:gd name="connsiteY4" fmla="*/ 0 h 104775"/>
                    <a:gd name="connsiteX5" fmla="*/ 0 w 66675"/>
                    <a:gd name="connsiteY5" fmla="*/ 37147 h 104775"/>
                    <a:gd name="connsiteX6" fmla="*/ 24765 w 66675"/>
                    <a:gd name="connsiteY6" fmla="*/ 72390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5" h="104775">
                      <a:moveTo>
                        <a:pt x="24765" y="72390"/>
                      </a:moveTo>
                      <a:lnTo>
                        <a:pt x="37148" y="110490"/>
                      </a:lnTo>
                      <a:lnTo>
                        <a:pt x="49530" y="72390"/>
                      </a:lnTo>
                      <a:cubicBezTo>
                        <a:pt x="63818" y="66675"/>
                        <a:pt x="74295" y="53340"/>
                        <a:pt x="74295" y="37147"/>
                      </a:cubicBezTo>
                      <a:cubicBezTo>
                        <a:pt x="74295" y="16192"/>
                        <a:pt x="57150" y="0"/>
                        <a:pt x="37148" y="0"/>
                      </a:cubicBezTo>
                      <a:cubicBezTo>
                        <a:pt x="16192" y="0"/>
                        <a:pt x="0" y="17145"/>
                        <a:pt x="0" y="37147"/>
                      </a:cubicBezTo>
                      <a:cubicBezTo>
                        <a:pt x="952" y="53340"/>
                        <a:pt x="10477" y="67627"/>
                        <a:pt x="24765" y="72390"/>
                      </a:cubicBezTo>
                      <a:close/>
                    </a:path>
                  </a:pathLst>
                </a:custGeom>
                <a:solidFill>
                  <a:schemeClr val="bg1"/>
                </a:solidFill>
                <a:ln w="9525" cap="flat">
                  <a:noFill/>
                  <a:prstDash val="solid"/>
                  <a:miter/>
                </a:ln>
              </p:spPr>
              <p:txBody>
                <a:bodyPr rtlCol="0" anchor="ctr"/>
                <a:lstStyle/>
                <a:p>
                  <a:endParaRPr lang="en-AU" sz="1463"/>
                </a:p>
              </p:txBody>
            </p:sp>
            <p:sp>
              <p:nvSpPr>
                <p:cNvPr id="98" name="Freeform: Shape 97">
                  <a:extLst>
                    <a:ext uri="{FF2B5EF4-FFF2-40B4-BE49-F238E27FC236}">
                      <a16:creationId xmlns:a16="http://schemas.microsoft.com/office/drawing/2014/main" id="{815F4658-8C5A-409A-BB4C-632B8E86C4E3}"/>
                    </a:ext>
                  </a:extLst>
                </p:cNvPr>
                <p:cNvSpPr/>
                <p:nvPr/>
              </p:nvSpPr>
              <p:spPr>
                <a:xfrm>
                  <a:off x="4339572" y="4116191"/>
                  <a:ext cx="66675" cy="104775"/>
                </a:xfrm>
                <a:custGeom>
                  <a:avLst/>
                  <a:gdLst>
                    <a:gd name="connsiteX0" fmla="*/ 24765 w 66675"/>
                    <a:gd name="connsiteY0" fmla="*/ 72390 h 104775"/>
                    <a:gd name="connsiteX1" fmla="*/ 37147 w 66675"/>
                    <a:gd name="connsiteY1" fmla="*/ 110490 h 104775"/>
                    <a:gd name="connsiteX2" fmla="*/ 49530 w 66675"/>
                    <a:gd name="connsiteY2" fmla="*/ 72390 h 104775"/>
                    <a:gd name="connsiteX3" fmla="*/ 74295 w 66675"/>
                    <a:gd name="connsiteY3" fmla="*/ 37147 h 104775"/>
                    <a:gd name="connsiteX4" fmla="*/ 37147 w 66675"/>
                    <a:gd name="connsiteY4" fmla="*/ 0 h 104775"/>
                    <a:gd name="connsiteX5" fmla="*/ 0 w 66675"/>
                    <a:gd name="connsiteY5" fmla="*/ 37147 h 104775"/>
                    <a:gd name="connsiteX6" fmla="*/ 24765 w 66675"/>
                    <a:gd name="connsiteY6" fmla="*/ 72390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5" h="104775">
                      <a:moveTo>
                        <a:pt x="24765" y="72390"/>
                      </a:moveTo>
                      <a:lnTo>
                        <a:pt x="37147" y="110490"/>
                      </a:lnTo>
                      <a:lnTo>
                        <a:pt x="49530" y="72390"/>
                      </a:lnTo>
                      <a:cubicBezTo>
                        <a:pt x="63818" y="66675"/>
                        <a:pt x="74295" y="53340"/>
                        <a:pt x="74295" y="37147"/>
                      </a:cubicBezTo>
                      <a:cubicBezTo>
                        <a:pt x="74295" y="16192"/>
                        <a:pt x="57150" y="0"/>
                        <a:pt x="37147" y="0"/>
                      </a:cubicBezTo>
                      <a:cubicBezTo>
                        <a:pt x="16192" y="0"/>
                        <a:pt x="0" y="17145"/>
                        <a:pt x="0" y="37147"/>
                      </a:cubicBezTo>
                      <a:cubicBezTo>
                        <a:pt x="0" y="53340"/>
                        <a:pt x="10477" y="66675"/>
                        <a:pt x="24765" y="72390"/>
                      </a:cubicBezTo>
                      <a:close/>
                    </a:path>
                  </a:pathLst>
                </a:custGeom>
                <a:solidFill>
                  <a:schemeClr val="bg1"/>
                </a:solidFill>
                <a:ln w="9525" cap="flat">
                  <a:noFill/>
                  <a:prstDash val="solid"/>
                  <a:miter/>
                </a:ln>
              </p:spPr>
              <p:txBody>
                <a:bodyPr rtlCol="0" anchor="ctr"/>
                <a:lstStyle/>
                <a:p>
                  <a:endParaRPr lang="en-AU" sz="1463"/>
                </a:p>
              </p:txBody>
            </p:sp>
            <p:sp>
              <p:nvSpPr>
                <p:cNvPr id="99" name="Freeform: Shape 98">
                  <a:extLst>
                    <a:ext uri="{FF2B5EF4-FFF2-40B4-BE49-F238E27FC236}">
                      <a16:creationId xmlns:a16="http://schemas.microsoft.com/office/drawing/2014/main" id="{DAFA5FC2-4730-4A47-8C2B-DF95DC951922}"/>
                    </a:ext>
                  </a:extLst>
                </p:cNvPr>
                <p:cNvSpPr/>
                <p:nvPr/>
              </p:nvSpPr>
              <p:spPr>
                <a:xfrm>
                  <a:off x="4272897" y="4369079"/>
                  <a:ext cx="85725" cy="66675"/>
                </a:xfrm>
                <a:custGeom>
                  <a:avLst/>
                  <a:gdLst>
                    <a:gd name="connsiteX0" fmla="*/ 61913 w 85725"/>
                    <a:gd name="connsiteY0" fmla="*/ 21431 h 66675"/>
                    <a:gd name="connsiteX1" fmla="*/ 49530 w 85725"/>
                    <a:gd name="connsiteY1" fmla="*/ 1429 h 66675"/>
                    <a:gd name="connsiteX2" fmla="*/ 42863 w 85725"/>
                    <a:gd name="connsiteY2" fmla="*/ 1429 h 66675"/>
                    <a:gd name="connsiteX3" fmla="*/ 30480 w 85725"/>
                    <a:gd name="connsiteY3" fmla="*/ 21431 h 66675"/>
                    <a:gd name="connsiteX4" fmla="*/ 11430 w 85725"/>
                    <a:gd name="connsiteY4" fmla="*/ 21431 h 66675"/>
                    <a:gd name="connsiteX5" fmla="*/ 0 w 85725"/>
                    <a:gd name="connsiteY5" fmla="*/ 32861 h 66675"/>
                    <a:gd name="connsiteX6" fmla="*/ 0 w 85725"/>
                    <a:gd name="connsiteY6" fmla="*/ 64294 h 66675"/>
                    <a:gd name="connsiteX7" fmla="*/ 11430 w 85725"/>
                    <a:gd name="connsiteY7" fmla="*/ 75724 h 66675"/>
                    <a:gd name="connsiteX8" fmla="*/ 80963 w 85725"/>
                    <a:gd name="connsiteY8" fmla="*/ 75724 h 66675"/>
                    <a:gd name="connsiteX9" fmla="*/ 92392 w 85725"/>
                    <a:gd name="connsiteY9" fmla="*/ 64294 h 66675"/>
                    <a:gd name="connsiteX10" fmla="*/ 92392 w 85725"/>
                    <a:gd name="connsiteY10" fmla="*/ 32861 h 66675"/>
                    <a:gd name="connsiteX11" fmla="*/ 80963 w 85725"/>
                    <a:gd name="connsiteY11" fmla="*/ 21431 h 66675"/>
                    <a:gd name="connsiteX12" fmla="*/ 61913 w 85725"/>
                    <a:gd name="connsiteY12" fmla="*/ 21431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725" h="66675">
                      <a:moveTo>
                        <a:pt x="61913" y="21431"/>
                      </a:moveTo>
                      <a:lnTo>
                        <a:pt x="49530" y="1429"/>
                      </a:lnTo>
                      <a:cubicBezTo>
                        <a:pt x="47625" y="-476"/>
                        <a:pt x="44767" y="-476"/>
                        <a:pt x="42863" y="1429"/>
                      </a:cubicBezTo>
                      <a:lnTo>
                        <a:pt x="30480" y="21431"/>
                      </a:lnTo>
                      <a:lnTo>
                        <a:pt x="11430" y="21431"/>
                      </a:lnTo>
                      <a:cubicBezTo>
                        <a:pt x="4763" y="21431"/>
                        <a:pt x="0" y="26194"/>
                        <a:pt x="0" y="32861"/>
                      </a:cubicBezTo>
                      <a:lnTo>
                        <a:pt x="0" y="64294"/>
                      </a:lnTo>
                      <a:cubicBezTo>
                        <a:pt x="0" y="70961"/>
                        <a:pt x="4763" y="75724"/>
                        <a:pt x="11430" y="75724"/>
                      </a:cubicBezTo>
                      <a:lnTo>
                        <a:pt x="80963" y="75724"/>
                      </a:lnTo>
                      <a:cubicBezTo>
                        <a:pt x="87630" y="75724"/>
                        <a:pt x="92392" y="70961"/>
                        <a:pt x="92392" y="64294"/>
                      </a:cubicBezTo>
                      <a:lnTo>
                        <a:pt x="92392" y="32861"/>
                      </a:lnTo>
                      <a:cubicBezTo>
                        <a:pt x="92392" y="26194"/>
                        <a:pt x="87630" y="21431"/>
                        <a:pt x="80963" y="21431"/>
                      </a:cubicBezTo>
                      <a:lnTo>
                        <a:pt x="61913" y="21431"/>
                      </a:lnTo>
                      <a:close/>
                    </a:path>
                  </a:pathLst>
                </a:custGeom>
                <a:solidFill>
                  <a:schemeClr val="bg1"/>
                </a:solidFill>
                <a:ln w="9525" cap="flat">
                  <a:noFill/>
                  <a:prstDash val="solid"/>
                  <a:miter/>
                </a:ln>
              </p:spPr>
              <p:txBody>
                <a:bodyPr rtlCol="0" anchor="ctr"/>
                <a:lstStyle/>
                <a:p>
                  <a:endParaRPr lang="en-AU" sz="1463"/>
                </a:p>
              </p:txBody>
            </p:sp>
            <p:sp>
              <p:nvSpPr>
                <p:cNvPr id="100" name="Freeform: Shape 99">
                  <a:extLst>
                    <a:ext uri="{FF2B5EF4-FFF2-40B4-BE49-F238E27FC236}">
                      <a16:creationId xmlns:a16="http://schemas.microsoft.com/office/drawing/2014/main" id="{D381C59D-BAAC-4AC8-B2E5-CDF6812D84ED}"/>
                    </a:ext>
                  </a:extLst>
                </p:cNvPr>
                <p:cNvSpPr/>
                <p:nvPr/>
              </p:nvSpPr>
              <p:spPr>
                <a:xfrm>
                  <a:off x="4398627" y="4317644"/>
                  <a:ext cx="85725" cy="66675"/>
                </a:xfrm>
                <a:custGeom>
                  <a:avLst/>
                  <a:gdLst>
                    <a:gd name="connsiteX0" fmla="*/ 61913 w 85725"/>
                    <a:gd name="connsiteY0" fmla="*/ 21431 h 66675"/>
                    <a:gd name="connsiteX1" fmla="*/ 49530 w 85725"/>
                    <a:gd name="connsiteY1" fmla="*/ 1429 h 66675"/>
                    <a:gd name="connsiteX2" fmla="*/ 42863 w 85725"/>
                    <a:gd name="connsiteY2" fmla="*/ 1429 h 66675"/>
                    <a:gd name="connsiteX3" fmla="*/ 30480 w 85725"/>
                    <a:gd name="connsiteY3" fmla="*/ 21431 h 66675"/>
                    <a:gd name="connsiteX4" fmla="*/ 11430 w 85725"/>
                    <a:gd name="connsiteY4" fmla="*/ 21431 h 66675"/>
                    <a:gd name="connsiteX5" fmla="*/ 0 w 85725"/>
                    <a:gd name="connsiteY5" fmla="*/ 32861 h 66675"/>
                    <a:gd name="connsiteX6" fmla="*/ 0 w 85725"/>
                    <a:gd name="connsiteY6" fmla="*/ 64294 h 66675"/>
                    <a:gd name="connsiteX7" fmla="*/ 11430 w 85725"/>
                    <a:gd name="connsiteY7" fmla="*/ 75724 h 66675"/>
                    <a:gd name="connsiteX8" fmla="*/ 80963 w 85725"/>
                    <a:gd name="connsiteY8" fmla="*/ 75724 h 66675"/>
                    <a:gd name="connsiteX9" fmla="*/ 92392 w 85725"/>
                    <a:gd name="connsiteY9" fmla="*/ 64294 h 66675"/>
                    <a:gd name="connsiteX10" fmla="*/ 92392 w 85725"/>
                    <a:gd name="connsiteY10" fmla="*/ 32861 h 66675"/>
                    <a:gd name="connsiteX11" fmla="*/ 80963 w 85725"/>
                    <a:gd name="connsiteY11" fmla="*/ 21431 h 66675"/>
                    <a:gd name="connsiteX12" fmla="*/ 61913 w 85725"/>
                    <a:gd name="connsiteY12" fmla="*/ 21431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725" h="66675">
                      <a:moveTo>
                        <a:pt x="61913" y="21431"/>
                      </a:moveTo>
                      <a:lnTo>
                        <a:pt x="49530" y="1429"/>
                      </a:lnTo>
                      <a:cubicBezTo>
                        <a:pt x="47625" y="-476"/>
                        <a:pt x="44767" y="-476"/>
                        <a:pt x="42863" y="1429"/>
                      </a:cubicBezTo>
                      <a:lnTo>
                        <a:pt x="30480" y="21431"/>
                      </a:lnTo>
                      <a:lnTo>
                        <a:pt x="11430" y="21431"/>
                      </a:lnTo>
                      <a:cubicBezTo>
                        <a:pt x="4763" y="21431"/>
                        <a:pt x="0" y="26194"/>
                        <a:pt x="0" y="32861"/>
                      </a:cubicBezTo>
                      <a:lnTo>
                        <a:pt x="0" y="64294"/>
                      </a:lnTo>
                      <a:cubicBezTo>
                        <a:pt x="0" y="70961"/>
                        <a:pt x="4763" y="75724"/>
                        <a:pt x="11430" y="75724"/>
                      </a:cubicBezTo>
                      <a:lnTo>
                        <a:pt x="80963" y="75724"/>
                      </a:lnTo>
                      <a:cubicBezTo>
                        <a:pt x="87630" y="75724"/>
                        <a:pt x="92392" y="70961"/>
                        <a:pt x="92392" y="64294"/>
                      </a:cubicBezTo>
                      <a:lnTo>
                        <a:pt x="92392" y="32861"/>
                      </a:lnTo>
                      <a:cubicBezTo>
                        <a:pt x="92392" y="26194"/>
                        <a:pt x="87630" y="21431"/>
                        <a:pt x="80963" y="21431"/>
                      </a:cubicBezTo>
                      <a:lnTo>
                        <a:pt x="61913" y="21431"/>
                      </a:lnTo>
                      <a:close/>
                    </a:path>
                  </a:pathLst>
                </a:custGeom>
                <a:solidFill>
                  <a:schemeClr val="bg1"/>
                </a:solidFill>
                <a:ln w="9525" cap="flat">
                  <a:noFill/>
                  <a:prstDash val="solid"/>
                  <a:miter/>
                </a:ln>
              </p:spPr>
              <p:txBody>
                <a:bodyPr rtlCol="0" anchor="ctr"/>
                <a:lstStyle/>
                <a:p>
                  <a:endParaRPr lang="en-AU" sz="1463"/>
                </a:p>
              </p:txBody>
            </p:sp>
            <p:sp>
              <p:nvSpPr>
                <p:cNvPr id="101" name="Arrow: Right 100">
                  <a:extLst>
                    <a:ext uri="{FF2B5EF4-FFF2-40B4-BE49-F238E27FC236}">
                      <a16:creationId xmlns:a16="http://schemas.microsoft.com/office/drawing/2014/main" id="{73EF1ADE-7E30-4349-90D4-03A9146506CB}"/>
                    </a:ext>
                  </a:extLst>
                </p:cNvPr>
                <p:cNvSpPr/>
                <p:nvPr/>
              </p:nvSpPr>
              <p:spPr>
                <a:xfrm>
                  <a:off x="4140498" y="4475558"/>
                  <a:ext cx="398973" cy="28800"/>
                </a:xfrm>
                <a:prstGeom prst="rightArrow">
                  <a:avLst>
                    <a:gd name="adj1" fmla="val 50000"/>
                    <a:gd name="adj2"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63" dirty="0"/>
                </a:p>
              </p:txBody>
            </p:sp>
          </p:grpSp>
        </p:grpSp>
      </p:grpSp>
      <p:grpSp>
        <p:nvGrpSpPr>
          <p:cNvPr id="114" name="Group 113">
            <a:extLst>
              <a:ext uri="{FF2B5EF4-FFF2-40B4-BE49-F238E27FC236}">
                <a16:creationId xmlns:a16="http://schemas.microsoft.com/office/drawing/2014/main" id="{2A315104-C01F-42F7-AE59-955252B4497B}"/>
              </a:ext>
            </a:extLst>
          </p:cNvPr>
          <p:cNvGrpSpPr/>
          <p:nvPr/>
        </p:nvGrpSpPr>
        <p:grpSpPr>
          <a:xfrm>
            <a:off x="5456450" y="2317086"/>
            <a:ext cx="3882331" cy="2254365"/>
            <a:chOff x="7011065" y="1508101"/>
            <a:chExt cx="4778252" cy="2774603"/>
          </a:xfrm>
        </p:grpSpPr>
        <p:sp>
          <p:nvSpPr>
            <p:cNvPr id="115" name="Arrow: U-Turn Milestone 2" title="Timeline Arrow">
              <a:extLst>
                <a:ext uri="{FF2B5EF4-FFF2-40B4-BE49-F238E27FC236}">
                  <a16:creationId xmlns:a16="http://schemas.microsoft.com/office/drawing/2014/main" id="{E82386D7-163B-4C00-B061-19E608EFDE12}"/>
                </a:ext>
              </a:extLst>
            </p:cNvPr>
            <p:cNvSpPr/>
            <p:nvPr/>
          </p:nvSpPr>
          <p:spPr>
            <a:xfrm>
              <a:off x="7022410" y="2316105"/>
              <a:ext cx="1024593" cy="1272629"/>
            </a:xfrm>
            <a:prstGeom prst="bentArrow">
              <a:avLst>
                <a:gd name="adj1" fmla="val 37650"/>
                <a:gd name="adj2" fmla="val 12012"/>
                <a:gd name="adj3" fmla="val 14464"/>
                <a:gd name="adj4" fmla="val 32629"/>
              </a:avLst>
            </a:prstGeom>
            <a:solidFill>
              <a:srgbClr val="B22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1463" dirty="0">
                <a:solidFill>
                  <a:schemeClr val="tx1"/>
                </a:solidFill>
              </a:endParaRPr>
            </a:p>
          </p:txBody>
        </p:sp>
        <p:sp>
          <p:nvSpPr>
            <p:cNvPr id="116" name="Arrow: U-Turn Milestone 2" title="Timeline Arrow">
              <a:extLst>
                <a:ext uri="{FF2B5EF4-FFF2-40B4-BE49-F238E27FC236}">
                  <a16:creationId xmlns:a16="http://schemas.microsoft.com/office/drawing/2014/main" id="{0DBDF10B-CA82-4A3F-B351-25E5503EB9A3}"/>
                </a:ext>
              </a:extLst>
            </p:cNvPr>
            <p:cNvSpPr/>
            <p:nvPr/>
          </p:nvSpPr>
          <p:spPr>
            <a:xfrm>
              <a:off x="7022410" y="3042083"/>
              <a:ext cx="1028785" cy="546652"/>
            </a:xfrm>
            <a:prstGeom prst="bentArrow">
              <a:avLst>
                <a:gd name="adj1" fmla="val 51170"/>
                <a:gd name="adj2" fmla="val 22337"/>
                <a:gd name="adj3" fmla="val 25000"/>
                <a:gd name="adj4" fmla="val 58342"/>
              </a:avLst>
            </a:prstGeom>
            <a:solidFill>
              <a:srgbClr val="F682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1463" dirty="0">
                <a:solidFill>
                  <a:schemeClr val="tx1"/>
                </a:solidFill>
              </a:endParaRPr>
            </a:p>
          </p:txBody>
        </p:sp>
        <p:sp>
          <p:nvSpPr>
            <p:cNvPr id="117" name="TextBox 116">
              <a:extLst>
                <a:ext uri="{FF2B5EF4-FFF2-40B4-BE49-F238E27FC236}">
                  <a16:creationId xmlns:a16="http://schemas.microsoft.com/office/drawing/2014/main" id="{67C27224-7049-4605-A591-3979A541F943}"/>
                </a:ext>
              </a:extLst>
            </p:cNvPr>
            <p:cNvSpPr txBox="1"/>
            <p:nvPr/>
          </p:nvSpPr>
          <p:spPr>
            <a:xfrm>
              <a:off x="8268354" y="1508101"/>
              <a:ext cx="1767839" cy="369332"/>
            </a:xfrm>
            <a:prstGeom prst="rect">
              <a:avLst/>
            </a:prstGeom>
            <a:noFill/>
          </p:spPr>
          <p:txBody>
            <a:bodyPr wrap="square" lIns="0" tIns="0" rIns="0" bIns="0" rtlCol="0">
              <a:spAutoFit/>
            </a:bodyPr>
            <a:lstStyle/>
            <a:p>
              <a:pPr algn="ctr"/>
              <a:r>
                <a:rPr lang="en-ZA" sz="1950" dirty="0"/>
                <a:t>Sharing</a:t>
              </a:r>
            </a:p>
          </p:txBody>
        </p:sp>
        <p:pic>
          <p:nvPicPr>
            <p:cNvPr id="118" name="Graphic 117">
              <a:extLst>
                <a:ext uri="{FF2B5EF4-FFF2-40B4-BE49-F238E27FC236}">
                  <a16:creationId xmlns:a16="http://schemas.microsoft.com/office/drawing/2014/main" id="{EC02852F-11DF-43A6-82E8-928564A7D0F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134517" y="2928724"/>
              <a:ext cx="273461" cy="427283"/>
            </a:xfrm>
            <a:prstGeom prst="rect">
              <a:avLst/>
            </a:prstGeom>
          </p:spPr>
        </p:pic>
        <p:cxnSp>
          <p:nvCxnSpPr>
            <p:cNvPr id="119" name="Connector Milestone 1" title="Connecter Line">
              <a:extLst>
                <a:ext uri="{FF2B5EF4-FFF2-40B4-BE49-F238E27FC236}">
                  <a16:creationId xmlns:a16="http://schemas.microsoft.com/office/drawing/2014/main" id="{50053B40-4D6A-4BFA-9756-894776161669}"/>
                </a:ext>
              </a:extLst>
            </p:cNvPr>
            <p:cNvCxnSpPr>
              <a:cxnSpLocks/>
            </p:cNvCxnSpPr>
            <p:nvPr/>
          </p:nvCxnSpPr>
          <p:spPr>
            <a:xfrm>
              <a:off x="7011065" y="2126332"/>
              <a:ext cx="4276874" cy="0"/>
            </a:xfrm>
            <a:prstGeom prst="line">
              <a:avLst/>
            </a:prstGeom>
            <a:ln w="19050">
              <a:solidFill>
                <a:srgbClr val="F68212"/>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20" name="TextBox 119">
              <a:extLst>
                <a:ext uri="{FF2B5EF4-FFF2-40B4-BE49-F238E27FC236}">
                  <a16:creationId xmlns:a16="http://schemas.microsoft.com/office/drawing/2014/main" id="{D8322F07-D047-41D8-9F7E-9D6574265BBA}"/>
                </a:ext>
              </a:extLst>
            </p:cNvPr>
            <p:cNvSpPr txBox="1"/>
            <p:nvPr/>
          </p:nvSpPr>
          <p:spPr>
            <a:xfrm>
              <a:off x="8473343" y="2932021"/>
              <a:ext cx="1767839" cy="369332"/>
            </a:xfrm>
            <a:prstGeom prst="rect">
              <a:avLst/>
            </a:prstGeom>
            <a:noFill/>
          </p:spPr>
          <p:txBody>
            <a:bodyPr wrap="square" lIns="0" tIns="0" rIns="0" bIns="0" rtlCol="0">
              <a:spAutoFit/>
            </a:bodyPr>
            <a:lstStyle/>
            <a:p>
              <a:r>
                <a:rPr lang="en-ZA" sz="1950" dirty="0"/>
                <a:t>Open access</a:t>
              </a:r>
            </a:p>
          </p:txBody>
        </p:sp>
        <p:sp>
          <p:nvSpPr>
            <p:cNvPr id="121" name="TextBox 120">
              <a:extLst>
                <a:ext uri="{FF2B5EF4-FFF2-40B4-BE49-F238E27FC236}">
                  <a16:creationId xmlns:a16="http://schemas.microsoft.com/office/drawing/2014/main" id="{B883AFC5-9313-4707-B973-615FD5E8D3B1}"/>
                </a:ext>
              </a:extLst>
            </p:cNvPr>
            <p:cNvSpPr txBox="1"/>
            <p:nvPr/>
          </p:nvSpPr>
          <p:spPr>
            <a:xfrm>
              <a:off x="7891577" y="1881328"/>
              <a:ext cx="2521396" cy="169356"/>
            </a:xfrm>
            <a:prstGeom prst="rect">
              <a:avLst/>
            </a:prstGeom>
            <a:noFill/>
          </p:spPr>
          <p:txBody>
            <a:bodyPr wrap="square" lIns="0" tIns="0" rIns="0" bIns="0" rtlCol="0">
              <a:spAutoFit/>
            </a:bodyPr>
            <a:lstStyle/>
            <a:p>
              <a:pPr algn="ctr"/>
              <a:r>
                <a:rPr lang="en-ZA" sz="894" dirty="0">
                  <a:solidFill>
                    <a:schemeClr val="tx1">
                      <a:lumMod val="75000"/>
                      <a:lumOff val="25000"/>
                    </a:schemeClr>
                  </a:solidFill>
                </a:rPr>
                <a:t>Dissemination, reproducibility, reuse</a:t>
              </a:r>
            </a:p>
          </p:txBody>
        </p:sp>
        <p:grpSp>
          <p:nvGrpSpPr>
            <p:cNvPr id="122" name="Group 121">
              <a:extLst>
                <a:ext uri="{FF2B5EF4-FFF2-40B4-BE49-F238E27FC236}">
                  <a16:creationId xmlns:a16="http://schemas.microsoft.com/office/drawing/2014/main" id="{F1BE165A-FB82-4104-95B2-DF5F8DA3CABD}"/>
                </a:ext>
              </a:extLst>
            </p:cNvPr>
            <p:cNvGrpSpPr/>
            <p:nvPr/>
          </p:nvGrpSpPr>
          <p:grpSpPr>
            <a:xfrm>
              <a:off x="8089011" y="2235242"/>
              <a:ext cx="2564839" cy="691861"/>
              <a:chOff x="7387356" y="2779317"/>
              <a:chExt cx="2564839" cy="691861"/>
            </a:xfrm>
          </p:grpSpPr>
          <p:sp>
            <p:nvSpPr>
              <p:cNvPr id="128" name="TextBox 127">
                <a:extLst>
                  <a:ext uri="{FF2B5EF4-FFF2-40B4-BE49-F238E27FC236}">
                    <a16:creationId xmlns:a16="http://schemas.microsoft.com/office/drawing/2014/main" id="{6A791103-72BA-409F-91C9-262E484CA2CB}"/>
                  </a:ext>
                </a:extLst>
              </p:cNvPr>
              <p:cNvSpPr txBox="1"/>
              <p:nvPr/>
            </p:nvSpPr>
            <p:spPr>
              <a:xfrm>
                <a:off x="7739451" y="3139627"/>
                <a:ext cx="2212744" cy="169356"/>
              </a:xfrm>
              <a:prstGeom prst="rect">
                <a:avLst/>
              </a:prstGeom>
              <a:noFill/>
            </p:spPr>
            <p:txBody>
              <a:bodyPr wrap="square" lIns="0" tIns="0" rIns="0" bIns="0" rtlCol="0">
                <a:spAutoFit/>
              </a:bodyPr>
              <a:lstStyle/>
              <a:p>
                <a:pPr algn="ctr"/>
                <a:r>
                  <a:rPr lang="en-ZA" sz="894" dirty="0">
                    <a:solidFill>
                      <a:schemeClr val="tx1">
                        <a:lumMod val="75000"/>
                        <a:lumOff val="25000"/>
                      </a:schemeClr>
                    </a:solidFill>
                  </a:rPr>
                  <a:t>Colleagues, collaborators, participants</a:t>
                </a:r>
              </a:p>
            </p:txBody>
          </p:sp>
          <p:grpSp>
            <p:nvGrpSpPr>
              <p:cNvPr id="129" name="Graphic 307">
                <a:extLst>
                  <a:ext uri="{FF2B5EF4-FFF2-40B4-BE49-F238E27FC236}">
                    <a16:creationId xmlns:a16="http://schemas.microsoft.com/office/drawing/2014/main" id="{2CD938B1-373A-4732-9EA7-535F4D0704BB}"/>
                  </a:ext>
                </a:extLst>
              </p:cNvPr>
              <p:cNvGrpSpPr/>
              <p:nvPr/>
            </p:nvGrpSpPr>
            <p:grpSpPr>
              <a:xfrm>
                <a:off x="7387356" y="2779317"/>
                <a:ext cx="364471" cy="403063"/>
                <a:chOff x="8348202" y="2720344"/>
                <a:chExt cx="364471" cy="403063"/>
              </a:xfrm>
              <a:solidFill>
                <a:srgbClr val="B22600"/>
              </a:solidFill>
            </p:grpSpPr>
            <p:sp>
              <p:nvSpPr>
                <p:cNvPr id="132" name="Freeform: Shape 131">
                  <a:extLst>
                    <a:ext uri="{FF2B5EF4-FFF2-40B4-BE49-F238E27FC236}">
                      <a16:creationId xmlns:a16="http://schemas.microsoft.com/office/drawing/2014/main" id="{2EFF33F3-8C86-4EE4-8CA8-FBF1CE5902A6}"/>
                    </a:ext>
                  </a:extLst>
                </p:cNvPr>
                <p:cNvSpPr/>
                <p:nvPr/>
              </p:nvSpPr>
              <p:spPr>
                <a:xfrm>
                  <a:off x="8348202" y="2720344"/>
                  <a:ext cx="364471" cy="403063"/>
                </a:xfrm>
                <a:custGeom>
                  <a:avLst/>
                  <a:gdLst>
                    <a:gd name="connsiteX0" fmla="*/ 348177 w 364471"/>
                    <a:gd name="connsiteY0" fmla="*/ 58637 h 403062"/>
                    <a:gd name="connsiteX1" fmla="*/ 194242 w 364471"/>
                    <a:gd name="connsiteY1" fmla="*/ 4181 h 403062"/>
                    <a:gd name="connsiteX2" fmla="*/ 170658 w 364471"/>
                    <a:gd name="connsiteY2" fmla="*/ 4181 h 403062"/>
                    <a:gd name="connsiteX3" fmla="*/ 16723 w 364471"/>
                    <a:gd name="connsiteY3" fmla="*/ 58637 h 403062"/>
                    <a:gd name="connsiteX4" fmla="*/ 0 w 364471"/>
                    <a:gd name="connsiteY4" fmla="*/ 77075 h 403062"/>
                    <a:gd name="connsiteX5" fmla="*/ 175375 w 364471"/>
                    <a:gd name="connsiteY5" fmla="*/ 405529 h 403062"/>
                    <a:gd name="connsiteX6" fmla="*/ 182665 w 364471"/>
                    <a:gd name="connsiteY6" fmla="*/ 407244 h 403062"/>
                    <a:gd name="connsiteX7" fmla="*/ 189954 w 364471"/>
                    <a:gd name="connsiteY7" fmla="*/ 405529 h 403062"/>
                    <a:gd name="connsiteX8" fmla="*/ 365329 w 364471"/>
                    <a:gd name="connsiteY8" fmla="*/ 77075 h 403062"/>
                    <a:gd name="connsiteX9" fmla="*/ 348177 w 364471"/>
                    <a:gd name="connsiteY9" fmla="*/ 58637 h 403062"/>
                    <a:gd name="connsiteX10" fmla="*/ 182236 w 364471"/>
                    <a:gd name="connsiteY10" fmla="*/ 291042 h 403062"/>
                    <a:gd name="connsiteX11" fmla="*/ 88760 w 364471"/>
                    <a:gd name="connsiteY11" fmla="*/ 197565 h 403062"/>
                    <a:gd name="connsiteX12" fmla="*/ 182236 w 364471"/>
                    <a:gd name="connsiteY12" fmla="*/ 104089 h 403062"/>
                    <a:gd name="connsiteX13" fmla="*/ 275712 w 364471"/>
                    <a:gd name="connsiteY13" fmla="*/ 197565 h 403062"/>
                    <a:gd name="connsiteX14" fmla="*/ 182236 w 364471"/>
                    <a:gd name="connsiteY14" fmla="*/ 291042 h 403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4471" h="403062">
                      <a:moveTo>
                        <a:pt x="348177" y="58637"/>
                      </a:moveTo>
                      <a:cubicBezTo>
                        <a:pt x="249985" y="49204"/>
                        <a:pt x="195099" y="5038"/>
                        <a:pt x="194242" y="4181"/>
                      </a:cubicBezTo>
                      <a:cubicBezTo>
                        <a:pt x="187381" y="-1394"/>
                        <a:pt x="177519" y="-1394"/>
                        <a:pt x="170658" y="4181"/>
                      </a:cubicBezTo>
                      <a:cubicBezTo>
                        <a:pt x="170230" y="4609"/>
                        <a:pt x="115345" y="49204"/>
                        <a:pt x="16723" y="58637"/>
                      </a:cubicBezTo>
                      <a:cubicBezTo>
                        <a:pt x="7289" y="59495"/>
                        <a:pt x="0" y="67642"/>
                        <a:pt x="0" y="77075"/>
                      </a:cubicBezTo>
                      <a:cubicBezTo>
                        <a:pt x="0" y="326631"/>
                        <a:pt x="168086" y="402527"/>
                        <a:pt x="175375" y="405529"/>
                      </a:cubicBezTo>
                      <a:cubicBezTo>
                        <a:pt x="177948" y="406386"/>
                        <a:pt x="180092" y="407244"/>
                        <a:pt x="182665" y="407244"/>
                      </a:cubicBezTo>
                      <a:cubicBezTo>
                        <a:pt x="185237" y="407244"/>
                        <a:pt x="187810" y="406815"/>
                        <a:pt x="189954" y="405529"/>
                      </a:cubicBezTo>
                      <a:cubicBezTo>
                        <a:pt x="197243" y="402527"/>
                        <a:pt x="365329" y="326631"/>
                        <a:pt x="365329" y="77075"/>
                      </a:cubicBezTo>
                      <a:cubicBezTo>
                        <a:pt x="364900" y="67642"/>
                        <a:pt x="357611" y="59495"/>
                        <a:pt x="348177" y="58637"/>
                      </a:cubicBezTo>
                      <a:close/>
                      <a:moveTo>
                        <a:pt x="182236" y="291042"/>
                      </a:moveTo>
                      <a:cubicBezTo>
                        <a:pt x="130352" y="291042"/>
                        <a:pt x="88760" y="249020"/>
                        <a:pt x="88760" y="197565"/>
                      </a:cubicBezTo>
                      <a:cubicBezTo>
                        <a:pt x="88760" y="146110"/>
                        <a:pt x="130352" y="104089"/>
                        <a:pt x="182236" y="104089"/>
                      </a:cubicBezTo>
                      <a:cubicBezTo>
                        <a:pt x="234119" y="104089"/>
                        <a:pt x="275712" y="146110"/>
                        <a:pt x="275712" y="197565"/>
                      </a:cubicBezTo>
                      <a:cubicBezTo>
                        <a:pt x="275712" y="249020"/>
                        <a:pt x="234119" y="291042"/>
                        <a:pt x="182236" y="291042"/>
                      </a:cubicBezTo>
                      <a:close/>
                    </a:path>
                  </a:pathLst>
                </a:custGeom>
                <a:solidFill>
                  <a:schemeClr val="accent6"/>
                </a:solidFill>
                <a:ln w="4286" cap="flat">
                  <a:noFill/>
                  <a:prstDash val="solid"/>
                  <a:miter/>
                </a:ln>
              </p:spPr>
              <p:txBody>
                <a:bodyPr rtlCol="0" anchor="ctr"/>
                <a:lstStyle/>
                <a:p>
                  <a:endParaRPr lang="en-AU" sz="1463"/>
                </a:p>
              </p:txBody>
            </p:sp>
            <p:sp>
              <p:nvSpPr>
                <p:cNvPr id="133" name="Freeform: Shape 132">
                  <a:extLst>
                    <a:ext uri="{FF2B5EF4-FFF2-40B4-BE49-F238E27FC236}">
                      <a16:creationId xmlns:a16="http://schemas.microsoft.com/office/drawing/2014/main" id="{57F4D122-8E3B-4634-A725-74F5D6746DF4}"/>
                    </a:ext>
                  </a:extLst>
                </p:cNvPr>
                <p:cNvSpPr/>
                <p:nvPr/>
              </p:nvSpPr>
              <p:spPr>
                <a:xfrm>
                  <a:off x="8476303" y="2881300"/>
                  <a:ext cx="102910" cy="77182"/>
                </a:xfrm>
                <a:custGeom>
                  <a:avLst/>
                  <a:gdLst>
                    <a:gd name="connsiteX0" fmla="*/ 78147 w 102909"/>
                    <a:gd name="connsiteY0" fmla="*/ 4879 h 77182"/>
                    <a:gd name="connsiteX1" fmla="*/ 42557 w 102909"/>
                    <a:gd name="connsiteY1" fmla="*/ 40468 h 77182"/>
                    <a:gd name="connsiteX2" fmla="*/ 28407 w 102909"/>
                    <a:gd name="connsiteY2" fmla="*/ 26318 h 77182"/>
                    <a:gd name="connsiteX3" fmla="*/ 4824 w 102909"/>
                    <a:gd name="connsiteY3" fmla="*/ 26318 h 77182"/>
                    <a:gd name="connsiteX4" fmla="*/ 4824 w 102909"/>
                    <a:gd name="connsiteY4" fmla="*/ 49902 h 77182"/>
                    <a:gd name="connsiteX5" fmla="*/ 30551 w 102909"/>
                    <a:gd name="connsiteY5" fmla="*/ 75629 h 77182"/>
                    <a:gd name="connsiteX6" fmla="*/ 42557 w 102909"/>
                    <a:gd name="connsiteY6" fmla="*/ 80346 h 77182"/>
                    <a:gd name="connsiteX7" fmla="*/ 54564 w 102909"/>
                    <a:gd name="connsiteY7" fmla="*/ 75629 h 77182"/>
                    <a:gd name="connsiteX8" fmla="*/ 102159 w 102909"/>
                    <a:gd name="connsiteY8" fmla="*/ 28034 h 77182"/>
                    <a:gd name="connsiteX9" fmla="*/ 102159 w 102909"/>
                    <a:gd name="connsiteY9" fmla="*/ 4450 h 77182"/>
                    <a:gd name="connsiteX10" fmla="*/ 78147 w 102909"/>
                    <a:gd name="connsiteY10" fmla="*/ 4879 h 77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909" h="77182">
                      <a:moveTo>
                        <a:pt x="78147" y="4879"/>
                      </a:moveTo>
                      <a:lnTo>
                        <a:pt x="42557" y="40468"/>
                      </a:lnTo>
                      <a:lnTo>
                        <a:pt x="28407" y="26318"/>
                      </a:lnTo>
                      <a:cubicBezTo>
                        <a:pt x="21975" y="19887"/>
                        <a:pt x="11256" y="19887"/>
                        <a:pt x="4824" y="26318"/>
                      </a:cubicBezTo>
                      <a:cubicBezTo>
                        <a:pt x="-1608" y="32750"/>
                        <a:pt x="-1608" y="43470"/>
                        <a:pt x="4824" y="49902"/>
                      </a:cubicBezTo>
                      <a:lnTo>
                        <a:pt x="30551" y="75629"/>
                      </a:lnTo>
                      <a:cubicBezTo>
                        <a:pt x="33982" y="79060"/>
                        <a:pt x="38270" y="80346"/>
                        <a:pt x="42557" y="80346"/>
                      </a:cubicBezTo>
                      <a:cubicBezTo>
                        <a:pt x="46845" y="80346"/>
                        <a:pt x="51133" y="78631"/>
                        <a:pt x="54564" y="75629"/>
                      </a:cubicBezTo>
                      <a:lnTo>
                        <a:pt x="102159" y="28034"/>
                      </a:lnTo>
                      <a:cubicBezTo>
                        <a:pt x="108591" y="21602"/>
                        <a:pt x="108591" y="10882"/>
                        <a:pt x="102159" y="4450"/>
                      </a:cubicBezTo>
                      <a:cubicBezTo>
                        <a:pt x="95299" y="-1553"/>
                        <a:pt x="84579" y="-1553"/>
                        <a:pt x="78147" y="4879"/>
                      </a:cubicBezTo>
                      <a:close/>
                    </a:path>
                  </a:pathLst>
                </a:custGeom>
                <a:solidFill>
                  <a:schemeClr val="accent6"/>
                </a:solidFill>
                <a:ln w="4286" cap="flat">
                  <a:noFill/>
                  <a:prstDash val="solid"/>
                  <a:miter/>
                </a:ln>
              </p:spPr>
              <p:txBody>
                <a:bodyPr rtlCol="0" anchor="ctr"/>
                <a:lstStyle/>
                <a:p>
                  <a:endParaRPr lang="en-AU" sz="1463"/>
                </a:p>
              </p:txBody>
            </p:sp>
          </p:grpSp>
          <p:sp>
            <p:nvSpPr>
              <p:cNvPr id="130" name="TextBox 129">
                <a:extLst>
                  <a:ext uri="{FF2B5EF4-FFF2-40B4-BE49-F238E27FC236}">
                    <a16:creationId xmlns:a16="http://schemas.microsoft.com/office/drawing/2014/main" id="{E43B11B6-EC58-4757-880A-A17FC6CED56D}"/>
                  </a:ext>
                </a:extLst>
              </p:cNvPr>
              <p:cNvSpPr txBox="1"/>
              <p:nvPr/>
            </p:nvSpPr>
            <p:spPr>
              <a:xfrm>
                <a:off x="7771688" y="2792846"/>
                <a:ext cx="2006051" cy="369332"/>
              </a:xfrm>
              <a:prstGeom prst="rect">
                <a:avLst/>
              </a:prstGeom>
              <a:noFill/>
            </p:spPr>
            <p:txBody>
              <a:bodyPr wrap="square" lIns="0" tIns="0" rIns="0" bIns="0" rtlCol="0">
                <a:spAutoFit/>
              </a:bodyPr>
              <a:lstStyle/>
              <a:p>
                <a:r>
                  <a:rPr lang="en-ZA" sz="1950" dirty="0"/>
                  <a:t>Secure transfer</a:t>
                </a:r>
              </a:p>
            </p:txBody>
          </p:sp>
          <p:sp>
            <p:nvSpPr>
              <p:cNvPr id="131" name="TextBox 130">
                <a:extLst>
                  <a:ext uri="{FF2B5EF4-FFF2-40B4-BE49-F238E27FC236}">
                    <a16:creationId xmlns:a16="http://schemas.microsoft.com/office/drawing/2014/main" id="{1BDB2177-92F3-4B50-B9BB-B5825AF7F213}"/>
                  </a:ext>
                </a:extLst>
              </p:cNvPr>
              <p:cNvSpPr txBox="1"/>
              <p:nvPr/>
            </p:nvSpPr>
            <p:spPr>
              <a:xfrm>
                <a:off x="7739451" y="3301822"/>
                <a:ext cx="2212744" cy="169356"/>
              </a:xfrm>
              <a:prstGeom prst="rect">
                <a:avLst/>
              </a:prstGeom>
              <a:noFill/>
            </p:spPr>
            <p:txBody>
              <a:bodyPr wrap="square" lIns="0" tIns="0" rIns="0" bIns="0" rtlCol="0">
                <a:spAutoFit/>
              </a:bodyPr>
              <a:lstStyle/>
              <a:p>
                <a:r>
                  <a:rPr lang="en-ZA" sz="894" dirty="0">
                    <a:solidFill>
                      <a:schemeClr val="tx1">
                        <a:lumMod val="75000"/>
                        <a:lumOff val="25000"/>
                      </a:schemeClr>
                    </a:solidFill>
                  </a:rPr>
                  <a:t>(</a:t>
                </a:r>
                <a:r>
                  <a:rPr lang="en-ZA" sz="894" dirty="0" err="1">
                    <a:solidFill>
                      <a:schemeClr val="tx1">
                        <a:lumMod val="75000"/>
                        <a:lumOff val="25000"/>
                      </a:schemeClr>
                    </a:solidFill>
                  </a:rPr>
                  <a:t>CloudStor</a:t>
                </a:r>
                <a:r>
                  <a:rPr lang="en-ZA" sz="894" dirty="0">
                    <a:solidFill>
                      <a:schemeClr val="tx1">
                        <a:lumMod val="75000"/>
                        <a:lumOff val="25000"/>
                      </a:schemeClr>
                    </a:solidFill>
                  </a:rPr>
                  <a:t> | </a:t>
                </a:r>
                <a:r>
                  <a:rPr lang="en-ZA" sz="894" dirty="0" err="1">
                    <a:solidFill>
                      <a:schemeClr val="tx1">
                        <a:lumMod val="75000"/>
                        <a:lumOff val="25000"/>
                      </a:schemeClr>
                    </a:solidFill>
                  </a:rPr>
                  <a:t>LabArchive</a:t>
                </a:r>
                <a:r>
                  <a:rPr lang="en-ZA" sz="894" dirty="0">
                    <a:solidFill>
                      <a:schemeClr val="tx1">
                        <a:lumMod val="75000"/>
                        <a:lumOff val="25000"/>
                      </a:schemeClr>
                    </a:solidFill>
                  </a:rPr>
                  <a:t>)</a:t>
                </a:r>
              </a:p>
            </p:txBody>
          </p:sp>
        </p:grpSp>
        <p:sp>
          <p:nvSpPr>
            <p:cNvPr id="123" name="TextBox 122">
              <a:extLst>
                <a:ext uri="{FF2B5EF4-FFF2-40B4-BE49-F238E27FC236}">
                  <a16:creationId xmlns:a16="http://schemas.microsoft.com/office/drawing/2014/main" id="{4205EAC8-524C-4766-A98A-2DB797091FB4}"/>
                </a:ext>
              </a:extLst>
            </p:cNvPr>
            <p:cNvSpPr txBox="1"/>
            <p:nvPr/>
          </p:nvSpPr>
          <p:spPr>
            <a:xfrm>
              <a:off x="8473069" y="3304708"/>
              <a:ext cx="2330056" cy="338713"/>
            </a:xfrm>
            <a:prstGeom prst="rect">
              <a:avLst/>
            </a:prstGeom>
            <a:noFill/>
          </p:spPr>
          <p:txBody>
            <a:bodyPr wrap="square" lIns="0" tIns="0" rIns="0" bIns="0" rtlCol="0">
              <a:spAutoFit/>
            </a:bodyPr>
            <a:lstStyle/>
            <a:p>
              <a:r>
                <a:rPr lang="en-ZA" sz="894" dirty="0">
                  <a:solidFill>
                    <a:schemeClr val="tx1">
                      <a:lumMod val="75000"/>
                      <a:lumOff val="25000"/>
                    </a:schemeClr>
                  </a:solidFill>
                </a:rPr>
                <a:t>Full OA journal publication (Gold OA)</a:t>
              </a:r>
            </a:p>
            <a:p>
              <a:r>
                <a:rPr lang="en-ZA" sz="894" dirty="0">
                  <a:solidFill>
                    <a:schemeClr val="tx1">
                      <a:lumMod val="75000"/>
                      <a:lumOff val="25000"/>
                    </a:schemeClr>
                  </a:solidFill>
                </a:rPr>
                <a:t>La Trobe Open Repository (Green OA)</a:t>
              </a:r>
            </a:p>
          </p:txBody>
        </p:sp>
        <p:sp>
          <p:nvSpPr>
            <p:cNvPr id="124" name="TextBox 123">
              <a:extLst>
                <a:ext uri="{FF2B5EF4-FFF2-40B4-BE49-F238E27FC236}">
                  <a16:creationId xmlns:a16="http://schemas.microsoft.com/office/drawing/2014/main" id="{0F176DED-E7AA-4F2E-9EFC-A7A0DC303518}"/>
                </a:ext>
              </a:extLst>
            </p:cNvPr>
            <p:cNvSpPr txBox="1"/>
            <p:nvPr/>
          </p:nvSpPr>
          <p:spPr>
            <a:xfrm>
              <a:off x="8451149" y="3683699"/>
              <a:ext cx="3338168" cy="169356"/>
            </a:xfrm>
            <a:prstGeom prst="rect">
              <a:avLst/>
            </a:prstGeom>
            <a:noFill/>
          </p:spPr>
          <p:txBody>
            <a:bodyPr wrap="square" lIns="0" tIns="0" rIns="0" bIns="0" rtlCol="0">
              <a:spAutoFit/>
            </a:bodyPr>
            <a:lstStyle/>
            <a:p>
              <a:r>
                <a:rPr lang="en-ZA" sz="894" dirty="0">
                  <a:solidFill>
                    <a:schemeClr val="tx1">
                      <a:lumMod val="75000"/>
                      <a:lumOff val="25000"/>
                    </a:schemeClr>
                  </a:solidFill>
                </a:rPr>
                <a:t>(Publications | Theses | Data | Education resources)</a:t>
              </a:r>
            </a:p>
          </p:txBody>
        </p:sp>
        <p:sp>
          <p:nvSpPr>
            <p:cNvPr id="125" name="Rectangle 124">
              <a:extLst>
                <a:ext uri="{FF2B5EF4-FFF2-40B4-BE49-F238E27FC236}">
                  <a16:creationId xmlns:a16="http://schemas.microsoft.com/office/drawing/2014/main" id="{05964D3B-15F8-43FE-856B-2588648061DB}"/>
                </a:ext>
              </a:extLst>
            </p:cNvPr>
            <p:cNvSpPr/>
            <p:nvPr/>
          </p:nvSpPr>
          <p:spPr>
            <a:xfrm>
              <a:off x="8451149" y="3999707"/>
              <a:ext cx="2989377" cy="282997"/>
            </a:xfrm>
            <a:prstGeom prst="rect">
              <a:avLst/>
            </a:prstGeom>
          </p:spPr>
          <p:txBody>
            <a:bodyPr wrap="none">
              <a:spAutoFit/>
            </a:bodyPr>
            <a:lstStyle/>
            <a:p>
              <a:r>
                <a:rPr lang="en-ZA" sz="894" dirty="0">
                  <a:solidFill>
                    <a:schemeClr val="tx1">
                      <a:lumMod val="75000"/>
                      <a:lumOff val="25000"/>
                    </a:schemeClr>
                  </a:solidFill>
                </a:rPr>
                <a:t>e.g. datasets, collections, posters, presentations</a:t>
              </a:r>
              <a:endParaRPr lang="en-AU" sz="894" dirty="0"/>
            </a:p>
          </p:txBody>
        </p:sp>
        <p:cxnSp>
          <p:nvCxnSpPr>
            <p:cNvPr id="126" name="Connector Milestone 1" title="Connecter Line">
              <a:extLst>
                <a:ext uri="{FF2B5EF4-FFF2-40B4-BE49-F238E27FC236}">
                  <a16:creationId xmlns:a16="http://schemas.microsoft.com/office/drawing/2014/main" id="{4831814E-B837-4809-81CB-AB40BF7FE800}"/>
                </a:ext>
              </a:extLst>
            </p:cNvPr>
            <p:cNvCxnSpPr>
              <a:cxnSpLocks/>
            </p:cNvCxnSpPr>
            <p:nvPr/>
          </p:nvCxnSpPr>
          <p:spPr>
            <a:xfrm>
              <a:off x="8554584" y="4014778"/>
              <a:ext cx="2674290" cy="0"/>
            </a:xfrm>
            <a:prstGeom prst="line">
              <a:avLst/>
            </a:prstGeom>
            <a:ln w="19050">
              <a:solidFill>
                <a:srgbClr val="F68212"/>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27" name="Connector Milestone 1" title="Connecter Line">
              <a:extLst>
                <a:ext uri="{FF2B5EF4-FFF2-40B4-BE49-F238E27FC236}">
                  <a16:creationId xmlns:a16="http://schemas.microsoft.com/office/drawing/2014/main" id="{18A401B1-80D4-48DA-9F47-525D4F9C8E16}"/>
                </a:ext>
              </a:extLst>
            </p:cNvPr>
            <p:cNvCxnSpPr>
              <a:cxnSpLocks/>
            </p:cNvCxnSpPr>
            <p:nvPr/>
          </p:nvCxnSpPr>
          <p:spPr>
            <a:xfrm>
              <a:off x="9960788" y="3890953"/>
              <a:ext cx="0" cy="123825"/>
            </a:xfrm>
            <a:prstGeom prst="line">
              <a:avLst/>
            </a:prstGeom>
            <a:ln w="19050">
              <a:solidFill>
                <a:srgbClr val="F68212"/>
              </a:solidFill>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134" name="Group 133">
            <a:extLst>
              <a:ext uri="{FF2B5EF4-FFF2-40B4-BE49-F238E27FC236}">
                <a16:creationId xmlns:a16="http://schemas.microsoft.com/office/drawing/2014/main" id="{137FB4BE-6D37-4873-A3D4-6736E4D63DDB}"/>
              </a:ext>
            </a:extLst>
          </p:cNvPr>
          <p:cNvGrpSpPr/>
          <p:nvPr/>
        </p:nvGrpSpPr>
        <p:grpSpPr>
          <a:xfrm>
            <a:off x="1371878" y="3921754"/>
            <a:ext cx="4503215" cy="503943"/>
            <a:chOff x="1621290" y="3302151"/>
            <a:chExt cx="5542418" cy="620238"/>
          </a:xfrm>
        </p:grpSpPr>
        <p:grpSp>
          <p:nvGrpSpPr>
            <p:cNvPr id="135" name="Group 134">
              <a:extLst>
                <a:ext uri="{FF2B5EF4-FFF2-40B4-BE49-F238E27FC236}">
                  <a16:creationId xmlns:a16="http://schemas.microsoft.com/office/drawing/2014/main" id="{12D618C2-11AE-4E69-BA30-23E89363C73A}"/>
                </a:ext>
              </a:extLst>
            </p:cNvPr>
            <p:cNvGrpSpPr/>
            <p:nvPr/>
          </p:nvGrpSpPr>
          <p:grpSpPr>
            <a:xfrm>
              <a:off x="1932117" y="3393744"/>
              <a:ext cx="5231591" cy="407897"/>
              <a:chOff x="1932117" y="3393744"/>
              <a:chExt cx="5231591" cy="407897"/>
            </a:xfrm>
          </p:grpSpPr>
          <p:sp>
            <p:nvSpPr>
              <p:cNvPr id="142" name="Arrow: Right 141">
                <a:extLst>
                  <a:ext uri="{FF2B5EF4-FFF2-40B4-BE49-F238E27FC236}">
                    <a16:creationId xmlns:a16="http://schemas.microsoft.com/office/drawing/2014/main" id="{83E46E1C-AB9F-412B-9533-D73FA5C57BB7}"/>
                  </a:ext>
                </a:extLst>
              </p:cNvPr>
              <p:cNvSpPr/>
              <p:nvPr/>
            </p:nvSpPr>
            <p:spPr>
              <a:xfrm>
                <a:off x="1932117" y="3393744"/>
                <a:ext cx="5168992" cy="407897"/>
              </a:xfrm>
              <a:prstGeom prst="rightArrow">
                <a:avLst>
                  <a:gd name="adj1" fmla="val 10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63"/>
              </a:p>
            </p:txBody>
          </p:sp>
          <p:sp>
            <p:nvSpPr>
              <p:cNvPr id="143" name="TextBox 142">
                <a:extLst>
                  <a:ext uri="{FF2B5EF4-FFF2-40B4-BE49-F238E27FC236}">
                    <a16:creationId xmlns:a16="http://schemas.microsoft.com/office/drawing/2014/main" id="{53D3E046-D325-4353-B050-25DBB7A27438}"/>
                  </a:ext>
                </a:extLst>
              </p:cNvPr>
              <p:cNvSpPr txBox="1"/>
              <p:nvPr/>
            </p:nvSpPr>
            <p:spPr>
              <a:xfrm>
                <a:off x="2258423" y="3408169"/>
                <a:ext cx="2064082" cy="369332"/>
              </a:xfrm>
              <a:prstGeom prst="rect">
                <a:avLst/>
              </a:prstGeom>
              <a:noFill/>
            </p:spPr>
            <p:txBody>
              <a:bodyPr wrap="square" lIns="0" tIns="0" rIns="0" bIns="0" rtlCol="0">
                <a:spAutoFit/>
              </a:bodyPr>
              <a:lstStyle/>
              <a:p>
                <a:pPr algn="ctr"/>
                <a:r>
                  <a:rPr lang="en-ZA" sz="1950" dirty="0"/>
                  <a:t>Working Storage</a:t>
                </a:r>
              </a:p>
            </p:txBody>
          </p:sp>
          <p:sp>
            <p:nvSpPr>
              <p:cNvPr id="144" name="TextBox 143">
                <a:extLst>
                  <a:ext uri="{FF2B5EF4-FFF2-40B4-BE49-F238E27FC236}">
                    <a16:creationId xmlns:a16="http://schemas.microsoft.com/office/drawing/2014/main" id="{A4C2FF76-08E9-47FD-87A1-49E36ACAB7FC}"/>
                  </a:ext>
                </a:extLst>
              </p:cNvPr>
              <p:cNvSpPr txBox="1"/>
              <p:nvPr/>
            </p:nvSpPr>
            <p:spPr>
              <a:xfrm>
                <a:off x="4461402" y="3508197"/>
                <a:ext cx="2702306" cy="169356"/>
              </a:xfrm>
              <a:prstGeom prst="rect">
                <a:avLst/>
              </a:prstGeom>
              <a:noFill/>
            </p:spPr>
            <p:txBody>
              <a:bodyPr wrap="square" lIns="0" tIns="0" rIns="0" bIns="0" rtlCol="0">
                <a:spAutoFit/>
              </a:bodyPr>
              <a:lstStyle/>
              <a:p>
                <a:r>
                  <a:rPr lang="en-ZA" sz="894" dirty="0">
                    <a:solidFill>
                      <a:schemeClr val="tx1">
                        <a:lumMod val="75000"/>
                        <a:lumOff val="25000"/>
                      </a:schemeClr>
                    </a:solidFill>
                  </a:rPr>
                  <a:t>(</a:t>
                </a:r>
                <a:r>
                  <a:rPr lang="en-ZA" sz="894" dirty="0" err="1">
                    <a:solidFill>
                      <a:schemeClr val="tx1">
                        <a:lumMod val="75000"/>
                        <a:lumOff val="25000"/>
                      </a:schemeClr>
                    </a:solidFill>
                  </a:rPr>
                  <a:t>CloudStor</a:t>
                </a:r>
                <a:r>
                  <a:rPr lang="en-ZA" sz="894" dirty="0">
                    <a:solidFill>
                      <a:schemeClr val="tx1">
                        <a:lumMod val="75000"/>
                        <a:lumOff val="25000"/>
                      </a:schemeClr>
                    </a:solidFill>
                  </a:rPr>
                  <a:t> | Research drive | </a:t>
                </a:r>
                <a:r>
                  <a:rPr lang="en-ZA" sz="894" dirty="0" err="1">
                    <a:solidFill>
                      <a:schemeClr val="tx1">
                        <a:lumMod val="75000"/>
                        <a:lumOff val="25000"/>
                      </a:schemeClr>
                    </a:solidFill>
                  </a:rPr>
                  <a:t>LabArchive</a:t>
                </a:r>
                <a:r>
                  <a:rPr lang="en-ZA" sz="894" dirty="0">
                    <a:solidFill>
                      <a:schemeClr val="tx1">
                        <a:lumMod val="75000"/>
                        <a:lumOff val="25000"/>
                      </a:schemeClr>
                    </a:solidFill>
                  </a:rPr>
                  <a:t>)</a:t>
                </a:r>
              </a:p>
            </p:txBody>
          </p:sp>
        </p:grpSp>
        <p:sp>
          <p:nvSpPr>
            <p:cNvPr id="136" name="Oval 135" title="Circle Background">
              <a:extLst>
                <a:ext uri="{FF2B5EF4-FFF2-40B4-BE49-F238E27FC236}">
                  <a16:creationId xmlns:a16="http://schemas.microsoft.com/office/drawing/2014/main" id="{21740D76-46AE-472F-9125-D74AA372DC27}"/>
                </a:ext>
              </a:extLst>
            </p:cNvPr>
            <p:cNvSpPr/>
            <p:nvPr/>
          </p:nvSpPr>
          <p:spPr>
            <a:xfrm>
              <a:off x="1621290" y="3302151"/>
              <a:ext cx="620238" cy="620238"/>
            </a:xfrm>
            <a:prstGeom prst="ellips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1463" dirty="0"/>
            </a:p>
          </p:txBody>
        </p:sp>
        <p:grpSp>
          <p:nvGrpSpPr>
            <p:cNvPr id="137" name="Group 136">
              <a:extLst>
                <a:ext uri="{FF2B5EF4-FFF2-40B4-BE49-F238E27FC236}">
                  <a16:creationId xmlns:a16="http://schemas.microsoft.com/office/drawing/2014/main" id="{63FBC6E3-24B9-4E06-81BB-9AF353CB300C}"/>
                </a:ext>
              </a:extLst>
            </p:cNvPr>
            <p:cNvGrpSpPr/>
            <p:nvPr/>
          </p:nvGrpSpPr>
          <p:grpSpPr>
            <a:xfrm>
              <a:off x="1681509" y="3365402"/>
              <a:ext cx="490884" cy="490884"/>
              <a:chOff x="1670532" y="3355795"/>
              <a:chExt cx="490884" cy="490884"/>
            </a:xfrm>
          </p:grpSpPr>
          <p:sp>
            <p:nvSpPr>
              <p:cNvPr id="138" name="Freeform: Shape 137">
                <a:extLst>
                  <a:ext uri="{FF2B5EF4-FFF2-40B4-BE49-F238E27FC236}">
                    <a16:creationId xmlns:a16="http://schemas.microsoft.com/office/drawing/2014/main" id="{C991C1E5-38C1-4C23-A4AB-32449BDFFDA9}"/>
                  </a:ext>
                </a:extLst>
              </p:cNvPr>
              <p:cNvSpPr/>
              <p:nvPr/>
            </p:nvSpPr>
            <p:spPr>
              <a:xfrm>
                <a:off x="1670532" y="3355795"/>
                <a:ext cx="490884" cy="490884"/>
              </a:xfrm>
              <a:custGeom>
                <a:avLst/>
                <a:gdLst>
                  <a:gd name="connsiteX0" fmla="*/ 482703 w 490884"/>
                  <a:gd name="connsiteY0" fmla="*/ 204903 h 490884"/>
                  <a:gd name="connsiteX1" fmla="*/ 424976 w 490884"/>
                  <a:gd name="connsiteY1" fmla="*/ 147158 h 490884"/>
                  <a:gd name="connsiteX2" fmla="*/ 441870 w 490884"/>
                  <a:gd name="connsiteY2" fmla="*/ 106358 h 490884"/>
                  <a:gd name="connsiteX3" fmla="*/ 441870 w 490884"/>
                  <a:gd name="connsiteY3" fmla="*/ 94790 h 490884"/>
                  <a:gd name="connsiteX4" fmla="*/ 396119 w 490884"/>
                  <a:gd name="connsiteY4" fmla="*/ 49015 h 490884"/>
                  <a:gd name="connsiteX5" fmla="*/ 384551 w 490884"/>
                  <a:gd name="connsiteY5" fmla="*/ 49015 h 490884"/>
                  <a:gd name="connsiteX6" fmla="*/ 321619 w 490884"/>
                  <a:gd name="connsiteY6" fmla="*/ 61532 h 490884"/>
                  <a:gd name="connsiteX7" fmla="*/ 285981 w 490884"/>
                  <a:gd name="connsiteY7" fmla="*/ 8181 h 490884"/>
                  <a:gd name="connsiteX8" fmla="*/ 277800 w 490884"/>
                  <a:gd name="connsiteY8" fmla="*/ 0 h 490884"/>
                  <a:gd name="connsiteX9" fmla="*/ 213085 w 490884"/>
                  <a:gd name="connsiteY9" fmla="*/ 0 h 490884"/>
                  <a:gd name="connsiteX10" fmla="*/ 204903 w 490884"/>
                  <a:gd name="connsiteY10" fmla="*/ 8181 h 490884"/>
                  <a:gd name="connsiteX11" fmla="*/ 169265 w 490884"/>
                  <a:gd name="connsiteY11" fmla="*/ 61532 h 490884"/>
                  <a:gd name="connsiteX12" fmla="*/ 106358 w 490884"/>
                  <a:gd name="connsiteY12" fmla="*/ 49015 h 490884"/>
                  <a:gd name="connsiteX13" fmla="*/ 94790 w 490884"/>
                  <a:gd name="connsiteY13" fmla="*/ 49015 h 490884"/>
                  <a:gd name="connsiteX14" fmla="*/ 49015 w 490884"/>
                  <a:gd name="connsiteY14" fmla="*/ 94765 h 490884"/>
                  <a:gd name="connsiteX15" fmla="*/ 49015 w 490884"/>
                  <a:gd name="connsiteY15" fmla="*/ 106334 h 490884"/>
                  <a:gd name="connsiteX16" fmla="*/ 61532 w 490884"/>
                  <a:gd name="connsiteY16" fmla="*/ 169265 h 490884"/>
                  <a:gd name="connsiteX17" fmla="*/ 8181 w 490884"/>
                  <a:gd name="connsiteY17" fmla="*/ 204903 h 490884"/>
                  <a:gd name="connsiteX18" fmla="*/ 0 w 490884"/>
                  <a:gd name="connsiteY18" fmla="*/ 213085 h 490884"/>
                  <a:gd name="connsiteX19" fmla="*/ 0 w 490884"/>
                  <a:gd name="connsiteY19" fmla="*/ 277799 h 490884"/>
                  <a:gd name="connsiteX20" fmla="*/ 8181 w 490884"/>
                  <a:gd name="connsiteY20" fmla="*/ 285981 h 490884"/>
                  <a:gd name="connsiteX21" fmla="*/ 61532 w 490884"/>
                  <a:gd name="connsiteY21" fmla="*/ 321619 h 490884"/>
                  <a:gd name="connsiteX22" fmla="*/ 49015 w 490884"/>
                  <a:gd name="connsiteY22" fmla="*/ 384526 h 490884"/>
                  <a:gd name="connsiteX23" fmla="*/ 49015 w 490884"/>
                  <a:gd name="connsiteY23" fmla="*/ 396094 h 490884"/>
                  <a:gd name="connsiteX24" fmla="*/ 94765 w 490884"/>
                  <a:gd name="connsiteY24" fmla="*/ 441845 h 490884"/>
                  <a:gd name="connsiteX25" fmla="*/ 106334 w 490884"/>
                  <a:gd name="connsiteY25" fmla="*/ 441845 h 490884"/>
                  <a:gd name="connsiteX26" fmla="*/ 187985 w 490884"/>
                  <a:gd name="connsiteY26" fmla="*/ 441829 h 490884"/>
                  <a:gd name="connsiteX27" fmla="*/ 204903 w 490884"/>
                  <a:gd name="connsiteY27" fmla="*/ 482703 h 490884"/>
                  <a:gd name="connsiteX28" fmla="*/ 213085 w 490884"/>
                  <a:gd name="connsiteY28" fmla="*/ 490884 h 490884"/>
                  <a:gd name="connsiteX29" fmla="*/ 277800 w 490884"/>
                  <a:gd name="connsiteY29" fmla="*/ 490884 h 490884"/>
                  <a:gd name="connsiteX30" fmla="*/ 285981 w 490884"/>
                  <a:gd name="connsiteY30" fmla="*/ 482703 h 490884"/>
                  <a:gd name="connsiteX31" fmla="*/ 343726 w 490884"/>
                  <a:gd name="connsiteY31" fmla="*/ 424975 h 490884"/>
                  <a:gd name="connsiteX32" fmla="*/ 384526 w 490884"/>
                  <a:gd name="connsiteY32" fmla="*/ 441869 h 490884"/>
                  <a:gd name="connsiteX33" fmla="*/ 396095 w 490884"/>
                  <a:gd name="connsiteY33" fmla="*/ 441869 h 490884"/>
                  <a:gd name="connsiteX34" fmla="*/ 441845 w 490884"/>
                  <a:gd name="connsiteY34" fmla="*/ 396119 h 490884"/>
                  <a:gd name="connsiteX35" fmla="*/ 441845 w 490884"/>
                  <a:gd name="connsiteY35" fmla="*/ 384550 h 490884"/>
                  <a:gd name="connsiteX36" fmla="*/ 441830 w 490884"/>
                  <a:gd name="connsiteY36" fmla="*/ 302899 h 490884"/>
                  <a:gd name="connsiteX37" fmla="*/ 482703 w 490884"/>
                  <a:gd name="connsiteY37" fmla="*/ 285981 h 490884"/>
                  <a:gd name="connsiteX38" fmla="*/ 490884 w 490884"/>
                  <a:gd name="connsiteY38" fmla="*/ 277799 h 490884"/>
                  <a:gd name="connsiteX39" fmla="*/ 490884 w 490884"/>
                  <a:gd name="connsiteY39" fmla="*/ 213085 h 490884"/>
                  <a:gd name="connsiteX40" fmla="*/ 482703 w 490884"/>
                  <a:gd name="connsiteY40" fmla="*/ 204903 h 490884"/>
                  <a:gd name="connsiteX41" fmla="*/ 474522 w 490884"/>
                  <a:gd name="connsiteY41" fmla="*/ 270043 h 490884"/>
                  <a:gd name="connsiteX42" fmla="*/ 409056 w 490884"/>
                  <a:gd name="connsiteY42" fmla="*/ 351973 h 490884"/>
                  <a:gd name="connsiteX43" fmla="*/ 424820 w 490884"/>
                  <a:gd name="connsiteY43" fmla="*/ 390032 h 490884"/>
                  <a:gd name="connsiteX44" fmla="*/ 390032 w 490884"/>
                  <a:gd name="connsiteY44" fmla="*/ 424819 h 490884"/>
                  <a:gd name="connsiteX45" fmla="*/ 285808 w 490884"/>
                  <a:gd name="connsiteY45" fmla="*/ 436462 h 490884"/>
                  <a:gd name="connsiteX46" fmla="*/ 270044 w 490884"/>
                  <a:gd name="connsiteY46" fmla="*/ 474521 h 490884"/>
                  <a:gd name="connsiteX47" fmla="*/ 220841 w 490884"/>
                  <a:gd name="connsiteY47" fmla="*/ 474521 h 490884"/>
                  <a:gd name="connsiteX48" fmla="*/ 138911 w 490884"/>
                  <a:gd name="connsiteY48" fmla="*/ 409055 h 490884"/>
                  <a:gd name="connsiteX49" fmla="*/ 100852 w 490884"/>
                  <a:gd name="connsiteY49" fmla="*/ 424819 h 490884"/>
                  <a:gd name="connsiteX50" fmla="*/ 66065 w 490884"/>
                  <a:gd name="connsiteY50" fmla="*/ 390032 h 490884"/>
                  <a:gd name="connsiteX51" fmla="*/ 76643 w 490884"/>
                  <a:gd name="connsiteY51" fmla="*/ 315360 h 490884"/>
                  <a:gd name="connsiteX52" fmla="*/ 16363 w 490884"/>
                  <a:gd name="connsiteY52" fmla="*/ 270043 h 490884"/>
                  <a:gd name="connsiteX53" fmla="*/ 16363 w 490884"/>
                  <a:gd name="connsiteY53" fmla="*/ 220841 h 490884"/>
                  <a:gd name="connsiteX54" fmla="*/ 76643 w 490884"/>
                  <a:gd name="connsiteY54" fmla="*/ 175524 h 490884"/>
                  <a:gd name="connsiteX55" fmla="*/ 66065 w 490884"/>
                  <a:gd name="connsiteY55" fmla="*/ 100852 h 490884"/>
                  <a:gd name="connsiteX56" fmla="*/ 100852 w 490884"/>
                  <a:gd name="connsiteY56" fmla="*/ 66065 h 490884"/>
                  <a:gd name="connsiteX57" fmla="*/ 175524 w 490884"/>
                  <a:gd name="connsiteY57" fmla="*/ 76643 h 490884"/>
                  <a:gd name="connsiteX58" fmla="*/ 220841 w 490884"/>
                  <a:gd name="connsiteY58" fmla="*/ 16363 h 490884"/>
                  <a:gd name="connsiteX59" fmla="*/ 270044 w 490884"/>
                  <a:gd name="connsiteY59" fmla="*/ 16363 h 490884"/>
                  <a:gd name="connsiteX60" fmla="*/ 315361 w 490884"/>
                  <a:gd name="connsiteY60" fmla="*/ 76643 h 490884"/>
                  <a:gd name="connsiteX61" fmla="*/ 390032 w 490884"/>
                  <a:gd name="connsiteY61" fmla="*/ 66065 h 490884"/>
                  <a:gd name="connsiteX62" fmla="*/ 424820 w 490884"/>
                  <a:gd name="connsiteY62" fmla="*/ 100852 h 490884"/>
                  <a:gd name="connsiteX63" fmla="*/ 436462 w 490884"/>
                  <a:gd name="connsiteY63" fmla="*/ 205077 h 490884"/>
                  <a:gd name="connsiteX64" fmla="*/ 474522 w 490884"/>
                  <a:gd name="connsiteY64" fmla="*/ 220841 h 49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90884" h="490884">
                    <a:moveTo>
                      <a:pt x="482703" y="204903"/>
                    </a:moveTo>
                    <a:cubicBezTo>
                      <a:pt x="450816" y="204898"/>
                      <a:pt x="424971" y="179045"/>
                      <a:pt x="424976" y="147158"/>
                    </a:cubicBezTo>
                    <a:cubicBezTo>
                      <a:pt x="424978" y="131857"/>
                      <a:pt x="431055" y="117182"/>
                      <a:pt x="441870" y="106358"/>
                    </a:cubicBezTo>
                    <a:cubicBezTo>
                      <a:pt x="445064" y="103163"/>
                      <a:pt x="445064" y="97985"/>
                      <a:pt x="441870" y="94790"/>
                    </a:cubicBezTo>
                    <a:lnTo>
                      <a:pt x="396119" y="49015"/>
                    </a:lnTo>
                    <a:cubicBezTo>
                      <a:pt x="392924" y="45821"/>
                      <a:pt x="387746" y="45821"/>
                      <a:pt x="384551" y="49015"/>
                    </a:cubicBezTo>
                    <a:cubicBezTo>
                      <a:pt x="368158" y="65757"/>
                      <a:pt x="343172" y="70727"/>
                      <a:pt x="321619" y="61532"/>
                    </a:cubicBezTo>
                    <a:cubicBezTo>
                      <a:pt x="299883" y="52789"/>
                      <a:pt x="285735" y="31609"/>
                      <a:pt x="285981" y="8181"/>
                    </a:cubicBezTo>
                    <a:cubicBezTo>
                      <a:pt x="285981" y="3663"/>
                      <a:pt x="282318" y="0"/>
                      <a:pt x="277800" y="0"/>
                    </a:cubicBezTo>
                    <a:lnTo>
                      <a:pt x="213085" y="0"/>
                    </a:lnTo>
                    <a:cubicBezTo>
                      <a:pt x="208566" y="0"/>
                      <a:pt x="204903" y="3663"/>
                      <a:pt x="204903" y="8181"/>
                    </a:cubicBezTo>
                    <a:cubicBezTo>
                      <a:pt x="205150" y="31609"/>
                      <a:pt x="191001" y="52789"/>
                      <a:pt x="169265" y="61532"/>
                    </a:cubicBezTo>
                    <a:cubicBezTo>
                      <a:pt x="147719" y="70709"/>
                      <a:pt x="122751" y="65740"/>
                      <a:pt x="106358" y="49015"/>
                    </a:cubicBezTo>
                    <a:cubicBezTo>
                      <a:pt x="103163" y="45821"/>
                      <a:pt x="97985" y="45821"/>
                      <a:pt x="94790" y="49015"/>
                    </a:cubicBezTo>
                    <a:lnTo>
                      <a:pt x="49015" y="94765"/>
                    </a:lnTo>
                    <a:cubicBezTo>
                      <a:pt x="45821" y="97960"/>
                      <a:pt x="45821" y="103139"/>
                      <a:pt x="49015" y="106334"/>
                    </a:cubicBezTo>
                    <a:cubicBezTo>
                      <a:pt x="65753" y="122729"/>
                      <a:pt x="70723" y="147712"/>
                      <a:pt x="61532" y="169265"/>
                    </a:cubicBezTo>
                    <a:cubicBezTo>
                      <a:pt x="52789" y="191001"/>
                      <a:pt x="31609" y="205149"/>
                      <a:pt x="8181" y="204903"/>
                    </a:cubicBezTo>
                    <a:cubicBezTo>
                      <a:pt x="3663" y="204903"/>
                      <a:pt x="0" y="208566"/>
                      <a:pt x="0" y="213085"/>
                    </a:cubicBezTo>
                    <a:lnTo>
                      <a:pt x="0" y="277799"/>
                    </a:lnTo>
                    <a:cubicBezTo>
                      <a:pt x="0" y="282318"/>
                      <a:pt x="3663" y="285981"/>
                      <a:pt x="8181" y="285981"/>
                    </a:cubicBezTo>
                    <a:cubicBezTo>
                      <a:pt x="31609" y="285735"/>
                      <a:pt x="52789" y="299883"/>
                      <a:pt x="61532" y="321619"/>
                    </a:cubicBezTo>
                    <a:cubicBezTo>
                      <a:pt x="70711" y="343165"/>
                      <a:pt x="65743" y="368134"/>
                      <a:pt x="49015" y="384526"/>
                    </a:cubicBezTo>
                    <a:cubicBezTo>
                      <a:pt x="45821" y="387721"/>
                      <a:pt x="45821" y="392899"/>
                      <a:pt x="49015" y="396094"/>
                    </a:cubicBezTo>
                    <a:lnTo>
                      <a:pt x="94765" y="441845"/>
                    </a:lnTo>
                    <a:cubicBezTo>
                      <a:pt x="97960" y="445039"/>
                      <a:pt x="103139" y="445039"/>
                      <a:pt x="106334" y="441845"/>
                    </a:cubicBezTo>
                    <a:cubicBezTo>
                      <a:pt x="128877" y="419293"/>
                      <a:pt x="165433" y="419286"/>
                      <a:pt x="187985" y="441829"/>
                    </a:cubicBezTo>
                    <a:cubicBezTo>
                      <a:pt x="198827" y="452667"/>
                      <a:pt x="204914" y="467372"/>
                      <a:pt x="204903" y="482703"/>
                    </a:cubicBezTo>
                    <a:cubicBezTo>
                      <a:pt x="204903" y="487221"/>
                      <a:pt x="208566" y="490884"/>
                      <a:pt x="213085" y="490884"/>
                    </a:cubicBezTo>
                    <a:lnTo>
                      <a:pt x="277800" y="490884"/>
                    </a:lnTo>
                    <a:cubicBezTo>
                      <a:pt x="282318" y="490884"/>
                      <a:pt x="285981" y="487221"/>
                      <a:pt x="285981" y="482703"/>
                    </a:cubicBezTo>
                    <a:cubicBezTo>
                      <a:pt x="285986" y="450816"/>
                      <a:pt x="311839" y="424971"/>
                      <a:pt x="343726" y="424975"/>
                    </a:cubicBezTo>
                    <a:cubicBezTo>
                      <a:pt x="359028" y="424978"/>
                      <a:pt x="373702" y="431054"/>
                      <a:pt x="384526" y="441869"/>
                    </a:cubicBezTo>
                    <a:cubicBezTo>
                      <a:pt x="387721" y="445063"/>
                      <a:pt x="392900" y="445063"/>
                      <a:pt x="396095" y="441869"/>
                    </a:cubicBezTo>
                    <a:lnTo>
                      <a:pt x="441845" y="396119"/>
                    </a:lnTo>
                    <a:cubicBezTo>
                      <a:pt x="445039" y="392924"/>
                      <a:pt x="445039" y="387745"/>
                      <a:pt x="441845" y="384550"/>
                    </a:cubicBezTo>
                    <a:cubicBezTo>
                      <a:pt x="419293" y="362007"/>
                      <a:pt x="419286" y="325450"/>
                      <a:pt x="441830" y="302899"/>
                    </a:cubicBezTo>
                    <a:cubicBezTo>
                      <a:pt x="452667" y="292057"/>
                      <a:pt x="467373" y="285970"/>
                      <a:pt x="482703" y="285981"/>
                    </a:cubicBezTo>
                    <a:cubicBezTo>
                      <a:pt x="487222" y="285981"/>
                      <a:pt x="490884" y="282318"/>
                      <a:pt x="490884" y="277799"/>
                    </a:cubicBezTo>
                    <a:lnTo>
                      <a:pt x="490884" y="213085"/>
                    </a:lnTo>
                    <a:cubicBezTo>
                      <a:pt x="490884" y="208566"/>
                      <a:pt x="487222" y="204903"/>
                      <a:pt x="482703" y="204903"/>
                    </a:cubicBezTo>
                    <a:close/>
                    <a:moveTo>
                      <a:pt x="474522" y="270043"/>
                    </a:moveTo>
                    <a:cubicBezTo>
                      <a:pt x="433819" y="274590"/>
                      <a:pt x="404509" y="311271"/>
                      <a:pt x="409056" y="351973"/>
                    </a:cubicBezTo>
                    <a:cubicBezTo>
                      <a:pt x="410610" y="365893"/>
                      <a:pt x="416076" y="379089"/>
                      <a:pt x="424820" y="390032"/>
                    </a:cubicBezTo>
                    <a:lnTo>
                      <a:pt x="390032" y="424819"/>
                    </a:lnTo>
                    <a:cubicBezTo>
                      <a:pt x="358036" y="399254"/>
                      <a:pt x="311374" y="404466"/>
                      <a:pt x="285808" y="436462"/>
                    </a:cubicBezTo>
                    <a:cubicBezTo>
                      <a:pt x="277064" y="447406"/>
                      <a:pt x="271598" y="460601"/>
                      <a:pt x="270044" y="474521"/>
                    </a:cubicBezTo>
                    <a:lnTo>
                      <a:pt x="220841" y="474521"/>
                    </a:lnTo>
                    <a:cubicBezTo>
                      <a:pt x="216294" y="433819"/>
                      <a:pt x="179613" y="404509"/>
                      <a:pt x="138911" y="409055"/>
                    </a:cubicBezTo>
                    <a:cubicBezTo>
                      <a:pt x="124991" y="410610"/>
                      <a:pt x="111795" y="416076"/>
                      <a:pt x="100852" y="424819"/>
                    </a:cubicBezTo>
                    <a:lnTo>
                      <a:pt x="66065" y="390032"/>
                    </a:lnTo>
                    <a:cubicBezTo>
                      <a:pt x="83211" y="369049"/>
                      <a:pt x="87287" y="340280"/>
                      <a:pt x="76643" y="315360"/>
                    </a:cubicBezTo>
                    <a:cubicBezTo>
                      <a:pt x="66556" y="290208"/>
                      <a:pt x="43327" y="272746"/>
                      <a:pt x="16363" y="270043"/>
                    </a:cubicBezTo>
                    <a:lnTo>
                      <a:pt x="16363" y="220841"/>
                    </a:lnTo>
                    <a:cubicBezTo>
                      <a:pt x="43327" y="218138"/>
                      <a:pt x="66556" y="200676"/>
                      <a:pt x="76643" y="175524"/>
                    </a:cubicBezTo>
                    <a:cubicBezTo>
                      <a:pt x="87287" y="150604"/>
                      <a:pt x="83211" y="121835"/>
                      <a:pt x="66065" y="100852"/>
                    </a:cubicBezTo>
                    <a:lnTo>
                      <a:pt x="100852" y="66065"/>
                    </a:lnTo>
                    <a:cubicBezTo>
                      <a:pt x="121835" y="83211"/>
                      <a:pt x="150604" y="87287"/>
                      <a:pt x="175524" y="76643"/>
                    </a:cubicBezTo>
                    <a:cubicBezTo>
                      <a:pt x="200676" y="66556"/>
                      <a:pt x="218138" y="43327"/>
                      <a:pt x="220841" y="16363"/>
                    </a:cubicBezTo>
                    <a:lnTo>
                      <a:pt x="270044" y="16363"/>
                    </a:lnTo>
                    <a:cubicBezTo>
                      <a:pt x="272746" y="43327"/>
                      <a:pt x="290208" y="66556"/>
                      <a:pt x="315361" y="76643"/>
                    </a:cubicBezTo>
                    <a:cubicBezTo>
                      <a:pt x="340280" y="87287"/>
                      <a:pt x="369049" y="83211"/>
                      <a:pt x="390032" y="66065"/>
                    </a:cubicBezTo>
                    <a:lnTo>
                      <a:pt x="424820" y="100852"/>
                    </a:lnTo>
                    <a:cubicBezTo>
                      <a:pt x="399254" y="132848"/>
                      <a:pt x="404467" y="179511"/>
                      <a:pt x="436462" y="205077"/>
                    </a:cubicBezTo>
                    <a:cubicBezTo>
                      <a:pt x="447406" y="213820"/>
                      <a:pt x="460601" y="219285"/>
                      <a:pt x="474522" y="220841"/>
                    </a:cubicBezTo>
                    <a:close/>
                  </a:path>
                </a:pathLst>
              </a:custGeom>
              <a:solidFill>
                <a:schemeClr val="bg1"/>
              </a:solidFill>
              <a:ln w="8037" cap="flat">
                <a:noFill/>
                <a:prstDash val="solid"/>
                <a:miter/>
              </a:ln>
            </p:spPr>
            <p:txBody>
              <a:bodyPr rtlCol="0" anchor="ctr"/>
              <a:lstStyle/>
              <a:p>
                <a:endParaRPr lang="en-AU" sz="1463"/>
              </a:p>
            </p:txBody>
          </p:sp>
          <p:sp>
            <p:nvSpPr>
              <p:cNvPr id="139" name="Freeform: Shape 138">
                <a:extLst>
                  <a:ext uri="{FF2B5EF4-FFF2-40B4-BE49-F238E27FC236}">
                    <a16:creationId xmlns:a16="http://schemas.microsoft.com/office/drawing/2014/main" id="{4FBAC127-CBD0-491A-B688-815ECBC6D481}"/>
                  </a:ext>
                </a:extLst>
              </p:cNvPr>
              <p:cNvSpPr/>
              <p:nvPr/>
            </p:nvSpPr>
            <p:spPr>
              <a:xfrm>
                <a:off x="1752346" y="3437609"/>
                <a:ext cx="327256" cy="327256"/>
              </a:xfrm>
              <a:custGeom>
                <a:avLst/>
                <a:gdLst>
                  <a:gd name="connsiteX0" fmla="*/ 163628 w 327256"/>
                  <a:gd name="connsiteY0" fmla="*/ 0 h 327256"/>
                  <a:gd name="connsiteX1" fmla="*/ 0 w 327256"/>
                  <a:gd name="connsiteY1" fmla="*/ 163628 h 327256"/>
                  <a:gd name="connsiteX2" fmla="*/ 163628 w 327256"/>
                  <a:gd name="connsiteY2" fmla="*/ 327256 h 327256"/>
                  <a:gd name="connsiteX3" fmla="*/ 327256 w 327256"/>
                  <a:gd name="connsiteY3" fmla="*/ 163628 h 327256"/>
                  <a:gd name="connsiteX4" fmla="*/ 163628 w 327256"/>
                  <a:gd name="connsiteY4" fmla="*/ 0 h 327256"/>
                  <a:gd name="connsiteX5" fmla="*/ 163628 w 327256"/>
                  <a:gd name="connsiteY5" fmla="*/ 310893 h 327256"/>
                  <a:gd name="connsiteX6" fmla="*/ 16363 w 327256"/>
                  <a:gd name="connsiteY6" fmla="*/ 163628 h 327256"/>
                  <a:gd name="connsiteX7" fmla="*/ 163628 w 327256"/>
                  <a:gd name="connsiteY7" fmla="*/ 16363 h 327256"/>
                  <a:gd name="connsiteX8" fmla="*/ 310893 w 327256"/>
                  <a:gd name="connsiteY8" fmla="*/ 163628 h 327256"/>
                  <a:gd name="connsiteX9" fmla="*/ 163628 w 327256"/>
                  <a:gd name="connsiteY9" fmla="*/ 310893 h 327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7256" h="327256">
                    <a:moveTo>
                      <a:pt x="163628" y="0"/>
                    </a:moveTo>
                    <a:cubicBezTo>
                      <a:pt x="73259" y="0"/>
                      <a:pt x="0" y="73259"/>
                      <a:pt x="0" y="163628"/>
                    </a:cubicBezTo>
                    <a:cubicBezTo>
                      <a:pt x="0" y="253997"/>
                      <a:pt x="73259" y="327256"/>
                      <a:pt x="163628" y="327256"/>
                    </a:cubicBezTo>
                    <a:cubicBezTo>
                      <a:pt x="253997" y="327256"/>
                      <a:pt x="327256" y="253997"/>
                      <a:pt x="327256" y="163628"/>
                    </a:cubicBezTo>
                    <a:cubicBezTo>
                      <a:pt x="327152" y="73302"/>
                      <a:pt x="253954" y="104"/>
                      <a:pt x="163628" y="0"/>
                    </a:cubicBezTo>
                    <a:close/>
                    <a:moveTo>
                      <a:pt x="163628" y="310893"/>
                    </a:moveTo>
                    <a:cubicBezTo>
                      <a:pt x="82296" y="310893"/>
                      <a:pt x="16363" y="244960"/>
                      <a:pt x="16363" y="163628"/>
                    </a:cubicBezTo>
                    <a:cubicBezTo>
                      <a:pt x="16363" y="82296"/>
                      <a:pt x="82296" y="16363"/>
                      <a:pt x="163628" y="16363"/>
                    </a:cubicBezTo>
                    <a:cubicBezTo>
                      <a:pt x="244960" y="16363"/>
                      <a:pt x="310893" y="82296"/>
                      <a:pt x="310893" y="163628"/>
                    </a:cubicBezTo>
                    <a:cubicBezTo>
                      <a:pt x="310799" y="244921"/>
                      <a:pt x="244921" y="310798"/>
                      <a:pt x="163628" y="310893"/>
                    </a:cubicBezTo>
                    <a:close/>
                  </a:path>
                </a:pathLst>
              </a:custGeom>
              <a:solidFill>
                <a:schemeClr val="bg1"/>
              </a:solidFill>
              <a:ln w="8037" cap="flat">
                <a:noFill/>
                <a:prstDash val="solid"/>
                <a:miter/>
              </a:ln>
            </p:spPr>
            <p:txBody>
              <a:bodyPr rtlCol="0" anchor="ctr"/>
              <a:lstStyle/>
              <a:p>
                <a:endParaRPr lang="en-AU" sz="1463"/>
              </a:p>
            </p:txBody>
          </p:sp>
          <p:sp>
            <p:nvSpPr>
              <p:cNvPr id="140" name="Freeform: Shape 139">
                <a:extLst>
                  <a:ext uri="{FF2B5EF4-FFF2-40B4-BE49-F238E27FC236}">
                    <a16:creationId xmlns:a16="http://schemas.microsoft.com/office/drawing/2014/main" id="{3D51A926-0D92-4B6A-B74E-27C956F57197}"/>
                  </a:ext>
                </a:extLst>
              </p:cNvPr>
              <p:cNvSpPr/>
              <p:nvPr/>
            </p:nvSpPr>
            <p:spPr>
              <a:xfrm>
                <a:off x="1809515" y="3601256"/>
                <a:ext cx="229079" cy="114540"/>
              </a:xfrm>
              <a:custGeom>
                <a:avLst/>
                <a:gdLst>
                  <a:gd name="connsiteX0" fmla="*/ 180263 w 229079"/>
                  <a:gd name="connsiteY0" fmla="*/ 22832 h 114539"/>
                  <a:gd name="connsiteX1" fmla="*/ 168637 w 229079"/>
                  <a:gd name="connsiteY1" fmla="*/ 69294 h 114539"/>
                  <a:gd name="connsiteX2" fmla="*/ 137777 w 229079"/>
                  <a:gd name="connsiteY2" fmla="*/ 73131 h 114539"/>
                  <a:gd name="connsiteX3" fmla="*/ 114338 w 229079"/>
                  <a:gd name="connsiteY3" fmla="*/ 37951 h 114539"/>
                  <a:gd name="connsiteX4" fmla="*/ 87267 w 229079"/>
                  <a:gd name="connsiteY4" fmla="*/ 16503 h 114539"/>
                  <a:gd name="connsiteX5" fmla="*/ 65928 w 229079"/>
                  <a:gd name="connsiteY5" fmla="*/ 37133 h 114539"/>
                  <a:gd name="connsiteX6" fmla="*/ 44157 w 229079"/>
                  <a:gd name="connsiteY6" fmla="*/ 58887 h 114539"/>
                  <a:gd name="connsiteX7" fmla="*/ 9787 w 229079"/>
                  <a:gd name="connsiteY7" fmla="*/ 54033 h 114539"/>
                  <a:gd name="connsiteX8" fmla="*/ 4934 w 229079"/>
                  <a:gd name="connsiteY8" fmla="*/ 88403 h 114539"/>
                  <a:gd name="connsiteX9" fmla="*/ 39303 w 229079"/>
                  <a:gd name="connsiteY9" fmla="*/ 93257 h 114539"/>
                  <a:gd name="connsiteX10" fmla="*/ 48804 w 229079"/>
                  <a:gd name="connsiteY10" fmla="*/ 77377 h 114539"/>
                  <a:gd name="connsiteX11" fmla="*/ 70583 w 229079"/>
                  <a:gd name="connsiteY11" fmla="*/ 55614 h 114539"/>
                  <a:gd name="connsiteX12" fmla="*/ 104600 w 229079"/>
                  <a:gd name="connsiteY12" fmla="*/ 60648 h 114539"/>
                  <a:gd name="connsiteX13" fmla="*/ 107858 w 229079"/>
                  <a:gd name="connsiteY13" fmla="*/ 57742 h 114539"/>
                  <a:gd name="connsiteX14" fmla="*/ 131298 w 229079"/>
                  <a:gd name="connsiteY14" fmla="*/ 92922 h 114539"/>
                  <a:gd name="connsiteX15" fmla="*/ 158313 w 229079"/>
                  <a:gd name="connsiteY15" fmla="*/ 114419 h 114539"/>
                  <a:gd name="connsiteX16" fmla="*/ 179920 w 229079"/>
                  <a:gd name="connsiteY16" fmla="*/ 91694 h 114539"/>
                  <a:gd name="connsiteX17" fmla="*/ 191537 w 229079"/>
                  <a:gd name="connsiteY17" fmla="*/ 45232 h 114539"/>
                  <a:gd name="connsiteX18" fmla="*/ 225434 w 229079"/>
                  <a:gd name="connsiteY18" fmla="*/ 37759 h 114539"/>
                  <a:gd name="connsiteX19" fmla="*/ 217961 w 229079"/>
                  <a:gd name="connsiteY19" fmla="*/ 3862 h 114539"/>
                  <a:gd name="connsiteX20" fmla="*/ 184064 w 229079"/>
                  <a:gd name="connsiteY20" fmla="*/ 11335 h 114539"/>
                  <a:gd name="connsiteX21" fmla="*/ 180263 w 229079"/>
                  <a:gd name="connsiteY21" fmla="*/ 22856 h 114539"/>
                  <a:gd name="connsiteX22" fmla="*/ 24645 w 229079"/>
                  <a:gd name="connsiteY22" fmla="*/ 81795 h 114539"/>
                  <a:gd name="connsiteX23" fmla="*/ 16463 w 229079"/>
                  <a:gd name="connsiteY23" fmla="*/ 73613 h 114539"/>
                  <a:gd name="connsiteX24" fmla="*/ 24645 w 229079"/>
                  <a:gd name="connsiteY24" fmla="*/ 65432 h 114539"/>
                  <a:gd name="connsiteX25" fmla="*/ 32826 w 229079"/>
                  <a:gd name="connsiteY25" fmla="*/ 73613 h 114539"/>
                  <a:gd name="connsiteX26" fmla="*/ 24645 w 229079"/>
                  <a:gd name="connsiteY26" fmla="*/ 81795 h 114539"/>
                  <a:gd name="connsiteX27" fmla="*/ 90096 w 229079"/>
                  <a:gd name="connsiteY27" fmla="*/ 49069 h 114539"/>
                  <a:gd name="connsiteX28" fmla="*/ 81915 w 229079"/>
                  <a:gd name="connsiteY28" fmla="*/ 40888 h 114539"/>
                  <a:gd name="connsiteX29" fmla="*/ 90096 w 229079"/>
                  <a:gd name="connsiteY29" fmla="*/ 32706 h 114539"/>
                  <a:gd name="connsiteX30" fmla="*/ 98277 w 229079"/>
                  <a:gd name="connsiteY30" fmla="*/ 40888 h 114539"/>
                  <a:gd name="connsiteX31" fmla="*/ 90096 w 229079"/>
                  <a:gd name="connsiteY31" fmla="*/ 49069 h 114539"/>
                  <a:gd name="connsiteX32" fmla="*/ 155547 w 229079"/>
                  <a:gd name="connsiteY32" fmla="*/ 98158 h 114539"/>
                  <a:gd name="connsiteX33" fmla="*/ 147366 w 229079"/>
                  <a:gd name="connsiteY33" fmla="*/ 89976 h 114539"/>
                  <a:gd name="connsiteX34" fmla="*/ 155547 w 229079"/>
                  <a:gd name="connsiteY34" fmla="*/ 81795 h 114539"/>
                  <a:gd name="connsiteX35" fmla="*/ 163729 w 229079"/>
                  <a:gd name="connsiteY35" fmla="*/ 89976 h 114539"/>
                  <a:gd name="connsiteX36" fmla="*/ 155547 w 229079"/>
                  <a:gd name="connsiteY36" fmla="*/ 98158 h 114539"/>
                  <a:gd name="connsiteX37" fmla="*/ 212817 w 229079"/>
                  <a:gd name="connsiteY37" fmla="*/ 24525 h 114539"/>
                  <a:gd name="connsiteX38" fmla="*/ 204636 w 229079"/>
                  <a:gd name="connsiteY38" fmla="*/ 32706 h 114539"/>
                  <a:gd name="connsiteX39" fmla="*/ 196454 w 229079"/>
                  <a:gd name="connsiteY39" fmla="*/ 24525 h 114539"/>
                  <a:gd name="connsiteX40" fmla="*/ 204636 w 229079"/>
                  <a:gd name="connsiteY40" fmla="*/ 16344 h 114539"/>
                  <a:gd name="connsiteX41" fmla="*/ 212817 w 229079"/>
                  <a:gd name="connsiteY41" fmla="*/ 24525 h 114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29079" h="114539">
                    <a:moveTo>
                      <a:pt x="180263" y="22832"/>
                    </a:moveTo>
                    <a:lnTo>
                      <a:pt x="168637" y="69294"/>
                    </a:lnTo>
                    <a:cubicBezTo>
                      <a:pt x="158776" y="62944"/>
                      <a:pt x="145784" y="64559"/>
                      <a:pt x="137777" y="73131"/>
                    </a:cubicBezTo>
                    <a:lnTo>
                      <a:pt x="114338" y="37951"/>
                    </a:lnTo>
                    <a:cubicBezTo>
                      <a:pt x="112785" y="24553"/>
                      <a:pt x="100665" y="14950"/>
                      <a:pt x="87267" y="16503"/>
                    </a:cubicBezTo>
                    <a:cubicBezTo>
                      <a:pt x="76312" y="17773"/>
                      <a:pt x="67567" y="26227"/>
                      <a:pt x="65928" y="37133"/>
                    </a:cubicBezTo>
                    <a:lnTo>
                      <a:pt x="44157" y="58887"/>
                    </a:lnTo>
                    <a:cubicBezTo>
                      <a:pt x="36007" y="48056"/>
                      <a:pt x="20619" y="45883"/>
                      <a:pt x="9787" y="54033"/>
                    </a:cubicBezTo>
                    <a:cubicBezTo>
                      <a:pt x="-1043" y="62184"/>
                      <a:pt x="-3217" y="77572"/>
                      <a:pt x="4934" y="88403"/>
                    </a:cubicBezTo>
                    <a:cubicBezTo>
                      <a:pt x="13084" y="99234"/>
                      <a:pt x="28472" y="101407"/>
                      <a:pt x="39303" y="93257"/>
                    </a:cubicBezTo>
                    <a:cubicBezTo>
                      <a:pt x="44421" y="89406"/>
                      <a:pt x="47831" y="83707"/>
                      <a:pt x="48804" y="77377"/>
                    </a:cubicBezTo>
                    <a:lnTo>
                      <a:pt x="70583" y="55614"/>
                    </a:lnTo>
                    <a:cubicBezTo>
                      <a:pt x="78586" y="66397"/>
                      <a:pt x="93816" y="68651"/>
                      <a:pt x="104600" y="60648"/>
                    </a:cubicBezTo>
                    <a:cubicBezTo>
                      <a:pt x="105771" y="59779"/>
                      <a:pt x="106861" y="58806"/>
                      <a:pt x="107858" y="57742"/>
                    </a:cubicBezTo>
                    <a:lnTo>
                      <a:pt x="131298" y="92922"/>
                    </a:lnTo>
                    <a:cubicBezTo>
                      <a:pt x="132822" y="106319"/>
                      <a:pt x="144917" y="115943"/>
                      <a:pt x="158313" y="114419"/>
                    </a:cubicBezTo>
                    <a:cubicBezTo>
                      <a:pt x="170072" y="113082"/>
                      <a:pt x="179177" y="103505"/>
                      <a:pt x="179920" y="91694"/>
                    </a:cubicBezTo>
                    <a:lnTo>
                      <a:pt x="191537" y="45232"/>
                    </a:lnTo>
                    <a:cubicBezTo>
                      <a:pt x="202961" y="52529"/>
                      <a:pt x="218137" y="49183"/>
                      <a:pt x="225434" y="37759"/>
                    </a:cubicBezTo>
                    <a:cubicBezTo>
                      <a:pt x="232731" y="26336"/>
                      <a:pt x="229385" y="11159"/>
                      <a:pt x="217961" y="3862"/>
                    </a:cubicBezTo>
                    <a:cubicBezTo>
                      <a:pt x="206537" y="-3434"/>
                      <a:pt x="191361" y="-89"/>
                      <a:pt x="184064" y="11335"/>
                    </a:cubicBezTo>
                    <a:cubicBezTo>
                      <a:pt x="181853" y="14797"/>
                      <a:pt x="180546" y="18758"/>
                      <a:pt x="180263" y="22856"/>
                    </a:cubicBezTo>
                    <a:close/>
                    <a:moveTo>
                      <a:pt x="24645" y="81795"/>
                    </a:moveTo>
                    <a:cubicBezTo>
                      <a:pt x="20126" y="81795"/>
                      <a:pt x="16463" y="78132"/>
                      <a:pt x="16463" y="73613"/>
                    </a:cubicBezTo>
                    <a:cubicBezTo>
                      <a:pt x="16463" y="69095"/>
                      <a:pt x="20126" y="65432"/>
                      <a:pt x="24645" y="65432"/>
                    </a:cubicBezTo>
                    <a:cubicBezTo>
                      <a:pt x="29163" y="65432"/>
                      <a:pt x="32826" y="69095"/>
                      <a:pt x="32826" y="73613"/>
                    </a:cubicBezTo>
                    <a:cubicBezTo>
                      <a:pt x="32826" y="78132"/>
                      <a:pt x="29163" y="81795"/>
                      <a:pt x="24645" y="81795"/>
                    </a:cubicBezTo>
                    <a:close/>
                    <a:moveTo>
                      <a:pt x="90096" y="49069"/>
                    </a:moveTo>
                    <a:cubicBezTo>
                      <a:pt x="85577" y="49069"/>
                      <a:pt x="81915" y="45406"/>
                      <a:pt x="81915" y="40888"/>
                    </a:cubicBezTo>
                    <a:cubicBezTo>
                      <a:pt x="81915" y="36369"/>
                      <a:pt x="85577" y="32706"/>
                      <a:pt x="90096" y="32706"/>
                    </a:cubicBezTo>
                    <a:cubicBezTo>
                      <a:pt x="94615" y="32706"/>
                      <a:pt x="98277" y="36369"/>
                      <a:pt x="98277" y="40888"/>
                    </a:cubicBezTo>
                    <a:cubicBezTo>
                      <a:pt x="98277" y="45406"/>
                      <a:pt x="94615" y="49069"/>
                      <a:pt x="90096" y="49069"/>
                    </a:cubicBezTo>
                    <a:close/>
                    <a:moveTo>
                      <a:pt x="155547" y="98158"/>
                    </a:moveTo>
                    <a:cubicBezTo>
                      <a:pt x="151029" y="98158"/>
                      <a:pt x="147366" y="94495"/>
                      <a:pt x="147366" y="89976"/>
                    </a:cubicBezTo>
                    <a:cubicBezTo>
                      <a:pt x="147366" y="85458"/>
                      <a:pt x="151029" y="81795"/>
                      <a:pt x="155547" y="81795"/>
                    </a:cubicBezTo>
                    <a:cubicBezTo>
                      <a:pt x="160066" y="81795"/>
                      <a:pt x="163729" y="85458"/>
                      <a:pt x="163729" y="89976"/>
                    </a:cubicBezTo>
                    <a:cubicBezTo>
                      <a:pt x="163729" y="94495"/>
                      <a:pt x="160066" y="98158"/>
                      <a:pt x="155547" y="98158"/>
                    </a:cubicBezTo>
                    <a:close/>
                    <a:moveTo>
                      <a:pt x="212817" y="24525"/>
                    </a:moveTo>
                    <a:cubicBezTo>
                      <a:pt x="212817" y="29044"/>
                      <a:pt x="209154" y="32706"/>
                      <a:pt x="204636" y="32706"/>
                    </a:cubicBezTo>
                    <a:cubicBezTo>
                      <a:pt x="200117" y="32706"/>
                      <a:pt x="196454" y="29044"/>
                      <a:pt x="196454" y="24525"/>
                    </a:cubicBezTo>
                    <a:cubicBezTo>
                      <a:pt x="196454" y="20006"/>
                      <a:pt x="200117" y="16344"/>
                      <a:pt x="204636" y="16344"/>
                    </a:cubicBezTo>
                    <a:cubicBezTo>
                      <a:pt x="209154" y="16344"/>
                      <a:pt x="212817" y="20006"/>
                      <a:pt x="212817" y="24525"/>
                    </a:cubicBezTo>
                    <a:close/>
                  </a:path>
                </a:pathLst>
              </a:custGeom>
              <a:solidFill>
                <a:schemeClr val="bg1"/>
              </a:solidFill>
              <a:ln w="8037" cap="flat">
                <a:noFill/>
                <a:prstDash val="solid"/>
                <a:miter/>
              </a:ln>
            </p:spPr>
            <p:txBody>
              <a:bodyPr rtlCol="0" anchor="ctr"/>
              <a:lstStyle/>
              <a:p>
                <a:endParaRPr lang="en-AU" sz="1463"/>
              </a:p>
            </p:txBody>
          </p:sp>
          <p:sp>
            <p:nvSpPr>
              <p:cNvPr id="141" name="Freeform: Shape 140">
                <a:extLst>
                  <a:ext uri="{FF2B5EF4-FFF2-40B4-BE49-F238E27FC236}">
                    <a16:creationId xmlns:a16="http://schemas.microsoft.com/office/drawing/2014/main" id="{FE717F85-4701-49B1-B29B-7C6393A75FD3}"/>
                  </a:ext>
                </a:extLst>
              </p:cNvPr>
              <p:cNvSpPr/>
              <p:nvPr/>
            </p:nvSpPr>
            <p:spPr>
              <a:xfrm>
                <a:off x="1784971" y="3503067"/>
                <a:ext cx="229079" cy="114540"/>
              </a:xfrm>
              <a:custGeom>
                <a:avLst/>
                <a:gdLst>
                  <a:gd name="connsiteX0" fmla="*/ 48804 w 229079"/>
                  <a:gd name="connsiteY0" fmla="*/ 93760 h 114539"/>
                  <a:gd name="connsiteX1" fmla="*/ 70583 w 229079"/>
                  <a:gd name="connsiteY1" fmla="*/ 71990 h 114539"/>
                  <a:gd name="connsiteX2" fmla="*/ 104574 w 229079"/>
                  <a:gd name="connsiteY2" fmla="*/ 77040 h 114539"/>
                  <a:gd name="connsiteX3" fmla="*/ 111539 w 229079"/>
                  <a:gd name="connsiteY3" fmla="*/ 68963 h 114539"/>
                  <a:gd name="connsiteX4" fmla="*/ 131641 w 229079"/>
                  <a:gd name="connsiteY4" fmla="*/ 79009 h 114539"/>
                  <a:gd name="connsiteX5" fmla="*/ 160730 w 229079"/>
                  <a:gd name="connsiteY5" fmla="*/ 97692 h 114539"/>
                  <a:gd name="connsiteX6" fmla="*/ 179911 w 229079"/>
                  <a:gd name="connsiteY6" fmla="*/ 75540 h 114539"/>
                  <a:gd name="connsiteX7" fmla="*/ 190302 w 229079"/>
                  <a:gd name="connsiteY7" fmla="*/ 44369 h 114539"/>
                  <a:gd name="connsiteX8" fmla="*/ 224598 w 229079"/>
                  <a:gd name="connsiteY8" fmla="*/ 39019 h 114539"/>
                  <a:gd name="connsiteX9" fmla="*/ 219247 w 229079"/>
                  <a:gd name="connsiteY9" fmla="*/ 4722 h 114539"/>
                  <a:gd name="connsiteX10" fmla="*/ 184951 w 229079"/>
                  <a:gd name="connsiteY10" fmla="*/ 10074 h 114539"/>
                  <a:gd name="connsiteX11" fmla="*/ 180304 w 229079"/>
                  <a:gd name="connsiteY11" fmla="*/ 22639 h 114539"/>
                  <a:gd name="connsiteX12" fmla="*/ 169914 w 229079"/>
                  <a:gd name="connsiteY12" fmla="*/ 53811 h 114539"/>
                  <a:gd name="connsiteX13" fmla="*/ 135988 w 229079"/>
                  <a:gd name="connsiteY13" fmla="*/ 58977 h 114539"/>
                  <a:gd name="connsiteX14" fmla="*/ 134120 w 229079"/>
                  <a:gd name="connsiteY14" fmla="*/ 61943 h 114539"/>
                  <a:gd name="connsiteX15" fmla="*/ 114018 w 229079"/>
                  <a:gd name="connsiteY15" fmla="*/ 51896 h 114539"/>
                  <a:gd name="connsiteX16" fmla="*/ 84833 w 229079"/>
                  <a:gd name="connsiteY16" fmla="*/ 33322 h 114539"/>
                  <a:gd name="connsiteX17" fmla="*/ 65953 w 229079"/>
                  <a:gd name="connsiteY17" fmla="*/ 53532 h 114539"/>
                  <a:gd name="connsiteX18" fmla="*/ 44157 w 229079"/>
                  <a:gd name="connsiteY18" fmla="*/ 75262 h 114539"/>
                  <a:gd name="connsiteX19" fmla="*/ 9787 w 229079"/>
                  <a:gd name="connsiteY19" fmla="*/ 70408 h 114539"/>
                  <a:gd name="connsiteX20" fmla="*/ 4934 w 229079"/>
                  <a:gd name="connsiteY20" fmla="*/ 104778 h 114539"/>
                  <a:gd name="connsiteX21" fmla="*/ 39303 w 229079"/>
                  <a:gd name="connsiteY21" fmla="*/ 109632 h 114539"/>
                  <a:gd name="connsiteX22" fmla="*/ 48804 w 229079"/>
                  <a:gd name="connsiteY22" fmla="*/ 93752 h 114539"/>
                  <a:gd name="connsiteX23" fmla="*/ 204636 w 229079"/>
                  <a:gd name="connsiteY23" fmla="*/ 16356 h 114539"/>
                  <a:gd name="connsiteX24" fmla="*/ 212817 w 229079"/>
                  <a:gd name="connsiteY24" fmla="*/ 24538 h 114539"/>
                  <a:gd name="connsiteX25" fmla="*/ 204636 w 229079"/>
                  <a:gd name="connsiteY25" fmla="*/ 32719 h 114539"/>
                  <a:gd name="connsiteX26" fmla="*/ 196454 w 229079"/>
                  <a:gd name="connsiteY26" fmla="*/ 24538 h 114539"/>
                  <a:gd name="connsiteX27" fmla="*/ 204636 w 229079"/>
                  <a:gd name="connsiteY27" fmla="*/ 16356 h 114539"/>
                  <a:gd name="connsiteX28" fmla="*/ 155547 w 229079"/>
                  <a:gd name="connsiteY28" fmla="*/ 65445 h 114539"/>
                  <a:gd name="connsiteX29" fmla="*/ 163729 w 229079"/>
                  <a:gd name="connsiteY29" fmla="*/ 73626 h 114539"/>
                  <a:gd name="connsiteX30" fmla="*/ 155547 w 229079"/>
                  <a:gd name="connsiteY30" fmla="*/ 81807 h 114539"/>
                  <a:gd name="connsiteX31" fmla="*/ 147366 w 229079"/>
                  <a:gd name="connsiteY31" fmla="*/ 73626 h 114539"/>
                  <a:gd name="connsiteX32" fmla="*/ 155547 w 229079"/>
                  <a:gd name="connsiteY32" fmla="*/ 65445 h 114539"/>
                  <a:gd name="connsiteX33" fmla="*/ 90096 w 229079"/>
                  <a:gd name="connsiteY33" fmla="*/ 49082 h 114539"/>
                  <a:gd name="connsiteX34" fmla="*/ 98277 w 229079"/>
                  <a:gd name="connsiteY34" fmla="*/ 57263 h 114539"/>
                  <a:gd name="connsiteX35" fmla="*/ 90096 w 229079"/>
                  <a:gd name="connsiteY35" fmla="*/ 65445 h 114539"/>
                  <a:gd name="connsiteX36" fmla="*/ 81915 w 229079"/>
                  <a:gd name="connsiteY36" fmla="*/ 57263 h 114539"/>
                  <a:gd name="connsiteX37" fmla="*/ 90096 w 229079"/>
                  <a:gd name="connsiteY37" fmla="*/ 49082 h 114539"/>
                  <a:gd name="connsiteX38" fmla="*/ 16463 w 229079"/>
                  <a:gd name="connsiteY38" fmla="*/ 89989 h 114539"/>
                  <a:gd name="connsiteX39" fmla="*/ 24645 w 229079"/>
                  <a:gd name="connsiteY39" fmla="*/ 81807 h 114539"/>
                  <a:gd name="connsiteX40" fmla="*/ 32826 w 229079"/>
                  <a:gd name="connsiteY40" fmla="*/ 89989 h 114539"/>
                  <a:gd name="connsiteX41" fmla="*/ 24645 w 229079"/>
                  <a:gd name="connsiteY41" fmla="*/ 98170 h 114539"/>
                  <a:gd name="connsiteX42" fmla="*/ 16463 w 229079"/>
                  <a:gd name="connsiteY42" fmla="*/ 89989 h 114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29079" h="114539">
                    <a:moveTo>
                      <a:pt x="48804" y="93760"/>
                    </a:moveTo>
                    <a:lnTo>
                      <a:pt x="70583" y="71990"/>
                    </a:lnTo>
                    <a:cubicBezTo>
                      <a:pt x="78575" y="82770"/>
                      <a:pt x="93793" y="85032"/>
                      <a:pt x="104574" y="77040"/>
                    </a:cubicBezTo>
                    <a:cubicBezTo>
                      <a:pt x="107465" y="74897"/>
                      <a:pt x="109844" y="72138"/>
                      <a:pt x="111539" y="68963"/>
                    </a:cubicBezTo>
                    <a:lnTo>
                      <a:pt x="131641" y="79009"/>
                    </a:lnTo>
                    <a:cubicBezTo>
                      <a:pt x="134514" y="92201"/>
                      <a:pt x="147538" y="100566"/>
                      <a:pt x="160730" y="97692"/>
                    </a:cubicBezTo>
                    <a:cubicBezTo>
                      <a:pt x="171331" y="95383"/>
                      <a:pt x="179142" y="86363"/>
                      <a:pt x="179911" y="75540"/>
                    </a:cubicBezTo>
                    <a:lnTo>
                      <a:pt x="190302" y="44369"/>
                    </a:lnTo>
                    <a:cubicBezTo>
                      <a:pt x="201250" y="52362"/>
                      <a:pt x="216605" y="49966"/>
                      <a:pt x="224598" y="39019"/>
                    </a:cubicBezTo>
                    <a:cubicBezTo>
                      <a:pt x="232591" y="28070"/>
                      <a:pt x="230195" y="12715"/>
                      <a:pt x="219247" y="4722"/>
                    </a:cubicBezTo>
                    <a:cubicBezTo>
                      <a:pt x="208299" y="-3270"/>
                      <a:pt x="192944" y="-875"/>
                      <a:pt x="184951" y="10074"/>
                    </a:cubicBezTo>
                    <a:cubicBezTo>
                      <a:pt x="182267" y="13750"/>
                      <a:pt x="180658" y="18101"/>
                      <a:pt x="180304" y="22639"/>
                    </a:cubicBezTo>
                    <a:lnTo>
                      <a:pt x="169914" y="53811"/>
                    </a:lnTo>
                    <a:cubicBezTo>
                      <a:pt x="159118" y="45869"/>
                      <a:pt x="143930" y="48182"/>
                      <a:pt x="135988" y="58977"/>
                    </a:cubicBezTo>
                    <a:cubicBezTo>
                      <a:pt x="135294" y="59920"/>
                      <a:pt x="134670" y="60910"/>
                      <a:pt x="134120" y="61943"/>
                    </a:cubicBezTo>
                    <a:lnTo>
                      <a:pt x="114018" y="51896"/>
                    </a:lnTo>
                    <a:cubicBezTo>
                      <a:pt x="111088" y="38708"/>
                      <a:pt x="98021" y="30391"/>
                      <a:pt x="84833" y="33322"/>
                    </a:cubicBezTo>
                    <a:cubicBezTo>
                      <a:pt x="74969" y="35513"/>
                      <a:pt x="67468" y="43543"/>
                      <a:pt x="65953" y="53532"/>
                    </a:cubicBezTo>
                    <a:lnTo>
                      <a:pt x="44157" y="75262"/>
                    </a:lnTo>
                    <a:cubicBezTo>
                      <a:pt x="36007" y="64431"/>
                      <a:pt x="20619" y="62258"/>
                      <a:pt x="9787" y="70408"/>
                    </a:cubicBezTo>
                    <a:cubicBezTo>
                      <a:pt x="-1043" y="78559"/>
                      <a:pt x="-3217" y="93947"/>
                      <a:pt x="4934" y="104778"/>
                    </a:cubicBezTo>
                    <a:cubicBezTo>
                      <a:pt x="13084" y="115610"/>
                      <a:pt x="28472" y="117783"/>
                      <a:pt x="39303" y="109632"/>
                    </a:cubicBezTo>
                    <a:cubicBezTo>
                      <a:pt x="44421" y="105781"/>
                      <a:pt x="47831" y="100082"/>
                      <a:pt x="48804" y="93752"/>
                    </a:cubicBezTo>
                    <a:close/>
                    <a:moveTo>
                      <a:pt x="204636" y="16356"/>
                    </a:moveTo>
                    <a:cubicBezTo>
                      <a:pt x="209154" y="16356"/>
                      <a:pt x="212817" y="20019"/>
                      <a:pt x="212817" y="24538"/>
                    </a:cubicBezTo>
                    <a:cubicBezTo>
                      <a:pt x="212817" y="29056"/>
                      <a:pt x="209154" y="32719"/>
                      <a:pt x="204636" y="32719"/>
                    </a:cubicBezTo>
                    <a:cubicBezTo>
                      <a:pt x="200117" y="32719"/>
                      <a:pt x="196454" y="29056"/>
                      <a:pt x="196454" y="24538"/>
                    </a:cubicBezTo>
                    <a:cubicBezTo>
                      <a:pt x="196454" y="20019"/>
                      <a:pt x="200117" y="16356"/>
                      <a:pt x="204636" y="16356"/>
                    </a:cubicBezTo>
                    <a:close/>
                    <a:moveTo>
                      <a:pt x="155547" y="65445"/>
                    </a:moveTo>
                    <a:cubicBezTo>
                      <a:pt x="160066" y="65445"/>
                      <a:pt x="163729" y="69107"/>
                      <a:pt x="163729" y="73626"/>
                    </a:cubicBezTo>
                    <a:cubicBezTo>
                      <a:pt x="163729" y="78145"/>
                      <a:pt x="160066" y="81807"/>
                      <a:pt x="155547" y="81807"/>
                    </a:cubicBezTo>
                    <a:cubicBezTo>
                      <a:pt x="151029" y="81807"/>
                      <a:pt x="147366" y="78145"/>
                      <a:pt x="147366" y="73626"/>
                    </a:cubicBezTo>
                    <a:cubicBezTo>
                      <a:pt x="147366" y="69107"/>
                      <a:pt x="151029" y="65445"/>
                      <a:pt x="155547" y="65445"/>
                    </a:cubicBezTo>
                    <a:close/>
                    <a:moveTo>
                      <a:pt x="90096" y="49082"/>
                    </a:moveTo>
                    <a:cubicBezTo>
                      <a:pt x="94615" y="49082"/>
                      <a:pt x="98277" y="52745"/>
                      <a:pt x="98277" y="57263"/>
                    </a:cubicBezTo>
                    <a:cubicBezTo>
                      <a:pt x="98277" y="61782"/>
                      <a:pt x="94615" y="65445"/>
                      <a:pt x="90096" y="65445"/>
                    </a:cubicBezTo>
                    <a:cubicBezTo>
                      <a:pt x="85577" y="65445"/>
                      <a:pt x="81915" y="61782"/>
                      <a:pt x="81915" y="57263"/>
                    </a:cubicBezTo>
                    <a:cubicBezTo>
                      <a:pt x="81915" y="52745"/>
                      <a:pt x="85577" y="49082"/>
                      <a:pt x="90096" y="49082"/>
                    </a:cubicBezTo>
                    <a:close/>
                    <a:moveTo>
                      <a:pt x="16463" y="89989"/>
                    </a:moveTo>
                    <a:cubicBezTo>
                      <a:pt x="16463" y="85470"/>
                      <a:pt x="20126" y="81807"/>
                      <a:pt x="24645" y="81807"/>
                    </a:cubicBezTo>
                    <a:cubicBezTo>
                      <a:pt x="29163" y="81807"/>
                      <a:pt x="32826" y="85470"/>
                      <a:pt x="32826" y="89989"/>
                    </a:cubicBezTo>
                    <a:cubicBezTo>
                      <a:pt x="32826" y="94507"/>
                      <a:pt x="29163" y="98170"/>
                      <a:pt x="24645" y="98170"/>
                    </a:cubicBezTo>
                    <a:cubicBezTo>
                      <a:pt x="20126" y="98170"/>
                      <a:pt x="16463" y="94507"/>
                      <a:pt x="16463" y="89989"/>
                    </a:cubicBezTo>
                    <a:close/>
                  </a:path>
                </a:pathLst>
              </a:custGeom>
              <a:solidFill>
                <a:schemeClr val="bg1"/>
              </a:solidFill>
              <a:ln w="8037" cap="flat">
                <a:noFill/>
                <a:prstDash val="solid"/>
                <a:miter/>
              </a:ln>
            </p:spPr>
            <p:txBody>
              <a:bodyPr rtlCol="0" anchor="ctr"/>
              <a:lstStyle/>
              <a:p>
                <a:endParaRPr lang="en-AU" sz="1463" dirty="0"/>
              </a:p>
            </p:txBody>
          </p:sp>
        </p:grpSp>
      </p:grpSp>
      <p:grpSp>
        <p:nvGrpSpPr>
          <p:cNvPr id="145" name="Group 144">
            <a:extLst>
              <a:ext uri="{FF2B5EF4-FFF2-40B4-BE49-F238E27FC236}">
                <a16:creationId xmlns:a16="http://schemas.microsoft.com/office/drawing/2014/main" id="{957F4447-B0FA-43D1-BB46-F76522F8B691}"/>
              </a:ext>
            </a:extLst>
          </p:cNvPr>
          <p:cNvGrpSpPr/>
          <p:nvPr/>
        </p:nvGrpSpPr>
        <p:grpSpPr>
          <a:xfrm>
            <a:off x="5836109" y="3894041"/>
            <a:ext cx="2296972" cy="1625507"/>
            <a:chOff x="7478342" y="3448967"/>
            <a:chExt cx="2827043" cy="2000624"/>
          </a:xfrm>
        </p:grpSpPr>
        <p:sp>
          <p:nvSpPr>
            <p:cNvPr id="146" name="Arrow: U-Turn Milestone 2" title="Timeline Arrow">
              <a:extLst>
                <a:ext uri="{FF2B5EF4-FFF2-40B4-BE49-F238E27FC236}">
                  <a16:creationId xmlns:a16="http://schemas.microsoft.com/office/drawing/2014/main" id="{9CB44F2B-F579-4779-8A49-879FF9A77B08}"/>
                </a:ext>
              </a:extLst>
            </p:cNvPr>
            <p:cNvSpPr/>
            <p:nvPr/>
          </p:nvSpPr>
          <p:spPr>
            <a:xfrm rot="10800000" flipH="1">
              <a:off x="7581207" y="3955397"/>
              <a:ext cx="2724178" cy="1494194"/>
            </a:xfrm>
            <a:prstGeom prst="bentArrow">
              <a:avLst>
                <a:gd name="adj1" fmla="val 43470"/>
                <a:gd name="adj2" fmla="val 14282"/>
                <a:gd name="adj3" fmla="val 11638"/>
                <a:gd name="adj4" fmla="val 31143"/>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1463" dirty="0">
                <a:solidFill>
                  <a:schemeClr val="tx1"/>
                </a:solidFill>
              </a:endParaRPr>
            </a:p>
          </p:txBody>
        </p:sp>
        <p:sp>
          <p:nvSpPr>
            <p:cNvPr id="147" name="TextBox 146">
              <a:extLst>
                <a:ext uri="{FF2B5EF4-FFF2-40B4-BE49-F238E27FC236}">
                  <a16:creationId xmlns:a16="http://schemas.microsoft.com/office/drawing/2014/main" id="{B9FB9F2C-D0D4-41CA-965B-EFD50009CDFE}"/>
                </a:ext>
              </a:extLst>
            </p:cNvPr>
            <p:cNvSpPr txBox="1"/>
            <p:nvPr/>
          </p:nvSpPr>
          <p:spPr>
            <a:xfrm>
              <a:off x="7814735" y="5033230"/>
              <a:ext cx="1296608" cy="369332"/>
            </a:xfrm>
            <a:prstGeom prst="rect">
              <a:avLst/>
            </a:prstGeom>
            <a:noFill/>
          </p:spPr>
          <p:txBody>
            <a:bodyPr wrap="square" lIns="0" tIns="0" rIns="0" bIns="0" rtlCol="0">
              <a:spAutoFit/>
            </a:bodyPr>
            <a:lstStyle/>
            <a:p>
              <a:r>
                <a:rPr lang="en-ZA" sz="1950" dirty="0"/>
                <a:t>Archiving</a:t>
              </a:r>
            </a:p>
          </p:txBody>
        </p:sp>
        <p:sp>
          <p:nvSpPr>
            <p:cNvPr id="148" name="Oval 147" title="Circle Background">
              <a:extLst>
                <a:ext uri="{FF2B5EF4-FFF2-40B4-BE49-F238E27FC236}">
                  <a16:creationId xmlns:a16="http://schemas.microsoft.com/office/drawing/2014/main" id="{4E31A738-3B52-43C2-8B32-2277303D124B}"/>
                </a:ext>
              </a:extLst>
            </p:cNvPr>
            <p:cNvSpPr/>
            <p:nvPr/>
          </p:nvSpPr>
          <p:spPr>
            <a:xfrm>
              <a:off x="7478342" y="3448967"/>
              <a:ext cx="620238" cy="620238"/>
            </a:xfrm>
            <a:prstGeom prst="ellips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1463" dirty="0"/>
            </a:p>
          </p:txBody>
        </p:sp>
        <p:pic>
          <p:nvPicPr>
            <p:cNvPr id="149" name="Graphic 148">
              <a:extLst>
                <a:ext uri="{FF2B5EF4-FFF2-40B4-BE49-F238E27FC236}">
                  <a16:creationId xmlns:a16="http://schemas.microsoft.com/office/drawing/2014/main" id="{6C62B651-6E58-4820-9783-15710C7DD7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585734" y="3545213"/>
              <a:ext cx="405145" cy="540193"/>
            </a:xfrm>
            <a:prstGeom prst="rect">
              <a:avLst/>
            </a:prstGeom>
          </p:spPr>
        </p:pic>
        <p:sp>
          <p:nvSpPr>
            <p:cNvPr id="150" name="TextBox 149">
              <a:extLst>
                <a:ext uri="{FF2B5EF4-FFF2-40B4-BE49-F238E27FC236}">
                  <a16:creationId xmlns:a16="http://schemas.microsoft.com/office/drawing/2014/main" id="{B62D1277-EF45-4D1C-8CDC-4CFC7B612E5A}"/>
                </a:ext>
              </a:extLst>
            </p:cNvPr>
            <p:cNvSpPr txBox="1"/>
            <p:nvPr/>
          </p:nvSpPr>
          <p:spPr>
            <a:xfrm>
              <a:off x="9099103" y="5174512"/>
              <a:ext cx="1142080" cy="169356"/>
            </a:xfrm>
            <a:prstGeom prst="rect">
              <a:avLst/>
            </a:prstGeom>
            <a:noFill/>
          </p:spPr>
          <p:txBody>
            <a:bodyPr wrap="square" lIns="0" tIns="0" rIns="0" bIns="0" rtlCol="0">
              <a:spAutoFit/>
            </a:bodyPr>
            <a:lstStyle/>
            <a:p>
              <a:r>
                <a:rPr lang="en-ZA" sz="894" dirty="0"/>
                <a:t>(5, 7, or 15 years) </a:t>
              </a:r>
            </a:p>
          </p:txBody>
        </p:sp>
      </p:grpSp>
      <p:grpSp>
        <p:nvGrpSpPr>
          <p:cNvPr id="151" name="Group 150">
            <a:extLst>
              <a:ext uri="{FF2B5EF4-FFF2-40B4-BE49-F238E27FC236}">
                <a16:creationId xmlns:a16="http://schemas.microsoft.com/office/drawing/2014/main" id="{80AE0FF5-AC00-4D8D-A4BE-A5FD6D13DFB9}"/>
              </a:ext>
            </a:extLst>
          </p:cNvPr>
          <p:cNvGrpSpPr/>
          <p:nvPr/>
        </p:nvGrpSpPr>
        <p:grpSpPr>
          <a:xfrm>
            <a:off x="7740380" y="4657244"/>
            <a:ext cx="1296890" cy="902124"/>
            <a:chOff x="9814442" y="4614942"/>
            <a:chExt cx="1596172" cy="1110306"/>
          </a:xfrm>
        </p:grpSpPr>
        <p:sp>
          <p:nvSpPr>
            <p:cNvPr id="152" name="TextBox 151">
              <a:extLst>
                <a:ext uri="{FF2B5EF4-FFF2-40B4-BE49-F238E27FC236}">
                  <a16:creationId xmlns:a16="http://schemas.microsoft.com/office/drawing/2014/main" id="{EE961800-AD2A-4A1F-BE48-E06854A4FBA6}"/>
                </a:ext>
              </a:extLst>
            </p:cNvPr>
            <p:cNvSpPr txBox="1"/>
            <p:nvPr/>
          </p:nvSpPr>
          <p:spPr>
            <a:xfrm>
              <a:off x="9814442" y="4614942"/>
              <a:ext cx="1596172" cy="369332"/>
            </a:xfrm>
            <a:prstGeom prst="rect">
              <a:avLst/>
            </a:prstGeom>
            <a:noFill/>
          </p:spPr>
          <p:txBody>
            <a:bodyPr wrap="square" lIns="0" tIns="0" rIns="0" bIns="0" rtlCol="0">
              <a:spAutoFit/>
            </a:bodyPr>
            <a:lstStyle/>
            <a:p>
              <a:pPr algn="ctr"/>
              <a:r>
                <a:rPr lang="en-ZA" sz="1950" dirty="0"/>
                <a:t>Destruction</a:t>
              </a:r>
            </a:p>
          </p:txBody>
        </p:sp>
        <p:grpSp>
          <p:nvGrpSpPr>
            <p:cNvPr id="153" name="Group 152">
              <a:extLst>
                <a:ext uri="{FF2B5EF4-FFF2-40B4-BE49-F238E27FC236}">
                  <a16:creationId xmlns:a16="http://schemas.microsoft.com/office/drawing/2014/main" id="{37A0FED5-E84A-4578-8D49-E4F72A72F2EB}"/>
                </a:ext>
              </a:extLst>
            </p:cNvPr>
            <p:cNvGrpSpPr/>
            <p:nvPr/>
          </p:nvGrpSpPr>
          <p:grpSpPr>
            <a:xfrm>
              <a:off x="10295028" y="5013621"/>
              <a:ext cx="635000" cy="711627"/>
              <a:chOff x="10295028" y="4546785"/>
              <a:chExt cx="635000" cy="711627"/>
            </a:xfrm>
          </p:grpSpPr>
          <p:cxnSp>
            <p:nvCxnSpPr>
              <p:cNvPr id="154" name="Connector Milestone 1" title="Connecter Line">
                <a:extLst>
                  <a:ext uri="{FF2B5EF4-FFF2-40B4-BE49-F238E27FC236}">
                    <a16:creationId xmlns:a16="http://schemas.microsoft.com/office/drawing/2014/main" id="{916B1E0F-10C4-4F51-9EB5-37514F58FA4E}"/>
                  </a:ext>
                </a:extLst>
              </p:cNvPr>
              <p:cNvCxnSpPr>
                <a:cxnSpLocks/>
              </p:cNvCxnSpPr>
              <p:nvPr/>
            </p:nvCxnSpPr>
            <p:spPr>
              <a:xfrm>
                <a:off x="10295028" y="4546785"/>
                <a:ext cx="635000" cy="0"/>
              </a:xfrm>
              <a:prstGeom prst="line">
                <a:avLst/>
              </a:prstGeom>
              <a:ln w="19050">
                <a:solidFill>
                  <a:schemeClr val="tx2"/>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155" name="Group 154">
                <a:extLst>
                  <a:ext uri="{FF2B5EF4-FFF2-40B4-BE49-F238E27FC236}">
                    <a16:creationId xmlns:a16="http://schemas.microsoft.com/office/drawing/2014/main" id="{27FCC7FB-C056-4360-B655-14AA51E30CBA}"/>
                  </a:ext>
                </a:extLst>
              </p:cNvPr>
              <p:cNvGrpSpPr/>
              <p:nvPr/>
            </p:nvGrpSpPr>
            <p:grpSpPr>
              <a:xfrm>
                <a:off x="10302409" y="4638174"/>
                <a:ext cx="620238" cy="620238"/>
                <a:chOff x="9847690" y="4317630"/>
                <a:chExt cx="620238" cy="620238"/>
              </a:xfrm>
            </p:grpSpPr>
            <p:sp>
              <p:nvSpPr>
                <p:cNvPr id="156" name="Oval 155" title="Circle Background">
                  <a:extLst>
                    <a:ext uri="{FF2B5EF4-FFF2-40B4-BE49-F238E27FC236}">
                      <a16:creationId xmlns:a16="http://schemas.microsoft.com/office/drawing/2014/main" id="{B68BF47C-0649-491A-88BB-D2AC5478A09D}"/>
                    </a:ext>
                  </a:extLst>
                </p:cNvPr>
                <p:cNvSpPr/>
                <p:nvPr/>
              </p:nvSpPr>
              <p:spPr>
                <a:xfrm>
                  <a:off x="9847690" y="4317630"/>
                  <a:ext cx="620238" cy="620238"/>
                </a:xfrm>
                <a:prstGeom prst="ellips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1463" dirty="0"/>
                </a:p>
              </p:txBody>
            </p:sp>
            <p:grpSp>
              <p:nvGrpSpPr>
                <p:cNvPr id="157" name="Graphic 342">
                  <a:extLst>
                    <a:ext uri="{FF2B5EF4-FFF2-40B4-BE49-F238E27FC236}">
                      <a16:creationId xmlns:a16="http://schemas.microsoft.com/office/drawing/2014/main" id="{38158265-1B78-47FB-83D9-7419462D1982}"/>
                    </a:ext>
                  </a:extLst>
                </p:cNvPr>
                <p:cNvGrpSpPr/>
                <p:nvPr/>
              </p:nvGrpSpPr>
              <p:grpSpPr>
                <a:xfrm>
                  <a:off x="9935986" y="4412769"/>
                  <a:ext cx="448078" cy="448078"/>
                  <a:chOff x="10341841" y="4317816"/>
                  <a:chExt cx="489643" cy="489643"/>
                </a:xfrm>
                <a:solidFill>
                  <a:schemeClr val="bg1"/>
                </a:solidFill>
              </p:grpSpPr>
              <p:sp>
                <p:nvSpPr>
                  <p:cNvPr id="158" name="Freeform: Shape 157">
                    <a:extLst>
                      <a:ext uri="{FF2B5EF4-FFF2-40B4-BE49-F238E27FC236}">
                        <a16:creationId xmlns:a16="http://schemas.microsoft.com/office/drawing/2014/main" id="{41371ABE-03FA-47BC-BD93-82F3299EC466}"/>
                      </a:ext>
                    </a:extLst>
                  </p:cNvPr>
                  <p:cNvSpPr/>
                  <p:nvPr/>
                </p:nvSpPr>
                <p:spPr>
                  <a:xfrm>
                    <a:off x="10472402" y="4358620"/>
                    <a:ext cx="220339" cy="220339"/>
                  </a:xfrm>
                  <a:custGeom>
                    <a:avLst/>
                    <a:gdLst>
                      <a:gd name="connsiteX0" fmla="*/ 114261 w 220339"/>
                      <a:gd name="connsiteY0" fmla="*/ 0 h 220339"/>
                      <a:gd name="connsiteX1" fmla="*/ 5318 w 220339"/>
                      <a:gd name="connsiteY1" fmla="*/ 79743 h 220339"/>
                      <a:gd name="connsiteX2" fmla="*/ 48624 w 220339"/>
                      <a:gd name="connsiteY2" fmla="*/ 207617 h 220339"/>
                      <a:gd name="connsiteX3" fmla="*/ 49522 w 220339"/>
                      <a:gd name="connsiteY3" fmla="*/ 208286 h 220339"/>
                      <a:gd name="connsiteX4" fmla="*/ 179473 w 220339"/>
                      <a:gd name="connsiteY4" fmla="*/ 207935 h 220339"/>
                      <a:gd name="connsiteX5" fmla="*/ 179546 w 220339"/>
                      <a:gd name="connsiteY5" fmla="*/ 207854 h 220339"/>
                      <a:gd name="connsiteX6" fmla="*/ 223236 w 220339"/>
                      <a:gd name="connsiteY6" fmla="*/ 79951 h 220339"/>
                      <a:gd name="connsiteX7" fmla="*/ 114261 w 220339"/>
                      <a:gd name="connsiteY7" fmla="*/ 0 h 220339"/>
                      <a:gd name="connsiteX8" fmla="*/ 65231 w 220339"/>
                      <a:gd name="connsiteY8" fmla="*/ 198885 h 220339"/>
                      <a:gd name="connsiteX9" fmla="*/ 68242 w 220339"/>
                      <a:gd name="connsiteY9" fmla="*/ 196486 h 220339"/>
                      <a:gd name="connsiteX10" fmla="*/ 94487 w 220339"/>
                      <a:gd name="connsiteY10" fmla="*/ 183616 h 220339"/>
                      <a:gd name="connsiteX11" fmla="*/ 103325 w 220339"/>
                      <a:gd name="connsiteY11" fmla="*/ 169417 h 220339"/>
                      <a:gd name="connsiteX12" fmla="*/ 103325 w 220339"/>
                      <a:gd name="connsiteY12" fmla="*/ 166316 h 220339"/>
                      <a:gd name="connsiteX13" fmla="*/ 96568 w 220339"/>
                      <a:gd name="connsiteY13" fmla="*/ 155568 h 220339"/>
                      <a:gd name="connsiteX14" fmla="*/ 77260 w 220339"/>
                      <a:gd name="connsiteY14" fmla="*/ 131461 h 220339"/>
                      <a:gd name="connsiteX15" fmla="*/ 71817 w 220339"/>
                      <a:gd name="connsiteY15" fmla="*/ 125806 h 220339"/>
                      <a:gd name="connsiteX16" fmla="*/ 68887 w 220339"/>
                      <a:gd name="connsiteY16" fmla="*/ 120779 h 220339"/>
                      <a:gd name="connsiteX17" fmla="*/ 68887 w 220339"/>
                      <a:gd name="connsiteY17" fmla="*/ 114005 h 220339"/>
                      <a:gd name="connsiteX18" fmla="*/ 70911 w 220339"/>
                      <a:gd name="connsiteY18" fmla="*/ 109305 h 220339"/>
                      <a:gd name="connsiteX19" fmla="*/ 75211 w 220339"/>
                      <a:gd name="connsiteY19" fmla="*/ 102899 h 220339"/>
                      <a:gd name="connsiteX20" fmla="*/ 79610 w 220339"/>
                      <a:gd name="connsiteY20" fmla="*/ 85084 h 220339"/>
                      <a:gd name="connsiteX21" fmla="*/ 83519 w 220339"/>
                      <a:gd name="connsiteY21" fmla="*/ 69464 h 220339"/>
                      <a:gd name="connsiteX22" fmla="*/ 110931 w 220339"/>
                      <a:gd name="connsiteY22" fmla="*/ 74573 h 220339"/>
                      <a:gd name="connsiteX23" fmla="*/ 113934 w 220339"/>
                      <a:gd name="connsiteY23" fmla="*/ 74507 h 220339"/>
                      <a:gd name="connsiteX24" fmla="*/ 152673 w 220339"/>
                      <a:gd name="connsiteY24" fmla="*/ 103029 h 220339"/>
                      <a:gd name="connsiteX25" fmla="*/ 156957 w 220339"/>
                      <a:gd name="connsiteY25" fmla="*/ 109305 h 220339"/>
                      <a:gd name="connsiteX26" fmla="*/ 159634 w 220339"/>
                      <a:gd name="connsiteY26" fmla="*/ 114005 h 220339"/>
                      <a:gd name="connsiteX27" fmla="*/ 159634 w 220339"/>
                      <a:gd name="connsiteY27" fmla="*/ 120779 h 220339"/>
                      <a:gd name="connsiteX28" fmla="*/ 156084 w 220339"/>
                      <a:gd name="connsiteY28" fmla="*/ 125798 h 220339"/>
                      <a:gd name="connsiteX29" fmla="*/ 150600 w 220339"/>
                      <a:gd name="connsiteY29" fmla="*/ 131510 h 220339"/>
                      <a:gd name="connsiteX30" fmla="*/ 131912 w 220339"/>
                      <a:gd name="connsiteY30" fmla="*/ 155584 h 220339"/>
                      <a:gd name="connsiteX31" fmla="*/ 125196 w 220339"/>
                      <a:gd name="connsiteY31" fmla="*/ 166316 h 220339"/>
                      <a:gd name="connsiteX32" fmla="*/ 125196 w 220339"/>
                      <a:gd name="connsiteY32" fmla="*/ 169743 h 220339"/>
                      <a:gd name="connsiteX33" fmla="*/ 133846 w 220339"/>
                      <a:gd name="connsiteY33" fmla="*/ 183779 h 220339"/>
                      <a:gd name="connsiteX34" fmla="*/ 158924 w 220339"/>
                      <a:gd name="connsiteY34" fmla="*/ 196673 h 220339"/>
                      <a:gd name="connsiteX35" fmla="*/ 162621 w 220339"/>
                      <a:gd name="connsiteY35" fmla="*/ 199334 h 220339"/>
                      <a:gd name="connsiteX36" fmla="*/ 65231 w 220339"/>
                      <a:gd name="connsiteY36" fmla="*/ 198926 h 220339"/>
                      <a:gd name="connsiteX37" fmla="*/ 65231 w 220339"/>
                      <a:gd name="connsiteY37" fmla="*/ 198885 h 220339"/>
                      <a:gd name="connsiteX38" fmla="*/ 176217 w 220339"/>
                      <a:gd name="connsiteY38" fmla="*/ 189990 h 220339"/>
                      <a:gd name="connsiteX39" fmla="*/ 166261 w 220339"/>
                      <a:gd name="connsiteY39" fmla="*/ 182066 h 220339"/>
                      <a:gd name="connsiteX40" fmla="*/ 141517 w 220339"/>
                      <a:gd name="connsiteY40" fmla="*/ 169743 h 220339"/>
                      <a:gd name="connsiteX41" fmla="*/ 141517 w 220339"/>
                      <a:gd name="connsiteY41" fmla="*/ 168927 h 220339"/>
                      <a:gd name="connsiteX42" fmla="*/ 165241 w 220339"/>
                      <a:gd name="connsiteY42" fmla="*/ 139459 h 220339"/>
                      <a:gd name="connsiteX43" fmla="*/ 175956 w 220339"/>
                      <a:gd name="connsiteY43" fmla="*/ 120779 h 220339"/>
                      <a:gd name="connsiteX44" fmla="*/ 175956 w 220339"/>
                      <a:gd name="connsiteY44" fmla="*/ 114005 h 220339"/>
                      <a:gd name="connsiteX45" fmla="*/ 168342 w 220339"/>
                      <a:gd name="connsiteY45" fmla="*/ 97382 h 220339"/>
                      <a:gd name="connsiteX46" fmla="*/ 113934 w 220339"/>
                      <a:gd name="connsiteY46" fmla="*/ 58210 h 220339"/>
                      <a:gd name="connsiteX47" fmla="*/ 109691 w 220339"/>
                      <a:gd name="connsiteY47" fmla="*/ 58317 h 220339"/>
                      <a:gd name="connsiteX48" fmla="*/ 88595 w 220339"/>
                      <a:gd name="connsiteY48" fmla="*/ 53551 h 220339"/>
                      <a:gd name="connsiteX49" fmla="*/ 82589 w 220339"/>
                      <a:gd name="connsiteY49" fmla="*/ 48352 h 220339"/>
                      <a:gd name="connsiteX50" fmla="*/ 71507 w 220339"/>
                      <a:gd name="connsiteY50" fmla="*/ 45676 h 220339"/>
                      <a:gd name="connsiteX51" fmla="*/ 65794 w 220339"/>
                      <a:gd name="connsiteY51" fmla="*/ 55207 h 220339"/>
                      <a:gd name="connsiteX52" fmla="*/ 66888 w 220339"/>
                      <a:gd name="connsiteY52" fmla="*/ 62821 h 220339"/>
                      <a:gd name="connsiteX53" fmla="*/ 64627 w 220339"/>
                      <a:gd name="connsiteY53" fmla="*/ 78588 h 220339"/>
                      <a:gd name="connsiteX54" fmla="*/ 59404 w 220339"/>
                      <a:gd name="connsiteY54" fmla="*/ 97561 h 220339"/>
                      <a:gd name="connsiteX55" fmla="*/ 52549 w 220339"/>
                      <a:gd name="connsiteY55" fmla="*/ 114030 h 220339"/>
                      <a:gd name="connsiteX56" fmla="*/ 52549 w 220339"/>
                      <a:gd name="connsiteY56" fmla="*/ 120803 h 220339"/>
                      <a:gd name="connsiteX57" fmla="*/ 62628 w 220339"/>
                      <a:gd name="connsiteY57" fmla="*/ 139491 h 220339"/>
                      <a:gd name="connsiteX58" fmla="*/ 87110 w 220339"/>
                      <a:gd name="connsiteY58" fmla="*/ 169049 h 220339"/>
                      <a:gd name="connsiteX59" fmla="*/ 60718 w 220339"/>
                      <a:gd name="connsiteY59" fmla="*/ 181984 h 220339"/>
                      <a:gd name="connsiteX60" fmla="*/ 51741 w 220339"/>
                      <a:gd name="connsiteY60" fmla="*/ 189508 h 220339"/>
                      <a:gd name="connsiteX61" fmla="*/ 22229 w 220339"/>
                      <a:gd name="connsiteY61" fmla="*/ 80737 h 220339"/>
                      <a:gd name="connsiteX62" fmla="*/ 114640 w 220339"/>
                      <a:gd name="connsiteY62" fmla="*/ 16222 h 220339"/>
                      <a:gd name="connsiteX63" fmla="*/ 206575 w 220339"/>
                      <a:gd name="connsiteY63" fmla="*/ 81414 h 220339"/>
                      <a:gd name="connsiteX64" fmla="*/ 176266 w 220339"/>
                      <a:gd name="connsiteY64" fmla="*/ 189965 h 220339"/>
                      <a:gd name="connsiteX65" fmla="*/ 176217 w 220339"/>
                      <a:gd name="connsiteY65" fmla="*/ 189990 h 22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220339" h="220339">
                        <a:moveTo>
                          <a:pt x="114261" y="0"/>
                        </a:moveTo>
                        <a:cubicBezTo>
                          <a:pt x="64435" y="-44"/>
                          <a:pt x="20337" y="32234"/>
                          <a:pt x="5318" y="79743"/>
                        </a:cubicBezTo>
                        <a:cubicBezTo>
                          <a:pt x="-9702" y="127250"/>
                          <a:pt x="7828" y="179011"/>
                          <a:pt x="48624" y="207617"/>
                        </a:cubicBezTo>
                        <a:cubicBezTo>
                          <a:pt x="48907" y="207861"/>
                          <a:pt x="49207" y="208085"/>
                          <a:pt x="49522" y="208286"/>
                        </a:cubicBezTo>
                        <a:cubicBezTo>
                          <a:pt x="88646" y="235366"/>
                          <a:pt x="140494" y="235225"/>
                          <a:pt x="179473" y="207935"/>
                        </a:cubicBezTo>
                        <a:lnTo>
                          <a:pt x="179546" y="207854"/>
                        </a:lnTo>
                        <a:cubicBezTo>
                          <a:pt x="220495" y="179347"/>
                          <a:pt x="238188" y="127552"/>
                          <a:pt x="223236" y="79951"/>
                        </a:cubicBezTo>
                        <a:cubicBezTo>
                          <a:pt x="208285" y="32350"/>
                          <a:pt x="164154" y="-27"/>
                          <a:pt x="114261" y="0"/>
                        </a:cubicBezTo>
                        <a:close/>
                        <a:moveTo>
                          <a:pt x="65231" y="198885"/>
                        </a:moveTo>
                        <a:cubicBezTo>
                          <a:pt x="66111" y="197942"/>
                          <a:pt x="67127" y="197134"/>
                          <a:pt x="68242" y="196486"/>
                        </a:cubicBezTo>
                        <a:lnTo>
                          <a:pt x="94487" y="183616"/>
                        </a:lnTo>
                        <a:cubicBezTo>
                          <a:pt x="99870" y="180923"/>
                          <a:pt x="103286" y="175436"/>
                          <a:pt x="103325" y="169417"/>
                        </a:cubicBezTo>
                        <a:lnTo>
                          <a:pt x="103325" y="166316"/>
                        </a:lnTo>
                        <a:cubicBezTo>
                          <a:pt x="103312" y="161736"/>
                          <a:pt x="100689" y="157565"/>
                          <a:pt x="96568" y="155568"/>
                        </a:cubicBezTo>
                        <a:cubicBezTo>
                          <a:pt x="86885" y="150781"/>
                          <a:pt x="79817" y="141955"/>
                          <a:pt x="77260" y="131461"/>
                        </a:cubicBezTo>
                        <a:cubicBezTo>
                          <a:pt x="76531" y="128770"/>
                          <a:pt x="74478" y="126637"/>
                          <a:pt x="71817" y="125806"/>
                        </a:cubicBezTo>
                        <a:cubicBezTo>
                          <a:pt x="69857" y="124938"/>
                          <a:pt x="68676" y="122911"/>
                          <a:pt x="68887" y="120779"/>
                        </a:cubicBezTo>
                        <a:lnTo>
                          <a:pt x="68887" y="114005"/>
                        </a:lnTo>
                        <a:cubicBezTo>
                          <a:pt x="68667" y="112189"/>
                          <a:pt x="69439" y="110393"/>
                          <a:pt x="70911" y="109305"/>
                        </a:cubicBezTo>
                        <a:cubicBezTo>
                          <a:pt x="73327" y="108024"/>
                          <a:pt x="74941" y="105619"/>
                          <a:pt x="75211" y="102899"/>
                        </a:cubicBezTo>
                        <a:cubicBezTo>
                          <a:pt x="75768" y="96772"/>
                          <a:pt x="77252" y="90765"/>
                          <a:pt x="79610" y="85084"/>
                        </a:cubicBezTo>
                        <a:cubicBezTo>
                          <a:pt x="81832" y="80151"/>
                          <a:pt x="83156" y="74862"/>
                          <a:pt x="83519" y="69464"/>
                        </a:cubicBezTo>
                        <a:cubicBezTo>
                          <a:pt x="91997" y="73701"/>
                          <a:pt x="101496" y="75471"/>
                          <a:pt x="110931" y="74573"/>
                        </a:cubicBezTo>
                        <a:cubicBezTo>
                          <a:pt x="111894" y="74491"/>
                          <a:pt x="112865" y="74507"/>
                          <a:pt x="113934" y="74507"/>
                        </a:cubicBezTo>
                        <a:cubicBezTo>
                          <a:pt x="145353" y="74507"/>
                          <a:pt x="151139" y="89752"/>
                          <a:pt x="152673" y="103029"/>
                        </a:cubicBezTo>
                        <a:cubicBezTo>
                          <a:pt x="152981" y="105699"/>
                          <a:pt x="154583" y="108046"/>
                          <a:pt x="156957" y="109305"/>
                        </a:cubicBezTo>
                        <a:cubicBezTo>
                          <a:pt x="158687" y="110219"/>
                          <a:pt x="159730" y="112052"/>
                          <a:pt x="159634" y="114005"/>
                        </a:cubicBezTo>
                        <a:lnTo>
                          <a:pt x="159634" y="120779"/>
                        </a:lnTo>
                        <a:cubicBezTo>
                          <a:pt x="159728" y="123064"/>
                          <a:pt x="158270" y="125125"/>
                          <a:pt x="156084" y="125798"/>
                        </a:cubicBezTo>
                        <a:cubicBezTo>
                          <a:pt x="153393" y="126627"/>
                          <a:pt x="151320" y="128787"/>
                          <a:pt x="150600" y="131510"/>
                        </a:cubicBezTo>
                        <a:cubicBezTo>
                          <a:pt x="148247" y="141908"/>
                          <a:pt x="141401" y="150726"/>
                          <a:pt x="131912" y="155584"/>
                        </a:cubicBezTo>
                        <a:cubicBezTo>
                          <a:pt x="127811" y="157588"/>
                          <a:pt x="125206" y="161750"/>
                          <a:pt x="125196" y="166316"/>
                        </a:cubicBezTo>
                        <a:lnTo>
                          <a:pt x="125196" y="169743"/>
                        </a:lnTo>
                        <a:cubicBezTo>
                          <a:pt x="125205" y="175678"/>
                          <a:pt x="128548" y="181104"/>
                          <a:pt x="133846" y="183779"/>
                        </a:cubicBezTo>
                        <a:lnTo>
                          <a:pt x="158924" y="196673"/>
                        </a:lnTo>
                        <a:cubicBezTo>
                          <a:pt x="160279" y="197376"/>
                          <a:pt x="161524" y="198272"/>
                          <a:pt x="162621" y="199334"/>
                        </a:cubicBezTo>
                        <a:cubicBezTo>
                          <a:pt x="132430" y="216662"/>
                          <a:pt x="95275" y="216506"/>
                          <a:pt x="65231" y="198926"/>
                        </a:cubicBezTo>
                        <a:lnTo>
                          <a:pt x="65231" y="198885"/>
                        </a:lnTo>
                        <a:close/>
                        <a:moveTo>
                          <a:pt x="176217" y="189990"/>
                        </a:moveTo>
                        <a:cubicBezTo>
                          <a:pt x="173469" y="186701"/>
                          <a:pt x="170082" y="184006"/>
                          <a:pt x="166261" y="182066"/>
                        </a:cubicBezTo>
                        <a:lnTo>
                          <a:pt x="141517" y="169743"/>
                        </a:lnTo>
                        <a:lnTo>
                          <a:pt x="141517" y="168927"/>
                        </a:lnTo>
                        <a:cubicBezTo>
                          <a:pt x="152893" y="162488"/>
                          <a:pt x="161380" y="151947"/>
                          <a:pt x="165241" y="139459"/>
                        </a:cubicBezTo>
                        <a:cubicBezTo>
                          <a:pt x="171904" y="135604"/>
                          <a:pt x="175992" y="128476"/>
                          <a:pt x="175956" y="120779"/>
                        </a:cubicBezTo>
                        <a:lnTo>
                          <a:pt x="175956" y="114005"/>
                        </a:lnTo>
                        <a:cubicBezTo>
                          <a:pt x="176042" y="107602"/>
                          <a:pt x="173247" y="101499"/>
                          <a:pt x="168342" y="97382"/>
                        </a:cubicBezTo>
                        <a:cubicBezTo>
                          <a:pt x="165077" y="78678"/>
                          <a:pt x="152624" y="58210"/>
                          <a:pt x="113934" y="58210"/>
                        </a:cubicBezTo>
                        <a:cubicBezTo>
                          <a:pt x="112506" y="58210"/>
                          <a:pt x="111078" y="58210"/>
                          <a:pt x="109691" y="58317"/>
                        </a:cubicBezTo>
                        <a:cubicBezTo>
                          <a:pt x="102324" y="59126"/>
                          <a:pt x="94898" y="57448"/>
                          <a:pt x="88595" y="53551"/>
                        </a:cubicBezTo>
                        <a:cubicBezTo>
                          <a:pt x="86374" y="52089"/>
                          <a:pt x="84354" y="50341"/>
                          <a:pt x="82589" y="48352"/>
                        </a:cubicBezTo>
                        <a:cubicBezTo>
                          <a:pt x="79905" y="45089"/>
                          <a:pt x="75385" y="43997"/>
                          <a:pt x="71507" y="45676"/>
                        </a:cubicBezTo>
                        <a:cubicBezTo>
                          <a:pt x="67708" y="47244"/>
                          <a:pt x="65386" y="51117"/>
                          <a:pt x="65794" y="55207"/>
                        </a:cubicBezTo>
                        <a:cubicBezTo>
                          <a:pt x="66013" y="57764"/>
                          <a:pt x="66378" y="60306"/>
                          <a:pt x="66888" y="62821"/>
                        </a:cubicBezTo>
                        <a:cubicBezTo>
                          <a:pt x="67760" y="68184"/>
                          <a:pt x="66972" y="73686"/>
                          <a:pt x="64627" y="78588"/>
                        </a:cubicBezTo>
                        <a:cubicBezTo>
                          <a:pt x="62067" y="84658"/>
                          <a:pt x="60311" y="91036"/>
                          <a:pt x="59404" y="97561"/>
                        </a:cubicBezTo>
                        <a:cubicBezTo>
                          <a:pt x="54838" y="101796"/>
                          <a:pt x="52337" y="107806"/>
                          <a:pt x="52549" y="114030"/>
                        </a:cubicBezTo>
                        <a:lnTo>
                          <a:pt x="52549" y="120803"/>
                        </a:lnTo>
                        <a:cubicBezTo>
                          <a:pt x="52339" y="128383"/>
                          <a:pt x="56179" y="135502"/>
                          <a:pt x="62628" y="139491"/>
                        </a:cubicBezTo>
                        <a:cubicBezTo>
                          <a:pt x="66797" y="152064"/>
                          <a:pt x="75534" y="162612"/>
                          <a:pt x="87110" y="169049"/>
                        </a:cubicBezTo>
                        <a:lnTo>
                          <a:pt x="60718" y="181984"/>
                        </a:lnTo>
                        <a:cubicBezTo>
                          <a:pt x="57266" y="183886"/>
                          <a:pt x="54216" y="186442"/>
                          <a:pt x="51741" y="189508"/>
                        </a:cubicBezTo>
                        <a:cubicBezTo>
                          <a:pt x="19936" y="163112"/>
                          <a:pt x="8126" y="119590"/>
                          <a:pt x="22229" y="80737"/>
                        </a:cubicBezTo>
                        <a:cubicBezTo>
                          <a:pt x="36331" y="41886"/>
                          <a:pt x="73308" y="16071"/>
                          <a:pt x="114640" y="16222"/>
                        </a:cubicBezTo>
                        <a:cubicBezTo>
                          <a:pt x="155972" y="16374"/>
                          <a:pt x="192758" y="42459"/>
                          <a:pt x="206575" y="81414"/>
                        </a:cubicBezTo>
                        <a:cubicBezTo>
                          <a:pt x="220392" y="120368"/>
                          <a:pt x="208265" y="163804"/>
                          <a:pt x="176266" y="189965"/>
                        </a:cubicBezTo>
                        <a:lnTo>
                          <a:pt x="176217" y="189990"/>
                        </a:lnTo>
                        <a:close/>
                      </a:path>
                    </a:pathLst>
                  </a:custGeom>
                  <a:grpFill/>
                  <a:ln w="8096" cap="flat">
                    <a:noFill/>
                    <a:prstDash val="solid"/>
                    <a:miter/>
                  </a:ln>
                </p:spPr>
                <p:txBody>
                  <a:bodyPr rtlCol="0" anchor="ctr"/>
                  <a:lstStyle/>
                  <a:p>
                    <a:endParaRPr lang="en-AU" sz="1463"/>
                  </a:p>
                </p:txBody>
              </p:sp>
              <p:sp>
                <p:nvSpPr>
                  <p:cNvPr id="159" name="Freeform: Shape 158">
                    <a:extLst>
                      <a:ext uri="{FF2B5EF4-FFF2-40B4-BE49-F238E27FC236}">
                        <a16:creationId xmlns:a16="http://schemas.microsoft.com/office/drawing/2014/main" id="{5B90DF28-C0F4-4D32-AEBE-790A4BE2FDB1}"/>
                      </a:ext>
                    </a:extLst>
                  </p:cNvPr>
                  <p:cNvSpPr/>
                  <p:nvPr/>
                </p:nvSpPr>
                <p:spPr>
                  <a:xfrm>
                    <a:off x="10341841" y="4317816"/>
                    <a:ext cx="489643" cy="334590"/>
                  </a:xfrm>
                  <a:custGeom>
                    <a:avLst/>
                    <a:gdLst>
                      <a:gd name="connsiteX0" fmla="*/ 481482 w 489643"/>
                      <a:gd name="connsiteY0" fmla="*/ 252982 h 334589"/>
                      <a:gd name="connsiteX1" fmla="*/ 473322 w 489643"/>
                      <a:gd name="connsiteY1" fmla="*/ 261143 h 334589"/>
                      <a:gd name="connsiteX2" fmla="*/ 473322 w 489643"/>
                      <a:gd name="connsiteY2" fmla="*/ 285625 h 334589"/>
                      <a:gd name="connsiteX3" fmla="*/ 432518 w 489643"/>
                      <a:gd name="connsiteY3" fmla="*/ 285625 h 334589"/>
                      <a:gd name="connsiteX4" fmla="*/ 432518 w 489643"/>
                      <a:gd name="connsiteY4" fmla="*/ 24482 h 334589"/>
                      <a:gd name="connsiteX5" fmla="*/ 408036 w 489643"/>
                      <a:gd name="connsiteY5" fmla="*/ 0 h 334589"/>
                      <a:gd name="connsiteX6" fmla="*/ 81607 w 489643"/>
                      <a:gd name="connsiteY6" fmla="*/ 0 h 334589"/>
                      <a:gd name="connsiteX7" fmla="*/ 57125 w 489643"/>
                      <a:gd name="connsiteY7" fmla="*/ 24482 h 334589"/>
                      <a:gd name="connsiteX8" fmla="*/ 57125 w 489643"/>
                      <a:gd name="connsiteY8" fmla="*/ 285625 h 334589"/>
                      <a:gd name="connsiteX9" fmla="*/ 16321 w 489643"/>
                      <a:gd name="connsiteY9" fmla="*/ 285625 h 334589"/>
                      <a:gd name="connsiteX10" fmla="*/ 16321 w 489643"/>
                      <a:gd name="connsiteY10" fmla="*/ 261143 h 334589"/>
                      <a:gd name="connsiteX11" fmla="*/ 8161 w 489643"/>
                      <a:gd name="connsiteY11" fmla="*/ 252982 h 334589"/>
                      <a:gd name="connsiteX12" fmla="*/ 0 w 489643"/>
                      <a:gd name="connsiteY12" fmla="*/ 261143 h 334589"/>
                      <a:gd name="connsiteX13" fmla="*/ 0 w 489643"/>
                      <a:gd name="connsiteY13" fmla="*/ 326429 h 334589"/>
                      <a:gd name="connsiteX14" fmla="*/ 8161 w 489643"/>
                      <a:gd name="connsiteY14" fmla="*/ 334590 h 334589"/>
                      <a:gd name="connsiteX15" fmla="*/ 16321 w 489643"/>
                      <a:gd name="connsiteY15" fmla="*/ 326429 h 334589"/>
                      <a:gd name="connsiteX16" fmla="*/ 16321 w 489643"/>
                      <a:gd name="connsiteY16" fmla="*/ 301947 h 334589"/>
                      <a:gd name="connsiteX17" fmla="*/ 473322 w 489643"/>
                      <a:gd name="connsiteY17" fmla="*/ 301947 h 334589"/>
                      <a:gd name="connsiteX18" fmla="*/ 473322 w 489643"/>
                      <a:gd name="connsiteY18" fmla="*/ 326429 h 334589"/>
                      <a:gd name="connsiteX19" fmla="*/ 481482 w 489643"/>
                      <a:gd name="connsiteY19" fmla="*/ 334590 h 334589"/>
                      <a:gd name="connsiteX20" fmla="*/ 489643 w 489643"/>
                      <a:gd name="connsiteY20" fmla="*/ 326429 h 334589"/>
                      <a:gd name="connsiteX21" fmla="*/ 489643 w 489643"/>
                      <a:gd name="connsiteY21" fmla="*/ 261143 h 334589"/>
                      <a:gd name="connsiteX22" fmla="*/ 481482 w 489643"/>
                      <a:gd name="connsiteY22" fmla="*/ 252982 h 334589"/>
                      <a:gd name="connsiteX23" fmla="*/ 73446 w 489643"/>
                      <a:gd name="connsiteY23" fmla="*/ 24482 h 334589"/>
                      <a:gd name="connsiteX24" fmla="*/ 81607 w 489643"/>
                      <a:gd name="connsiteY24" fmla="*/ 16321 h 334589"/>
                      <a:gd name="connsiteX25" fmla="*/ 408036 w 489643"/>
                      <a:gd name="connsiteY25" fmla="*/ 16321 h 334589"/>
                      <a:gd name="connsiteX26" fmla="*/ 416197 w 489643"/>
                      <a:gd name="connsiteY26" fmla="*/ 24482 h 334589"/>
                      <a:gd name="connsiteX27" fmla="*/ 416197 w 489643"/>
                      <a:gd name="connsiteY27" fmla="*/ 285625 h 334589"/>
                      <a:gd name="connsiteX28" fmla="*/ 73446 w 489643"/>
                      <a:gd name="connsiteY28" fmla="*/ 285625 h 334589"/>
                      <a:gd name="connsiteX29" fmla="*/ 73446 w 489643"/>
                      <a:gd name="connsiteY29" fmla="*/ 24482 h 334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89643" h="334589">
                        <a:moveTo>
                          <a:pt x="481482" y="252982"/>
                        </a:moveTo>
                        <a:cubicBezTo>
                          <a:pt x="476975" y="252982"/>
                          <a:pt x="473322" y="256636"/>
                          <a:pt x="473322" y="261143"/>
                        </a:cubicBezTo>
                        <a:lnTo>
                          <a:pt x="473322" y="285625"/>
                        </a:lnTo>
                        <a:lnTo>
                          <a:pt x="432518" y="285625"/>
                        </a:lnTo>
                        <a:lnTo>
                          <a:pt x="432518" y="24482"/>
                        </a:lnTo>
                        <a:cubicBezTo>
                          <a:pt x="432518" y="10961"/>
                          <a:pt x="421557" y="0"/>
                          <a:pt x="408036" y="0"/>
                        </a:cubicBezTo>
                        <a:lnTo>
                          <a:pt x="81607" y="0"/>
                        </a:lnTo>
                        <a:cubicBezTo>
                          <a:pt x="68086" y="0"/>
                          <a:pt x="57125" y="10961"/>
                          <a:pt x="57125" y="24482"/>
                        </a:cubicBezTo>
                        <a:lnTo>
                          <a:pt x="57125" y="285625"/>
                        </a:lnTo>
                        <a:lnTo>
                          <a:pt x="16321" y="285625"/>
                        </a:lnTo>
                        <a:lnTo>
                          <a:pt x="16321" y="261143"/>
                        </a:lnTo>
                        <a:cubicBezTo>
                          <a:pt x="16321" y="256636"/>
                          <a:pt x="12668" y="252982"/>
                          <a:pt x="8161" y="252982"/>
                        </a:cubicBezTo>
                        <a:cubicBezTo>
                          <a:pt x="3654" y="252982"/>
                          <a:pt x="0" y="256636"/>
                          <a:pt x="0" y="261143"/>
                        </a:cubicBezTo>
                        <a:lnTo>
                          <a:pt x="0" y="326429"/>
                        </a:lnTo>
                        <a:cubicBezTo>
                          <a:pt x="0" y="330936"/>
                          <a:pt x="3654" y="334590"/>
                          <a:pt x="8161" y="334590"/>
                        </a:cubicBezTo>
                        <a:cubicBezTo>
                          <a:pt x="12668" y="334590"/>
                          <a:pt x="16321" y="330936"/>
                          <a:pt x="16321" y="326429"/>
                        </a:cubicBezTo>
                        <a:lnTo>
                          <a:pt x="16321" y="301947"/>
                        </a:lnTo>
                        <a:lnTo>
                          <a:pt x="473322" y="301947"/>
                        </a:lnTo>
                        <a:lnTo>
                          <a:pt x="473322" y="326429"/>
                        </a:lnTo>
                        <a:cubicBezTo>
                          <a:pt x="473322" y="330936"/>
                          <a:pt x="476975" y="334590"/>
                          <a:pt x="481482" y="334590"/>
                        </a:cubicBezTo>
                        <a:cubicBezTo>
                          <a:pt x="485989" y="334590"/>
                          <a:pt x="489643" y="330936"/>
                          <a:pt x="489643" y="326429"/>
                        </a:cubicBezTo>
                        <a:lnTo>
                          <a:pt x="489643" y="261143"/>
                        </a:lnTo>
                        <a:cubicBezTo>
                          <a:pt x="489643" y="256636"/>
                          <a:pt x="485989" y="252982"/>
                          <a:pt x="481482" y="252982"/>
                        </a:cubicBezTo>
                        <a:close/>
                        <a:moveTo>
                          <a:pt x="73446" y="24482"/>
                        </a:moveTo>
                        <a:cubicBezTo>
                          <a:pt x="73446" y="19975"/>
                          <a:pt x="77100" y="16321"/>
                          <a:pt x="81607" y="16321"/>
                        </a:cubicBezTo>
                        <a:lnTo>
                          <a:pt x="408036" y="16321"/>
                        </a:lnTo>
                        <a:cubicBezTo>
                          <a:pt x="412543" y="16321"/>
                          <a:pt x="416197" y="19975"/>
                          <a:pt x="416197" y="24482"/>
                        </a:cubicBezTo>
                        <a:lnTo>
                          <a:pt x="416197" y="285625"/>
                        </a:lnTo>
                        <a:lnTo>
                          <a:pt x="73446" y="285625"/>
                        </a:lnTo>
                        <a:lnTo>
                          <a:pt x="73446" y="24482"/>
                        </a:lnTo>
                        <a:close/>
                      </a:path>
                    </a:pathLst>
                  </a:custGeom>
                  <a:grpFill/>
                  <a:ln w="8096" cap="flat">
                    <a:noFill/>
                    <a:prstDash val="solid"/>
                    <a:miter/>
                  </a:ln>
                </p:spPr>
                <p:txBody>
                  <a:bodyPr rtlCol="0" anchor="ctr"/>
                  <a:lstStyle/>
                  <a:p>
                    <a:endParaRPr lang="en-AU" sz="1463"/>
                  </a:p>
                </p:txBody>
              </p:sp>
              <p:sp>
                <p:nvSpPr>
                  <p:cNvPr id="160" name="Freeform: Shape 159">
                    <a:extLst>
                      <a:ext uri="{FF2B5EF4-FFF2-40B4-BE49-F238E27FC236}">
                        <a16:creationId xmlns:a16="http://schemas.microsoft.com/office/drawing/2014/main" id="{50FB4EB0-C158-4881-8A1D-B510090A8063}"/>
                      </a:ext>
                    </a:extLst>
                  </p:cNvPr>
                  <p:cNvSpPr/>
                  <p:nvPr/>
                </p:nvSpPr>
                <p:spPr>
                  <a:xfrm>
                    <a:off x="10398966" y="4636084"/>
                    <a:ext cx="16321" cy="171375"/>
                  </a:xfrm>
                  <a:custGeom>
                    <a:avLst/>
                    <a:gdLst>
                      <a:gd name="connsiteX0" fmla="*/ 16321 w 16321"/>
                      <a:gd name="connsiteY0" fmla="*/ 163214 h 171375"/>
                      <a:gd name="connsiteX1" fmla="*/ 16321 w 16321"/>
                      <a:gd name="connsiteY1" fmla="*/ 8161 h 171375"/>
                      <a:gd name="connsiteX2" fmla="*/ 8161 w 16321"/>
                      <a:gd name="connsiteY2" fmla="*/ 0 h 171375"/>
                      <a:gd name="connsiteX3" fmla="*/ 0 w 16321"/>
                      <a:gd name="connsiteY3" fmla="*/ 8161 h 171375"/>
                      <a:gd name="connsiteX4" fmla="*/ 0 w 16321"/>
                      <a:gd name="connsiteY4" fmla="*/ 163214 h 171375"/>
                      <a:gd name="connsiteX5" fmla="*/ 8161 w 16321"/>
                      <a:gd name="connsiteY5" fmla="*/ 171375 h 171375"/>
                      <a:gd name="connsiteX6" fmla="*/ 16321 w 16321"/>
                      <a:gd name="connsiteY6" fmla="*/ 163214 h 17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71375">
                        <a:moveTo>
                          <a:pt x="16321" y="163214"/>
                        </a:moveTo>
                        <a:lnTo>
                          <a:pt x="16321" y="8161"/>
                        </a:lnTo>
                        <a:cubicBezTo>
                          <a:pt x="16321" y="3654"/>
                          <a:pt x="12668" y="0"/>
                          <a:pt x="8161" y="0"/>
                        </a:cubicBezTo>
                        <a:cubicBezTo>
                          <a:pt x="3654" y="0"/>
                          <a:pt x="0" y="3654"/>
                          <a:pt x="0" y="8161"/>
                        </a:cubicBezTo>
                        <a:lnTo>
                          <a:pt x="0" y="163214"/>
                        </a:lnTo>
                        <a:cubicBezTo>
                          <a:pt x="0" y="167722"/>
                          <a:pt x="3654" y="171375"/>
                          <a:pt x="8161" y="171375"/>
                        </a:cubicBezTo>
                        <a:cubicBezTo>
                          <a:pt x="12668" y="171375"/>
                          <a:pt x="16321" y="167722"/>
                          <a:pt x="16321" y="163214"/>
                        </a:cubicBezTo>
                        <a:close/>
                      </a:path>
                    </a:pathLst>
                  </a:custGeom>
                  <a:grpFill/>
                  <a:ln w="8096" cap="flat">
                    <a:noFill/>
                    <a:prstDash val="solid"/>
                    <a:miter/>
                  </a:ln>
                </p:spPr>
                <p:txBody>
                  <a:bodyPr rtlCol="0" anchor="ctr"/>
                  <a:lstStyle/>
                  <a:p>
                    <a:endParaRPr lang="en-AU" sz="1463"/>
                  </a:p>
                </p:txBody>
              </p:sp>
              <p:sp>
                <p:nvSpPr>
                  <p:cNvPr id="161" name="Freeform: Shape 160">
                    <a:extLst>
                      <a:ext uri="{FF2B5EF4-FFF2-40B4-BE49-F238E27FC236}">
                        <a16:creationId xmlns:a16="http://schemas.microsoft.com/office/drawing/2014/main" id="{45225EE8-3E56-4627-82AB-C0D2B4A7C5C1}"/>
                      </a:ext>
                    </a:extLst>
                  </p:cNvPr>
                  <p:cNvSpPr/>
                  <p:nvPr/>
                </p:nvSpPr>
                <p:spPr>
                  <a:xfrm>
                    <a:off x="10464252" y="4636084"/>
                    <a:ext cx="16321" cy="171375"/>
                  </a:xfrm>
                  <a:custGeom>
                    <a:avLst/>
                    <a:gdLst>
                      <a:gd name="connsiteX0" fmla="*/ 16321 w 16321"/>
                      <a:gd name="connsiteY0" fmla="*/ 163214 h 171375"/>
                      <a:gd name="connsiteX1" fmla="*/ 16321 w 16321"/>
                      <a:gd name="connsiteY1" fmla="*/ 8161 h 171375"/>
                      <a:gd name="connsiteX2" fmla="*/ 8161 w 16321"/>
                      <a:gd name="connsiteY2" fmla="*/ 0 h 171375"/>
                      <a:gd name="connsiteX3" fmla="*/ 0 w 16321"/>
                      <a:gd name="connsiteY3" fmla="*/ 8161 h 171375"/>
                      <a:gd name="connsiteX4" fmla="*/ 0 w 16321"/>
                      <a:gd name="connsiteY4" fmla="*/ 163214 h 171375"/>
                      <a:gd name="connsiteX5" fmla="*/ 8161 w 16321"/>
                      <a:gd name="connsiteY5" fmla="*/ 171375 h 171375"/>
                      <a:gd name="connsiteX6" fmla="*/ 16321 w 16321"/>
                      <a:gd name="connsiteY6" fmla="*/ 163214 h 17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71375">
                        <a:moveTo>
                          <a:pt x="16321" y="163214"/>
                        </a:moveTo>
                        <a:lnTo>
                          <a:pt x="16321" y="8161"/>
                        </a:lnTo>
                        <a:cubicBezTo>
                          <a:pt x="16321" y="3654"/>
                          <a:pt x="12668" y="0"/>
                          <a:pt x="8161" y="0"/>
                        </a:cubicBezTo>
                        <a:cubicBezTo>
                          <a:pt x="3654" y="0"/>
                          <a:pt x="0" y="3654"/>
                          <a:pt x="0" y="8161"/>
                        </a:cubicBezTo>
                        <a:lnTo>
                          <a:pt x="0" y="163214"/>
                        </a:lnTo>
                        <a:cubicBezTo>
                          <a:pt x="0" y="167722"/>
                          <a:pt x="3654" y="171375"/>
                          <a:pt x="8161" y="171375"/>
                        </a:cubicBezTo>
                        <a:cubicBezTo>
                          <a:pt x="12668" y="171375"/>
                          <a:pt x="16321" y="167722"/>
                          <a:pt x="16321" y="163214"/>
                        </a:cubicBezTo>
                        <a:close/>
                      </a:path>
                    </a:pathLst>
                  </a:custGeom>
                  <a:grpFill/>
                  <a:ln w="8096" cap="flat">
                    <a:noFill/>
                    <a:prstDash val="solid"/>
                    <a:miter/>
                  </a:ln>
                </p:spPr>
                <p:txBody>
                  <a:bodyPr rtlCol="0" anchor="ctr"/>
                  <a:lstStyle/>
                  <a:p>
                    <a:endParaRPr lang="en-AU" sz="1463"/>
                  </a:p>
                </p:txBody>
              </p:sp>
              <p:sp>
                <p:nvSpPr>
                  <p:cNvPr id="162" name="Freeform: Shape 161">
                    <a:extLst>
                      <a:ext uri="{FF2B5EF4-FFF2-40B4-BE49-F238E27FC236}">
                        <a16:creationId xmlns:a16="http://schemas.microsoft.com/office/drawing/2014/main" id="{DDF9374E-EA42-4C28-BA51-FB07C42C7EE7}"/>
                      </a:ext>
                    </a:extLst>
                  </p:cNvPr>
                  <p:cNvSpPr/>
                  <p:nvPr/>
                </p:nvSpPr>
                <p:spPr>
                  <a:xfrm>
                    <a:off x="10431609" y="4636084"/>
                    <a:ext cx="16321" cy="130572"/>
                  </a:xfrm>
                  <a:custGeom>
                    <a:avLst/>
                    <a:gdLst>
                      <a:gd name="connsiteX0" fmla="*/ 16321 w 16321"/>
                      <a:gd name="connsiteY0" fmla="*/ 122411 h 130571"/>
                      <a:gd name="connsiteX1" fmla="*/ 16321 w 16321"/>
                      <a:gd name="connsiteY1" fmla="*/ 8161 h 130571"/>
                      <a:gd name="connsiteX2" fmla="*/ 8161 w 16321"/>
                      <a:gd name="connsiteY2" fmla="*/ 0 h 130571"/>
                      <a:gd name="connsiteX3" fmla="*/ 0 w 16321"/>
                      <a:gd name="connsiteY3" fmla="*/ 8161 h 130571"/>
                      <a:gd name="connsiteX4" fmla="*/ 0 w 16321"/>
                      <a:gd name="connsiteY4" fmla="*/ 122411 h 130571"/>
                      <a:gd name="connsiteX5" fmla="*/ 8161 w 16321"/>
                      <a:gd name="connsiteY5" fmla="*/ 130572 h 130571"/>
                      <a:gd name="connsiteX6" fmla="*/ 16321 w 16321"/>
                      <a:gd name="connsiteY6" fmla="*/ 122411 h 13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30571">
                        <a:moveTo>
                          <a:pt x="16321" y="122411"/>
                        </a:moveTo>
                        <a:lnTo>
                          <a:pt x="16321" y="8161"/>
                        </a:lnTo>
                        <a:cubicBezTo>
                          <a:pt x="16321" y="3654"/>
                          <a:pt x="12668" y="0"/>
                          <a:pt x="8161" y="0"/>
                        </a:cubicBezTo>
                        <a:cubicBezTo>
                          <a:pt x="3654" y="0"/>
                          <a:pt x="0" y="3654"/>
                          <a:pt x="0" y="8161"/>
                        </a:cubicBezTo>
                        <a:lnTo>
                          <a:pt x="0" y="122411"/>
                        </a:lnTo>
                        <a:cubicBezTo>
                          <a:pt x="0" y="126918"/>
                          <a:pt x="3654" y="130572"/>
                          <a:pt x="8161" y="130572"/>
                        </a:cubicBezTo>
                        <a:cubicBezTo>
                          <a:pt x="12668" y="130572"/>
                          <a:pt x="16321" y="126918"/>
                          <a:pt x="16321" y="122411"/>
                        </a:cubicBezTo>
                        <a:close/>
                      </a:path>
                    </a:pathLst>
                  </a:custGeom>
                  <a:grpFill/>
                  <a:ln w="8096" cap="flat">
                    <a:noFill/>
                    <a:prstDash val="solid"/>
                    <a:miter/>
                  </a:ln>
                </p:spPr>
                <p:txBody>
                  <a:bodyPr rtlCol="0" anchor="ctr"/>
                  <a:lstStyle/>
                  <a:p>
                    <a:endParaRPr lang="en-AU" sz="1463"/>
                  </a:p>
                </p:txBody>
              </p:sp>
              <p:sp>
                <p:nvSpPr>
                  <p:cNvPr id="163" name="Freeform: Shape 162">
                    <a:extLst>
                      <a:ext uri="{FF2B5EF4-FFF2-40B4-BE49-F238E27FC236}">
                        <a16:creationId xmlns:a16="http://schemas.microsoft.com/office/drawing/2014/main" id="{53244F0E-D38B-45F9-A56B-4112987DE7D7}"/>
                      </a:ext>
                    </a:extLst>
                  </p:cNvPr>
                  <p:cNvSpPr/>
                  <p:nvPr/>
                </p:nvSpPr>
                <p:spPr>
                  <a:xfrm>
                    <a:off x="10529537" y="4636084"/>
                    <a:ext cx="16321" cy="171375"/>
                  </a:xfrm>
                  <a:custGeom>
                    <a:avLst/>
                    <a:gdLst>
                      <a:gd name="connsiteX0" fmla="*/ 16321 w 16321"/>
                      <a:gd name="connsiteY0" fmla="*/ 163214 h 171375"/>
                      <a:gd name="connsiteX1" fmla="*/ 16321 w 16321"/>
                      <a:gd name="connsiteY1" fmla="*/ 8161 h 171375"/>
                      <a:gd name="connsiteX2" fmla="*/ 8161 w 16321"/>
                      <a:gd name="connsiteY2" fmla="*/ 0 h 171375"/>
                      <a:gd name="connsiteX3" fmla="*/ 0 w 16321"/>
                      <a:gd name="connsiteY3" fmla="*/ 8161 h 171375"/>
                      <a:gd name="connsiteX4" fmla="*/ 0 w 16321"/>
                      <a:gd name="connsiteY4" fmla="*/ 163214 h 171375"/>
                      <a:gd name="connsiteX5" fmla="*/ 8161 w 16321"/>
                      <a:gd name="connsiteY5" fmla="*/ 171375 h 171375"/>
                      <a:gd name="connsiteX6" fmla="*/ 16321 w 16321"/>
                      <a:gd name="connsiteY6" fmla="*/ 163214 h 17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71375">
                        <a:moveTo>
                          <a:pt x="16321" y="163214"/>
                        </a:moveTo>
                        <a:lnTo>
                          <a:pt x="16321" y="8161"/>
                        </a:lnTo>
                        <a:cubicBezTo>
                          <a:pt x="16321" y="3654"/>
                          <a:pt x="12668" y="0"/>
                          <a:pt x="8161" y="0"/>
                        </a:cubicBezTo>
                        <a:cubicBezTo>
                          <a:pt x="3654" y="0"/>
                          <a:pt x="0" y="3654"/>
                          <a:pt x="0" y="8161"/>
                        </a:cubicBezTo>
                        <a:lnTo>
                          <a:pt x="0" y="163214"/>
                        </a:lnTo>
                        <a:cubicBezTo>
                          <a:pt x="0" y="167722"/>
                          <a:pt x="3654" y="171375"/>
                          <a:pt x="8161" y="171375"/>
                        </a:cubicBezTo>
                        <a:cubicBezTo>
                          <a:pt x="12668" y="171375"/>
                          <a:pt x="16321" y="167722"/>
                          <a:pt x="16321" y="163214"/>
                        </a:cubicBezTo>
                        <a:close/>
                      </a:path>
                    </a:pathLst>
                  </a:custGeom>
                  <a:grpFill/>
                  <a:ln w="8096" cap="flat">
                    <a:noFill/>
                    <a:prstDash val="solid"/>
                    <a:miter/>
                  </a:ln>
                </p:spPr>
                <p:txBody>
                  <a:bodyPr rtlCol="0" anchor="ctr"/>
                  <a:lstStyle/>
                  <a:p>
                    <a:endParaRPr lang="en-AU" sz="1463"/>
                  </a:p>
                </p:txBody>
              </p:sp>
              <p:sp>
                <p:nvSpPr>
                  <p:cNvPr id="164" name="Freeform: Shape 163">
                    <a:extLst>
                      <a:ext uri="{FF2B5EF4-FFF2-40B4-BE49-F238E27FC236}">
                        <a16:creationId xmlns:a16="http://schemas.microsoft.com/office/drawing/2014/main" id="{05699A7A-5A2B-497E-85A8-0D004480934B}"/>
                      </a:ext>
                    </a:extLst>
                  </p:cNvPr>
                  <p:cNvSpPr/>
                  <p:nvPr/>
                </p:nvSpPr>
                <p:spPr>
                  <a:xfrm>
                    <a:off x="10496895" y="4636084"/>
                    <a:ext cx="16321" cy="130572"/>
                  </a:xfrm>
                  <a:custGeom>
                    <a:avLst/>
                    <a:gdLst>
                      <a:gd name="connsiteX0" fmla="*/ 16321 w 16321"/>
                      <a:gd name="connsiteY0" fmla="*/ 122411 h 130571"/>
                      <a:gd name="connsiteX1" fmla="*/ 16321 w 16321"/>
                      <a:gd name="connsiteY1" fmla="*/ 8161 h 130571"/>
                      <a:gd name="connsiteX2" fmla="*/ 8161 w 16321"/>
                      <a:gd name="connsiteY2" fmla="*/ 0 h 130571"/>
                      <a:gd name="connsiteX3" fmla="*/ 0 w 16321"/>
                      <a:gd name="connsiteY3" fmla="*/ 8161 h 130571"/>
                      <a:gd name="connsiteX4" fmla="*/ 0 w 16321"/>
                      <a:gd name="connsiteY4" fmla="*/ 122411 h 130571"/>
                      <a:gd name="connsiteX5" fmla="*/ 8161 w 16321"/>
                      <a:gd name="connsiteY5" fmla="*/ 130572 h 130571"/>
                      <a:gd name="connsiteX6" fmla="*/ 16321 w 16321"/>
                      <a:gd name="connsiteY6" fmla="*/ 122411 h 13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30571">
                        <a:moveTo>
                          <a:pt x="16321" y="122411"/>
                        </a:moveTo>
                        <a:lnTo>
                          <a:pt x="16321" y="8161"/>
                        </a:lnTo>
                        <a:cubicBezTo>
                          <a:pt x="16321" y="3654"/>
                          <a:pt x="12668" y="0"/>
                          <a:pt x="8161" y="0"/>
                        </a:cubicBezTo>
                        <a:cubicBezTo>
                          <a:pt x="3654" y="0"/>
                          <a:pt x="0" y="3654"/>
                          <a:pt x="0" y="8161"/>
                        </a:cubicBezTo>
                        <a:lnTo>
                          <a:pt x="0" y="122411"/>
                        </a:lnTo>
                        <a:cubicBezTo>
                          <a:pt x="0" y="126918"/>
                          <a:pt x="3654" y="130572"/>
                          <a:pt x="8161" y="130572"/>
                        </a:cubicBezTo>
                        <a:cubicBezTo>
                          <a:pt x="12668" y="130572"/>
                          <a:pt x="16321" y="126918"/>
                          <a:pt x="16321" y="122411"/>
                        </a:cubicBezTo>
                        <a:close/>
                      </a:path>
                    </a:pathLst>
                  </a:custGeom>
                  <a:grpFill/>
                  <a:ln w="8096" cap="flat">
                    <a:noFill/>
                    <a:prstDash val="solid"/>
                    <a:miter/>
                  </a:ln>
                </p:spPr>
                <p:txBody>
                  <a:bodyPr rtlCol="0" anchor="ctr"/>
                  <a:lstStyle/>
                  <a:p>
                    <a:endParaRPr lang="en-AU" sz="1463"/>
                  </a:p>
                </p:txBody>
              </p:sp>
              <p:sp>
                <p:nvSpPr>
                  <p:cNvPr id="165" name="Freeform: Shape 164">
                    <a:extLst>
                      <a:ext uri="{FF2B5EF4-FFF2-40B4-BE49-F238E27FC236}">
                        <a16:creationId xmlns:a16="http://schemas.microsoft.com/office/drawing/2014/main" id="{F42FE510-C141-47CE-8C00-0B0035FD85C4}"/>
                      </a:ext>
                    </a:extLst>
                  </p:cNvPr>
                  <p:cNvSpPr/>
                  <p:nvPr/>
                </p:nvSpPr>
                <p:spPr>
                  <a:xfrm>
                    <a:off x="10594823" y="4636084"/>
                    <a:ext cx="16321" cy="171375"/>
                  </a:xfrm>
                  <a:custGeom>
                    <a:avLst/>
                    <a:gdLst>
                      <a:gd name="connsiteX0" fmla="*/ 16321 w 16321"/>
                      <a:gd name="connsiteY0" fmla="*/ 163214 h 171375"/>
                      <a:gd name="connsiteX1" fmla="*/ 16321 w 16321"/>
                      <a:gd name="connsiteY1" fmla="*/ 8161 h 171375"/>
                      <a:gd name="connsiteX2" fmla="*/ 8161 w 16321"/>
                      <a:gd name="connsiteY2" fmla="*/ 0 h 171375"/>
                      <a:gd name="connsiteX3" fmla="*/ 0 w 16321"/>
                      <a:gd name="connsiteY3" fmla="*/ 8161 h 171375"/>
                      <a:gd name="connsiteX4" fmla="*/ 0 w 16321"/>
                      <a:gd name="connsiteY4" fmla="*/ 163214 h 171375"/>
                      <a:gd name="connsiteX5" fmla="*/ 8161 w 16321"/>
                      <a:gd name="connsiteY5" fmla="*/ 171375 h 171375"/>
                      <a:gd name="connsiteX6" fmla="*/ 16321 w 16321"/>
                      <a:gd name="connsiteY6" fmla="*/ 163214 h 17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71375">
                        <a:moveTo>
                          <a:pt x="16321" y="163214"/>
                        </a:moveTo>
                        <a:lnTo>
                          <a:pt x="16321" y="8161"/>
                        </a:lnTo>
                        <a:cubicBezTo>
                          <a:pt x="16321" y="3654"/>
                          <a:pt x="12668" y="0"/>
                          <a:pt x="8161" y="0"/>
                        </a:cubicBezTo>
                        <a:cubicBezTo>
                          <a:pt x="3654" y="0"/>
                          <a:pt x="0" y="3654"/>
                          <a:pt x="0" y="8161"/>
                        </a:cubicBezTo>
                        <a:lnTo>
                          <a:pt x="0" y="163214"/>
                        </a:lnTo>
                        <a:cubicBezTo>
                          <a:pt x="0" y="167722"/>
                          <a:pt x="3654" y="171375"/>
                          <a:pt x="8161" y="171375"/>
                        </a:cubicBezTo>
                        <a:cubicBezTo>
                          <a:pt x="12668" y="171375"/>
                          <a:pt x="16321" y="167722"/>
                          <a:pt x="16321" y="163214"/>
                        </a:cubicBezTo>
                        <a:close/>
                      </a:path>
                    </a:pathLst>
                  </a:custGeom>
                  <a:grpFill/>
                  <a:ln w="8096" cap="flat">
                    <a:noFill/>
                    <a:prstDash val="solid"/>
                    <a:miter/>
                  </a:ln>
                </p:spPr>
                <p:txBody>
                  <a:bodyPr rtlCol="0" anchor="ctr"/>
                  <a:lstStyle/>
                  <a:p>
                    <a:endParaRPr lang="en-AU" sz="1463"/>
                  </a:p>
                </p:txBody>
              </p:sp>
              <p:sp>
                <p:nvSpPr>
                  <p:cNvPr id="166" name="Freeform: Shape 165">
                    <a:extLst>
                      <a:ext uri="{FF2B5EF4-FFF2-40B4-BE49-F238E27FC236}">
                        <a16:creationId xmlns:a16="http://schemas.microsoft.com/office/drawing/2014/main" id="{5954C69D-517D-456B-9054-EC26B2705450}"/>
                      </a:ext>
                    </a:extLst>
                  </p:cNvPr>
                  <p:cNvSpPr/>
                  <p:nvPr/>
                </p:nvSpPr>
                <p:spPr>
                  <a:xfrm>
                    <a:off x="10562180" y="4636084"/>
                    <a:ext cx="16321" cy="130572"/>
                  </a:xfrm>
                  <a:custGeom>
                    <a:avLst/>
                    <a:gdLst>
                      <a:gd name="connsiteX0" fmla="*/ 16321 w 16321"/>
                      <a:gd name="connsiteY0" fmla="*/ 122411 h 130571"/>
                      <a:gd name="connsiteX1" fmla="*/ 16321 w 16321"/>
                      <a:gd name="connsiteY1" fmla="*/ 8161 h 130571"/>
                      <a:gd name="connsiteX2" fmla="*/ 8161 w 16321"/>
                      <a:gd name="connsiteY2" fmla="*/ 0 h 130571"/>
                      <a:gd name="connsiteX3" fmla="*/ 0 w 16321"/>
                      <a:gd name="connsiteY3" fmla="*/ 8161 h 130571"/>
                      <a:gd name="connsiteX4" fmla="*/ 0 w 16321"/>
                      <a:gd name="connsiteY4" fmla="*/ 122411 h 130571"/>
                      <a:gd name="connsiteX5" fmla="*/ 8161 w 16321"/>
                      <a:gd name="connsiteY5" fmla="*/ 130572 h 130571"/>
                      <a:gd name="connsiteX6" fmla="*/ 16321 w 16321"/>
                      <a:gd name="connsiteY6" fmla="*/ 122411 h 13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30571">
                        <a:moveTo>
                          <a:pt x="16321" y="122411"/>
                        </a:moveTo>
                        <a:lnTo>
                          <a:pt x="16321" y="8161"/>
                        </a:lnTo>
                        <a:cubicBezTo>
                          <a:pt x="16321" y="3654"/>
                          <a:pt x="12668" y="0"/>
                          <a:pt x="8161" y="0"/>
                        </a:cubicBezTo>
                        <a:cubicBezTo>
                          <a:pt x="3654" y="0"/>
                          <a:pt x="0" y="3654"/>
                          <a:pt x="0" y="8161"/>
                        </a:cubicBezTo>
                        <a:lnTo>
                          <a:pt x="0" y="122411"/>
                        </a:lnTo>
                        <a:cubicBezTo>
                          <a:pt x="0" y="126918"/>
                          <a:pt x="3654" y="130572"/>
                          <a:pt x="8161" y="130572"/>
                        </a:cubicBezTo>
                        <a:cubicBezTo>
                          <a:pt x="12668" y="130572"/>
                          <a:pt x="16321" y="126918"/>
                          <a:pt x="16321" y="122411"/>
                        </a:cubicBezTo>
                        <a:close/>
                      </a:path>
                    </a:pathLst>
                  </a:custGeom>
                  <a:grpFill/>
                  <a:ln w="8096" cap="flat">
                    <a:noFill/>
                    <a:prstDash val="solid"/>
                    <a:miter/>
                  </a:ln>
                </p:spPr>
                <p:txBody>
                  <a:bodyPr rtlCol="0" anchor="ctr"/>
                  <a:lstStyle/>
                  <a:p>
                    <a:endParaRPr lang="en-AU" sz="1463"/>
                  </a:p>
                </p:txBody>
              </p:sp>
              <p:sp>
                <p:nvSpPr>
                  <p:cNvPr id="167" name="Freeform: Shape 166">
                    <a:extLst>
                      <a:ext uri="{FF2B5EF4-FFF2-40B4-BE49-F238E27FC236}">
                        <a16:creationId xmlns:a16="http://schemas.microsoft.com/office/drawing/2014/main" id="{43CA1B54-2315-4504-8F36-FFB873572A9C}"/>
                      </a:ext>
                    </a:extLst>
                  </p:cNvPr>
                  <p:cNvSpPr/>
                  <p:nvPr/>
                </p:nvSpPr>
                <p:spPr>
                  <a:xfrm>
                    <a:off x="10660109" y="4636084"/>
                    <a:ext cx="16321" cy="171375"/>
                  </a:xfrm>
                  <a:custGeom>
                    <a:avLst/>
                    <a:gdLst>
                      <a:gd name="connsiteX0" fmla="*/ 16321 w 16321"/>
                      <a:gd name="connsiteY0" fmla="*/ 163214 h 171375"/>
                      <a:gd name="connsiteX1" fmla="*/ 16321 w 16321"/>
                      <a:gd name="connsiteY1" fmla="*/ 8161 h 171375"/>
                      <a:gd name="connsiteX2" fmla="*/ 8161 w 16321"/>
                      <a:gd name="connsiteY2" fmla="*/ 0 h 171375"/>
                      <a:gd name="connsiteX3" fmla="*/ 0 w 16321"/>
                      <a:gd name="connsiteY3" fmla="*/ 8161 h 171375"/>
                      <a:gd name="connsiteX4" fmla="*/ 0 w 16321"/>
                      <a:gd name="connsiteY4" fmla="*/ 163214 h 171375"/>
                      <a:gd name="connsiteX5" fmla="*/ 8161 w 16321"/>
                      <a:gd name="connsiteY5" fmla="*/ 171375 h 171375"/>
                      <a:gd name="connsiteX6" fmla="*/ 16321 w 16321"/>
                      <a:gd name="connsiteY6" fmla="*/ 163214 h 17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71375">
                        <a:moveTo>
                          <a:pt x="16321" y="163214"/>
                        </a:moveTo>
                        <a:lnTo>
                          <a:pt x="16321" y="8161"/>
                        </a:lnTo>
                        <a:cubicBezTo>
                          <a:pt x="16321" y="3654"/>
                          <a:pt x="12668" y="0"/>
                          <a:pt x="8161" y="0"/>
                        </a:cubicBezTo>
                        <a:cubicBezTo>
                          <a:pt x="3654" y="0"/>
                          <a:pt x="0" y="3654"/>
                          <a:pt x="0" y="8161"/>
                        </a:cubicBezTo>
                        <a:lnTo>
                          <a:pt x="0" y="163214"/>
                        </a:lnTo>
                        <a:cubicBezTo>
                          <a:pt x="0" y="167722"/>
                          <a:pt x="3654" y="171375"/>
                          <a:pt x="8161" y="171375"/>
                        </a:cubicBezTo>
                        <a:cubicBezTo>
                          <a:pt x="12668" y="171375"/>
                          <a:pt x="16321" y="167722"/>
                          <a:pt x="16321" y="163214"/>
                        </a:cubicBezTo>
                        <a:close/>
                      </a:path>
                    </a:pathLst>
                  </a:custGeom>
                  <a:grpFill/>
                  <a:ln w="8096" cap="flat">
                    <a:noFill/>
                    <a:prstDash val="solid"/>
                    <a:miter/>
                  </a:ln>
                </p:spPr>
                <p:txBody>
                  <a:bodyPr rtlCol="0" anchor="ctr"/>
                  <a:lstStyle/>
                  <a:p>
                    <a:endParaRPr lang="en-AU" sz="1463"/>
                  </a:p>
                </p:txBody>
              </p:sp>
              <p:sp>
                <p:nvSpPr>
                  <p:cNvPr id="168" name="Freeform: Shape 167">
                    <a:extLst>
                      <a:ext uri="{FF2B5EF4-FFF2-40B4-BE49-F238E27FC236}">
                        <a16:creationId xmlns:a16="http://schemas.microsoft.com/office/drawing/2014/main" id="{3478152F-4225-41AD-A25B-4B2C9EBFDFC1}"/>
                      </a:ext>
                    </a:extLst>
                  </p:cNvPr>
                  <p:cNvSpPr/>
                  <p:nvPr/>
                </p:nvSpPr>
                <p:spPr>
                  <a:xfrm>
                    <a:off x="10627466" y="4636084"/>
                    <a:ext cx="16321" cy="130572"/>
                  </a:xfrm>
                  <a:custGeom>
                    <a:avLst/>
                    <a:gdLst>
                      <a:gd name="connsiteX0" fmla="*/ 16321 w 16321"/>
                      <a:gd name="connsiteY0" fmla="*/ 122411 h 130571"/>
                      <a:gd name="connsiteX1" fmla="*/ 16321 w 16321"/>
                      <a:gd name="connsiteY1" fmla="*/ 8161 h 130571"/>
                      <a:gd name="connsiteX2" fmla="*/ 8161 w 16321"/>
                      <a:gd name="connsiteY2" fmla="*/ 0 h 130571"/>
                      <a:gd name="connsiteX3" fmla="*/ 0 w 16321"/>
                      <a:gd name="connsiteY3" fmla="*/ 8161 h 130571"/>
                      <a:gd name="connsiteX4" fmla="*/ 0 w 16321"/>
                      <a:gd name="connsiteY4" fmla="*/ 122411 h 130571"/>
                      <a:gd name="connsiteX5" fmla="*/ 8161 w 16321"/>
                      <a:gd name="connsiteY5" fmla="*/ 130572 h 130571"/>
                      <a:gd name="connsiteX6" fmla="*/ 16321 w 16321"/>
                      <a:gd name="connsiteY6" fmla="*/ 122411 h 13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30571">
                        <a:moveTo>
                          <a:pt x="16321" y="122411"/>
                        </a:moveTo>
                        <a:lnTo>
                          <a:pt x="16321" y="8161"/>
                        </a:lnTo>
                        <a:cubicBezTo>
                          <a:pt x="16321" y="3654"/>
                          <a:pt x="12668" y="0"/>
                          <a:pt x="8161" y="0"/>
                        </a:cubicBezTo>
                        <a:cubicBezTo>
                          <a:pt x="3654" y="0"/>
                          <a:pt x="0" y="3654"/>
                          <a:pt x="0" y="8161"/>
                        </a:cubicBezTo>
                        <a:lnTo>
                          <a:pt x="0" y="122411"/>
                        </a:lnTo>
                        <a:cubicBezTo>
                          <a:pt x="0" y="126918"/>
                          <a:pt x="3654" y="130572"/>
                          <a:pt x="8161" y="130572"/>
                        </a:cubicBezTo>
                        <a:cubicBezTo>
                          <a:pt x="12668" y="130572"/>
                          <a:pt x="16321" y="126918"/>
                          <a:pt x="16321" y="122411"/>
                        </a:cubicBezTo>
                        <a:close/>
                      </a:path>
                    </a:pathLst>
                  </a:custGeom>
                  <a:grpFill/>
                  <a:ln w="8096" cap="flat">
                    <a:noFill/>
                    <a:prstDash val="solid"/>
                    <a:miter/>
                  </a:ln>
                </p:spPr>
                <p:txBody>
                  <a:bodyPr rtlCol="0" anchor="ctr"/>
                  <a:lstStyle/>
                  <a:p>
                    <a:endParaRPr lang="en-AU" sz="1463"/>
                  </a:p>
                </p:txBody>
              </p:sp>
              <p:sp>
                <p:nvSpPr>
                  <p:cNvPr id="169" name="Freeform: Shape 168">
                    <a:extLst>
                      <a:ext uri="{FF2B5EF4-FFF2-40B4-BE49-F238E27FC236}">
                        <a16:creationId xmlns:a16="http://schemas.microsoft.com/office/drawing/2014/main" id="{7DB7C1D4-1330-4FB1-9DBC-3FD9DABDDE04}"/>
                      </a:ext>
                    </a:extLst>
                  </p:cNvPr>
                  <p:cNvSpPr/>
                  <p:nvPr/>
                </p:nvSpPr>
                <p:spPr>
                  <a:xfrm>
                    <a:off x="10725395" y="4636084"/>
                    <a:ext cx="16321" cy="171375"/>
                  </a:xfrm>
                  <a:custGeom>
                    <a:avLst/>
                    <a:gdLst>
                      <a:gd name="connsiteX0" fmla="*/ 16321 w 16321"/>
                      <a:gd name="connsiteY0" fmla="*/ 163214 h 171375"/>
                      <a:gd name="connsiteX1" fmla="*/ 16321 w 16321"/>
                      <a:gd name="connsiteY1" fmla="*/ 8161 h 171375"/>
                      <a:gd name="connsiteX2" fmla="*/ 8161 w 16321"/>
                      <a:gd name="connsiteY2" fmla="*/ 0 h 171375"/>
                      <a:gd name="connsiteX3" fmla="*/ 0 w 16321"/>
                      <a:gd name="connsiteY3" fmla="*/ 8161 h 171375"/>
                      <a:gd name="connsiteX4" fmla="*/ 0 w 16321"/>
                      <a:gd name="connsiteY4" fmla="*/ 163214 h 171375"/>
                      <a:gd name="connsiteX5" fmla="*/ 8161 w 16321"/>
                      <a:gd name="connsiteY5" fmla="*/ 171375 h 171375"/>
                      <a:gd name="connsiteX6" fmla="*/ 16321 w 16321"/>
                      <a:gd name="connsiteY6" fmla="*/ 163214 h 17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71375">
                        <a:moveTo>
                          <a:pt x="16321" y="163214"/>
                        </a:moveTo>
                        <a:lnTo>
                          <a:pt x="16321" y="8161"/>
                        </a:lnTo>
                        <a:cubicBezTo>
                          <a:pt x="16321" y="3654"/>
                          <a:pt x="12668" y="0"/>
                          <a:pt x="8161" y="0"/>
                        </a:cubicBezTo>
                        <a:cubicBezTo>
                          <a:pt x="3654" y="0"/>
                          <a:pt x="0" y="3654"/>
                          <a:pt x="0" y="8161"/>
                        </a:cubicBezTo>
                        <a:lnTo>
                          <a:pt x="0" y="163214"/>
                        </a:lnTo>
                        <a:cubicBezTo>
                          <a:pt x="0" y="167722"/>
                          <a:pt x="3654" y="171375"/>
                          <a:pt x="8161" y="171375"/>
                        </a:cubicBezTo>
                        <a:cubicBezTo>
                          <a:pt x="12668" y="171375"/>
                          <a:pt x="16321" y="167722"/>
                          <a:pt x="16321" y="163214"/>
                        </a:cubicBezTo>
                        <a:close/>
                      </a:path>
                    </a:pathLst>
                  </a:custGeom>
                  <a:grpFill/>
                  <a:ln w="8096" cap="flat">
                    <a:noFill/>
                    <a:prstDash val="solid"/>
                    <a:miter/>
                  </a:ln>
                </p:spPr>
                <p:txBody>
                  <a:bodyPr rtlCol="0" anchor="ctr"/>
                  <a:lstStyle/>
                  <a:p>
                    <a:endParaRPr lang="en-AU" sz="1463"/>
                  </a:p>
                </p:txBody>
              </p:sp>
              <p:sp>
                <p:nvSpPr>
                  <p:cNvPr id="170" name="Freeform: Shape 169">
                    <a:extLst>
                      <a:ext uri="{FF2B5EF4-FFF2-40B4-BE49-F238E27FC236}">
                        <a16:creationId xmlns:a16="http://schemas.microsoft.com/office/drawing/2014/main" id="{355C7DB4-028E-4AD5-8163-9817636EEF9F}"/>
                      </a:ext>
                    </a:extLst>
                  </p:cNvPr>
                  <p:cNvSpPr/>
                  <p:nvPr/>
                </p:nvSpPr>
                <p:spPr>
                  <a:xfrm>
                    <a:off x="10692752" y="4636084"/>
                    <a:ext cx="16321" cy="130572"/>
                  </a:xfrm>
                  <a:custGeom>
                    <a:avLst/>
                    <a:gdLst>
                      <a:gd name="connsiteX0" fmla="*/ 16321 w 16321"/>
                      <a:gd name="connsiteY0" fmla="*/ 122411 h 130571"/>
                      <a:gd name="connsiteX1" fmla="*/ 16321 w 16321"/>
                      <a:gd name="connsiteY1" fmla="*/ 8161 h 130571"/>
                      <a:gd name="connsiteX2" fmla="*/ 8161 w 16321"/>
                      <a:gd name="connsiteY2" fmla="*/ 0 h 130571"/>
                      <a:gd name="connsiteX3" fmla="*/ 0 w 16321"/>
                      <a:gd name="connsiteY3" fmla="*/ 8161 h 130571"/>
                      <a:gd name="connsiteX4" fmla="*/ 0 w 16321"/>
                      <a:gd name="connsiteY4" fmla="*/ 122411 h 130571"/>
                      <a:gd name="connsiteX5" fmla="*/ 8161 w 16321"/>
                      <a:gd name="connsiteY5" fmla="*/ 130572 h 130571"/>
                      <a:gd name="connsiteX6" fmla="*/ 16321 w 16321"/>
                      <a:gd name="connsiteY6" fmla="*/ 122411 h 13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30571">
                        <a:moveTo>
                          <a:pt x="16321" y="122411"/>
                        </a:moveTo>
                        <a:lnTo>
                          <a:pt x="16321" y="8161"/>
                        </a:lnTo>
                        <a:cubicBezTo>
                          <a:pt x="16321" y="3654"/>
                          <a:pt x="12668" y="0"/>
                          <a:pt x="8161" y="0"/>
                        </a:cubicBezTo>
                        <a:cubicBezTo>
                          <a:pt x="3654" y="0"/>
                          <a:pt x="0" y="3654"/>
                          <a:pt x="0" y="8161"/>
                        </a:cubicBezTo>
                        <a:lnTo>
                          <a:pt x="0" y="122411"/>
                        </a:lnTo>
                        <a:cubicBezTo>
                          <a:pt x="0" y="126918"/>
                          <a:pt x="3654" y="130572"/>
                          <a:pt x="8161" y="130572"/>
                        </a:cubicBezTo>
                        <a:cubicBezTo>
                          <a:pt x="12668" y="130572"/>
                          <a:pt x="16321" y="126918"/>
                          <a:pt x="16321" y="122411"/>
                        </a:cubicBezTo>
                        <a:close/>
                      </a:path>
                    </a:pathLst>
                  </a:custGeom>
                  <a:grpFill/>
                  <a:ln w="8096" cap="flat">
                    <a:noFill/>
                    <a:prstDash val="solid"/>
                    <a:miter/>
                  </a:ln>
                </p:spPr>
                <p:txBody>
                  <a:bodyPr rtlCol="0" anchor="ctr"/>
                  <a:lstStyle/>
                  <a:p>
                    <a:endParaRPr lang="en-AU" sz="1463"/>
                  </a:p>
                </p:txBody>
              </p:sp>
              <p:sp>
                <p:nvSpPr>
                  <p:cNvPr id="171" name="Freeform: Shape 170">
                    <a:extLst>
                      <a:ext uri="{FF2B5EF4-FFF2-40B4-BE49-F238E27FC236}">
                        <a16:creationId xmlns:a16="http://schemas.microsoft.com/office/drawing/2014/main" id="{659AA597-91A3-4F84-A8D3-29D9D4276733}"/>
                      </a:ext>
                    </a:extLst>
                  </p:cNvPr>
                  <p:cNvSpPr/>
                  <p:nvPr/>
                </p:nvSpPr>
                <p:spPr>
                  <a:xfrm>
                    <a:off x="10758038" y="4636084"/>
                    <a:ext cx="16321" cy="130572"/>
                  </a:xfrm>
                  <a:custGeom>
                    <a:avLst/>
                    <a:gdLst>
                      <a:gd name="connsiteX0" fmla="*/ 16321 w 16321"/>
                      <a:gd name="connsiteY0" fmla="*/ 122411 h 130571"/>
                      <a:gd name="connsiteX1" fmla="*/ 16321 w 16321"/>
                      <a:gd name="connsiteY1" fmla="*/ 8161 h 130571"/>
                      <a:gd name="connsiteX2" fmla="*/ 8161 w 16321"/>
                      <a:gd name="connsiteY2" fmla="*/ 0 h 130571"/>
                      <a:gd name="connsiteX3" fmla="*/ 0 w 16321"/>
                      <a:gd name="connsiteY3" fmla="*/ 8161 h 130571"/>
                      <a:gd name="connsiteX4" fmla="*/ 0 w 16321"/>
                      <a:gd name="connsiteY4" fmla="*/ 122411 h 130571"/>
                      <a:gd name="connsiteX5" fmla="*/ 8161 w 16321"/>
                      <a:gd name="connsiteY5" fmla="*/ 130572 h 130571"/>
                      <a:gd name="connsiteX6" fmla="*/ 16321 w 16321"/>
                      <a:gd name="connsiteY6" fmla="*/ 122411 h 13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30571">
                        <a:moveTo>
                          <a:pt x="16321" y="122411"/>
                        </a:moveTo>
                        <a:lnTo>
                          <a:pt x="16321" y="8161"/>
                        </a:lnTo>
                        <a:cubicBezTo>
                          <a:pt x="16321" y="3654"/>
                          <a:pt x="12668" y="0"/>
                          <a:pt x="8161" y="0"/>
                        </a:cubicBezTo>
                        <a:cubicBezTo>
                          <a:pt x="3654" y="0"/>
                          <a:pt x="0" y="3654"/>
                          <a:pt x="0" y="8161"/>
                        </a:cubicBezTo>
                        <a:lnTo>
                          <a:pt x="0" y="122411"/>
                        </a:lnTo>
                        <a:cubicBezTo>
                          <a:pt x="0" y="126918"/>
                          <a:pt x="3654" y="130572"/>
                          <a:pt x="8161" y="130572"/>
                        </a:cubicBezTo>
                        <a:cubicBezTo>
                          <a:pt x="12668" y="130572"/>
                          <a:pt x="16321" y="126918"/>
                          <a:pt x="16321" y="122411"/>
                        </a:cubicBezTo>
                        <a:close/>
                      </a:path>
                    </a:pathLst>
                  </a:custGeom>
                  <a:grpFill/>
                  <a:ln w="8096" cap="flat">
                    <a:noFill/>
                    <a:prstDash val="solid"/>
                    <a:miter/>
                  </a:ln>
                </p:spPr>
                <p:txBody>
                  <a:bodyPr rtlCol="0" anchor="ctr"/>
                  <a:lstStyle/>
                  <a:p>
                    <a:endParaRPr lang="en-AU" sz="1463"/>
                  </a:p>
                </p:txBody>
              </p:sp>
            </p:grpSp>
          </p:grpSp>
        </p:grpSp>
      </p:grpSp>
      <p:sp>
        <p:nvSpPr>
          <p:cNvPr id="172" name="Rectangle 171">
            <a:extLst>
              <a:ext uri="{FF2B5EF4-FFF2-40B4-BE49-F238E27FC236}">
                <a16:creationId xmlns:a16="http://schemas.microsoft.com/office/drawing/2014/main" id="{2BAB1731-9CDC-4657-9969-A7DB2EA1F242}"/>
              </a:ext>
            </a:extLst>
          </p:cNvPr>
          <p:cNvSpPr/>
          <p:nvPr/>
        </p:nvSpPr>
        <p:spPr>
          <a:xfrm>
            <a:off x="116171" y="1110414"/>
            <a:ext cx="3429000" cy="7131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3600" b="1" dirty="0"/>
              <a:t>Data @ La Trobe</a:t>
            </a:r>
          </a:p>
        </p:txBody>
      </p:sp>
    </p:spTree>
    <p:extLst>
      <p:ext uri="{BB962C8B-B14F-4D97-AF65-F5344CB8AC3E}">
        <p14:creationId xmlns:p14="http://schemas.microsoft.com/office/powerpoint/2010/main" val="1900856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4"/>
                                        </p:tgtEl>
                                        <p:attrNameLst>
                                          <p:attrName>style.visibility</p:attrName>
                                        </p:attrNameLst>
                                      </p:cBhvr>
                                      <p:to>
                                        <p:strVal val="visible"/>
                                      </p:to>
                                    </p:set>
                                    <p:animEffect transition="in" filter="fade">
                                      <p:cBhvr>
                                        <p:cTn id="17" dur="500"/>
                                        <p:tgtEl>
                                          <p:spTgt spid="1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5"/>
                                        </p:tgtEl>
                                        <p:attrNameLst>
                                          <p:attrName>style.visibility</p:attrName>
                                        </p:attrNameLst>
                                      </p:cBhvr>
                                      <p:to>
                                        <p:strVal val="visible"/>
                                      </p:to>
                                    </p:set>
                                    <p:animEffect transition="in" filter="fade">
                                      <p:cBhvr>
                                        <p:cTn id="22" dur="500"/>
                                        <p:tgtEl>
                                          <p:spTgt spid="14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51"/>
                                        </p:tgtEl>
                                        <p:attrNameLst>
                                          <p:attrName>style.visibility</p:attrName>
                                        </p:attrNameLst>
                                      </p:cBhvr>
                                      <p:to>
                                        <p:strVal val="visible"/>
                                      </p:to>
                                    </p:set>
                                    <p:animEffect transition="in" filter="fade">
                                      <p:cBhvr>
                                        <p:cTn id="27" dur="500"/>
                                        <p:tgtEl>
                                          <p:spTgt spid="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Title 13"/>
          <p:cNvSpPr>
            <a:spLocks noGrp="1"/>
          </p:cNvSpPr>
          <p:nvPr>
            <p:ph type="title"/>
          </p:nvPr>
        </p:nvSpPr>
        <p:spPr/>
        <p:txBody>
          <a:bodyPr/>
          <a:lstStyle/>
          <a:p>
            <a:r>
              <a:rPr lang="en-US" altLang="en-US" dirty="0"/>
              <a:t>Overview</a:t>
            </a:r>
          </a:p>
        </p:txBody>
      </p:sp>
      <p:graphicFrame>
        <p:nvGraphicFramePr>
          <p:cNvPr id="2" name="Diagram 1">
            <a:extLst>
              <a:ext uri="{FF2B5EF4-FFF2-40B4-BE49-F238E27FC236}">
                <a16:creationId xmlns:a16="http://schemas.microsoft.com/office/drawing/2014/main" id="{3A000828-E10B-4D1D-BA9F-E8498BFC432D}"/>
              </a:ext>
            </a:extLst>
          </p:cNvPr>
          <p:cNvGraphicFramePr/>
          <p:nvPr>
            <p:extLst>
              <p:ext uri="{D42A27DB-BD31-4B8C-83A1-F6EECF244321}">
                <p14:modId xmlns:p14="http://schemas.microsoft.com/office/powerpoint/2010/main" val="3632329381"/>
              </p:ext>
            </p:extLst>
          </p:nvPr>
        </p:nvGraphicFramePr>
        <p:xfrm>
          <a:off x="610791" y="1052736"/>
          <a:ext cx="8533210" cy="53734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993188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23540" t="21732" r="25738" b="25697"/>
          <a:stretch/>
        </p:blipFill>
        <p:spPr>
          <a:xfrm>
            <a:off x="4051233" y="2975214"/>
            <a:ext cx="2555288" cy="1963873"/>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4"/>
          <a:stretch>
            <a:fillRect/>
          </a:stretch>
        </p:blipFill>
        <p:spPr>
          <a:xfrm>
            <a:off x="128644" y="83963"/>
            <a:ext cx="6280720" cy="2537273"/>
          </a:xfrm>
          <a:prstGeom prst="rect">
            <a:avLst/>
          </a:prstGeom>
          <a:ln>
            <a:noFill/>
          </a:ln>
          <a:effectLst>
            <a:outerShdw blurRad="292100" dist="139700" dir="2700000" algn="tl" rotWithShape="0">
              <a:srgbClr val="333333">
                <a:alpha val="65000"/>
              </a:srgbClr>
            </a:outerShdw>
          </a:effectLst>
        </p:spPr>
      </p:pic>
      <p:pic>
        <p:nvPicPr>
          <p:cNvPr id="6" name="Picture 5"/>
          <p:cNvPicPr>
            <a:picLocks noChangeAspect="1"/>
          </p:cNvPicPr>
          <p:nvPr/>
        </p:nvPicPr>
        <p:blipFill>
          <a:blip r:embed="rId5"/>
          <a:stretch>
            <a:fillRect/>
          </a:stretch>
        </p:blipFill>
        <p:spPr>
          <a:xfrm>
            <a:off x="5652119" y="4759244"/>
            <a:ext cx="3296639" cy="2086347"/>
          </a:xfrm>
          <a:prstGeom prst="rect">
            <a:avLst/>
          </a:prstGeom>
          <a:ln>
            <a:noFill/>
          </a:ln>
          <a:effectLst>
            <a:outerShdw blurRad="292100" dist="139700" dir="2700000" algn="tl" rotWithShape="0">
              <a:srgbClr val="333333">
                <a:alpha val="65000"/>
              </a:srgbClr>
            </a:outerShdw>
          </a:effectLst>
        </p:spPr>
      </p:pic>
      <p:pic>
        <p:nvPicPr>
          <p:cNvPr id="8" name="Picture 7"/>
          <p:cNvPicPr>
            <a:picLocks noChangeAspect="1"/>
          </p:cNvPicPr>
          <p:nvPr/>
        </p:nvPicPr>
        <p:blipFill>
          <a:blip r:embed="rId6"/>
          <a:stretch>
            <a:fillRect/>
          </a:stretch>
        </p:blipFill>
        <p:spPr>
          <a:xfrm>
            <a:off x="6000655" y="0"/>
            <a:ext cx="3143345" cy="2485532"/>
          </a:xfrm>
          <a:prstGeom prst="rect">
            <a:avLst/>
          </a:prstGeom>
          <a:ln>
            <a:noFill/>
          </a:ln>
          <a:effectLst>
            <a:outerShdw blurRad="292100" dist="139700" dir="2700000" algn="tl" rotWithShape="0">
              <a:srgbClr val="333333">
                <a:alpha val="65000"/>
              </a:srgbClr>
            </a:outerShdw>
          </a:effectLst>
        </p:spPr>
      </p:pic>
      <p:pic>
        <p:nvPicPr>
          <p:cNvPr id="9" name="Picture 8"/>
          <p:cNvPicPr>
            <a:picLocks noChangeAspect="1"/>
          </p:cNvPicPr>
          <p:nvPr/>
        </p:nvPicPr>
        <p:blipFill>
          <a:blip r:embed="rId7"/>
          <a:stretch>
            <a:fillRect/>
          </a:stretch>
        </p:blipFill>
        <p:spPr>
          <a:xfrm>
            <a:off x="170750" y="3683625"/>
            <a:ext cx="2742827" cy="2633985"/>
          </a:xfrm>
          <a:prstGeom prst="rect">
            <a:avLst/>
          </a:prstGeom>
          <a:ln>
            <a:noFill/>
          </a:ln>
          <a:effectLst>
            <a:outerShdw blurRad="292100" dist="139700" dir="2700000" algn="tl" rotWithShape="0">
              <a:srgbClr val="333333">
                <a:alpha val="65000"/>
              </a:srgbClr>
            </a:outerShdw>
          </a:effectLst>
        </p:spPr>
      </p:pic>
      <p:pic>
        <p:nvPicPr>
          <p:cNvPr id="10" name="Picture 9"/>
          <p:cNvPicPr>
            <a:picLocks noChangeAspect="1"/>
          </p:cNvPicPr>
          <p:nvPr/>
        </p:nvPicPr>
        <p:blipFill>
          <a:blip r:embed="rId8"/>
          <a:stretch>
            <a:fillRect/>
          </a:stretch>
        </p:blipFill>
        <p:spPr>
          <a:xfrm>
            <a:off x="6756496" y="2793278"/>
            <a:ext cx="2194678" cy="1780694"/>
          </a:xfrm>
          <a:prstGeom prst="rect">
            <a:avLst/>
          </a:prstGeom>
          <a:ln>
            <a:noFill/>
          </a:ln>
          <a:effectLst>
            <a:outerShdw blurRad="292100" dist="139700" dir="2700000" algn="tl" rotWithShape="0">
              <a:srgbClr val="333333">
                <a:alpha val="65000"/>
              </a:srgbClr>
            </a:outerShdw>
          </a:effectLst>
        </p:spPr>
      </p:pic>
      <p:pic>
        <p:nvPicPr>
          <p:cNvPr id="11" name="Picture 10"/>
          <p:cNvPicPr>
            <a:picLocks noChangeAspect="1"/>
          </p:cNvPicPr>
          <p:nvPr/>
        </p:nvPicPr>
        <p:blipFill>
          <a:blip r:embed="rId9"/>
          <a:stretch>
            <a:fillRect/>
          </a:stretch>
        </p:blipFill>
        <p:spPr>
          <a:xfrm>
            <a:off x="3137158" y="4801639"/>
            <a:ext cx="1518467" cy="1929580"/>
          </a:xfrm>
          <a:prstGeom prst="rect">
            <a:avLst/>
          </a:prstGeom>
          <a:ln>
            <a:noFill/>
          </a:ln>
          <a:effectLst>
            <a:outerShdw blurRad="292100" dist="139700" dir="2700000" algn="tl" rotWithShape="0">
              <a:srgbClr val="333333">
                <a:alpha val="65000"/>
              </a:srgbClr>
            </a:outerShdw>
          </a:effectLst>
        </p:spPr>
      </p:pic>
      <p:sp>
        <p:nvSpPr>
          <p:cNvPr id="12" name="TextBox 11"/>
          <p:cNvSpPr txBox="1"/>
          <p:nvPr/>
        </p:nvSpPr>
        <p:spPr>
          <a:xfrm>
            <a:off x="138340" y="2246250"/>
            <a:ext cx="3600399" cy="1094056"/>
          </a:xfrm>
          <a:prstGeom prst="rect">
            <a:avLst/>
          </a:prstGeom>
          <a:solidFill>
            <a:srgbClr val="E52212"/>
          </a:solidFill>
          <a:ln>
            <a:noFill/>
          </a:ln>
          <a:effectLst>
            <a:outerShdw blurRad="292100" dist="139700" dir="2700000" algn="tl" rotWithShape="0">
              <a:srgbClr val="333333">
                <a:alpha val="65000"/>
              </a:srgbClr>
            </a:outerShdw>
          </a:effectLst>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en-US" sz="3200" b="1" dirty="0">
                <a:solidFill>
                  <a:schemeClr val="bg1"/>
                </a:solidFill>
                <a:latin typeface="Arial Black" panose="020B0A04020102020204" pitchFamily="34" charset="0"/>
              </a:rPr>
              <a:t>What is research data?</a:t>
            </a:r>
            <a:endParaRPr lang="en-AU" sz="3200" b="1"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41911965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Arrow: Bent 22">
            <a:extLst>
              <a:ext uri="{FF2B5EF4-FFF2-40B4-BE49-F238E27FC236}">
                <a16:creationId xmlns:a16="http://schemas.microsoft.com/office/drawing/2014/main" id="{E4836D52-0F78-47FB-B8F3-296BDF7C1DED}"/>
              </a:ext>
            </a:extLst>
          </p:cNvPr>
          <p:cNvSpPr/>
          <p:nvPr/>
        </p:nvSpPr>
        <p:spPr>
          <a:xfrm rot="10800000" flipH="1">
            <a:off x="164486" y="2940509"/>
            <a:ext cx="1656184" cy="1656184"/>
          </a:xfrm>
          <a:prstGeom prst="bentArrow">
            <a:avLst>
              <a:gd name="adj1" fmla="val 50000"/>
              <a:gd name="adj2" fmla="val 10369"/>
              <a:gd name="adj3" fmla="val 16565"/>
              <a:gd name="adj4" fmla="val 62991"/>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tx1"/>
              </a:solidFill>
            </a:endParaRPr>
          </a:p>
        </p:txBody>
      </p:sp>
      <p:sp>
        <p:nvSpPr>
          <p:cNvPr id="24" name="Arrow: Bent 23">
            <a:extLst>
              <a:ext uri="{FF2B5EF4-FFF2-40B4-BE49-F238E27FC236}">
                <a16:creationId xmlns:a16="http://schemas.microsoft.com/office/drawing/2014/main" id="{0A33656C-6518-4308-A72A-3ED7C8A3F672}"/>
              </a:ext>
            </a:extLst>
          </p:cNvPr>
          <p:cNvSpPr/>
          <p:nvPr/>
        </p:nvSpPr>
        <p:spPr>
          <a:xfrm rot="10800000" flipH="1">
            <a:off x="673554" y="2940509"/>
            <a:ext cx="1147115" cy="1132309"/>
          </a:xfrm>
          <a:prstGeom prst="bentArrow">
            <a:avLst>
              <a:gd name="adj1" fmla="val 50000"/>
              <a:gd name="adj2" fmla="val 15179"/>
              <a:gd name="adj3" fmla="val 25000"/>
              <a:gd name="adj4" fmla="val 4375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tx1"/>
              </a:solidFill>
            </a:endParaRPr>
          </a:p>
        </p:txBody>
      </p:sp>
      <p:sp>
        <p:nvSpPr>
          <p:cNvPr id="4" name="Text Placeholder 3">
            <a:extLst>
              <a:ext uri="{FF2B5EF4-FFF2-40B4-BE49-F238E27FC236}">
                <a16:creationId xmlns:a16="http://schemas.microsoft.com/office/drawing/2014/main" id="{D5182D08-4999-4364-A38F-0729038E932F}"/>
              </a:ext>
            </a:extLst>
          </p:cNvPr>
          <p:cNvSpPr>
            <a:spLocks noGrp="1"/>
          </p:cNvSpPr>
          <p:nvPr>
            <p:ph type="body" idx="1"/>
          </p:nvPr>
        </p:nvSpPr>
        <p:spPr>
          <a:xfrm>
            <a:off x="1846814" y="3534533"/>
            <a:ext cx="9637953" cy="2386424"/>
          </a:xfrm>
        </p:spPr>
        <p:txBody>
          <a:bodyPr/>
          <a:lstStyle/>
          <a:p>
            <a:pPr marL="0" indent="0">
              <a:lnSpc>
                <a:spcPct val="150000"/>
              </a:lnSpc>
              <a:spcAft>
                <a:spcPts val="0"/>
              </a:spcAft>
              <a:buNone/>
            </a:pPr>
            <a:r>
              <a:rPr lang="en-AU" sz="1800" dirty="0"/>
              <a:t>Planning at the start of your project will</a:t>
            </a:r>
          </a:p>
          <a:p>
            <a:pPr>
              <a:lnSpc>
                <a:spcPct val="150000"/>
              </a:lnSpc>
              <a:spcAft>
                <a:spcPts val="0"/>
              </a:spcAft>
            </a:pPr>
            <a:r>
              <a:rPr lang="en-AU" sz="1800" dirty="0"/>
              <a:t>Be organised &amp; systematic to save time</a:t>
            </a:r>
          </a:p>
          <a:p>
            <a:pPr>
              <a:lnSpc>
                <a:spcPct val="150000"/>
              </a:lnSpc>
              <a:spcAft>
                <a:spcPts val="0"/>
              </a:spcAft>
            </a:pPr>
            <a:r>
              <a:rPr lang="en-AU" sz="1800" dirty="0"/>
              <a:t>Prevent issues before they become problems</a:t>
            </a:r>
          </a:p>
          <a:p>
            <a:pPr>
              <a:lnSpc>
                <a:spcPct val="150000"/>
              </a:lnSpc>
              <a:spcAft>
                <a:spcPts val="0"/>
              </a:spcAft>
            </a:pPr>
            <a:r>
              <a:rPr lang="en-AU" sz="1800" dirty="0"/>
              <a:t>Minimise the risks of data catastrophes</a:t>
            </a:r>
          </a:p>
          <a:p>
            <a:pPr>
              <a:lnSpc>
                <a:spcPct val="150000"/>
              </a:lnSpc>
              <a:spcAft>
                <a:spcPts val="0"/>
              </a:spcAft>
            </a:pPr>
            <a:r>
              <a:rPr lang="en-AU" sz="1800" dirty="0"/>
              <a:t>Plan your data practices in line with best practices</a:t>
            </a:r>
          </a:p>
          <a:p>
            <a:pPr>
              <a:lnSpc>
                <a:spcPct val="150000"/>
              </a:lnSpc>
              <a:spcAft>
                <a:spcPts val="0"/>
              </a:spcAft>
            </a:pPr>
            <a:endParaRPr lang="en-AU" sz="1800" dirty="0"/>
          </a:p>
        </p:txBody>
      </p:sp>
      <p:sp>
        <p:nvSpPr>
          <p:cNvPr id="5" name="Rectangle 4">
            <a:extLst>
              <a:ext uri="{FF2B5EF4-FFF2-40B4-BE49-F238E27FC236}">
                <a16:creationId xmlns:a16="http://schemas.microsoft.com/office/drawing/2014/main" id="{BCD3FCC2-506E-4CB3-8786-54EB1038CE7E}"/>
              </a:ext>
            </a:extLst>
          </p:cNvPr>
          <p:cNvSpPr/>
          <p:nvPr/>
        </p:nvSpPr>
        <p:spPr>
          <a:xfrm>
            <a:off x="1824117" y="635694"/>
            <a:ext cx="2487156" cy="461665"/>
          </a:xfrm>
          <a:prstGeom prst="rect">
            <a:avLst/>
          </a:prstGeom>
        </p:spPr>
        <p:txBody>
          <a:bodyPr wrap="none">
            <a:spAutoFit/>
          </a:bodyPr>
          <a:lstStyle/>
          <a:p>
            <a:r>
              <a:rPr lang="en-AU" sz="2400" dirty="0"/>
              <a:t>Ethics applications</a:t>
            </a:r>
          </a:p>
        </p:txBody>
      </p:sp>
      <p:sp>
        <p:nvSpPr>
          <p:cNvPr id="14" name="Rectangle 13">
            <a:extLst>
              <a:ext uri="{FF2B5EF4-FFF2-40B4-BE49-F238E27FC236}">
                <a16:creationId xmlns:a16="http://schemas.microsoft.com/office/drawing/2014/main" id="{9DE26572-7CB7-4C81-BB2A-8684CA4F5790}"/>
              </a:ext>
            </a:extLst>
          </p:cNvPr>
          <p:cNvSpPr/>
          <p:nvPr/>
        </p:nvSpPr>
        <p:spPr>
          <a:xfrm>
            <a:off x="1824117" y="1128101"/>
            <a:ext cx="2528064" cy="461665"/>
          </a:xfrm>
          <a:prstGeom prst="rect">
            <a:avLst/>
          </a:prstGeom>
        </p:spPr>
        <p:txBody>
          <a:bodyPr wrap="none">
            <a:spAutoFit/>
          </a:bodyPr>
          <a:lstStyle/>
          <a:p>
            <a:r>
              <a:rPr lang="en-AU" sz="2400" dirty="0"/>
              <a:t>Grant applications </a:t>
            </a:r>
          </a:p>
        </p:txBody>
      </p:sp>
      <p:grpSp>
        <p:nvGrpSpPr>
          <p:cNvPr id="21" name="Group 20">
            <a:extLst>
              <a:ext uri="{FF2B5EF4-FFF2-40B4-BE49-F238E27FC236}">
                <a16:creationId xmlns:a16="http://schemas.microsoft.com/office/drawing/2014/main" id="{E6330C90-3CAD-4137-AD3E-665D881D7B7F}"/>
              </a:ext>
            </a:extLst>
          </p:cNvPr>
          <p:cNvGrpSpPr/>
          <p:nvPr/>
        </p:nvGrpSpPr>
        <p:grpSpPr>
          <a:xfrm flipH="1">
            <a:off x="164483" y="723900"/>
            <a:ext cx="1656184" cy="1522350"/>
            <a:chOff x="2483769" y="671064"/>
            <a:chExt cx="1584176" cy="2155697"/>
          </a:xfrm>
        </p:grpSpPr>
        <p:sp>
          <p:nvSpPr>
            <p:cNvPr id="16" name="Arrow: Bent 15">
              <a:extLst>
                <a:ext uri="{FF2B5EF4-FFF2-40B4-BE49-F238E27FC236}">
                  <a16:creationId xmlns:a16="http://schemas.microsoft.com/office/drawing/2014/main" id="{88B38A71-5B9D-47A3-A005-FC30763E3443}"/>
                </a:ext>
              </a:extLst>
            </p:cNvPr>
            <p:cNvSpPr/>
            <p:nvPr/>
          </p:nvSpPr>
          <p:spPr>
            <a:xfrm rot="5400000">
              <a:off x="2198008" y="956825"/>
              <a:ext cx="2155697" cy="1584176"/>
            </a:xfrm>
            <a:prstGeom prst="bentArrow">
              <a:avLst>
                <a:gd name="adj1" fmla="val 50000"/>
                <a:gd name="adj2" fmla="val 10369"/>
                <a:gd name="adj3" fmla="val 17332"/>
                <a:gd name="adj4" fmla="val 62991"/>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tx1"/>
                </a:solidFill>
              </a:endParaRPr>
            </a:p>
          </p:txBody>
        </p:sp>
        <p:sp>
          <p:nvSpPr>
            <p:cNvPr id="19" name="Arrow: Bent 18">
              <a:extLst>
                <a:ext uri="{FF2B5EF4-FFF2-40B4-BE49-F238E27FC236}">
                  <a16:creationId xmlns:a16="http://schemas.microsoft.com/office/drawing/2014/main" id="{87B4064F-7611-4E6A-ACB2-F131E379F6E3}"/>
                </a:ext>
              </a:extLst>
            </p:cNvPr>
            <p:cNvSpPr/>
            <p:nvPr/>
          </p:nvSpPr>
          <p:spPr>
            <a:xfrm rot="5400000">
              <a:off x="2291912" y="1551826"/>
              <a:ext cx="1466792" cy="1083078"/>
            </a:xfrm>
            <a:prstGeom prst="bentArrow">
              <a:avLst>
                <a:gd name="adj1" fmla="val 50000"/>
                <a:gd name="adj2" fmla="val 15179"/>
                <a:gd name="adj3" fmla="val 25000"/>
                <a:gd name="adj4" fmla="val 4375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tx1"/>
                </a:solidFill>
              </a:endParaRPr>
            </a:p>
          </p:txBody>
        </p:sp>
      </p:grpSp>
      <p:sp>
        <p:nvSpPr>
          <p:cNvPr id="26" name="TextBox 25">
            <a:extLst>
              <a:ext uri="{FF2B5EF4-FFF2-40B4-BE49-F238E27FC236}">
                <a16:creationId xmlns:a16="http://schemas.microsoft.com/office/drawing/2014/main" id="{B51C6D1C-D39F-48AA-AD21-2E74FF37C717}"/>
              </a:ext>
            </a:extLst>
          </p:cNvPr>
          <p:cNvSpPr txBox="1"/>
          <p:nvPr/>
        </p:nvSpPr>
        <p:spPr>
          <a:xfrm>
            <a:off x="138340" y="2246250"/>
            <a:ext cx="7890044" cy="1077218"/>
          </a:xfrm>
          <a:prstGeom prst="rect">
            <a:avLst/>
          </a:prstGeom>
          <a:solidFill>
            <a:srgbClr val="E52212"/>
          </a:solidFill>
          <a:ln>
            <a:noFill/>
          </a:ln>
          <a:effectLst>
            <a:outerShdw blurRad="292100" dist="139700" dir="2700000" algn="tl" rotWithShape="0">
              <a:srgbClr val="333333">
                <a:alpha val="65000"/>
              </a:srgbClr>
            </a:outerShdw>
          </a:effectLst>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en-US" sz="3200" b="1" dirty="0">
                <a:solidFill>
                  <a:schemeClr val="bg1"/>
                </a:solidFill>
                <a:latin typeface="Arial Black" panose="020B0A04020102020204" pitchFamily="34" charset="0"/>
              </a:rPr>
              <a:t>What is a</a:t>
            </a:r>
          </a:p>
          <a:p>
            <a:r>
              <a:rPr lang="en-US" sz="3200" b="1" dirty="0">
                <a:solidFill>
                  <a:schemeClr val="bg1"/>
                </a:solidFill>
                <a:latin typeface="Arial Black" panose="020B0A04020102020204" pitchFamily="34" charset="0"/>
              </a:rPr>
              <a:t>research data management plan?</a:t>
            </a:r>
            <a:endParaRPr lang="en-AU" sz="3200" b="1" dirty="0">
              <a:solidFill>
                <a:schemeClr val="bg1"/>
              </a:solidFill>
              <a:latin typeface="Arial Black" panose="020B0A04020102020204" pitchFamily="34" charset="0"/>
            </a:endParaRPr>
          </a:p>
        </p:txBody>
      </p:sp>
      <p:sp>
        <p:nvSpPr>
          <p:cNvPr id="27" name="TextBox 26">
            <a:extLst>
              <a:ext uri="{FF2B5EF4-FFF2-40B4-BE49-F238E27FC236}">
                <a16:creationId xmlns:a16="http://schemas.microsoft.com/office/drawing/2014/main" id="{D44E5DB9-FBAD-4F02-BFD2-22204BE6CCF9}"/>
              </a:ext>
            </a:extLst>
          </p:cNvPr>
          <p:cNvSpPr txBox="1"/>
          <p:nvPr/>
        </p:nvSpPr>
        <p:spPr>
          <a:xfrm>
            <a:off x="111820" y="5830669"/>
            <a:ext cx="6694140" cy="646331"/>
          </a:xfrm>
          <a:prstGeom prst="rect">
            <a:avLst/>
          </a:prstGeom>
          <a:noFill/>
        </p:spPr>
        <p:txBody>
          <a:bodyPr wrap="none" rtlCol="0">
            <a:spAutoFit/>
          </a:bodyPr>
          <a:lstStyle/>
          <a:p>
            <a:r>
              <a:rPr lang="en-AU" dirty="0"/>
              <a:t>La Trobe: </a:t>
            </a:r>
            <a:r>
              <a:rPr lang="en-AU" dirty="0">
                <a:hlinkClick r:id="rId3"/>
              </a:rPr>
              <a:t>https://policies.latrobe.edu.au/document/view.php?id=106</a:t>
            </a:r>
            <a:endParaRPr lang="en-AU" dirty="0"/>
          </a:p>
          <a:p>
            <a:r>
              <a:rPr lang="en-AU" dirty="0"/>
              <a:t>NHMRC: </a:t>
            </a:r>
            <a:r>
              <a:rPr lang="en-AU" dirty="0">
                <a:hlinkClick r:id="rId4"/>
              </a:rPr>
              <a:t>https://www.nhmrc.gov.au/guidelines-publications/r41</a:t>
            </a:r>
            <a:endParaRPr lang="en-US" dirty="0"/>
          </a:p>
        </p:txBody>
      </p:sp>
    </p:spTree>
    <p:extLst>
      <p:ext uri="{BB962C8B-B14F-4D97-AF65-F5344CB8AC3E}">
        <p14:creationId xmlns:p14="http://schemas.microsoft.com/office/powerpoint/2010/main" val="15190896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20E8B462-E12A-4C3E-A751-3C889BF6F5F7}"/>
              </a:ext>
            </a:extLst>
          </p:cNvPr>
          <p:cNvSpPr txBox="1"/>
          <p:nvPr/>
        </p:nvSpPr>
        <p:spPr>
          <a:xfrm>
            <a:off x="111820" y="11668"/>
            <a:ext cx="7509107" cy="369332"/>
          </a:xfrm>
          <a:prstGeom prst="rect">
            <a:avLst/>
          </a:prstGeom>
          <a:noFill/>
        </p:spPr>
        <p:txBody>
          <a:bodyPr wrap="none" rtlCol="0">
            <a:spAutoFit/>
          </a:bodyPr>
          <a:lstStyle/>
          <a:p>
            <a:r>
              <a:rPr lang="en-AU" dirty="0">
                <a:hlinkClick r:id="rId3"/>
              </a:rPr>
              <a:t>https://www.latrobe.edu.au/researchers/research-office/ethics/human-ethics</a:t>
            </a:r>
            <a:endParaRPr lang="en-US" dirty="0"/>
          </a:p>
        </p:txBody>
      </p:sp>
      <p:pic>
        <p:nvPicPr>
          <p:cNvPr id="6" name="Picture 5">
            <a:extLst>
              <a:ext uri="{FF2B5EF4-FFF2-40B4-BE49-F238E27FC236}">
                <a16:creationId xmlns:a16="http://schemas.microsoft.com/office/drawing/2014/main" id="{677A4A93-277D-4146-9D3F-37E658D1E7E3}"/>
              </a:ext>
            </a:extLst>
          </p:cNvPr>
          <p:cNvPicPr>
            <a:picLocks noChangeAspect="1"/>
          </p:cNvPicPr>
          <p:nvPr/>
        </p:nvPicPr>
        <p:blipFill>
          <a:blip r:embed="rId4"/>
          <a:stretch>
            <a:fillRect/>
          </a:stretch>
        </p:blipFill>
        <p:spPr>
          <a:xfrm>
            <a:off x="0" y="825443"/>
            <a:ext cx="9144000" cy="6032557"/>
          </a:xfrm>
          <a:prstGeom prst="rect">
            <a:avLst/>
          </a:prstGeom>
        </p:spPr>
      </p:pic>
    </p:spTree>
    <p:extLst>
      <p:ext uri="{BB962C8B-B14F-4D97-AF65-F5344CB8AC3E}">
        <p14:creationId xmlns:p14="http://schemas.microsoft.com/office/powerpoint/2010/main" val="20719052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388D9924-4DB1-446D-922D-8FF652383A82}"/>
              </a:ext>
            </a:extLst>
          </p:cNvPr>
          <p:cNvGrpSpPr/>
          <p:nvPr/>
        </p:nvGrpSpPr>
        <p:grpSpPr>
          <a:xfrm>
            <a:off x="1215605" y="3845546"/>
            <a:ext cx="4480074" cy="1493370"/>
            <a:chOff x="1886615" y="3940108"/>
            <a:chExt cx="5381625" cy="1793889"/>
          </a:xfrm>
        </p:grpSpPr>
        <p:sp>
          <p:nvSpPr>
            <p:cNvPr id="105" name="Arrow: U-Turn Milestone 5" title="Timeline Arrow">
              <a:extLst>
                <a:ext uri="{FF2B5EF4-FFF2-40B4-BE49-F238E27FC236}">
                  <a16:creationId xmlns:a16="http://schemas.microsoft.com/office/drawing/2014/main" id="{360867E1-4A26-4E5D-A8F1-EC264A0917C3}"/>
                </a:ext>
              </a:extLst>
            </p:cNvPr>
            <p:cNvSpPr/>
            <p:nvPr/>
          </p:nvSpPr>
          <p:spPr>
            <a:xfrm rot="10800000">
              <a:off x="1886615" y="3940108"/>
              <a:ext cx="5381625" cy="1793889"/>
            </a:xfrm>
            <a:prstGeom prst="uturnArrow">
              <a:avLst>
                <a:gd name="adj1" fmla="val 32380"/>
                <a:gd name="adj2" fmla="val 6898"/>
                <a:gd name="adj3" fmla="val 7162"/>
                <a:gd name="adj4" fmla="val 24346"/>
                <a:gd name="adj5" fmla="val 96832"/>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sp>
          <p:nvSpPr>
            <p:cNvPr id="171" name="TextBox 170">
              <a:extLst>
                <a:ext uri="{FF2B5EF4-FFF2-40B4-BE49-F238E27FC236}">
                  <a16:creationId xmlns:a16="http://schemas.microsoft.com/office/drawing/2014/main" id="{79CAE686-E798-4E41-BD1D-B7C80320074F}"/>
                </a:ext>
              </a:extLst>
            </p:cNvPr>
            <p:cNvSpPr txBox="1"/>
            <p:nvPr/>
          </p:nvSpPr>
          <p:spPr>
            <a:xfrm>
              <a:off x="2172095" y="5115090"/>
              <a:ext cx="2064083" cy="443655"/>
            </a:xfrm>
            <a:prstGeom prst="rect">
              <a:avLst/>
            </a:prstGeom>
            <a:noFill/>
          </p:spPr>
          <p:txBody>
            <a:bodyPr wrap="square" lIns="0" tIns="0" rIns="0" bIns="0" rtlCol="0">
              <a:spAutoFit/>
            </a:bodyPr>
            <a:lstStyle/>
            <a:p>
              <a:pPr algn="ctr"/>
              <a:r>
                <a:rPr lang="en-ZA" sz="2400" dirty="0"/>
                <a:t>Reintegration</a:t>
              </a:r>
            </a:p>
          </p:txBody>
        </p:sp>
      </p:grpSp>
      <p:grpSp>
        <p:nvGrpSpPr>
          <p:cNvPr id="7" name="Group 6">
            <a:extLst>
              <a:ext uri="{FF2B5EF4-FFF2-40B4-BE49-F238E27FC236}">
                <a16:creationId xmlns:a16="http://schemas.microsoft.com/office/drawing/2014/main" id="{E69F9E30-2EE7-41F6-AD8A-54461C793B45}"/>
              </a:ext>
            </a:extLst>
          </p:cNvPr>
          <p:cNvGrpSpPr/>
          <p:nvPr/>
        </p:nvGrpSpPr>
        <p:grpSpPr>
          <a:xfrm>
            <a:off x="90075" y="1824163"/>
            <a:ext cx="1847099" cy="2383843"/>
            <a:chOff x="534588" y="1511949"/>
            <a:chExt cx="2218802" cy="2863559"/>
          </a:xfrm>
        </p:grpSpPr>
        <p:sp>
          <p:nvSpPr>
            <p:cNvPr id="181" name="TextBox 180">
              <a:extLst>
                <a:ext uri="{FF2B5EF4-FFF2-40B4-BE49-F238E27FC236}">
                  <a16:creationId xmlns:a16="http://schemas.microsoft.com/office/drawing/2014/main" id="{6B5245E3-4035-4760-B649-EB7C65910BA3}"/>
                </a:ext>
              </a:extLst>
            </p:cNvPr>
            <p:cNvSpPr txBox="1"/>
            <p:nvPr/>
          </p:nvSpPr>
          <p:spPr>
            <a:xfrm>
              <a:off x="767408" y="1511949"/>
              <a:ext cx="1767839" cy="443655"/>
            </a:xfrm>
            <a:prstGeom prst="rect">
              <a:avLst/>
            </a:prstGeom>
            <a:noFill/>
          </p:spPr>
          <p:txBody>
            <a:bodyPr wrap="square" lIns="0" tIns="0" rIns="0" bIns="0" rtlCol="0">
              <a:spAutoFit/>
            </a:bodyPr>
            <a:lstStyle/>
            <a:p>
              <a:pPr algn="ctr"/>
              <a:r>
                <a:rPr lang="en-ZA" sz="2400" dirty="0"/>
                <a:t>Gathering</a:t>
              </a:r>
            </a:p>
          </p:txBody>
        </p:sp>
        <p:grpSp>
          <p:nvGrpSpPr>
            <p:cNvPr id="6" name="Group 5">
              <a:extLst>
                <a:ext uri="{FF2B5EF4-FFF2-40B4-BE49-F238E27FC236}">
                  <a16:creationId xmlns:a16="http://schemas.microsoft.com/office/drawing/2014/main" id="{C1D664B4-96E8-4AAA-89CF-610DCC9EAC38}"/>
                </a:ext>
              </a:extLst>
            </p:cNvPr>
            <p:cNvGrpSpPr/>
            <p:nvPr/>
          </p:nvGrpSpPr>
          <p:grpSpPr>
            <a:xfrm>
              <a:off x="788582" y="2766844"/>
              <a:ext cx="1345683" cy="1608664"/>
              <a:chOff x="788582" y="2766844"/>
              <a:chExt cx="1345683" cy="1608664"/>
            </a:xfrm>
          </p:grpSpPr>
          <p:sp>
            <p:nvSpPr>
              <p:cNvPr id="185" name="Arrow: U-Turn Milestone 2" title="Timeline Arrow">
                <a:extLst>
                  <a:ext uri="{FF2B5EF4-FFF2-40B4-BE49-F238E27FC236}">
                    <a16:creationId xmlns:a16="http://schemas.microsoft.com/office/drawing/2014/main" id="{9D37DFEE-3A11-4C0D-A12A-80512F7F58E6}"/>
                  </a:ext>
                </a:extLst>
              </p:cNvPr>
              <p:cNvSpPr/>
              <p:nvPr/>
            </p:nvSpPr>
            <p:spPr>
              <a:xfrm>
                <a:off x="788582" y="3828856"/>
                <a:ext cx="1205537" cy="546652"/>
              </a:xfrm>
              <a:prstGeom prst="bentArrow">
                <a:avLst>
                  <a:gd name="adj1" fmla="val 51170"/>
                  <a:gd name="adj2" fmla="val 22337"/>
                  <a:gd name="adj3" fmla="val 25000"/>
                  <a:gd name="adj4" fmla="val 60085"/>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sp>
            <p:nvSpPr>
              <p:cNvPr id="112" name="Arrow: U-Turn Milestone 2" title="Timeline Arrow">
                <a:extLst>
                  <a:ext uri="{FF2B5EF4-FFF2-40B4-BE49-F238E27FC236}">
                    <a16:creationId xmlns:a16="http://schemas.microsoft.com/office/drawing/2014/main" id="{BADF1A5D-046F-42BC-AC33-F146CE8D1DE1}"/>
                  </a:ext>
                </a:extLst>
              </p:cNvPr>
              <p:cNvSpPr/>
              <p:nvPr/>
            </p:nvSpPr>
            <p:spPr>
              <a:xfrm rot="10800000" flipH="1">
                <a:off x="788582" y="3231964"/>
                <a:ext cx="1205537" cy="546652"/>
              </a:xfrm>
              <a:prstGeom prst="bentArrow">
                <a:avLst>
                  <a:gd name="adj1" fmla="val 51170"/>
                  <a:gd name="adj2" fmla="val 22337"/>
                  <a:gd name="adj3" fmla="val 25000"/>
                  <a:gd name="adj4" fmla="val 60085"/>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sp>
            <p:nvSpPr>
              <p:cNvPr id="137" name="Arrow: Right 136">
                <a:extLst>
                  <a:ext uri="{FF2B5EF4-FFF2-40B4-BE49-F238E27FC236}">
                    <a16:creationId xmlns:a16="http://schemas.microsoft.com/office/drawing/2014/main" id="{8943854D-2246-4BD8-B744-2E3E501E6137}"/>
                  </a:ext>
                </a:extLst>
              </p:cNvPr>
              <p:cNvSpPr/>
              <p:nvPr/>
            </p:nvSpPr>
            <p:spPr>
              <a:xfrm rot="5400000">
                <a:off x="1594979" y="3058478"/>
                <a:ext cx="830920" cy="247652"/>
              </a:xfrm>
              <a:prstGeom prst="rightArrow">
                <a:avLst>
                  <a:gd name="adj1" fmla="val 100000"/>
                  <a:gd name="adj2" fmla="val 5000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a:solidFill>
                    <a:schemeClr val="tx1"/>
                  </a:solidFill>
                </a:endParaRPr>
              </a:p>
            </p:txBody>
          </p:sp>
        </p:grpSp>
        <p:cxnSp>
          <p:nvCxnSpPr>
            <p:cNvPr id="288" name="Connector Milestone 1" title="Connecter Line">
              <a:extLst>
                <a:ext uri="{FF2B5EF4-FFF2-40B4-BE49-F238E27FC236}">
                  <a16:creationId xmlns:a16="http://schemas.microsoft.com/office/drawing/2014/main" id="{74587830-0132-4EFF-AA7B-8B2F3F91F1A2}"/>
                </a:ext>
              </a:extLst>
            </p:cNvPr>
            <p:cNvCxnSpPr>
              <a:cxnSpLocks/>
            </p:cNvCxnSpPr>
            <p:nvPr/>
          </p:nvCxnSpPr>
          <p:spPr>
            <a:xfrm>
              <a:off x="534588" y="2126332"/>
              <a:ext cx="2218802" cy="0"/>
            </a:xfrm>
            <a:prstGeom prst="line">
              <a:avLst/>
            </a:prstGeom>
            <a:ln w="19050">
              <a:solidFill>
                <a:srgbClr val="C4BD97"/>
              </a:soli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0" name="Group 9">
            <a:extLst>
              <a:ext uri="{FF2B5EF4-FFF2-40B4-BE49-F238E27FC236}">
                <a16:creationId xmlns:a16="http://schemas.microsoft.com/office/drawing/2014/main" id="{3D5B1F49-244E-4EC4-84F7-1C85AE94B5D8}"/>
              </a:ext>
            </a:extLst>
          </p:cNvPr>
          <p:cNvGrpSpPr/>
          <p:nvPr/>
        </p:nvGrpSpPr>
        <p:grpSpPr>
          <a:xfrm>
            <a:off x="2137744" y="1815361"/>
            <a:ext cx="1949038" cy="3174486"/>
            <a:chOff x="2994323" y="1501377"/>
            <a:chExt cx="2341254" cy="3813305"/>
          </a:xfrm>
        </p:grpSpPr>
        <p:grpSp>
          <p:nvGrpSpPr>
            <p:cNvPr id="9" name="Group 8">
              <a:extLst>
                <a:ext uri="{FF2B5EF4-FFF2-40B4-BE49-F238E27FC236}">
                  <a16:creationId xmlns:a16="http://schemas.microsoft.com/office/drawing/2014/main" id="{D4BBE95E-3A39-4CC7-9C55-8C86952F5FEF}"/>
                </a:ext>
              </a:extLst>
            </p:cNvPr>
            <p:cNvGrpSpPr/>
            <p:nvPr/>
          </p:nvGrpSpPr>
          <p:grpSpPr>
            <a:xfrm>
              <a:off x="2994323" y="1501377"/>
              <a:ext cx="2341254" cy="3813305"/>
              <a:chOff x="3086765" y="1501377"/>
              <a:chExt cx="2341254" cy="3813305"/>
            </a:xfrm>
          </p:grpSpPr>
          <p:sp>
            <p:nvSpPr>
              <p:cNvPr id="194" name="TextBox 193">
                <a:extLst>
                  <a:ext uri="{FF2B5EF4-FFF2-40B4-BE49-F238E27FC236}">
                    <a16:creationId xmlns:a16="http://schemas.microsoft.com/office/drawing/2014/main" id="{57BE9E71-DFEF-4975-BCC6-C716CADF2553}"/>
                  </a:ext>
                </a:extLst>
              </p:cNvPr>
              <p:cNvSpPr txBox="1"/>
              <p:nvPr/>
            </p:nvSpPr>
            <p:spPr>
              <a:xfrm>
                <a:off x="3266654" y="1501377"/>
                <a:ext cx="1693554" cy="443655"/>
              </a:xfrm>
              <a:prstGeom prst="rect">
                <a:avLst/>
              </a:prstGeom>
              <a:noFill/>
            </p:spPr>
            <p:txBody>
              <a:bodyPr wrap="square" lIns="0" tIns="0" rIns="0" bIns="0" rtlCol="0">
                <a:spAutoFit/>
              </a:bodyPr>
              <a:lstStyle/>
              <a:p>
                <a:pPr algn="ctr"/>
                <a:r>
                  <a:rPr lang="en-ZA" sz="2400" dirty="0"/>
                  <a:t>Analysis</a:t>
                </a:r>
              </a:p>
            </p:txBody>
          </p:sp>
          <p:grpSp>
            <p:nvGrpSpPr>
              <p:cNvPr id="179" name="Group 178">
                <a:extLst>
                  <a:ext uri="{FF2B5EF4-FFF2-40B4-BE49-F238E27FC236}">
                    <a16:creationId xmlns:a16="http://schemas.microsoft.com/office/drawing/2014/main" id="{B66DA96D-5F9A-44BE-AE83-CE13B9A43F27}"/>
                  </a:ext>
                </a:extLst>
              </p:cNvPr>
              <p:cNvGrpSpPr/>
              <p:nvPr/>
            </p:nvGrpSpPr>
            <p:grpSpPr>
              <a:xfrm>
                <a:off x="3232295" y="2212655"/>
                <a:ext cx="2195724" cy="1395487"/>
                <a:chOff x="3221670" y="2031730"/>
                <a:chExt cx="2195724" cy="1395487"/>
              </a:xfrm>
            </p:grpSpPr>
            <p:sp>
              <p:nvSpPr>
                <p:cNvPr id="192" name="Arrow: U-Turn Milestone 3" title="Timeline Arrow">
                  <a:extLst>
                    <a:ext uri="{FF2B5EF4-FFF2-40B4-BE49-F238E27FC236}">
                      <a16:creationId xmlns:a16="http://schemas.microsoft.com/office/drawing/2014/main" id="{1933FDD6-F066-4538-99D7-94C1D06624C3}"/>
                    </a:ext>
                  </a:extLst>
                </p:cNvPr>
                <p:cNvSpPr/>
                <p:nvPr/>
              </p:nvSpPr>
              <p:spPr>
                <a:xfrm>
                  <a:off x="3221670" y="2192147"/>
                  <a:ext cx="893303" cy="1235070"/>
                </a:xfrm>
                <a:prstGeom prst="uturnArrow">
                  <a:avLst>
                    <a:gd name="adj1" fmla="val 27292"/>
                    <a:gd name="adj2" fmla="val 13691"/>
                    <a:gd name="adj3" fmla="val 16965"/>
                    <a:gd name="adj4" fmla="val 37880"/>
                    <a:gd name="adj5" fmla="val 9683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a:solidFill>
                      <a:schemeClr val="tx1"/>
                    </a:solidFill>
                  </a:endParaRPr>
                </a:p>
              </p:txBody>
            </p:sp>
            <p:sp>
              <p:nvSpPr>
                <p:cNvPr id="231" name="Oval 230" title="Circle Background">
                  <a:extLst>
                    <a:ext uri="{FF2B5EF4-FFF2-40B4-BE49-F238E27FC236}">
                      <a16:creationId xmlns:a16="http://schemas.microsoft.com/office/drawing/2014/main" id="{D04A7E40-AE17-466D-B8F1-754FA6B9907D}"/>
                    </a:ext>
                  </a:extLst>
                </p:cNvPr>
                <p:cNvSpPr/>
                <p:nvPr/>
              </p:nvSpPr>
              <p:spPr>
                <a:xfrm>
                  <a:off x="3357514" y="2031730"/>
                  <a:ext cx="620238" cy="620238"/>
                </a:xfrm>
                <a:prstGeom prst="ellips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grpSp>
              <p:nvGrpSpPr>
                <p:cNvPr id="1029" name="Graphic 1026">
                  <a:extLst>
                    <a:ext uri="{FF2B5EF4-FFF2-40B4-BE49-F238E27FC236}">
                      <a16:creationId xmlns:a16="http://schemas.microsoft.com/office/drawing/2014/main" id="{B61C9E2F-0072-4D13-8A84-A280DCBE1E4B}"/>
                    </a:ext>
                  </a:extLst>
                </p:cNvPr>
                <p:cNvGrpSpPr/>
                <p:nvPr/>
              </p:nvGrpSpPr>
              <p:grpSpPr>
                <a:xfrm>
                  <a:off x="3444701" y="2082638"/>
                  <a:ext cx="438339" cy="503278"/>
                  <a:chOff x="3444701" y="2082638"/>
                  <a:chExt cx="438339" cy="503278"/>
                </a:xfrm>
                <a:solidFill>
                  <a:srgbClr val="FFFFFF"/>
                </a:solidFill>
              </p:grpSpPr>
              <p:sp>
                <p:nvSpPr>
                  <p:cNvPr id="1030" name="Freeform: Shape 1029">
                    <a:extLst>
                      <a:ext uri="{FF2B5EF4-FFF2-40B4-BE49-F238E27FC236}">
                        <a16:creationId xmlns:a16="http://schemas.microsoft.com/office/drawing/2014/main" id="{3C31E00B-AB25-44CB-8A62-1740105D37E3}"/>
                      </a:ext>
                    </a:extLst>
                  </p:cNvPr>
                  <p:cNvSpPr/>
                  <p:nvPr/>
                </p:nvSpPr>
                <p:spPr>
                  <a:xfrm>
                    <a:off x="3444701" y="2082638"/>
                    <a:ext cx="438339" cy="503278"/>
                  </a:xfrm>
                  <a:custGeom>
                    <a:avLst/>
                    <a:gdLst>
                      <a:gd name="connsiteX0" fmla="*/ 413987 w 438339"/>
                      <a:gd name="connsiteY0" fmla="*/ 178583 h 503278"/>
                      <a:gd name="connsiteX1" fmla="*/ 324696 w 438339"/>
                      <a:gd name="connsiteY1" fmla="*/ 178583 h 503278"/>
                      <a:gd name="connsiteX2" fmla="*/ 324696 w 438339"/>
                      <a:gd name="connsiteY2" fmla="*/ 170465 h 503278"/>
                      <a:gd name="connsiteX3" fmla="*/ 316578 w 438339"/>
                      <a:gd name="connsiteY3" fmla="*/ 162348 h 503278"/>
                      <a:gd name="connsiteX4" fmla="*/ 308461 w 438339"/>
                      <a:gd name="connsiteY4" fmla="*/ 162348 h 503278"/>
                      <a:gd name="connsiteX5" fmla="*/ 308461 w 438339"/>
                      <a:gd name="connsiteY5" fmla="*/ 146113 h 503278"/>
                      <a:gd name="connsiteX6" fmla="*/ 316578 w 438339"/>
                      <a:gd name="connsiteY6" fmla="*/ 146113 h 503278"/>
                      <a:gd name="connsiteX7" fmla="*/ 324696 w 438339"/>
                      <a:gd name="connsiteY7" fmla="*/ 137996 h 503278"/>
                      <a:gd name="connsiteX8" fmla="*/ 324696 w 438339"/>
                      <a:gd name="connsiteY8" fmla="*/ 89291 h 503278"/>
                      <a:gd name="connsiteX9" fmla="*/ 316578 w 438339"/>
                      <a:gd name="connsiteY9" fmla="*/ 81174 h 503278"/>
                      <a:gd name="connsiteX10" fmla="*/ 308461 w 438339"/>
                      <a:gd name="connsiteY10" fmla="*/ 81174 h 503278"/>
                      <a:gd name="connsiteX11" fmla="*/ 308461 w 438339"/>
                      <a:gd name="connsiteY11" fmla="*/ 64939 h 503278"/>
                      <a:gd name="connsiteX12" fmla="*/ 316578 w 438339"/>
                      <a:gd name="connsiteY12" fmla="*/ 64939 h 503278"/>
                      <a:gd name="connsiteX13" fmla="*/ 324696 w 438339"/>
                      <a:gd name="connsiteY13" fmla="*/ 56822 h 503278"/>
                      <a:gd name="connsiteX14" fmla="*/ 324696 w 438339"/>
                      <a:gd name="connsiteY14" fmla="*/ 8117 h 503278"/>
                      <a:gd name="connsiteX15" fmla="*/ 316578 w 438339"/>
                      <a:gd name="connsiteY15" fmla="*/ 0 h 503278"/>
                      <a:gd name="connsiteX16" fmla="*/ 121761 w 438339"/>
                      <a:gd name="connsiteY16" fmla="*/ 0 h 503278"/>
                      <a:gd name="connsiteX17" fmla="*/ 113643 w 438339"/>
                      <a:gd name="connsiteY17" fmla="*/ 8117 h 503278"/>
                      <a:gd name="connsiteX18" fmla="*/ 113643 w 438339"/>
                      <a:gd name="connsiteY18" fmla="*/ 56822 h 503278"/>
                      <a:gd name="connsiteX19" fmla="*/ 121761 w 438339"/>
                      <a:gd name="connsiteY19" fmla="*/ 64939 h 503278"/>
                      <a:gd name="connsiteX20" fmla="*/ 129878 w 438339"/>
                      <a:gd name="connsiteY20" fmla="*/ 64939 h 503278"/>
                      <a:gd name="connsiteX21" fmla="*/ 129878 w 438339"/>
                      <a:gd name="connsiteY21" fmla="*/ 81174 h 503278"/>
                      <a:gd name="connsiteX22" fmla="*/ 121761 w 438339"/>
                      <a:gd name="connsiteY22" fmla="*/ 81174 h 503278"/>
                      <a:gd name="connsiteX23" fmla="*/ 113643 w 438339"/>
                      <a:gd name="connsiteY23" fmla="*/ 89291 h 503278"/>
                      <a:gd name="connsiteX24" fmla="*/ 113643 w 438339"/>
                      <a:gd name="connsiteY24" fmla="*/ 137996 h 503278"/>
                      <a:gd name="connsiteX25" fmla="*/ 121761 w 438339"/>
                      <a:gd name="connsiteY25" fmla="*/ 146113 h 503278"/>
                      <a:gd name="connsiteX26" fmla="*/ 129878 w 438339"/>
                      <a:gd name="connsiteY26" fmla="*/ 146113 h 503278"/>
                      <a:gd name="connsiteX27" fmla="*/ 129878 w 438339"/>
                      <a:gd name="connsiteY27" fmla="*/ 162348 h 503278"/>
                      <a:gd name="connsiteX28" fmla="*/ 121761 w 438339"/>
                      <a:gd name="connsiteY28" fmla="*/ 162348 h 503278"/>
                      <a:gd name="connsiteX29" fmla="*/ 113643 w 438339"/>
                      <a:gd name="connsiteY29" fmla="*/ 170465 h 503278"/>
                      <a:gd name="connsiteX30" fmla="*/ 113643 w 438339"/>
                      <a:gd name="connsiteY30" fmla="*/ 178583 h 503278"/>
                      <a:gd name="connsiteX31" fmla="*/ 24352 w 438339"/>
                      <a:gd name="connsiteY31" fmla="*/ 178583 h 503278"/>
                      <a:gd name="connsiteX32" fmla="*/ 0 w 438339"/>
                      <a:gd name="connsiteY32" fmla="*/ 202935 h 503278"/>
                      <a:gd name="connsiteX33" fmla="*/ 0 w 438339"/>
                      <a:gd name="connsiteY33" fmla="*/ 397752 h 503278"/>
                      <a:gd name="connsiteX34" fmla="*/ 24352 w 438339"/>
                      <a:gd name="connsiteY34" fmla="*/ 422104 h 503278"/>
                      <a:gd name="connsiteX35" fmla="*/ 186700 w 438339"/>
                      <a:gd name="connsiteY35" fmla="*/ 422104 h 503278"/>
                      <a:gd name="connsiteX36" fmla="*/ 186700 w 438339"/>
                      <a:gd name="connsiteY36" fmla="*/ 454574 h 503278"/>
                      <a:gd name="connsiteX37" fmla="*/ 146113 w 438339"/>
                      <a:gd name="connsiteY37" fmla="*/ 454574 h 503278"/>
                      <a:gd name="connsiteX38" fmla="*/ 105526 w 438339"/>
                      <a:gd name="connsiteY38" fmla="*/ 495161 h 503278"/>
                      <a:gd name="connsiteX39" fmla="*/ 113643 w 438339"/>
                      <a:gd name="connsiteY39" fmla="*/ 503278 h 503278"/>
                      <a:gd name="connsiteX40" fmla="*/ 324696 w 438339"/>
                      <a:gd name="connsiteY40" fmla="*/ 503278 h 503278"/>
                      <a:gd name="connsiteX41" fmla="*/ 332813 w 438339"/>
                      <a:gd name="connsiteY41" fmla="*/ 495161 h 503278"/>
                      <a:gd name="connsiteX42" fmla="*/ 292226 w 438339"/>
                      <a:gd name="connsiteY42" fmla="*/ 454574 h 503278"/>
                      <a:gd name="connsiteX43" fmla="*/ 251639 w 438339"/>
                      <a:gd name="connsiteY43" fmla="*/ 454574 h 503278"/>
                      <a:gd name="connsiteX44" fmla="*/ 251639 w 438339"/>
                      <a:gd name="connsiteY44" fmla="*/ 422104 h 503278"/>
                      <a:gd name="connsiteX45" fmla="*/ 413987 w 438339"/>
                      <a:gd name="connsiteY45" fmla="*/ 422104 h 503278"/>
                      <a:gd name="connsiteX46" fmla="*/ 438339 w 438339"/>
                      <a:gd name="connsiteY46" fmla="*/ 397752 h 503278"/>
                      <a:gd name="connsiteX47" fmla="*/ 438339 w 438339"/>
                      <a:gd name="connsiteY47" fmla="*/ 202935 h 503278"/>
                      <a:gd name="connsiteX48" fmla="*/ 413987 w 438339"/>
                      <a:gd name="connsiteY48" fmla="*/ 178583 h 503278"/>
                      <a:gd name="connsiteX49" fmla="*/ 129878 w 438339"/>
                      <a:gd name="connsiteY49" fmla="*/ 16235 h 503278"/>
                      <a:gd name="connsiteX50" fmla="*/ 308461 w 438339"/>
                      <a:gd name="connsiteY50" fmla="*/ 16235 h 503278"/>
                      <a:gd name="connsiteX51" fmla="*/ 308461 w 438339"/>
                      <a:gd name="connsiteY51" fmla="*/ 48704 h 503278"/>
                      <a:gd name="connsiteX52" fmla="*/ 129878 w 438339"/>
                      <a:gd name="connsiteY52" fmla="*/ 48704 h 503278"/>
                      <a:gd name="connsiteX53" fmla="*/ 129878 w 438339"/>
                      <a:gd name="connsiteY53" fmla="*/ 16235 h 503278"/>
                      <a:gd name="connsiteX54" fmla="*/ 146113 w 438339"/>
                      <a:gd name="connsiteY54" fmla="*/ 64939 h 503278"/>
                      <a:gd name="connsiteX55" fmla="*/ 292226 w 438339"/>
                      <a:gd name="connsiteY55" fmla="*/ 64939 h 503278"/>
                      <a:gd name="connsiteX56" fmla="*/ 292226 w 438339"/>
                      <a:gd name="connsiteY56" fmla="*/ 81174 h 503278"/>
                      <a:gd name="connsiteX57" fmla="*/ 146113 w 438339"/>
                      <a:gd name="connsiteY57" fmla="*/ 81174 h 503278"/>
                      <a:gd name="connsiteX58" fmla="*/ 146113 w 438339"/>
                      <a:gd name="connsiteY58" fmla="*/ 64939 h 503278"/>
                      <a:gd name="connsiteX59" fmla="*/ 129878 w 438339"/>
                      <a:gd name="connsiteY59" fmla="*/ 97409 h 503278"/>
                      <a:gd name="connsiteX60" fmla="*/ 308461 w 438339"/>
                      <a:gd name="connsiteY60" fmla="*/ 97409 h 503278"/>
                      <a:gd name="connsiteX61" fmla="*/ 308461 w 438339"/>
                      <a:gd name="connsiteY61" fmla="*/ 129878 h 503278"/>
                      <a:gd name="connsiteX62" fmla="*/ 129878 w 438339"/>
                      <a:gd name="connsiteY62" fmla="*/ 129878 h 503278"/>
                      <a:gd name="connsiteX63" fmla="*/ 129878 w 438339"/>
                      <a:gd name="connsiteY63" fmla="*/ 97409 h 503278"/>
                      <a:gd name="connsiteX64" fmla="*/ 146113 w 438339"/>
                      <a:gd name="connsiteY64" fmla="*/ 146113 h 503278"/>
                      <a:gd name="connsiteX65" fmla="*/ 292226 w 438339"/>
                      <a:gd name="connsiteY65" fmla="*/ 146113 h 503278"/>
                      <a:gd name="connsiteX66" fmla="*/ 292226 w 438339"/>
                      <a:gd name="connsiteY66" fmla="*/ 162348 h 503278"/>
                      <a:gd name="connsiteX67" fmla="*/ 146113 w 438339"/>
                      <a:gd name="connsiteY67" fmla="*/ 162348 h 503278"/>
                      <a:gd name="connsiteX68" fmla="*/ 146113 w 438339"/>
                      <a:gd name="connsiteY68" fmla="*/ 146113 h 503278"/>
                      <a:gd name="connsiteX69" fmla="*/ 129878 w 438339"/>
                      <a:gd name="connsiteY69" fmla="*/ 178583 h 503278"/>
                      <a:gd name="connsiteX70" fmla="*/ 308461 w 438339"/>
                      <a:gd name="connsiteY70" fmla="*/ 178583 h 503278"/>
                      <a:gd name="connsiteX71" fmla="*/ 308461 w 438339"/>
                      <a:gd name="connsiteY71" fmla="*/ 211052 h 503278"/>
                      <a:gd name="connsiteX72" fmla="*/ 129878 w 438339"/>
                      <a:gd name="connsiteY72" fmla="*/ 211052 h 503278"/>
                      <a:gd name="connsiteX73" fmla="*/ 129878 w 438339"/>
                      <a:gd name="connsiteY73" fmla="*/ 178583 h 503278"/>
                      <a:gd name="connsiteX74" fmla="*/ 219170 w 438339"/>
                      <a:gd name="connsiteY74" fmla="*/ 340930 h 503278"/>
                      <a:gd name="connsiteX75" fmla="*/ 235404 w 438339"/>
                      <a:gd name="connsiteY75" fmla="*/ 357165 h 503278"/>
                      <a:gd name="connsiteX76" fmla="*/ 219170 w 438339"/>
                      <a:gd name="connsiteY76" fmla="*/ 373400 h 503278"/>
                      <a:gd name="connsiteX77" fmla="*/ 202935 w 438339"/>
                      <a:gd name="connsiteY77" fmla="*/ 357165 h 503278"/>
                      <a:gd name="connsiteX78" fmla="*/ 219170 w 438339"/>
                      <a:gd name="connsiteY78" fmla="*/ 340930 h 503278"/>
                      <a:gd name="connsiteX79" fmla="*/ 315190 w 438339"/>
                      <a:gd name="connsiteY79" fmla="*/ 487043 h 503278"/>
                      <a:gd name="connsiteX80" fmla="*/ 123149 w 438339"/>
                      <a:gd name="connsiteY80" fmla="*/ 487043 h 503278"/>
                      <a:gd name="connsiteX81" fmla="*/ 146113 w 438339"/>
                      <a:gd name="connsiteY81" fmla="*/ 470808 h 503278"/>
                      <a:gd name="connsiteX82" fmla="*/ 292226 w 438339"/>
                      <a:gd name="connsiteY82" fmla="*/ 470808 h 503278"/>
                      <a:gd name="connsiteX83" fmla="*/ 315190 w 438339"/>
                      <a:gd name="connsiteY83" fmla="*/ 487043 h 503278"/>
                      <a:gd name="connsiteX84" fmla="*/ 235404 w 438339"/>
                      <a:gd name="connsiteY84" fmla="*/ 454574 h 503278"/>
                      <a:gd name="connsiteX85" fmla="*/ 202935 w 438339"/>
                      <a:gd name="connsiteY85" fmla="*/ 454574 h 503278"/>
                      <a:gd name="connsiteX86" fmla="*/ 202935 w 438339"/>
                      <a:gd name="connsiteY86" fmla="*/ 422104 h 503278"/>
                      <a:gd name="connsiteX87" fmla="*/ 235404 w 438339"/>
                      <a:gd name="connsiteY87" fmla="*/ 422104 h 503278"/>
                      <a:gd name="connsiteX88" fmla="*/ 235404 w 438339"/>
                      <a:gd name="connsiteY88" fmla="*/ 454574 h 503278"/>
                      <a:gd name="connsiteX89" fmla="*/ 422104 w 438339"/>
                      <a:gd name="connsiteY89" fmla="*/ 397752 h 503278"/>
                      <a:gd name="connsiteX90" fmla="*/ 413987 w 438339"/>
                      <a:gd name="connsiteY90" fmla="*/ 405869 h 503278"/>
                      <a:gd name="connsiteX91" fmla="*/ 24352 w 438339"/>
                      <a:gd name="connsiteY91" fmla="*/ 405869 h 503278"/>
                      <a:gd name="connsiteX92" fmla="*/ 16235 w 438339"/>
                      <a:gd name="connsiteY92" fmla="*/ 397752 h 503278"/>
                      <a:gd name="connsiteX93" fmla="*/ 16235 w 438339"/>
                      <a:gd name="connsiteY93" fmla="*/ 202935 h 503278"/>
                      <a:gd name="connsiteX94" fmla="*/ 24352 w 438339"/>
                      <a:gd name="connsiteY94" fmla="*/ 194817 h 503278"/>
                      <a:gd name="connsiteX95" fmla="*/ 113643 w 438339"/>
                      <a:gd name="connsiteY95" fmla="*/ 194817 h 503278"/>
                      <a:gd name="connsiteX96" fmla="*/ 113643 w 438339"/>
                      <a:gd name="connsiteY96" fmla="*/ 219169 h 503278"/>
                      <a:gd name="connsiteX97" fmla="*/ 121761 w 438339"/>
                      <a:gd name="connsiteY97" fmla="*/ 227287 h 503278"/>
                      <a:gd name="connsiteX98" fmla="*/ 178583 w 438339"/>
                      <a:gd name="connsiteY98" fmla="*/ 227287 h 503278"/>
                      <a:gd name="connsiteX99" fmla="*/ 178583 w 438339"/>
                      <a:gd name="connsiteY99" fmla="*/ 256396 h 503278"/>
                      <a:gd name="connsiteX100" fmla="*/ 158549 w 438339"/>
                      <a:gd name="connsiteY100" fmla="*/ 276430 h 503278"/>
                      <a:gd name="connsiteX101" fmla="*/ 154230 w 438339"/>
                      <a:gd name="connsiteY101" fmla="*/ 275991 h 503278"/>
                      <a:gd name="connsiteX102" fmla="*/ 121761 w 438339"/>
                      <a:gd name="connsiteY102" fmla="*/ 308461 h 503278"/>
                      <a:gd name="connsiteX103" fmla="*/ 154230 w 438339"/>
                      <a:gd name="connsiteY103" fmla="*/ 340930 h 503278"/>
                      <a:gd name="connsiteX104" fmla="*/ 186700 w 438339"/>
                      <a:gd name="connsiteY104" fmla="*/ 308461 h 503278"/>
                      <a:gd name="connsiteX105" fmla="*/ 174573 w 438339"/>
                      <a:gd name="connsiteY105" fmla="*/ 283362 h 503278"/>
                      <a:gd name="connsiteX106" fmla="*/ 192439 w 438339"/>
                      <a:gd name="connsiteY106" fmla="*/ 265495 h 503278"/>
                      <a:gd name="connsiteX107" fmla="*/ 194817 w 438339"/>
                      <a:gd name="connsiteY107" fmla="*/ 259756 h 503278"/>
                      <a:gd name="connsiteX108" fmla="*/ 194817 w 438339"/>
                      <a:gd name="connsiteY108" fmla="*/ 227287 h 503278"/>
                      <a:gd name="connsiteX109" fmla="*/ 211052 w 438339"/>
                      <a:gd name="connsiteY109" fmla="*/ 227287 h 503278"/>
                      <a:gd name="connsiteX110" fmla="*/ 211052 w 438339"/>
                      <a:gd name="connsiteY110" fmla="*/ 325848 h 503278"/>
                      <a:gd name="connsiteX111" fmla="*/ 186700 w 438339"/>
                      <a:gd name="connsiteY111" fmla="*/ 357165 h 503278"/>
                      <a:gd name="connsiteX112" fmla="*/ 219170 w 438339"/>
                      <a:gd name="connsiteY112" fmla="*/ 389635 h 503278"/>
                      <a:gd name="connsiteX113" fmla="*/ 251639 w 438339"/>
                      <a:gd name="connsiteY113" fmla="*/ 357165 h 503278"/>
                      <a:gd name="connsiteX114" fmla="*/ 227287 w 438339"/>
                      <a:gd name="connsiteY114" fmla="*/ 325848 h 503278"/>
                      <a:gd name="connsiteX115" fmla="*/ 227287 w 438339"/>
                      <a:gd name="connsiteY115" fmla="*/ 227287 h 503278"/>
                      <a:gd name="connsiteX116" fmla="*/ 243522 w 438339"/>
                      <a:gd name="connsiteY116" fmla="*/ 227287 h 503278"/>
                      <a:gd name="connsiteX117" fmla="*/ 243522 w 438339"/>
                      <a:gd name="connsiteY117" fmla="*/ 259756 h 503278"/>
                      <a:gd name="connsiteX118" fmla="*/ 245900 w 438339"/>
                      <a:gd name="connsiteY118" fmla="*/ 265495 h 503278"/>
                      <a:gd name="connsiteX119" fmla="*/ 263767 w 438339"/>
                      <a:gd name="connsiteY119" fmla="*/ 283362 h 503278"/>
                      <a:gd name="connsiteX120" fmla="*/ 251639 w 438339"/>
                      <a:gd name="connsiteY120" fmla="*/ 308461 h 503278"/>
                      <a:gd name="connsiteX121" fmla="*/ 284109 w 438339"/>
                      <a:gd name="connsiteY121" fmla="*/ 340930 h 503278"/>
                      <a:gd name="connsiteX122" fmla="*/ 316578 w 438339"/>
                      <a:gd name="connsiteY122" fmla="*/ 308461 h 503278"/>
                      <a:gd name="connsiteX123" fmla="*/ 284109 w 438339"/>
                      <a:gd name="connsiteY123" fmla="*/ 275991 h 503278"/>
                      <a:gd name="connsiteX124" fmla="*/ 279790 w 438339"/>
                      <a:gd name="connsiteY124" fmla="*/ 276430 h 503278"/>
                      <a:gd name="connsiteX125" fmla="*/ 259757 w 438339"/>
                      <a:gd name="connsiteY125" fmla="*/ 256396 h 503278"/>
                      <a:gd name="connsiteX126" fmla="*/ 259757 w 438339"/>
                      <a:gd name="connsiteY126" fmla="*/ 227287 h 503278"/>
                      <a:gd name="connsiteX127" fmla="*/ 316578 w 438339"/>
                      <a:gd name="connsiteY127" fmla="*/ 227287 h 503278"/>
                      <a:gd name="connsiteX128" fmla="*/ 324696 w 438339"/>
                      <a:gd name="connsiteY128" fmla="*/ 219169 h 503278"/>
                      <a:gd name="connsiteX129" fmla="*/ 324696 w 438339"/>
                      <a:gd name="connsiteY129" fmla="*/ 194817 h 503278"/>
                      <a:gd name="connsiteX130" fmla="*/ 413987 w 438339"/>
                      <a:gd name="connsiteY130" fmla="*/ 194817 h 503278"/>
                      <a:gd name="connsiteX131" fmla="*/ 422104 w 438339"/>
                      <a:gd name="connsiteY131" fmla="*/ 202935 h 503278"/>
                      <a:gd name="connsiteX132" fmla="*/ 422104 w 438339"/>
                      <a:gd name="connsiteY132" fmla="*/ 397752 h 503278"/>
                      <a:gd name="connsiteX133" fmla="*/ 170465 w 438339"/>
                      <a:gd name="connsiteY133" fmla="*/ 308461 h 503278"/>
                      <a:gd name="connsiteX134" fmla="*/ 154230 w 438339"/>
                      <a:gd name="connsiteY134" fmla="*/ 324696 h 503278"/>
                      <a:gd name="connsiteX135" fmla="*/ 137996 w 438339"/>
                      <a:gd name="connsiteY135" fmla="*/ 308461 h 503278"/>
                      <a:gd name="connsiteX136" fmla="*/ 154230 w 438339"/>
                      <a:gd name="connsiteY136" fmla="*/ 292226 h 503278"/>
                      <a:gd name="connsiteX137" fmla="*/ 170465 w 438339"/>
                      <a:gd name="connsiteY137" fmla="*/ 308461 h 503278"/>
                      <a:gd name="connsiteX138" fmla="*/ 284109 w 438339"/>
                      <a:gd name="connsiteY138" fmla="*/ 292226 h 503278"/>
                      <a:gd name="connsiteX139" fmla="*/ 300343 w 438339"/>
                      <a:gd name="connsiteY139" fmla="*/ 308461 h 503278"/>
                      <a:gd name="connsiteX140" fmla="*/ 284109 w 438339"/>
                      <a:gd name="connsiteY140" fmla="*/ 324696 h 503278"/>
                      <a:gd name="connsiteX141" fmla="*/ 267874 w 438339"/>
                      <a:gd name="connsiteY141" fmla="*/ 308461 h 503278"/>
                      <a:gd name="connsiteX142" fmla="*/ 284109 w 438339"/>
                      <a:gd name="connsiteY142" fmla="*/ 292226 h 503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438339" h="503278">
                        <a:moveTo>
                          <a:pt x="413987" y="178583"/>
                        </a:moveTo>
                        <a:lnTo>
                          <a:pt x="324696" y="178583"/>
                        </a:lnTo>
                        <a:lnTo>
                          <a:pt x="324696" y="170465"/>
                        </a:lnTo>
                        <a:cubicBezTo>
                          <a:pt x="324696" y="165976"/>
                          <a:pt x="321067" y="162348"/>
                          <a:pt x="316578" y="162348"/>
                        </a:cubicBezTo>
                        <a:lnTo>
                          <a:pt x="308461" y="162348"/>
                        </a:lnTo>
                        <a:lnTo>
                          <a:pt x="308461" y="146113"/>
                        </a:lnTo>
                        <a:lnTo>
                          <a:pt x="316578" y="146113"/>
                        </a:lnTo>
                        <a:cubicBezTo>
                          <a:pt x="321067" y="146113"/>
                          <a:pt x="324696" y="142485"/>
                          <a:pt x="324696" y="137996"/>
                        </a:cubicBezTo>
                        <a:lnTo>
                          <a:pt x="324696" y="89291"/>
                        </a:lnTo>
                        <a:cubicBezTo>
                          <a:pt x="324696" y="84802"/>
                          <a:pt x="321067" y="81174"/>
                          <a:pt x="316578" y="81174"/>
                        </a:cubicBezTo>
                        <a:lnTo>
                          <a:pt x="308461" y="81174"/>
                        </a:lnTo>
                        <a:lnTo>
                          <a:pt x="308461" y="64939"/>
                        </a:lnTo>
                        <a:lnTo>
                          <a:pt x="316578" y="64939"/>
                        </a:lnTo>
                        <a:cubicBezTo>
                          <a:pt x="321067" y="64939"/>
                          <a:pt x="324696" y="61311"/>
                          <a:pt x="324696" y="56822"/>
                        </a:cubicBezTo>
                        <a:lnTo>
                          <a:pt x="324696" y="8117"/>
                        </a:lnTo>
                        <a:cubicBezTo>
                          <a:pt x="324696" y="3628"/>
                          <a:pt x="321067" y="0"/>
                          <a:pt x="316578" y="0"/>
                        </a:cubicBezTo>
                        <a:lnTo>
                          <a:pt x="121761" y="0"/>
                        </a:lnTo>
                        <a:cubicBezTo>
                          <a:pt x="117272" y="0"/>
                          <a:pt x="113643" y="3628"/>
                          <a:pt x="113643" y="8117"/>
                        </a:cubicBezTo>
                        <a:lnTo>
                          <a:pt x="113643" y="56822"/>
                        </a:lnTo>
                        <a:cubicBezTo>
                          <a:pt x="113643" y="61311"/>
                          <a:pt x="117272" y="64939"/>
                          <a:pt x="121761" y="64939"/>
                        </a:cubicBezTo>
                        <a:lnTo>
                          <a:pt x="129878" y="64939"/>
                        </a:lnTo>
                        <a:lnTo>
                          <a:pt x="129878" y="81174"/>
                        </a:lnTo>
                        <a:lnTo>
                          <a:pt x="121761" y="81174"/>
                        </a:lnTo>
                        <a:cubicBezTo>
                          <a:pt x="117272" y="81174"/>
                          <a:pt x="113643" y="84802"/>
                          <a:pt x="113643" y="89291"/>
                        </a:cubicBezTo>
                        <a:lnTo>
                          <a:pt x="113643" y="137996"/>
                        </a:lnTo>
                        <a:cubicBezTo>
                          <a:pt x="113643" y="142485"/>
                          <a:pt x="117272" y="146113"/>
                          <a:pt x="121761" y="146113"/>
                        </a:cubicBezTo>
                        <a:lnTo>
                          <a:pt x="129878" y="146113"/>
                        </a:lnTo>
                        <a:lnTo>
                          <a:pt x="129878" y="162348"/>
                        </a:lnTo>
                        <a:lnTo>
                          <a:pt x="121761" y="162348"/>
                        </a:lnTo>
                        <a:cubicBezTo>
                          <a:pt x="117272" y="162348"/>
                          <a:pt x="113643" y="165976"/>
                          <a:pt x="113643" y="170465"/>
                        </a:cubicBezTo>
                        <a:lnTo>
                          <a:pt x="113643" y="178583"/>
                        </a:lnTo>
                        <a:lnTo>
                          <a:pt x="24352" y="178583"/>
                        </a:lnTo>
                        <a:cubicBezTo>
                          <a:pt x="10926" y="178583"/>
                          <a:pt x="0" y="189509"/>
                          <a:pt x="0" y="202935"/>
                        </a:cubicBezTo>
                        <a:lnTo>
                          <a:pt x="0" y="397752"/>
                        </a:lnTo>
                        <a:cubicBezTo>
                          <a:pt x="0" y="411178"/>
                          <a:pt x="10926" y="422104"/>
                          <a:pt x="24352" y="422104"/>
                        </a:cubicBezTo>
                        <a:lnTo>
                          <a:pt x="186700" y="422104"/>
                        </a:lnTo>
                        <a:lnTo>
                          <a:pt x="186700" y="454574"/>
                        </a:lnTo>
                        <a:lnTo>
                          <a:pt x="146113" y="454574"/>
                        </a:lnTo>
                        <a:cubicBezTo>
                          <a:pt x="123733" y="454574"/>
                          <a:pt x="105526" y="472781"/>
                          <a:pt x="105526" y="495161"/>
                        </a:cubicBezTo>
                        <a:cubicBezTo>
                          <a:pt x="105526" y="499650"/>
                          <a:pt x="109155" y="503278"/>
                          <a:pt x="113643" y="503278"/>
                        </a:cubicBezTo>
                        <a:lnTo>
                          <a:pt x="324696" y="503278"/>
                        </a:lnTo>
                        <a:cubicBezTo>
                          <a:pt x="329185" y="503278"/>
                          <a:pt x="332813" y="499650"/>
                          <a:pt x="332813" y="495161"/>
                        </a:cubicBezTo>
                        <a:cubicBezTo>
                          <a:pt x="332813" y="472781"/>
                          <a:pt x="314606" y="454574"/>
                          <a:pt x="292226" y="454574"/>
                        </a:cubicBezTo>
                        <a:lnTo>
                          <a:pt x="251639" y="454574"/>
                        </a:lnTo>
                        <a:lnTo>
                          <a:pt x="251639" y="422104"/>
                        </a:lnTo>
                        <a:lnTo>
                          <a:pt x="413987" y="422104"/>
                        </a:lnTo>
                        <a:cubicBezTo>
                          <a:pt x="427413" y="422104"/>
                          <a:pt x="438339" y="411178"/>
                          <a:pt x="438339" y="397752"/>
                        </a:cubicBezTo>
                        <a:lnTo>
                          <a:pt x="438339" y="202935"/>
                        </a:lnTo>
                        <a:cubicBezTo>
                          <a:pt x="438339" y="189509"/>
                          <a:pt x="427413" y="178583"/>
                          <a:pt x="413987" y="178583"/>
                        </a:cubicBezTo>
                        <a:close/>
                        <a:moveTo>
                          <a:pt x="129878" y="16235"/>
                        </a:moveTo>
                        <a:lnTo>
                          <a:pt x="308461" y="16235"/>
                        </a:lnTo>
                        <a:lnTo>
                          <a:pt x="308461" y="48704"/>
                        </a:lnTo>
                        <a:lnTo>
                          <a:pt x="129878" y="48704"/>
                        </a:lnTo>
                        <a:lnTo>
                          <a:pt x="129878" y="16235"/>
                        </a:lnTo>
                        <a:close/>
                        <a:moveTo>
                          <a:pt x="146113" y="64939"/>
                        </a:moveTo>
                        <a:lnTo>
                          <a:pt x="292226" y="64939"/>
                        </a:lnTo>
                        <a:lnTo>
                          <a:pt x="292226" y="81174"/>
                        </a:lnTo>
                        <a:lnTo>
                          <a:pt x="146113" y="81174"/>
                        </a:lnTo>
                        <a:lnTo>
                          <a:pt x="146113" y="64939"/>
                        </a:lnTo>
                        <a:close/>
                        <a:moveTo>
                          <a:pt x="129878" y="97409"/>
                        </a:moveTo>
                        <a:lnTo>
                          <a:pt x="308461" y="97409"/>
                        </a:lnTo>
                        <a:lnTo>
                          <a:pt x="308461" y="129878"/>
                        </a:lnTo>
                        <a:lnTo>
                          <a:pt x="129878" y="129878"/>
                        </a:lnTo>
                        <a:lnTo>
                          <a:pt x="129878" y="97409"/>
                        </a:lnTo>
                        <a:close/>
                        <a:moveTo>
                          <a:pt x="146113" y="146113"/>
                        </a:moveTo>
                        <a:lnTo>
                          <a:pt x="292226" y="146113"/>
                        </a:lnTo>
                        <a:lnTo>
                          <a:pt x="292226" y="162348"/>
                        </a:lnTo>
                        <a:lnTo>
                          <a:pt x="146113" y="162348"/>
                        </a:lnTo>
                        <a:lnTo>
                          <a:pt x="146113" y="146113"/>
                        </a:lnTo>
                        <a:close/>
                        <a:moveTo>
                          <a:pt x="129878" y="178583"/>
                        </a:moveTo>
                        <a:lnTo>
                          <a:pt x="308461" y="178583"/>
                        </a:lnTo>
                        <a:lnTo>
                          <a:pt x="308461" y="211052"/>
                        </a:lnTo>
                        <a:lnTo>
                          <a:pt x="129878" y="211052"/>
                        </a:lnTo>
                        <a:lnTo>
                          <a:pt x="129878" y="178583"/>
                        </a:lnTo>
                        <a:close/>
                        <a:moveTo>
                          <a:pt x="219170" y="340930"/>
                        </a:moveTo>
                        <a:cubicBezTo>
                          <a:pt x="228123" y="340930"/>
                          <a:pt x="235404" y="348212"/>
                          <a:pt x="235404" y="357165"/>
                        </a:cubicBezTo>
                        <a:cubicBezTo>
                          <a:pt x="235404" y="366119"/>
                          <a:pt x="228123" y="373400"/>
                          <a:pt x="219170" y="373400"/>
                        </a:cubicBezTo>
                        <a:cubicBezTo>
                          <a:pt x="210216" y="373400"/>
                          <a:pt x="202935" y="366119"/>
                          <a:pt x="202935" y="357165"/>
                        </a:cubicBezTo>
                        <a:cubicBezTo>
                          <a:pt x="202935" y="348212"/>
                          <a:pt x="210216" y="340930"/>
                          <a:pt x="219170" y="340930"/>
                        </a:cubicBezTo>
                        <a:close/>
                        <a:moveTo>
                          <a:pt x="315190" y="487043"/>
                        </a:moveTo>
                        <a:lnTo>
                          <a:pt x="123149" y="487043"/>
                        </a:lnTo>
                        <a:cubicBezTo>
                          <a:pt x="126501" y="477595"/>
                          <a:pt x="135528" y="470808"/>
                          <a:pt x="146113" y="470808"/>
                        </a:cubicBezTo>
                        <a:lnTo>
                          <a:pt x="292226" y="470808"/>
                        </a:lnTo>
                        <a:cubicBezTo>
                          <a:pt x="302811" y="470808"/>
                          <a:pt x="311838" y="477595"/>
                          <a:pt x="315190" y="487043"/>
                        </a:cubicBezTo>
                        <a:close/>
                        <a:moveTo>
                          <a:pt x="235404" y="454574"/>
                        </a:moveTo>
                        <a:lnTo>
                          <a:pt x="202935" y="454574"/>
                        </a:lnTo>
                        <a:lnTo>
                          <a:pt x="202935" y="422104"/>
                        </a:lnTo>
                        <a:lnTo>
                          <a:pt x="235404" y="422104"/>
                        </a:lnTo>
                        <a:lnTo>
                          <a:pt x="235404" y="454574"/>
                        </a:lnTo>
                        <a:close/>
                        <a:moveTo>
                          <a:pt x="422104" y="397752"/>
                        </a:moveTo>
                        <a:cubicBezTo>
                          <a:pt x="422104" y="402233"/>
                          <a:pt x="418468" y="405869"/>
                          <a:pt x="413987" y="405869"/>
                        </a:cubicBezTo>
                        <a:lnTo>
                          <a:pt x="24352" y="405869"/>
                        </a:lnTo>
                        <a:cubicBezTo>
                          <a:pt x="19871" y="405869"/>
                          <a:pt x="16235" y="402233"/>
                          <a:pt x="16235" y="397752"/>
                        </a:cubicBezTo>
                        <a:lnTo>
                          <a:pt x="16235" y="202935"/>
                        </a:lnTo>
                        <a:cubicBezTo>
                          <a:pt x="16235" y="198454"/>
                          <a:pt x="19871" y="194817"/>
                          <a:pt x="24352" y="194817"/>
                        </a:cubicBezTo>
                        <a:lnTo>
                          <a:pt x="113643" y="194817"/>
                        </a:lnTo>
                        <a:lnTo>
                          <a:pt x="113643" y="219169"/>
                        </a:lnTo>
                        <a:cubicBezTo>
                          <a:pt x="113643" y="223658"/>
                          <a:pt x="117272" y="227287"/>
                          <a:pt x="121761" y="227287"/>
                        </a:cubicBezTo>
                        <a:lnTo>
                          <a:pt x="178583" y="227287"/>
                        </a:lnTo>
                        <a:lnTo>
                          <a:pt x="178583" y="256396"/>
                        </a:lnTo>
                        <a:lnTo>
                          <a:pt x="158549" y="276430"/>
                        </a:lnTo>
                        <a:cubicBezTo>
                          <a:pt x="157120" y="276235"/>
                          <a:pt x="155708" y="275991"/>
                          <a:pt x="154230" y="275991"/>
                        </a:cubicBezTo>
                        <a:cubicBezTo>
                          <a:pt x="136323" y="275991"/>
                          <a:pt x="121761" y="290554"/>
                          <a:pt x="121761" y="308461"/>
                        </a:cubicBezTo>
                        <a:cubicBezTo>
                          <a:pt x="121761" y="326368"/>
                          <a:pt x="136323" y="340930"/>
                          <a:pt x="154230" y="340930"/>
                        </a:cubicBezTo>
                        <a:cubicBezTo>
                          <a:pt x="172137" y="340930"/>
                          <a:pt x="186700" y="326368"/>
                          <a:pt x="186700" y="308461"/>
                        </a:cubicBezTo>
                        <a:cubicBezTo>
                          <a:pt x="186700" y="298290"/>
                          <a:pt x="181911" y="289320"/>
                          <a:pt x="174573" y="283362"/>
                        </a:cubicBezTo>
                        <a:lnTo>
                          <a:pt x="192439" y="265495"/>
                        </a:lnTo>
                        <a:cubicBezTo>
                          <a:pt x="193965" y="263977"/>
                          <a:pt x="194817" y="261916"/>
                          <a:pt x="194817" y="259756"/>
                        </a:cubicBezTo>
                        <a:lnTo>
                          <a:pt x="194817" y="227287"/>
                        </a:lnTo>
                        <a:lnTo>
                          <a:pt x="211052" y="227287"/>
                        </a:lnTo>
                        <a:lnTo>
                          <a:pt x="211052" y="325848"/>
                        </a:lnTo>
                        <a:cubicBezTo>
                          <a:pt x="197082" y="329477"/>
                          <a:pt x="186700" y="342075"/>
                          <a:pt x="186700" y="357165"/>
                        </a:cubicBezTo>
                        <a:cubicBezTo>
                          <a:pt x="186700" y="375072"/>
                          <a:pt x="201263" y="389635"/>
                          <a:pt x="219170" y="389635"/>
                        </a:cubicBezTo>
                        <a:cubicBezTo>
                          <a:pt x="237077" y="389635"/>
                          <a:pt x="251639" y="375072"/>
                          <a:pt x="251639" y="357165"/>
                        </a:cubicBezTo>
                        <a:cubicBezTo>
                          <a:pt x="251639" y="342075"/>
                          <a:pt x="241257" y="329477"/>
                          <a:pt x="227287" y="325848"/>
                        </a:cubicBezTo>
                        <a:lnTo>
                          <a:pt x="227287" y="227287"/>
                        </a:lnTo>
                        <a:lnTo>
                          <a:pt x="243522" y="227287"/>
                        </a:lnTo>
                        <a:lnTo>
                          <a:pt x="243522" y="259756"/>
                        </a:lnTo>
                        <a:cubicBezTo>
                          <a:pt x="243522" y="261916"/>
                          <a:pt x="244374" y="263977"/>
                          <a:pt x="245900" y="265495"/>
                        </a:cubicBezTo>
                        <a:lnTo>
                          <a:pt x="263767" y="283362"/>
                        </a:lnTo>
                        <a:cubicBezTo>
                          <a:pt x="256428" y="289320"/>
                          <a:pt x="251639" y="298290"/>
                          <a:pt x="251639" y="308461"/>
                        </a:cubicBezTo>
                        <a:cubicBezTo>
                          <a:pt x="251639" y="326368"/>
                          <a:pt x="266202" y="340930"/>
                          <a:pt x="284109" y="340930"/>
                        </a:cubicBezTo>
                        <a:cubicBezTo>
                          <a:pt x="302016" y="340930"/>
                          <a:pt x="316578" y="326368"/>
                          <a:pt x="316578" y="308461"/>
                        </a:cubicBezTo>
                        <a:cubicBezTo>
                          <a:pt x="316578" y="290554"/>
                          <a:pt x="302016" y="275991"/>
                          <a:pt x="284109" y="275991"/>
                        </a:cubicBezTo>
                        <a:cubicBezTo>
                          <a:pt x="282631" y="275991"/>
                          <a:pt x="281219" y="276235"/>
                          <a:pt x="279790" y="276430"/>
                        </a:cubicBezTo>
                        <a:lnTo>
                          <a:pt x="259757" y="256396"/>
                        </a:lnTo>
                        <a:lnTo>
                          <a:pt x="259757" y="227287"/>
                        </a:lnTo>
                        <a:lnTo>
                          <a:pt x="316578" y="227287"/>
                        </a:lnTo>
                        <a:cubicBezTo>
                          <a:pt x="321067" y="227287"/>
                          <a:pt x="324696" y="223658"/>
                          <a:pt x="324696" y="219169"/>
                        </a:cubicBezTo>
                        <a:lnTo>
                          <a:pt x="324696" y="194817"/>
                        </a:lnTo>
                        <a:lnTo>
                          <a:pt x="413987" y="194817"/>
                        </a:lnTo>
                        <a:cubicBezTo>
                          <a:pt x="418468" y="194817"/>
                          <a:pt x="422104" y="198454"/>
                          <a:pt x="422104" y="202935"/>
                        </a:cubicBezTo>
                        <a:lnTo>
                          <a:pt x="422104" y="397752"/>
                        </a:lnTo>
                        <a:close/>
                        <a:moveTo>
                          <a:pt x="170465" y="308461"/>
                        </a:moveTo>
                        <a:cubicBezTo>
                          <a:pt x="170465" y="317414"/>
                          <a:pt x="163184" y="324696"/>
                          <a:pt x="154230" y="324696"/>
                        </a:cubicBezTo>
                        <a:cubicBezTo>
                          <a:pt x="145277" y="324696"/>
                          <a:pt x="137996" y="317414"/>
                          <a:pt x="137996" y="308461"/>
                        </a:cubicBezTo>
                        <a:cubicBezTo>
                          <a:pt x="137996" y="299507"/>
                          <a:pt x="145277" y="292226"/>
                          <a:pt x="154230" y="292226"/>
                        </a:cubicBezTo>
                        <a:cubicBezTo>
                          <a:pt x="163184" y="292226"/>
                          <a:pt x="170465" y="299507"/>
                          <a:pt x="170465" y="308461"/>
                        </a:cubicBezTo>
                        <a:close/>
                        <a:moveTo>
                          <a:pt x="284109" y="292226"/>
                        </a:moveTo>
                        <a:cubicBezTo>
                          <a:pt x="293062" y="292226"/>
                          <a:pt x="300343" y="299507"/>
                          <a:pt x="300343" y="308461"/>
                        </a:cubicBezTo>
                        <a:cubicBezTo>
                          <a:pt x="300343" y="317414"/>
                          <a:pt x="293062" y="324696"/>
                          <a:pt x="284109" y="324696"/>
                        </a:cubicBezTo>
                        <a:cubicBezTo>
                          <a:pt x="275155" y="324696"/>
                          <a:pt x="267874" y="317414"/>
                          <a:pt x="267874" y="308461"/>
                        </a:cubicBezTo>
                        <a:cubicBezTo>
                          <a:pt x="267874" y="299507"/>
                          <a:pt x="275155" y="292226"/>
                          <a:pt x="284109" y="292226"/>
                        </a:cubicBezTo>
                        <a:close/>
                      </a:path>
                    </a:pathLst>
                  </a:custGeom>
                  <a:solidFill>
                    <a:schemeClr val="bg1"/>
                  </a:solidFill>
                  <a:ln w="8037" cap="flat">
                    <a:noFill/>
                    <a:prstDash val="solid"/>
                    <a:miter/>
                  </a:ln>
                </p:spPr>
                <p:txBody>
                  <a:bodyPr rtlCol="0" anchor="ctr"/>
                  <a:lstStyle/>
                  <a:p>
                    <a:endParaRPr lang="en-AU" sz="3200"/>
                  </a:p>
                </p:txBody>
              </p:sp>
              <p:sp>
                <p:nvSpPr>
                  <p:cNvPr id="1031" name="Freeform: Shape 1030">
                    <a:extLst>
                      <a:ext uri="{FF2B5EF4-FFF2-40B4-BE49-F238E27FC236}">
                        <a16:creationId xmlns:a16="http://schemas.microsoft.com/office/drawing/2014/main" id="{D0773715-DAE8-4AA1-8620-1EB9565E18B6}"/>
                      </a:ext>
                    </a:extLst>
                  </p:cNvPr>
                  <p:cNvSpPr/>
                  <p:nvPr/>
                </p:nvSpPr>
                <p:spPr>
                  <a:xfrm>
                    <a:off x="3477171" y="2293690"/>
                    <a:ext cx="146113" cy="178583"/>
                  </a:xfrm>
                  <a:custGeom>
                    <a:avLst/>
                    <a:gdLst>
                      <a:gd name="connsiteX0" fmla="*/ 16235 w 146113"/>
                      <a:gd name="connsiteY0" fmla="*/ 16235 h 178582"/>
                      <a:gd name="connsiteX1" fmla="*/ 64939 w 146113"/>
                      <a:gd name="connsiteY1" fmla="*/ 16235 h 178582"/>
                      <a:gd name="connsiteX2" fmla="*/ 64939 w 146113"/>
                      <a:gd name="connsiteY2" fmla="*/ 0 h 178582"/>
                      <a:gd name="connsiteX3" fmla="*/ 8117 w 146113"/>
                      <a:gd name="connsiteY3" fmla="*/ 0 h 178582"/>
                      <a:gd name="connsiteX4" fmla="*/ 0 w 146113"/>
                      <a:gd name="connsiteY4" fmla="*/ 8117 h 178582"/>
                      <a:gd name="connsiteX5" fmla="*/ 0 w 146113"/>
                      <a:gd name="connsiteY5" fmla="*/ 170465 h 178582"/>
                      <a:gd name="connsiteX6" fmla="*/ 8117 w 146113"/>
                      <a:gd name="connsiteY6" fmla="*/ 178583 h 178582"/>
                      <a:gd name="connsiteX7" fmla="*/ 146113 w 146113"/>
                      <a:gd name="connsiteY7" fmla="*/ 178583 h 178582"/>
                      <a:gd name="connsiteX8" fmla="*/ 146113 w 146113"/>
                      <a:gd name="connsiteY8" fmla="*/ 162348 h 178582"/>
                      <a:gd name="connsiteX9" fmla="*/ 16235 w 146113"/>
                      <a:gd name="connsiteY9" fmla="*/ 162348 h 178582"/>
                      <a:gd name="connsiteX10" fmla="*/ 16235 w 146113"/>
                      <a:gd name="connsiteY10" fmla="*/ 16235 h 17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6113" h="178582">
                        <a:moveTo>
                          <a:pt x="16235" y="16235"/>
                        </a:moveTo>
                        <a:lnTo>
                          <a:pt x="64939" y="16235"/>
                        </a:lnTo>
                        <a:lnTo>
                          <a:pt x="64939" y="0"/>
                        </a:lnTo>
                        <a:lnTo>
                          <a:pt x="8117" y="0"/>
                        </a:lnTo>
                        <a:cubicBezTo>
                          <a:pt x="3628" y="0"/>
                          <a:pt x="0" y="3628"/>
                          <a:pt x="0" y="8117"/>
                        </a:cubicBezTo>
                        <a:lnTo>
                          <a:pt x="0" y="170465"/>
                        </a:lnTo>
                        <a:cubicBezTo>
                          <a:pt x="0" y="174954"/>
                          <a:pt x="3628" y="178583"/>
                          <a:pt x="8117" y="178583"/>
                        </a:cubicBezTo>
                        <a:lnTo>
                          <a:pt x="146113" y="178583"/>
                        </a:lnTo>
                        <a:lnTo>
                          <a:pt x="146113" y="162348"/>
                        </a:lnTo>
                        <a:lnTo>
                          <a:pt x="16235" y="162348"/>
                        </a:lnTo>
                        <a:lnTo>
                          <a:pt x="16235" y="16235"/>
                        </a:lnTo>
                        <a:close/>
                      </a:path>
                    </a:pathLst>
                  </a:custGeom>
                  <a:solidFill>
                    <a:schemeClr val="bg1"/>
                  </a:solidFill>
                  <a:ln w="8037" cap="flat">
                    <a:noFill/>
                    <a:prstDash val="solid"/>
                    <a:miter/>
                  </a:ln>
                </p:spPr>
                <p:txBody>
                  <a:bodyPr rtlCol="0" anchor="ctr"/>
                  <a:lstStyle/>
                  <a:p>
                    <a:endParaRPr lang="en-AU" sz="3200"/>
                  </a:p>
                </p:txBody>
              </p:sp>
              <p:sp>
                <p:nvSpPr>
                  <p:cNvPr id="1032" name="Freeform: Shape 1031">
                    <a:extLst>
                      <a:ext uri="{FF2B5EF4-FFF2-40B4-BE49-F238E27FC236}">
                        <a16:creationId xmlns:a16="http://schemas.microsoft.com/office/drawing/2014/main" id="{624392D4-84D9-4303-B02D-5FA6EBEE32E7}"/>
                      </a:ext>
                    </a:extLst>
                  </p:cNvPr>
                  <p:cNvSpPr/>
                  <p:nvPr/>
                </p:nvSpPr>
                <p:spPr>
                  <a:xfrm>
                    <a:off x="3704457" y="2293690"/>
                    <a:ext cx="146113" cy="178583"/>
                  </a:xfrm>
                  <a:custGeom>
                    <a:avLst/>
                    <a:gdLst>
                      <a:gd name="connsiteX0" fmla="*/ 137996 w 146113"/>
                      <a:gd name="connsiteY0" fmla="*/ 0 h 178582"/>
                      <a:gd name="connsiteX1" fmla="*/ 81174 w 146113"/>
                      <a:gd name="connsiteY1" fmla="*/ 0 h 178582"/>
                      <a:gd name="connsiteX2" fmla="*/ 81174 w 146113"/>
                      <a:gd name="connsiteY2" fmla="*/ 16235 h 178582"/>
                      <a:gd name="connsiteX3" fmla="*/ 129878 w 146113"/>
                      <a:gd name="connsiteY3" fmla="*/ 16235 h 178582"/>
                      <a:gd name="connsiteX4" fmla="*/ 129878 w 146113"/>
                      <a:gd name="connsiteY4" fmla="*/ 162348 h 178582"/>
                      <a:gd name="connsiteX5" fmla="*/ 0 w 146113"/>
                      <a:gd name="connsiteY5" fmla="*/ 162348 h 178582"/>
                      <a:gd name="connsiteX6" fmla="*/ 0 w 146113"/>
                      <a:gd name="connsiteY6" fmla="*/ 178583 h 178582"/>
                      <a:gd name="connsiteX7" fmla="*/ 137996 w 146113"/>
                      <a:gd name="connsiteY7" fmla="*/ 178583 h 178582"/>
                      <a:gd name="connsiteX8" fmla="*/ 146113 w 146113"/>
                      <a:gd name="connsiteY8" fmla="*/ 170465 h 178582"/>
                      <a:gd name="connsiteX9" fmla="*/ 146113 w 146113"/>
                      <a:gd name="connsiteY9" fmla="*/ 8117 h 178582"/>
                      <a:gd name="connsiteX10" fmla="*/ 137996 w 146113"/>
                      <a:gd name="connsiteY10" fmla="*/ 0 h 17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6113" h="178582">
                        <a:moveTo>
                          <a:pt x="137996" y="0"/>
                        </a:moveTo>
                        <a:lnTo>
                          <a:pt x="81174" y="0"/>
                        </a:lnTo>
                        <a:lnTo>
                          <a:pt x="81174" y="16235"/>
                        </a:lnTo>
                        <a:lnTo>
                          <a:pt x="129878" y="16235"/>
                        </a:lnTo>
                        <a:lnTo>
                          <a:pt x="129878" y="162348"/>
                        </a:lnTo>
                        <a:lnTo>
                          <a:pt x="0" y="162348"/>
                        </a:lnTo>
                        <a:lnTo>
                          <a:pt x="0" y="178583"/>
                        </a:lnTo>
                        <a:lnTo>
                          <a:pt x="137996" y="178583"/>
                        </a:lnTo>
                        <a:cubicBezTo>
                          <a:pt x="142485" y="178583"/>
                          <a:pt x="146113" y="174954"/>
                          <a:pt x="146113" y="170465"/>
                        </a:cubicBezTo>
                        <a:lnTo>
                          <a:pt x="146113" y="8117"/>
                        </a:lnTo>
                        <a:cubicBezTo>
                          <a:pt x="146113" y="3628"/>
                          <a:pt x="142485" y="0"/>
                          <a:pt x="137996" y="0"/>
                        </a:cubicBezTo>
                        <a:close/>
                      </a:path>
                    </a:pathLst>
                  </a:custGeom>
                  <a:solidFill>
                    <a:schemeClr val="bg1"/>
                  </a:solidFill>
                  <a:ln w="8037" cap="flat">
                    <a:noFill/>
                    <a:prstDash val="solid"/>
                    <a:miter/>
                  </a:ln>
                </p:spPr>
                <p:txBody>
                  <a:bodyPr rtlCol="0" anchor="ctr"/>
                  <a:lstStyle/>
                  <a:p>
                    <a:endParaRPr lang="en-AU" sz="3200"/>
                  </a:p>
                </p:txBody>
              </p:sp>
            </p:grpSp>
            <p:sp>
              <p:nvSpPr>
                <p:cNvPr id="175" name="Arrow: U-Turn Milestone 3" title="Timeline Arrow">
                  <a:extLst>
                    <a:ext uri="{FF2B5EF4-FFF2-40B4-BE49-F238E27FC236}">
                      <a16:creationId xmlns:a16="http://schemas.microsoft.com/office/drawing/2014/main" id="{526F582A-86CE-48F5-A205-79138E84605F}"/>
                    </a:ext>
                  </a:extLst>
                </p:cNvPr>
                <p:cNvSpPr/>
                <p:nvPr/>
              </p:nvSpPr>
              <p:spPr>
                <a:xfrm>
                  <a:off x="4524091" y="2192147"/>
                  <a:ext cx="893303" cy="1235070"/>
                </a:xfrm>
                <a:prstGeom prst="uturnArrow">
                  <a:avLst>
                    <a:gd name="adj1" fmla="val 27292"/>
                    <a:gd name="adj2" fmla="val 13691"/>
                    <a:gd name="adj3" fmla="val 16965"/>
                    <a:gd name="adj4" fmla="val 36950"/>
                    <a:gd name="adj5" fmla="val 9683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a:solidFill>
                      <a:schemeClr val="tx1"/>
                    </a:solidFill>
                  </a:endParaRPr>
                </a:p>
              </p:txBody>
            </p:sp>
          </p:grpSp>
          <p:grpSp>
            <p:nvGrpSpPr>
              <p:cNvPr id="1063" name="Group 1062">
                <a:extLst>
                  <a:ext uri="{FF2B5EF4-FFF2-40B4-BE49-F238E27FC236}">
                    <a16:creationId xmlns:a16="http://schemas.microsoft.com/office/drawing/2014/main" id="{CEFF5F73-B02C-4AC8-8C35-308B9513576A}"/>
                  </a:ext>
                </a:extLst>
              </p:cNvPr>
              <p:cNvGrpSpPr/>
              <p:nvPr/>
            </p:nvGrpSpPr>
            <p:grpSpPr>
              <a:xfrm>
                <a:off x="3880553" y="3935962"/>
                <a:ext cx="893303" cy="1378720"/>
                <a:chOff x="3517938" y="3755037"/>
                <a:chExt cx="893303" cy="1378720"/>
              </a:xfrm>
            </p:grpSpPr>
            <p:sp>
              <p:nvSpPr>
                <p:cNvPr id="256" name="Arrow: U-Turn Milestone 3" title="Timeline Arrow">
                  <a:extLst>
                    <a:ext uri="{FF2B5EF4-FFF2-40B4-BE49-F238E27FC236}">
                      <a16:creationId xmlns:a16="http://schemas.microsoft.com/office/drawing/2014/main" id="{179FF053-9B24-42BC-9D1E-0E03576A41D5}"/>
                    </a:ext>
                  </a:extLst>
                </p:cNvPr>
                <p:cNvSpPr/>
                <p:nvPr/>
              </p:nvSpPr>
              <p:spPr>
                <a:xfrm rot="10800000" flipH="1">
                  <a:off x="3517938" y="3755037"/>
                  <a:ext cx="893303" cy="1235070"/>
                </a:xfrm>
                <a:prstGeom prst="uturnArrow">
                  <a:avLst>
                    <a:gd name="adj1" fmla="val 27292"/>
                    <a:gd name="adj2" fmla="val 13691"/>
                    <a:gd name="adj3" fmla="val 16965"/>
                    <a:gd name="adj4" fmla="val 35088"/>
                    <a:gd name="adj5" fmla="val 9683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a:solidFill>
                      <a:schemeClr val="tx1"/>
                    </a:solidFill>
                  </a:endParaRPr>
                </a:p>
              </p:txBody>
            </p:sp>
            <p:sp>
              <p:nvSpPr>
                <p:cNvPr id="257" name="Oval 256" title="Circle Background">
                  <a:extLst>
                    <a:ext uri="{FF2B5EF4-FFF2-40B4-BE49-F238E27FC236}">
                      <a16:creationId xmlns:a16="http://schemas.microsoft.com/office/drawing/2014/main" id="{C8407405-54FE-4998-B1D5-6C8C7B05A3A4}"/>
                    </a:ext>
                  </a:extLst>
                </p:cNvPr>
                <p:cNvSpPr/>
                <p:nvPr/>
              </p:nvSpPr>
              <p:spPr>
                <a:xfrm flipH="1">
                  <a:off x="3647144" y="4513519"/>
                  <a:ext cx="620238" cy="620238"/>
                </a:xfrm>
                <a:prstGeom prst="ellips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grpSp>
          <p:grpSp>
            <p:nvGrpSpPr>
              <p:cNvPr id="1035" name="Graphic 1033">
                <a:extLst>
                  <a:ext uri="{FF2B5EF4-FFF2-40B4-BE49-F238E27FC236}">
                    <a16:creationId xmlns:a16="http://schemas.microsoft.com/office/drawing/2014/main" id="{F74E879C-0FEB-46B9-BA2F-2A41C1F3C05B}"/>
                  </a:ext>
                </a:extLst>
              </p:cNvPr>
              <p:cNvGrpSpPr/>
              <p:nvPr/>
            </p:nvGrpSpPr>
            <p:grpSpPr>
              <a:xfrm flipH="1">
                <a:off x="4093726" y="4781860"/>
                <a:ext cx="450190" cy="445690"/>
                <a:chOff x="3443222" y="4631458"/>
                <a:chExt cx="466965" cy="462296"/>
              </a:xfrm>
              <a:solidFill>
                <a:srgbClr val="FFFFFF"/>
              </a:solidFill>
            </p:grpSpPr>
            <p:grpSp>
              <p:nvGrpSpPr>
                <p:cNvPr id="1036" name="Graphic 1033">
                  <a:extLst>
                    <a:ext uri="{FF2B5EF4-FFF2-40B4-BE49-F238E27FC236}">
                      <a16:creationId xmlns:a16="http://schemas.microsoft.com/office/drawing/2014/main" id="{F74E879C-0FEB-46B9-BA2F-2A41C1F3C05B}"/>
                    </a:ext>
                  </a:extLst>
                </p:cNvPr>
                <p:cNvGrpSpPr/>
                <p:nvPr/>
              </p:nvGrpSpPr>
              <p:grpSpPr>
                <a:xfrm>
                  <a:off x="3461403" y="4648685"/>
                  <a:ext cx="429608" cy="427274"/>
                  <a:chOff x="3461403" y="4648685"/>
                  <a:chExt cx="429608" cy="427274"/>
                </a:xfrm>
                <a:solidFill>
                  <a:srgbClr val="FFFFFF"/>
                </a:solidFill>
              </p:grpSpPr>
              <p:sp>
                <p:nvSpPr>
                  <p:cNvPr id="1037" name="Freeform: Shape 1036">
                    <a:extLst>
                      <a:ext uri="{FF2B5EF4-FFF2-40B4-BE49-F238E27FC236}">
                        <a16:creationId xmlns:a16="http://schemas.microsoft.com/office/drawing/2014/main" id="{AEC2B2EA-359B-48EE-BD9B-EB3705C80777}"/>
                      </a:ext>
                    </a:extLst>
                  </p:cNvPr>
                  <p:cNvSpPr/>
                  <p:nvPr/>
                </p:nvSpPr>
                <p:spPr>
                  <a:xfrm>
                    <a:off x="3668094" y="4648685"/>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sp>
                <p:nvSpPr>
                  <p:cNvPr id="1038" name="Freeform: Shape 1037">
                    <a:extLst>
                      <a:ext uri="{FF2B5EF4-FFF2-40B4-BE49-F238E27FC236}">
                        <a16:creationId xmlns:a16="http://schemas.microsoft.com/office/drawing/2014/main" id="{78AC1678-EFFB-4972-A818-F3BF66D66588}"/>
                      </a:ext>
                    </a:extLst>
                  </p:cNvPr>
                  <p:cNvSpPr/>
                  <p:nvPr/>
                </p:nvSpPr>
                <p:spPr>
                  <a:xfrm>
                    <a:off x="3805886" y="4648685"/>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sp>
                <p:nvSpPr>
                  <p:cNvPr id="1039" name="Freeform: Shape 1038">
                    <a:extLst>
                      <a:ext uri="{FF2B5EF4-FFF2-40B4-BE49-F238E27FC236}">
                        <a16:creationId xmlns:a16="http://schemas.microsoft.com/office/drawing/2014/main" id="{F02E41FE-D04E-454E-86E9-B7D5A323D3FC}"/>
                      </a:ext>
                    </a:extLst>
                  </p:cNvPr>
                  <p:cNvSpPr/>
                  <p:nvPr/>
                </p:nvSpPr>
                <p:spPr>
                  <a:xfrm>
                    <a:off x="3530299" y="4717581"/>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sp>
                <p:nvSpPr>
                  <p:cNvPr id="1040" name="Freeform: Shape 1039">
                    <a:extLst>
                      <a:ext uri="{FF2B5EF4-FFF2-40B4-BE49-F238E27FC236}">
                        <a16:creationId xmlns:a16="http://schemas.microsoft.com/office/drawing/2014/main" id="{3896BB83-80D6-4050-B54D-8DD1AF249DF4}"/>
                      </a:ext>
                    </a:extLst>
                  </p:cNvPr>
                  <p:cNvSpPr/>
                  <p:nvPr/>
                </p:nvSpPr>
                <p:spPr>
                  <a:xfrm>
                    <a:off x="3530299" y="4648685"/>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sp>
                <p:nvSpPr>
                  <p:cNvPr id="1041" name="Freeform: Shape 1040">
                    <a:extLst>
                      <a:ext uri="{FF2B5EF4-FFF2-40B4-BE49-F238E27FC236}">
                        <a16:creationId xmlns:a16="http://schemas.microsoft.com/office/drawing/2014/main" id="{42CAB611-41B0-4224-89C7-D54D8290D083}"/>
                      </a:ext>
                    </a:extLst>
                  </p:cNvPr>
                  <p:cNvSpPr/>
                  <p:nvPr/>
                </p:nvSpPr>
                <p:spPr>
                  <a:xfrm>
                    <a:off x="3599198" y="4717581"/>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sp>
                <p:nvSpPr>
                  <p:cNvPr id="1042" name="Freeform: Shape 1041">
                    <a:extLst>
                      <a:ext uri="{FF2B5EF4-FFF2-40B4-BE49-F238E27FC236}">
                        <a16:creationId xmlns:a16="http://schemas.microsoft.com/office/drawing/2014/main" id="{14D24F60-E95B-429F-9EAA-678BE330D51C}"/>
                      </a:ext>
                    </a:extLst>
                  </p:cNvPr>
                  <p:cNvSpPr/>
                  <p:nvPr/>
                </p:nvSpPr>
                <p:spPr>
                  <a:xfrm>
                    <a:off x="3668094" y="4717581"/>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sp>
                <p:nvSpPr>
                  <p:cNvPr id="1043" name="Freeform: Shape 1042">
                    <a:extLst>
                      <a:ext uri="{FF2B5EF4-FFF2-40B4-BE49-F238E27FC236}">
                        <a16:creationId xmlns:a16="http://schemas.microsoft.com/office/drawing/2014/main" id="{7CB69F9A-9CFF-41DA-BA02-F5DE957E64A9}"/>
                      </a:ext>
                    </a:extLst>
                  </p:cNvPr>
                  <p:cNvSpPr/>
                  <p:nvPr/>
                </p:nvSpPr>
                <p:spPr>
                  <a:xfrm>
                    <a:off x="3805886" y="4717581"/>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sp>
                <p:nvSpPr>
                  <p:cNvPr id="1044" name="Freeform: Shape 1043">
                    <a:extLst>
                      <a:ext uri="{FF2B5EF4-FFF2-40B4-BE49-F238E27FC236}">
                        <a16:creationId xmlns:a16="http://schemas.microsoft.com/office/drawing/2014/main" id="{33CB0C15-4301-41CE-95C8-E5E7B7F2647C}"/>
                      </a:ext>
                    </a:extLst>
                  </p:cNvPr>
                  <p:cNvSpPr/>
                  <p:nvPr/>
                </p:nvSpPr>
                <p:spPr>
                  <a:xfrm>
                    <a:off x="3874782" y="4717581"/>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sp>
                <p:nvSpPr>
                  <p:cNvPr id="1045" name="Freeform: Shape 1044">
                    <a:extLst>
                      <a:ext uri="{FF2B5EF4-FFF2-40B4-BE49-F238E27FC236}">
                        <a16:creationId xmlns:a16="http://schemas.microsoft.com/office/drawing/2014/main" id="{46DE0606-7071-4397-9482-C35D4FF68632}"/>
                      </a:ext>
                    </a:extLst>
                  </p:cNvPr>
                  <p:cNvSpPr/>
                  <p:nvPr/>
                </p:nvSpPr>
                <p:spPr>
                  <a:xfrm>
                    <a:off x="3461403" y="4786477"/>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sp>
                <p:nvSpPr>
                  <p:cNvPr id="1046" name="Freeform: Shape 1045">
                    <a:extLst>
                      <a:ext uri="{FF2B5EF4-FFF2-40B4-BE49-F238E27FC236}">
                        <a16:creationId xmlns:a16="http://schemas.microsoft.com/office/drawing/2014/main" id="{D95AE3D5-765C-4C29-A28D-8A611AE1EEAE}"/>
                      </a:ext>
                    </a:extLst>
                  </p:cNvPr>
                  <p:cNvSpPr/>
                  <p:nvPr/>
                </p:nvSpPr>
                <p:spPr>
                  <a:xfrm>
                    <a:off x="3874782" y="4786477"/>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sp>
                <p:nvSpPr>
                  <p:cNvPr id="1047" name="Freeform: Shape 1046">
                    <a:extLst>
                      <a:ext uri="{FF2B5EF4-FFF2-40B4-BE49-F238E27FC236}">
                        <a16:creationId xmlns:a16="http://schemas.microsoft.com/office/drawing/2014/main" id="{72B58C46-0DAF-4564-A5B7-359B35637D42}"/>
                      </a:ext>
                    </a:extLst>
                  </p:cNvPr>
                  <p:cNvSpPr/>
                  <p:nvPr/>
                </p:nvSpPr>
                <p:spPr>
                  <a:xfrm>
                    <a:off x="3461403" y="4924269"/>
                    <a:ext cx="16344" cy="14009"/>
                  </a:xfrm>
                  <a:custGeom>
                    <a:avLst/>
                    <a:gdLst>
                      <a:gd name="connsiteX0" fmla="*/ 0 w 16343"/>
                      <a:gd name="connsiteY0" fmla="*/ 0 h 14008"/>
                      <a:gd name="connsiteX1" fmla="*/ 17224 w 16343"/>
                      <a:gd name="connsiteY1" fmla="*/ 0 h 14008"/>
                      <a:gd name="connsiteX2" fmla="*/ 17224 w 16343"/>
                      <a:gd name="connsiteY2" fmla="*/ 15503 h 14008"/>
                      <a:gd name="connsiteX3" fmla="*/ 0 w 16343"/>
                      <a:gd name="connsiteY3" fmla="*/ 15503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3"/>
                        </a:lnTo>
                        <a:lnTo>
                          <a:pt x="0" y="15503"/>
                        </a:lnTo>
                        <a:close/>
                      </a:path>
                    </a:pathLst>
                  </a:custGeom>
                  <a:solidFill>
                    <a:schemeClr val="bg1"/>
                  </a:solidFill>
                  <a:ln w="6764" cap="flat">
                    <a:noFill/>
                    <a:prstDash val="solid"/>
                    <a:miter/>
                  </a:ln>
                </p:spPr>
                <p:txBody>
                  <a:bodyPr rtlCol="0" anchor="ctr"/>
                  <a:lstStyle/>
                  <a:p>
                    <a:endParaRPr lang="en-AU" sz="3200"/>
                  </a:p>
                </p:txBody>
              </p:sp>
              <p:sp>
                <p:nvSpPr>
                  <p:cNvPr id="1048" name="Freeform: Shape 1047">
                    <a:extLst>
                      <a:ext uri="{FF2B5EF4-FFF2-40B4-BE49-F238E27FC236}">
                        <a16:creationId xmlns:a16="http://schemas.microsoft.com/office/drawing/2014/main" id="{1023B05E-BA99-44D0-BB74-83E20BB8AE12}"/>
                      </a:ext>
                    </a:extLst>
                  </p:cNvPr>
                  <p:cNvSpPr/>
                  <p:nvPr/>
                </p:nvSpPr>
                <p:spPr>
                  <a:xfrm>
                    <a:off x="3461403" y="4993165"/>
                    <a:ext cx="16344" cy="14009"/>
                  </a:xfrm>
                  <a:custGeom>
                    <a:avLst/>
                    <a:gdLst>
                      <a:gd name="connsiteX0" fmla="*/ 0 w 16343"/>
                      <a:gd name="connsiteY0" fmla="*/ 0 h 14008"/>
                      <a:gd name="connsiteX1" fmla="*/ 17224 w 16343"/>
                      <a:gd name="connsiteY1" fmla="*/ 0 h 14008"/>
                      <a:gd name="connsiteX2" fmla="*/ 17224 w 16343"/>
                      <a:gd name="connsiteY2" fmla="*/ 15503 h 14008"/>
                      <a:gd name="connsiteX3" fmla="*/ 0 w 16343"/>
                      <a:gd name="connsiteY3" fmla="*/ 15503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3"/>
                        </a:lnTo>
                        <a:lnTo>
                          <a:pt x="0" y="15503"/>
                        </a:lnTo>
                        <a:close/>
                      </a:path>
                    </a:pathLst>
                  </a:custGeom>
                  <a:solidFill>
                    <a:schemeClr val="bg1"/>
                  </a:solidFill>
                  <a:ln w="6764" cap="flat">
                    <a:noFill/>
                    <a:prstDash val="solid"/>
                    <a:miter/>
                  </a:ln>
                </p:spPr>
                <p:txBody>
                  <a:bodyPr rtlCol="0" anchor="ctr"/>
                  <a:lstStyle/>
                  <a:p>
                    <a:endParaRPr lang="en-AU" sz="3200"/>
                  </a:p>
                </p:txBody>
              </p:sp>
              <p:sp>
                <p:nvSpPr>
                  <p:cNvPr id="1049" name="Freeform: Shape 1048">
                    <a:extLst>
                      <a:ext uri="{FF2B5EF4-FFF2-40B4-BE49-F238E27FC236}">
                        <a16:creationId xmlns:a16="http://schemas.microsoft.com/office/drawing/2014/main" id="{B59577AF-B52E-46B0-909D-38D826B92C2D}"/>
                      </a:ext>
                    </a:extLst>
                  </p:cNvPr>
                  <p:cNvSpPr/>
                  <p:nvPr/>
                </p:nvSpPr>
                <p:spPr>
                  <a:xfrm>
                    <a:off x="3530299" y="4993165"/>
                    <a:ext cx="16344" cy="14009"/>
                  </a:xfrm>
                  <a:custGeom>
                    <a:avLst/>
                    <a:gdLst>
                      <a:gd name="connsiteX0" fmla="*/ 0 w 16343"/>
                      <a:gd name="connsiteY0" fmla="*/ 0 h 14008"/>
                      <a:gd name="connsiteX1" fmla="*/ 17224 w 16343"/>
                      <a:gd name="connsiteY1" fmla="*/ 0 h 14008"/>
                      <a:gd name="connsiteX2" fmla="*/ 17224 w 16343"/>
                      <a:gd name="connsiteY2" fmla="*/ 15503 h 14008"/>
                      <a:gd name="connsiteX3" fmla="*/ 0 w 16343"/>
                      <a:gd name="connsiteY3" fmla="*/ 15503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3"/>
                        </a:lnTo>
                        <a:lnTo>
                          <a:pt x="0" y="15503"/>
                        </a:lnTo>
                        <a:close/>
                      </a:path>
                    </a:pathLst>
                  </a:custGeom>
                  <a:solidFill>
                    <a:schemeClr val="bg1"/>
                  </a:solidFill>
                  <a:ln w="6764" cap="flat">
                    <a:noFill/>
                    <a:prstDash val="solid"/>
                    <a:miter/>
                  </a:ln>
                </p:spPr>
                <p:txBody>
                  <a:bodyPr rtlCol="0" anchor="ctr"/>
                  <a:lstStyle/>
                  <a:p>
                    <a:endParaRPr lang="en-AU" sz="3200"/>
                  </a:p>
                </p:txBody>
              </p:sp>
              <p:sp>
                <p:nvSpPr>
                  <p:cNvPr id="1050" name="Freeform: Shape 1049">
                    <a:extLst>
                      <a:ext uri="{FF2B5EF4-FFF2-40B4-BE49-F238E27FC236}">
                        <a16:creationId xmlns:a16="http://schemas.microsoft.com/office/drawing/2014/main" id="{620E270E-3B22-43CA-BBB5-6813D1313774}"/>
                      </a:ext>
                    </a:extLst>
                  </p:cNvPr>
                  <p:cNvSpPr/>
                  <p:nvPr/>
                </p:nvSpPr>
                <p:spPr>
                  <a:xfrm>
                    <a:off x="3599198" y="4993165"/>
                    <a:ext cx="16344" cy="14009"/>
                  </a:xfrm>
                  <a:custGeom>
                    <a:avLst/>
                    <a:gdLst>
                      <a:gd name="connsiteX0" fmla="*/ 0 w 16343"/>
                      <a:gd name="connsiteY0" fmla="*/ 0 h 14008"/>
                      <a:gd name="connsiteX1" fmla="*/ 17224 w 16343"/>
                      <a:gd name="connsiteY1" fmla="*/ 0 h 14008"/>
                      <a:gd name="connsiteX2" fmla="*/ 17224 w 16343"/>
                      <a:gd name="connsiteY2" fmla="*/ 15503 h 14008"/>
                      <a:gd name="connsiteX3" fmla="*/ 0 w 16343"/>
                      <a:gd name="connsiteY3" fmla="*/ 15503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3"/>
                        </a:lnTo>
                        <a:lnTo>
                          <a:pt x="0" y="15503"/>
                        </a:lnTo>
                        <a:close/>
                      </a:path>
                    </a:pathLst>
                  </a:custGeom>
                  <a:solidFill>
                    <a:schemeClr val="bg1"/>
                  </a:solidFill>
                  <a:ln w="6764" cap="flat">
                    <a:noFill/>
                    <a:prstDash val="solid"/>
                    <a:miter/>
                  </a:ln>
                </p:spPr>
                <p:txBody>
                  <a:bodyPr rtlCol="0" anchor="ctr"/>
                  <a:lstStyle/>
                  <a:p>
                    <a:endParaRPr lang="en-AU" sz="3200"/>
                  </a:p>
                </p:txBody>
              </p:sp>
              <p:sp>
                <p:nvSpPr>
                  <p:cNvPr id="1051" name="Freeform: Shape 1050">
                    <a:extLst>
                      <a:ext uri="{FF2B5EF4-FFF2-40B4-BE49-F238E27FC236}">
                        <a16:creationId xmlns:a16="http://schemas.microsoft.com/office/drawing/2014/main" id="{09B5E32B-66BD-48B4-9251-3951CC2DBA25}"/>
                      </a:ext>
                    </a:extLst>
                  </p:cNvPr>
                  <p:cNvSpPr/>
                  <p:nvPr/>
                </p:nvSpPr>
                <p:spPr>
                  <a:xfrm>
                    <a:off x="3668094" y="4993165"/>
                    <a:ext cx="16344" cy="14009"/>
                  </a:xfrm>
                  <a:custGeom>
                    <a:avLst/>
                    <a:gdLst>
                      <a:gd name="connsiteX0" fmla="*/ 0 w 16343"/>
                      <a:gd name="connsiteY0" fmla="*/ 0 h 14008"/>
                      <a:gd name="connsiteX1" fmla="*/ 17224 w 16343"/>
                      <a:gd name="connsiteY1" fmla="*/ 0 h 14008"/>
                      <a:gd name="connsiteX2" fmla="*/ 17224 w 16343"/>
                      <a:gd name="connsiteY2" fmla="*/ 15503 h 14008"/>
                      <a:gd name="connsiteX3" fmla="*/ 0 w 16343"/>
                      <a:gd name="connsiteY3" fmla="*/ 15503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3"/>
                        </a:lnTo>
                        <a:lnTo>
                          <a:pt x="0" y="15503"/>
                        </a:lnTo>
                        <a:close/>
                      </a:path>
                    </a:pathLst>
                  </a:custGeom>
                  <a:solidFill>
                    <a:schemeClr val="bg1"/>
                  </a:solidFill>
                  <a:ln w="6764" cap="flat">
                    <a:noFill/>
                    <a:prstDash val="solid"/>
                    <a:miter/>
                  </a:ln>
                </p:spPr>
                <p:txBody>
                  <a:bodyPr rtlCol="0" anchor="ctr"/>
                  <a:lstStyle/>
                  <a:p>
                    <a:endParaRPr lang="en-AU" sz="3200"/>
                  </a:p>
                </p:txBody>
              </p:sp>
              <p:sp>
                <p:nvSpPr>
                  <p:cNvPr id="1052" name="Freeform: Shape 1051">
                    <a:extLst>
                      <a:ext uri="{FF2B5EF4-FFF2-40B4-BE49-F238E27FC236}">
                        <a16:creationId xmlns:a16="http://schemas.microsoft.com/office/drawing/2014/main" id="{1C929506-46F6-4440-8E75-A42D6F2DA673}"/>
                      </a:ext>
                    </a:extLst>
                  </p:cNvPr>
                  <p:cNvSpPr/>
                  <p:nvPr/>
                </p:nvSpPr>
                <p:spPr>
                  <a:xfrm>
                    <a:off x="3736990" y="4993165"/>
                    <a:ext cx="16344" cy="14009"/>
                  </a:xfrm>
                  <a:custGeom>
                    <a:avLst/>
                    <a:gdLst>
                      <a:gd name="connsiteX0" fmla="*/ 0 w 16343"/>
                      <a:gd name="connsiteY0" fmla="*/ 0 h 14008"/>
                      <a:gd name="connsiteX1" fmla="*/ 17224 w 16343"/>
                      <a:gd name="connsiteY1" fmla="*/ 0 h 14008"/>
                      <a:gd name="connsiteX2" fmla="*/ 17224 w 16343"/>
                      <a:gd name="connsiteY2" fmla="*/ 15503 h 14008"/>
                      <a:gd name="connsiteX3" fmla="*/ 0 w 16343"/>
                      <a:gd name="connsiteY3" fmla="*/ 15503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3"/>
                        </a:lnTo>
                        <a:lnTo>
                          <a:pt x="0" y="15503"/>
                        </a:lnTo>
                        <a:close/>
                      </a:path>
                    </a:pathLst>
                  </a:custGeom>
                  <a:solidFill>
                    <a:schemeClr val="bg1"/>
                  </a:solidFill>
                  <a:ln w="6764" cap="flat">
                    <a:noFill/>
                    <a:prstDash val="solid"/>
                    <a:miter/>
                  </a:ln>
                </p:spPr>
                <p:txBody>
                  <a:bodyPr rtlCol="0" anchor="ctr"/>
                  <a:lstStyle/>
                  <a:p>
                    <a:endParaRPr lang="en-AU" sz="3200"/>
                  </a:p>
                </p:txBody>
              </p:sp>
              <p:sp>
                <p:nvSpPr>
                  <p:cNvPr id="1053" name="Freeform: Shape 1052">
                    <a:extLst>
                      <a:ext uri="{FF2B5EF4-FFF2-40B4-BE49-F238E27FC236}">
                        <a16:creationId xmlns:a16="http://schemas.microsoft.com/office/drawing/2014/main" id="{23057A85-5649-443D-A67D-C1C3EBF140C3}"/>
                      </a:ext>
                    </a:extLst>
                  </p:cNvPr>
                  <p:cNvSpPr/>
                  <p:nvPr/>
                </p:nvSpPr>
                <p:spPr>
                  <a:xfrm>
                    <a:off x="3805886" y="4993165"/>
                    <a:ext cx="16344" cy="14009"/>
                  </a:xfrm>
                  <a:custGeom>
                    <a:avLst/>
                    <a:gdLst>
                      <a:gd name="connsiteX0" fmla="*/ 0 w 16343"/>
                      <a:gd name="connsiteY0" fmla="*/ 0 h 14008"/>
                      <a:gd name="connsiteX1" fmla="*/ 17224 w 16343"/>
                      <a:gd name="connsiteY1" fmla="*/ 0 h 14008"/>
                      <a:gd name="connsiteX2" fmla="*/ 17224 w 16343"/>
                      <a:gd name="connsiteY2" fmla="*/ 15503 h 14008"/>
                      <a:gd name="connsiteX3" fmla="*/ 0 w 16343"/>
                      <a:gd name="connsiteY3" fmla="*/ 15503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3"/>
                        </a:lnTo>
                        <a:lnTo>
                          <a:pt x="0" y="15503"/>
                        </a:lnTo>
                        <a:close/>
                      </a:path>
                    </a:pathLst>
                  </a:custGeom>
                  <a:solidFill>
                    <a:schemeClr val="bg1"/>
                  </a:solidFill>
                  <a:ln w="6764" cap="flat">
                    <a:noFill/>
                    <a:prstDash val="solid"/>
                    <a:miter/>
                  </a:ln>
                </p:spPr>
                <p:txBody>
                  <a:bodyPr rtlCol="0" anchor="ctr"/>
                  <a:lstStyle/>
                  <a:p>
                    <a:endParaRPr lang="en-AU" sz="3200"/>
                  </a:p>
                </p:txBody>
              </p:sp>
              <p:sp>
                <p:nvSpPr>
                  <p:cNvPr id="1054" name="Freeform: Shape 1053">
                    <a:extLst>
                      <a:ext uri="{FF2B5EF4-FFF2-40B4-BE49-F238E27FC236}">
                        <a16:creationId xmlns:a16="http://schemas.microsoft.com/office/drawing/2014/main" id="{F876ECE1-7A8A-4452-94C8-0242DB3C5456}"/>
                      </a:ext>
                    </a:extLst>
                  </p:cNvPr>
                  <p:cNvSpPr/>
                  <p:nvPr/>
                </p:nvSpPr>
                <p:spPr>
                  <a:xfrm>
                    <a:off x="3599198" y="5062064"/>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sp>
                <p:nvSpPr>
                  <p:cNvPr id="1055" name="Freeform: Shape 1054">
                    <a:extLst>
                      <a:ext uri="{FF2B5EF4-FFF2-40B4-BE49-F238E27FC236}">
                        <a16:creationId xmlns:a16="http://schemas.microsoft.com/office/drawing/2014/main" id="{EE7035F6-88F3-4352-834D-8983E37C9DA0}"/>
                      </a:ext>
                    </a:extLst>
                  </p:cNvPr>
                  <p:cNvSpPr/>
                  <p:nvPr/>
                </p:nvSpPr>
                <p:spPr>
                  <a:xfrm>
                    <a:off x="3668094" y="5062064"/>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grpSp>
            <p:grpSp>
              <p:nvGrpSpPr>
                <p:cNvPr id="258" name="Graphic 1033">
                  <a:extLst>
                    <a:ext uri="{FF2B5EF4-FFF2-40B4-BE49-F238E27FC236}">
                      <a16:creationId xmlns:a16="http://schemas.microsoft.com/office/drawing/2014/main" id="{F74E879C-0FEB-46B9-BA2F-2A41C1F3C05B}"/>
                    </a:ext>
                  </a:extLst>
                </p:cNvPr>
                <p:cNvGrpSpPr/>
                <p:nvPr/>
              </p:nvGrpSpPr>
              <p:grpSpPr>
                <a:xfrm>
                  <a:off x="3445041" y="4631458"/>
                  <a:ext cx="462295" cy="462296"/>
                  <a:chOff x="3445041" y="4631458"/>
                  <a:chExt cx="462295" cy="462296"/>
                </a:xfrm>
                <a:solidFill>
                  <a:srgbClr val="FFFFFF"/>
                </a:solidFill>
              </p:grpSpPr>
              <p:sp>
                <p:nvSpPr>
                  <p:cNvPr id="259" name="Freeform: Shape 258">
                    <a:extLst>
                      <a:ext uri="{FF2B5EF4-FFF2-40B4-BE49-F238E27FC236}">
                        <a16:creationId xmlns:a16="http://schemas.microsoft.com/office/drawing/2014/main" id="{4FA9864B-D99A-45A4-A3A7-88E7F1C3BF39}"/>
                      </a:ext>
                    </a:extLst>
                  </p:cNvPr>
                  <p:cNvSpPr/>
                  <p:nvPr/>
                </p:nvSpPr>
                <p:spPr>
                  <a:xfrm>
                    <a:off x="3582833" y="4631458"/>
                    <a:ext cx="49031" cy="49031"/>
                  </a:xfrm>
                  <a:custGeom>
                    <a:avLst/>
                    <a:gdLst>
                      <a:gd name="connsiteX0" fmla="*/ 24976 w 49031"/>
                      <a:gd name="connsiteY0" fmla="*/ 49951 h 49031"/>
                      <a:gd name="connsiteX1" fmla="*/ 0 w 49031"/>
                      <a:gd name="connsiteY1" fmla="*/ 24976 h 49031"/>
                      <a:gd name="connsiteX2" fmla="*/ 24976 w 49031"/>
                      <a:gd name="connsiteY2" fmla="*/ 0 h 49031"/>
                      <a:gd name="connsiteX3" fmla="*/ 49951 w 49031"/>
                      <a:gd name="connsiteY3" fmla="*/ 24976 h 49031"/>
                      <a:gd name="connsiteX4" fmla="*/ 24976 w 49031"/>
                      <a:gd name="connsiteY4" fmla="*/ 49951 h 49031"/>
                      <a:gd name="connsiteX5" fmla="*/ 24976 w 49031"/>
                      <a:gd name="connsiteY5" fmla="*/ 15503 h 49031"/>
                      <a:gd name="connsiteX6" fmla="*/ 15501 w 49031"/>
                      <a:gd name="connsiteY6" fmla="*/ 24978 h 49031"/>
                      <a:gd name="connsiteX7" fmla="*/ 24976 w 49031"/>
                      <a:gd name="connsiteY7" fmla="*/ 34450 h 49031"/>
                      <a:gd name="connsiteX8" fmla="*/ 34448 w 49031"/>
                      <a:gd name="connsiteY8" fmla="*/ 24978 h 49031"/>
                      <a:gd name="connsiteX9" fmla="*/ 24976 w 49031"/>
                      <a:gd name="connsiteY9" fmla="*/ 15503 h 49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031" h="49031">
                        <a:moveTo>
                          <a:pt x="24976" y="49951"/>
                        </a:moveTo>
                        <a:cubicBezTo>
                          <a:pt x="11203" y="49951"/>
                          <a:pt x="0" y="38749"/>
                          <a:pt x="0" y="24976"/>
                        </a:cubicBezTo>
                        <a:cubicBezTo>
                          <a:pt x="0" y="11203"/>
                          <a:pt x="11203" y="0"/>
                          <a:pt x="24976" y="0"/>
                        </a:cubicBezTo>
                        <a:cubicBezTo>
                          <a:pt x="38744" y="0"/>
                          <a:pt x="49951" y="11203"/>
                          <a:pt x="49951" y="24976"/>
                        </a:cubicBezTo>
                        <a:cubicBezTo>
                          <a:pt x="49951" y="38749"/>
                          <a:pt x="38744" y="49951"/>
                          <a:pt x="24976" y="49951"/>
                        </a:cubicBezTo>
                        <a:close/>
                        <a:moveTo>
                          <a:pt x="24976" y="15503"/>
                        </a:moveTo>
                        <a:cubicBezTo>
                          <a:pt x="19748" y="15503"/>
                          <a:pt x="15501" y="19753"/>
                          <a:pt x="15501" y="24978"/>
                        </a:cubicBezTo>
                        <a:cubicBezTo>
                          <a:pt x="15501" y="30201"/>
                          <a:pt x="19746" y="34450"/>
                          <a:pt x="24976" y="34450"/>
                        </a:cubicBezTo>
                        <a:cubicBezTo>
                          <a:pt x="30196" y="34450"/>
                          <a:pt x="34448" y="30201"/>
                          <a:pt x="34448" y="24978"/>
                        </a:cubicBezTo>
                        <a:cubicBezTo>
                          <a:pt x="34448" y="19753"/>
                          <a:pt x="30196" y="15503"/>
                          <a:pt x="24976" y="15503"/>
                        </a:cubicBezTo>
                        <a:close/>
                      </a:path>
                    </a:pathLst>
                  </a:custGeom>
                  <a:solidFill>
                    <a:schemeClr val="bg1"/>
                  </a:solidFill>
                  <a:ln w="6764" cap="flat">
                    <a:noFill/>
                    <a:prstDash val="solid"/>
                    <a:miter/>
                  </a:ln>
                </p:spPr>
                <p:txBody>
                  <a:bodyPr rtlCol="0" anchor="ctr"/>
                  <a:lstStyle/>
                  <a:p>
                    <a:endParaRPr lang="en-AU" sz="3200"/>
                  </a:p>
                </p:txBody>
              </p:sp>
              <p:sp>
                <p:nvSpPr>
                  <p:cNvPr id="260" name="Freeform: Shape 259">
                    <a:extLst>
                      <a:ext uri="{FF2B5EF4-FFF2-40B4-BE49-F238E27FC236}">
                        <a16:creationId xmlns:a16="http://schemas.microsoft.com/office/drawing/2014/main" id="{48299AE9-2803-45FE-A435-38B8BB91A287}"/>
                      </a:ext>
                    </a:extLst>
                  </p:cNvPr>
                  <p:cNvSpPr/>
                  <p:nvPr/>
                </p:nvSpPr>
                <p:spPr>
                  <a:xfrm>
                    <a:off x="3445041" y="4700357"/>
                    <a:ext cx="49031" cy="49031"/>
                  </a:xfrm>
                  <a:custGeom>
                    <a:avLst/>
                    <a:gdLst>
                      <a:gd name="connsiteX0" fmla="*/ 24976 w 49031"/>
                      <a:gd name="connsiteY0" fmla="*/ 49949 h 49031"/>
                      <a:gd name="connsiteX1" fmla="*/ 0 w 49031"/>
                      <a:gd name="connsiteY1" fmla="*/ 24976 h 49031"/>
                      <a:gd name="connsiteX2" fmla="*/ 24976 w 49031"/>
                      <a:gd name="connsiteY2" fmla="*/ 0 h 49031"/>
                      <a:gd name="connsiteX3" fmla="*/ 49951 w 49031"/>
                      <a:gd name="connsiteY3" fmla="*/ 24976 h 49031"/>
                      <a:gd name="connsiteX4" fmla="*/ 24976 w 49031"/>
                      <a:gd name="connsiteY4" fmla="*/ 49949 h 49031"/>
                      <a:gd name="connsiteX5" fmla="*/ 24976 w 49031"/>
                      <a:gd name="connsiteY5" fmla="*/ 15501 h 49031"/>
                      <a:gd name="connsiteX6" fmla="*/ 15503 w 49031"/>
                      <a:gd name="connsiteY6" fmla="*/ 24976 h 49031"/>
                      <a:gd name="connsiteX7" fmla="*/ 24976 w 49031"/>
                      <a:gd name="connsiteY7" fmla="*/ 34448 h 49031"/>
                      <a:gd name="connsiteX8" fmla="*/ 34450 w 49031"/>
                      <a:gd name="connsiteY8" fmla="*/ 24976 h 49031"/>
                      <a:gd name="connsiteX9" fmla="*/ 24976 w 49031"/>
                      <a:gd name="connsiteY9" fmla="*/ 15501 h 49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031" h="49031">
                        <a:moveTo>
                          <a:pt x="24976" y="49949"/>
                        </a:moveTo>
                        <a:cubicBezTo>
                          <a:pt x="11205" y="49949"/>
                          <a:pt x="0" y="38746"/>
                          <a:pt x="0" y="24976"/>
                        </a:cubicBezTo>
                        <a:cubicBezTo>
                          <a:pt x="0" y="11203"/>
                          <a:pt x="11202" y="0"/>
                          <a:pt x="24976" y="0"/>
                        </a:cubicBezTo>
                        <a:cubicBezTo>
                          <a:pt x="38744" y="0"/>
                          <a:pt x="49951" y="11203"/>
                          <a:pt x="49951" y="24976"/>
                        </a:cubicBezTo>
                        <a:cubicBezTo>
                          <a:pt x="49949" y="38746"/>
                          <a:pt x="38744" y="49949"/>
                          <a:pt x="24976" y="49949"/>
                        </a:cubicBezTo>
                        <a:close/>
                        <a:moveTo>
                          <a:pt x="24976" y="15501"/>
                        </a:moveTo>
                        <a:cubicBezTo>
                          <a:pt x="19748" y="15501"/>
                          <a:pt x="15503" y="19750"/>
                          <a:pt x="15503" y="24976"/>
                        </a:cubicBezTo>
                        <a:cubicBezTo>
                          <a:pt x="15503" y="30199"/>
                          <a:pt x="19748" y="34448"/>
                          <a:pt x="24976" y="34448"/>
                        </a:cubicBezTo>
                        <a:cubicBezTo>
                          <a:pt x="30196" y="34448"/>
                          <a:pt x="34450" y="30199"/>
                          <a:pt x="34450" y="24976"/>
                        </a:cubicBezTo>
                        <a:cubicBezTo>
                          <a:pt x="34448" y="19750"/>
                          <a:pt x="30196" y="15501"/>
                          <a:pt x="24976" y="15501"/>
                        </a:cubicBezTo>
                        <a:close/>
                      </a:path>
                    </a:pathLst>
                  </a:custGeom>
                  <a:solidFill>
                    <a:schemeClr val="bg1"/>
                  </a:solidFill>
                  <a:ln w="6764" cap="flat">
                    <a:noFill/>
                    <a:prstDash val="solid"/>
                    <a:miter/>
                  </a:ln>
                </p:spPr>
                <p:txBody>
                  <a:bodyPr rtlCol="0" anchor="ctr"/>
                  <a:lstStyle/>
                  <a:p>
                    <a:endParaRPr lang="en-AU" sz="3200"/>
                  </a:p>
                </p:txBody>
              </p:sp>
              <p:sp>
                <p:nvSpPr>
                  <p:cNvPr id="261" name="Freeform: Shape 260">
                    <a:extLst>
                      <a:ext uri="{FF2B5EF4-FFF2-40B4-BE49-F238E27FC236}">
                        <a16:creationId xmlns:a16="http://schemas.microsoft.com/office/drawing/2014/main" id="{9E6DADEA-EEC3-4324-8401-669DF30CA833}"/>
                      </a:ext>
                    </a:extLst>
                  </p:cNvPr>
                  <p:cNvSpPr/>
                  <p:nvPr/>
                </p:nvSpPr>
                <p:spPr>
                  <a:xfrm>
                    <a:off x="3720627" y="4631458"/>
                    <a:ext cx="49031" cy="49031"/>
                  </a:xfrm>
                  <a:custGeom>
                    <a:avLst/>
                    <a:gdLst>
                      <a:gd name="connsiteX0" fmla="*/ 24976 w 49031"/>
                      <a:gd name="connsiteY0" fmla="*/ 49951 h 49031"/>
                      <a:gd name="connsiteX1" fmla="*/ 0 w 49031"/>
                      <a:gd name="connsiteY1" fmla="*/ 24976 h 49031"/>
                      <a:gd name="connsiteX2" fmla="*/ 24976 w 49031"/>
                      <a:gd name="connsiteY2" fmla="*/ 0 h 49031"/>
                      <a:gd name="connsiteX3" fmla="*/ 49949 w 49031"/>
                      <a:gd name="connsiteY3" fmla="*/ 24976 h 49031"/>
                      <a:gd name="connsiteX4" fmla="*/ 24976 w 49031"/>
                      <a:gd name="connsiteY4" fmla="*/ 49951 h 49031"/>
                      <a:gd name="connsiteX5" fmla="*/ 24976 w 49031"/>
                      <a:gd name="connsiteY5" fmla="*/ 15503 h 49031"/>
                      <a:gd name="connsiteX6" fmla="*/ 15501 w 49031"/>
                      <a:gd name="connsiteY6" fmla="*/ 24978 h 49031"/>
                      <a:gd name="connsiteX7" fmla="*/ 24976 w 49031"/>
                      <a:gd name="connsiteY7" fmla="*/ 34450 h 49031"/>
                      <a:gd name="connsiteX8" fmla="*/ 34448 w 49031"/>
                      <a:gd name="connsiteY8" fmla="*/ 24978 h 49031"/>
                      <a:gd name="connsiteX9" fmla="*/ 24976 w 49031"/>
                      <a:gd name="connsiteY9" fmla="*/ 15503 h 49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031" h="49031">
                        <a:moveTo>
                          <a:pt x="24976" y="49951"/>
                        </a:moveTo>
                        <a:cubicBezTo>
                          <a:pt x="11203" y="49951"/>
                          <a:pt x="0" y="38749"/>
                          <a:pt x="0" y="24976"/>
                        </a:cubicBezTo>
                        <a:cubicBezTo>
                          <a:pt x="0" y="11203"/>
                          <a:pt x="11203" y="0"/>
                          <a:pt x="24976" y="0"/>
                        </a:cubicBezTo>
                        <a:cubicBezTo>
                          <a:pt x="38742" y="0"/>
                          <a:pt x="49949" y="11203"/>
                          <a:pt x="49949" y="24976"/>
                        </a:cubicBezTo>
                        <a:cubicBezTo>
                          <a:pt x="49949" y="38749"/>
                          <a:pt x="38742" y="49951"/>
                          <a:pt x="24976" y="49951"/>
                        </a:cubicBezTo>
                        <a:close/>
                        <a:moveTo>
                          <a:pt x="24976" y="15503"/>
                        </a:moveTo>
                        <a:cubicBezTo>
                          <a:pt x="19748" y="15503"/>
                          <a:pt x="15501" y="19753"/>
                          <a:pt x="15501" y="24978"/>
                        </a:cubicBezTo>
                        <a:cubicBezTo>
                          <a:pt x="15501" y="30201"/>
                          <a:pt x="19746" y="34450"/>
                          <a:pt x="24976" y="34450"/>
                        </a:cubicBezTo>
                        <a:cubicBezTo>
                          <a:pt x="30194" y="34450"/>
                          <a:pt x="34448" y="30201"/>
                          <a:pt x="34448" y="24978"/>
                        </a:cubicBezTo>
                        <a:cubicBezTo>
                          <a:pt x="34446" y="19753"/>
                          <a:pt x="30194" y="15503"/>
                          <a:pt x="24976" y="15503"/>
                        </a:cubicBezTo>
                        <a:close/>
                      </a:path>
                    </a:pathLst>
                  </a:custGeom>
                  <a:solidFill>
                    <a:schemeClr val="bg1"/>
                  </a:solidFill>
                  <a:ln w="6764" cap="flat">
                    <a:noFill/>
                    <a:prstDash val="solid"/>
                    <a:miter/>
                  </a:ln>
                </p:spPr>
                <p:txBody>
                  <a:bodyPr rtlCol="0" anchor="ctr"/>
                  <a:lstStyle/>
                  <a:p>
                    <a:endParaRPr lang="en-AU" sz="3200"/>
                  </a:p>
                </p:txBody>
              </p:sp>
              <p:sp>
                <p:nvSpPr>
                  <p:cNvPr id="262" name="Freeform: Shape 261">
                    <a:extLst>
                      <a:ext uri="{FF2B5EF4-FFF2-40B4-BE49-F238E27FC236}">
                        <a16:creationId xmlns:a16="http://schemas.microsoft.com/office/drawing/2014/main" id="{FE1FB403-F592-45AA-9B9C-138D3214E84D}"/>
                      </a:ext>
                    </a:extLst>
                  </p:cNvPr>
                  <p:cNvSpPr/>
                  <p:nvPr/>
                </p:nvSpPr>
                <p:spPr>
                  <a:xfrm>
                    <a:off x="3858419" y="4975944"/>
                    <a:ext cx="49031" cy="49031"/>
                  </a:xfrm>
                  <a:custGeom>
                    <a:avLst/>
                    <a:gdLst>
                      <a:gd name="connsiteX0" fmla="*/ 24973 w 49031"/>
                      <a:gd name="connsiteY0" fmla="*/ 49949 h 49031"/>
                      <a:gd name="connsiteX1" fmla="*/ 0 w 49031"/>
                      <a:gd name="connsiteY1" fmla="*/ 24976 h 49031"/>
                      <a:gd name="connsiteX2" fmla="*/ 24973 w 49031"/>
                      <a:gd name="connsiteY2" fmla="*/ 0 h 49031"/>
                      <a:gd name="connsiteX3" fmla="*/ 49949 w 49031"/>
                      <a:gd name="connsiteY3" fmla="*/ 24976 h 49031"/>
                      <a:gd name="connsiteX4" fmla="*/ 24973 w 49031"/>
                      <a:gd name="connsiteY4" fmla="*/ 49949 h 49031"/>
                      <a:gd name="connsiteX5" fmla="*/ 24973 w 49031"/>
                      <a:gd name="connsiteY5" fmla="*/ 15501 h 49031"/>
                      <a:gd name="connsiteX6" fmla="*/ 15501 w 49031"/>
                      <a:gd name="connsiteY6" fmla="*/ 24976 h 49031"/>
                      <a:gd name="connsiteX7" fmla="*/ 24973 w 49031"/>
                      <a:gd name="connsiteY7" fmla="*/ 34450 h 49031"/>
                      <a:gd name="connsiteX8" fmla="*/ 34448 w 49031"/>
                      <a:gd name="connsiteY8" fmla="*/ 24976 h 49031"/>
                      <a:gd name="connsiteX9" fmla="*/ 24973 w 49031"/>
                      <a:gd name="connsiteY9" fmla="*/ 15501 h 49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031" h="49031">
                        <a:moveTo>
                          <a:pt x="24973" y="49949"/>
                        </a:moveTo>
                        <a:cubicBezTo>
                          <a:pt x="11203" y="49949"/>
                          <a:pt x="0" y="38746"/>
                          <a:pt x="0" y="24976"/>
                        </a:cubicBezTo>
                        <a:cubicBezTo>
                          <a:pt x="0" y="11202"/>
                          <a:pt x="11203" y="0"/>
                          <a:pt x="24973" y="0"/>
                        </a:cubicBezTo>
                        <a:cubicBezTo>
                          <a:pt x="38742" y="0"/>
                          <a:pt x="49949" y="11202"/>
                          <a:pt x="49949" y="24976"/>
                        </a:cubicBezTo>
                        <a:cubicBezTo>
                          <a:pt x="49951" y="38746"/>
                          <a:pt x="38744" y="49949"/>
                          <a:pt x="24973" y="49949"/>
                        </a:cubicBezTo>
                        <a:close/>
                        <a:moveTo>
                          <a:pt x="24973" y="15501"/>
                        </a:moveTo>
                        <a:cubicBezTo>
                          <a:pt x="19748" y="15501"/>
                          <a:pt x="15501" y="19748"/>
                          <a:pt x="15501" y="24976"/>
                        </a:cubicBezTo>
                        <a:cubicBezTo>
                          <a:pt x="15501" y="30199"/>
                          <a:pt x="19746" y="34450"/>
                          <a:pt x="24973" y="34450"/>
                        </a:cubicBezTo>
                        <a:cubicBezTo>
                          <a:pt x="30194" y="34450"/>
                          <a:pt x="34448" y="30201"/>
                          <a:pt x="34448" y="24976"/>
                        </a:cubicBezTo>
                        <a:cubicBezTo>
                          <a:pt x="34448" y="19748"/>
                          <a:pt x="30196" y="15501"/>
                          <a:pt x="24973" y="15501"/>
                        </a:cubicBezTo>
                        <a:close/>
                      </a:path>
                    </a:pathLst>
                  </a:custGeom>
                  <a:solidFill>
                    <a:schemeClr val="bg1"/>
                  </a:solidFill>
                  <a:ln w="6764" cap="flat">
                    <a:noFill/>
                    <a:prstDash val="solid"/>
                    <a:miter/>
                  </a:ln>
                </p:spPr>
                <p:txBody>
                  <a:bodyPr rtlCol="0" anchor="ctr"/>
                  <a:lstStyle/>
                  <a:p>
                    <a:endParaRPr lang="en-AU" sz="3200"/>
                  </a:p>
                </p:txBody>
              </p:sp>
              <p:sp>
                <p:nvSpPr>
                  <p:cNvPr id="263" name="Freeform: Shape 262">
                    <a:extLst>
                      <a:ext uri="{FF2B5EF4-FFF2-40B4-BE49-F238E27FC236}">
                        <a16:creationId xmlns:a16="http://schemas.microsoft.com/office/drawing/2014/main" id="{A81CBF5C-6507-4BBD-9896-4121690BCFA5}"/>
                      </a:ext>
                    </a:extLst>
                  </p:cNvPr>
                  <p:cNvSpPr/>
                  <p:nvPr/>
                </p:nvSpPr>
                <p:spPr>
                  <a:xfrm>
                    <a:off x="3513937" y="5044842"/>
                    <a:ext cx="49031" cy="49031"/>
                  </a:xfrm>
                  <a:custGeom>
                    <a:avLst/>
                    <a:gdLst>
                      <a:gd name="connsiteX0" fmla="*/ 24976 w 49031"/>
                      <a:gd name="connsiteY0" fmla="*/ 49949 h 49031"/>
                      <a:gd name="connsiteX1" fmla="*/ 0 w 49031"/>
                      <a:gd name="connsiteY1" fmla="*/ 24973 h 49031"/>
                      <a:gd name="connsiteX2" fmla="*/ 24976 w 49031"/>
                      <a:gd name="connsiteY2" fmla="*/ 0 h 49031"/>
                      <a:gd name="connsiteX3" fmla="*/ 49951 w 49031"/>
                      <a:gd name="connsiteY3" fmla="*/ 24973 h 49031"/>
                      <a:gd name="connsiteX4" fmla="*/ 24976 w 49031"/>
                      <a:gd name="connsiteY4" fmla="*/ 49949 h 49031"/>
                      <a:gd name="connsiteX5" fmla="*/ 24976 w 49031"/>
                      <a:gd name="connsiteY5" fmla="*/ 15499 h 49031"/>
                      <a:gd name="connsiteX6" fmla="*/ 15503 w 49031"/>
                      <a:gd name="connsiteY6" fmla="*/ 24973 h 49031"/>
                      <a:gd name="connsiteX7" fmla="*/ 24976 w 49031"/>
                      <a:gd name="connsiteY7" fmla="*/ 34448 h 49031"/>
                      <a:gd name="connsiteX8" fmla="*/ 34448 w 49031"/>
                      <a:gd name="connsiteY8" fmla="*/ 24973 h 49031"/>
                      <a:gd name="connsiteX9" fmla="*/ 24976 w 49031"/>
                      <a:gd name="connsiteY9" fmla="*/ 15499 h 49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031" h="49031">
                        <a:moveTo>
                          <a:pt x="24976" y="49949"/>
                        </a:moveTo>
                        <a:cubicBezTo>
                          <a:pt x="11202" y="49949"/>
                          <a:pt x="0" y="38744"/>
                          <a:pt x="0" y="24973"/>
                        </a:cubicBezTo>
                        <a:cubicBezTo>
                          <a:pt x="0" y="11203"/>
                          <a:pt x="11202" y="0"/>
                          <a:pt x="24976" y="0"/>
                        </a:cubicBezTo>
                        <a:cubicBezTo>
                          <a:pt x="38744" y="0"/>
                          <a:pt x="49951" y="11203"/>
                          <a:pt x="49951" y="24973"/>
                        </a:cubicBezTo>
                        <a:cubicBezTo>
                          <a:pt x="49951" y="38744"/>
                          <a:pt x="38744" y="49949"/>
                          <a:pt x="24976" y="49949"/>
                        </a:cubicBezTo>
                        <a:close/>
                        <a:moveTo>
                          <a:pt x="24976" y="15499"/>
                        </a:moveTo>
                        <a:cubicBezTo>
                          <a:pt x="19748" y="15499"/>
                          <a:pt x="15503" y="19748"/>
                          <a:pt x="15503" y="24973"/>
                        </a:cubicBezTo>
                        <a:cubicBezTo>
                          <a:pt x="15503" y="30199"/>
                          <a:pt x="19748" y="34448"/>
                          <a:pt x="24976" y="34448"/>
                        </a:cubicBezTo>
                        <a:cubicBezTo>
                          <a:pt x="30196" y="34448"/>
                          <a:pt x="34448" y="30199"/>
                          <a:pt x="34448" y="24973"/>
                        </a:cubicBezTo>
                        <a:cubicBezTo>
                          <a:pt x="34448" y="19748"/>
                          <a:pt x="30196" y="15499"/>
                          <a:pt x="24976" y="15499"/>
                        </a:cubicBezTo>
                        <a:close/>
                      </a:path>
                    </a:pathLst>
                  </a:custGeom>
                  <a:solidFill>
                    <a:schemeClr val="bg1"/>
                  </a:solidFill>
                  <a:ln w="6764" cap="flat">
                    <a:noFill/>
                    <a:prstDash val="solid"/>
                    <a:miter/>
                  </a:ln>
                </p:spPr>
                <p:txBody>
                  <a:bodyPr rtlCol="0" anchor="ctr"/>
                  <a:lstStyle/>
                  <a:p>
                    <a:endParaRPr lang="en-AU" sz="3200"/>
                  </a:p>
                </p:txBody>
              </p:sp>
              <p:sp>
                <p:nvSpPr>
                  <p:cNvPr id="264" name="Freeform: Shape 263">
                    <a:extLst>
                      <a:ext uri="{FF2B5EF4-FFF2-40B4-BE49-F238E27FC236}">
                        <a16:creationId xmlns:a16="http://schemas.microsoft.com/office/drawing/2014/main" id="{C4653132-FCB4-4101-BE85-9356DA166C21}"/>
                      </a:ext>
                    </a:extLst>
                  </p:cNvPr>
                  <p:cNvSpPr/>
                  <p:nvPr/>
                </p:nvSpPr>
                <p:spPr>
                  <a:xfrm>
                    <a:off x="3789526" y="5044842"/>
                    <a:ext cx="49031" cy="49031"/>
                  </a:xfrm>
                  <a:custGeom>
                    <a:avLst/>
                    <a:gdLst>
                      <a:gd name="connsiteX0" fmla="*/ 24973 w 49031"/>
                      <a:gd name="connsiteY0" fmla="*/ 49949 h 49031"/>
                      <a:gd name="connsiteX1" fmla="*/ 0 w 49031"/>
                      <a:gd name="connsiteY1" fmla="*/ 24973 h 49031"/>
                      <a:gd name="connsiteX2" fmla="*/ 24973 w 49031"/>
                      <a:gd name="connsiteY2" fmla="*/ 0 h 49031"/>
                      <a:gd name="connsiteX3" fmla="*/ 49947 w 49031"/>
                      <a:gd name="connsiteY3" fmla="*/ 24973 h 49031"/>
                      <a:gd name="connsiteX4" fmla="*/ 24973 w 49031"/>
                      <a:gd name="connsiteY4" fmla="*/ 49949 h 49031"/>
                      <a:gd name="connsiteX5" fmla="*/ 24973 w 49031"/>
                      <a:gd name="connsiteY5" fmla="*/ 15499 h 49031"/>
                      <a:gd name="connsiteX6" fmla="*/ 15499 w 49031"/>
                      <a:gd name="connsiteY6" fmla="*/ 24973 h 49031"/>
                      <a:gd name="connsiteX7" fmla="*/ 24973 w 49031"/>
                      <a:gd name="connsiteY7" fmla="*/ 34448 h 49031"/>
                      <a:gd name="connsiteX8" fmla="*/ 34448 w 49031"/>
                      <a:gd name="connsiteY8" fmla="*/ 24973 h 49031"/>
                      <a:gd name="connsiteX9" fmla="*/ 24973 w 49031"/>
                      <a:gd name="connsiteY9" fmla="*/ 15499 h 49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031" h="49031">
                        <a:moveTo>
                          <a:pt x="24973" y="49949"/>
                        </a:moveTo>
                        <a:cubicBezTo>
                          <a:pt x="11203" y="49949"/>
                          <a:pt x="0" y="38744"/>
                          <a:pt x="0" y="24973"/>
                        </a:cubicBezTo>
                        <a:cubicBezTo>
                          <a:pt x="0" y="11203"/>
                          <a:pt x="11203" y="0"/>
                          <a:pt x="24973" y="0"/>
                        </a:cubicBezTo>
                        <a:cubicBezTo>
                          <a:pt x="38742" y="0"/>
                          <a:pt x="49947" y="11203"/>
                          <a:pt x="49947" y="24973"/>
                        </a:cubicBezTo>
                        <a:cubicBezTo>
                          <a:pt x="49947" y="38744"/>
                          <a:pt x="38742" y="49949"/>
                          <a:pt x="24973" y="49949"/>
                        </a:cubicBezTo>
                        <a:close/>
                        <a:moveTo>
                          <a:pt x="24973" y="15499"/>
                        </a:moveTo>
                        <a:cubicBezTo>
                          <a:pt x="19746" y="15499"/>
                          <a:pt x="15499" y="19748"/>
                          <a:pt x="15499" y="24973"/>
                        </a:cubicBezTo>
                        <a:cubicBezTo>
                          <a:pt x="15499" y="30199"/>
                          <a:pt x="19743" y="34448"/>
                          <a:pt x="24973" y="34448"/>
                        </a:cubicBezTo>
                        <a:cubicBezTo>
                          <a:pt x="30194" y="34448"/>
                          <a:pt x="34448" y="30199"/>
                          <a:pt x="34448" y="24973"/>
                        </a:cubicBezTo>
                        <a:cubicBezTo>
                          <a:pt x="34448" y="19748"/>
                          <a:pt x="30194" y="15499"/>
                          <a:pt x="24973" y="15499"/>
                        </a:cubicBezTo>
                        <a:close/>
                      </a:path>
                    </a:pathLst>
                  </a:custGeom>
                  <a:solidFill>
                    <a:schemeClr val="bg1"/>
                  </a:solidFill>
                  <a:ln w="6764" cap="flat">
                    <a:noFill/>
                    <a:prstDash val="solid"/>
                    <a:miter/>
                  </a:ln>
                </p:spPr>
                <p:txBody>
                  <a:bodyPr rtlCol="0" anchor="ctr"/>
                  <a:lstStyle/>
                  <a:p>
                    <a:endParaRPr lang="en-AU" sz="3200"/>
                  </a:p>
                </p:txBody>
              </p:sp>
            </p:grpSp>
            <p:grpSp>
              <p:nvGrpSpPr>
                <p:cNvPr id="265" name="Graphic 1033">
                  <a:extLst>
                    <a:ext uri="{FF2B5EF4-FFF2-40B4-BE49-F238E27FC236}">
                      <a16:creationId xmlns:a16="http://schemas.microsoft.com/office/drawing/2014/main" id="{F74E879C-0FEB-46B9-BA2F-2A41C1F3C05B}"/>
                    </a:ext>
                  </a:extLst>
                </p:cNvPr>
                <p:cNvGrpSpPr/>
                <p:nvPr/>
              </p:nvGrpSpPr>
              <p:grpSpPr>
                <a:xfrm>
                  <a:off x="3443222" y="4752029"/>
                  <a:ext cx="466965" cy="221809"/>
                  <a:chOff x="3443222" y="4752029"/>
                  <a:chExt cx="466965" cy="221809"/>
                </a:xfrm>
                <a:solidFill>
                  <a:srgbClr val="FFFFFF"/>
                </a:solidFill>
              </p:grpSpPr>
              <p:sp>
                <p:nvSpPr>
                  <p:cNvPr id="266" name="Freeform: Shape 265">
                    <a:extLst>
                      <a:ext uri="{FF2B5EF4-FFF2-40B4-BE49-F238E27FC236}">
                        <a16:creationId xmlns:a16="http://schemas.microsoft.com/office/drawing/2014/main" id="{2DDF957D-8F7B-44A6-B03C-91E14986C6D9}"/>
                      </a:ext>
                    </a:extLst>
                  </p:cNvPr>
                  <p:cNvSpPr/>
                  <p:nvPr/>
                </p:nvSpPr>
                <p:spPr>
                  <a:xfrm>
                    <a:off x="3443222" y="4752029"/>
                    <a:ext cx="466965" cy="221809"/>
                  </a:xfrm>
                  <a:custGeom>
                    <a:avLst/>
                    <a:gdLst>
                      <a:gd name="connsiteX0" fmla="*/ 233483 w 466964"/>
                      <a:gd name="connsiteY0" fmla="*/ 222192 h 221808"/>
                      <a:gd name="connsiteX1" fmla="*/ 3292 w 466964"/>
                      <a:gd name="connsiteY1" fmla="*/ 115639 h 221808"/>
                      <a:gd name="connsiteX2" fmla="*/ 0 w 466964"/>
                      <a:gd name="connsiteY2" fmla="*/ 111096 h 221808"/>
                      <a:gd name="connsiteX3" fmla="*/ 3294 w 466964"/>
                      <a:gd name="connsiteY3" fmla="*/ 106550 h 221808"/>
                      <a:gd name="connsiteX4" fmla="*/ 233483 w 466964"/>
                      <a:gd name="connsiteY4" fmla="*/ 0 h 221808"/>
                      <a:gd name="connsiteX5" fmla="*/ 463675 w 466964"/>
                      <a:gd name="connsiteY5" fmla="*/ 106550 h 221808"/>
                      <a:gd name="connsiteX6" fmla="*/ 466965 w 466964"/>
                      <a:gd name="connsiteY6" fmla="*/ 111096 h 221808"/>
                      <a:gd name="connsiteX7" fmla="*/ 463675 w 466964"/>
                      <a:gd name="connsiteY7" fmla="*/ 115639 h 221808"/>
                      <a:gd name="connsiteX8" fmla="*/ 233483 w 466964"/>
                      <a:gd name="connsiteY8" fmla="*/ 222192 h 221808"/>
                      <a:gd name="connsiteX9" fmla="*/ 19239 w 466964"/>
                      <a:gd name="connsiteY9" fmla="*/ 111096 h 221808"/>
                      <a:gd name="connsiteX10" fmla="*/ 233483 w 466964"/>
                      <a:gd name="connsiteY10" fmla="*/ 206688 h 221808"/>
                      <a:gd name="connsiteX11" fmla="*/ 447721 w 466964"/>
                      <a:gd name="connsiteY11" fmla="*/ 111096 h 221808"/>
                      <a:gd name="connsiteX12" fmla="*/ 233483 w 466964"/>
                      <a:gd name="connsiteY12" fmla="*/ 15503 h 221808"/>
                      <a:gd name="connsiteX13" fmla="*/ 19239 w 466964"/>
                      <a:gd name="connsiteY13" fmla="*/ 111096 h 221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6964" h="221808">
                        <a:moveTo>
                          <a:pt x="233483" y="222192"/>
                        </a:moveTo>
                        <a:cubicBezTo>
                          <a:pt x="139083" y="222192"/>
                          <a:pt x="50881" y="181365"/>
                          <a:pt x="3292" y="115639"/>
                        </a:cubicBezTo>
                        <a:lnTo>
                          <a:pt x="0" y="111096"/>
                        </a:lnTo>
                        <a:lnTo>
                          <a:pt x="3294" y="106550"/>
                        </a:lnTo>
                        <a:cubicBezTo>
                          <a:pt x="50881" y="40827"/>
                          <a:pt x="139083" y="0"/>
                          <a:pt x="233483" y="0"/>
                        </a:cubicBezTo>
                        <a:cubicBezTo>
                          <a:pt x="327870" y="0"/>
                          <a:pt x="416073" y="40827"/>
                          <a:pt x="463675" y="106550"/>
                        </a:cubicBezTo>
                        <a:lnTo>
                          <a:pt x="466965" y="111096"/>
                        </a:lnTo>
                        <a:lnTo>
                          <a:pt x="463675" y="115639"/>
                        </a:lnTo>
                        <a:cubicBezTo>
                          <a:pt x="416073" y="181365"/>
                          <a:pt x="327870" y="222192"/>
                          <a:pt x="233483" y="222192"/>
                        </a:cubicBezTo>
                        <a:close/>
                        <a:moveTo>
                          <a:pt x="19239" y="111096"/>
                        </a:moveTo>
                        <a:cubicBezTo>
                          <a:pt x="64707" y="170195"/>
                          <a:pt x="146186" y="206688"/>
                          <a:pt x="233483" y="206688"/>
                        </a:cubicBezTo>
                        <a:cubicBezTo>
                          <a:pt x="320768" y="206688"/>
                          <a:pt x="402246" y="170193"/>
                          <a:pt x="447721" y="111096"/>
                        </a:cubicBezTo>
                        <a:cubicBezTo>
                          <a:pt x="402246" y="51999"/>
                          <a:pt x="320768" y="15503"/>
                          <a:pt x="233483" y="15503"/>
                        </a:cubicBezTo>
                        <a:cubicBezTo>
                          <a:pt x="146186" y="15503"/>
                          <a:pt x="64707" y="51999"/>
                          <a:pt x="19239" y="111096"/>
                        </a:cubicBezTo>
                        <a:close/>
                      </a:path>
                    </a:pathLst>
                  </a:custGeom>
                  <a:solidFill>
                    <a:schemeClr val="bg1"/>
                  </a:solidFill>
                  <a:ln w="6764" cap="flat">
                    <a:noFill/>
                    <a:prstDash val="solid"/>
                    <a:miter/>
                  </a:ln>
                </p:spPr>
                <p:txBody>
                  <a:bodyPr rtlCol="0" anchor="ctr"/>
                  <a:lstStyle/>
                  <a:p>
                    <a:endParaRPr lang="en-AU" sz="3200"/>
                  </a:p>
                </p:txBody>
              </p:sp>
              <p:grpSp>
                <p:nvGrpSpPr>
                  <p:cNvPr id="267" name="Graphic 1033">
                    <a:extLst>
                      <a:ext uri="{FF2B5EF4-FFF2-40B4-BE49-F238E27FC236}">
                        <a16:creationId xmlns:a16="http://schemas.microsoft.com/office/drawing/2014/main" id="{F74E879C-0FEB-46B9-BA2F-2A41C1F3C05B}"/>
                      </a:ext>
                    </a:extLst>
                  </p:cNvPr>
                  <p:cNvGrpSpPr/>
                  <p:nvPr/>
                </p:nvGrpSpPr>
                <p:grpSpPr>
                  <a:xfrm>
                    <a:off x="3805886" y="4855373"/>
                    <a:ext cx="51366" cy="14009"/>
                    <a:chOff x="3805886" y="4855373"/>
                    <a:chExt cx="51366" cy="14009"/>
                  </a:xfrm>
                  <a:solidFill>
                    <a:srgbClr val="FFFFFF"/>
                  </a:solidFill>
                </p:grpSpPr>
                <p:sp>
                  <p:nvSpPr>
                    <p:cNvPr id="268" name="Freeform: Shape 267">
                      <a:extLst>
                        <a:ext uri="{FF2B5EF4-FFF2-40B4-BE49-F238E27FC236}">
                          <a16:creationId xmlns:a16="http://schemas.microsoft.com/office/drawing/2014/main" id="{A54F93B4-F7D3-4EA5-B262-B48C2A68ECF8}"/>
                        </a:ext>
                      </a:extLst>
                    </p:cNvPr>
                    <p:cNvSpPr/>
                    <p:nvPr/>
                  </p:nvSpPr>
                  <p:spPr>
                    <a:xfrm>
                      <a:off x="3805886" y="4855373"/>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sp>
                  <p:nvSpPr>
                    <p:cNvPr id="269" name="Freeform: Shape 268">
                      <a:extLst>
                        <a:ext uri="{FF2B5EF4-FFF2-40B4-BE49-F238E27FC236}">
                          <a16:creationId xmlns:a16="http://schemas.microsoft.com/office/drawing/2014/main" id="{55577BE3-E697-4ADB-8ACD-D12F872A6B50}"/>
                        </a:ext>
                      </a:extLst>
                    </p:cNvPr>
                    <p:cNvSpPr/>
                    <p:nvPr/>
                  </p:nvSpPr>
                  <p:spPr>
                    <a:xfrm>
                      <a:off x="3840334" y="4855373"/>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grpSp>
              <p:grpSp>
                <p:nvGrpSpPr>
                  <p:cNvPr id="270" name="Graphic 1033">
                    <a:extLst>
                      <a:ext uri="{FF2B5EF4-FFF2-40B4-BE49-F238E27FC236}">
                        <a16:creationId xmlns:a16="http://schemas.microsoft.com/office/drawing/2014/main" id="{F74E879C-0FEB-46B9-BA2F-2A41C1F3C05B}"/>
                      </a:ext>
                    </a:extLst>
                  </p:cNvPr>
                  <p:cNvGrpSpPr/>
                  <p:nvPr/>
                </p:nvGrpSpPr>
                <p:grpSpPr>
                  <a:xfrm>
                    <a:off x="3495854" y="4855373"/>
                    <a:ext cx="51366" cy="14009"/>
                    <a:chOff x="3495854" y="4855373"/>
                    <a:chExt cx="51366" cy="14009"/>
                  </a:xfrm>
                  <a:solidFill>
                    <a:srgbClr val="FFFFFF"/>
                  </a:solidFill>
                </p:grpSpPr>
                <p:sp>
                  <p:nvSpPr>
                    <p:cNvPr id="271" name="Freeform: Shape 270">
                      <a:extLst>
                        <a:ext uri="{FF2B5EF4-FFF2-40B4-BE49-F238E27FC236}">
                          <a16:creationId xmlns:a16="http://schemas.microsoft.com/office/drawing/2014/main" id="{82FA51B8-2BD1-490F-9053-3A656869B8F0}"/>
                        </a:ext>
                      </a:extLst>
                    </p:cNvPr>
                    <p:cNvSpPr/>
                    <p:nvPr/>
                  </p:nvSpPr>
                  <p:spPr>
                    <a:xfrm>
                      <a:off x="3495854" y="4855373"/>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sp>
                  <p:nvSpPr>
                    <p:cNvPr id="272" name="Freeform: Shape 271">
                      <a:extLst>
                        <a:ext uri="{FF2B5EF4-FFF2-40B4-BE49-F238E27FC236}">
                          <a16:creationId xmlns:a16="http://schemas.microsoft.com/office/drawing/2014/main" id="{E9C088D6-1F8E-4DA1-B3F2-B5F0D2C94C15}"/>
                        </a:ext>
                      </a:extLst>
                    </p:cNvPr>
                    <p:cNvSpPr/>
                    <p:nvPr/>
                  </p:nvSpPr>
                  <p:spPr>
                    <a:xfrm>
                      <a:off x="3530299" y="4855373"/>
                      <a:ext cx="16344" cy="14009"/>
                    </a:xfrm>
                    <a:custGeom>
                      <a:avLst/>
                      <a:gdLst>
                        <a:gd name="connsiteX0" fmla="*/ 0 w 16343"/>
                        <a:gd name="connsiteY0" fmla="*/ 0 h 14008"/>
                        <a:gd name="connsiteX1" fmla="*/ 17224 w 16343"/>
                        <a:gd name="connsiteY1" fmla="*/ 0 h 14008"/>
                        <a:gd name="connsiteX2" fmla="*/ 17224 w 16343"/>
                        <a:gd name="connsiteY2" fmla="*/ 15501 h 14008"/>
                        <a:gd name="connsiteX3" fmla="*/ 0 w 16343"/>
                        <a:gd name="connsiteY3" fmla="*/ 15501 h 14008"/>
                      </a:gdLst>
                      <a:ahLst/>
                      <a:cxnLst>
                        <a:cxn ang="0">
                          <a:pos x="connsiteX0" y="connsiteY0"/>
                        </a:cxn>
                        <a:cxn ang="0">
                          <a:pos x="connsiteX1" y="connsiteY1"/>
                        </a:cxn>
                        <a:cxn ang="0">
                          <a:pos x="connsiteX2" y="connsiteY2"/>
                        </a:cxn>
                        <a:cxn ang="0">
                          <a:pos x="connsiteX3" y="connsiteY3"/>
                        </a:cxn>
                      </a:cxnLst>
                      <a:rect l="l" t="t" r="r" b="b"/>
                      <a:pathLst>
                        <a:path w="16343" h="14008">
                          <a:moveTo>
                            <a:pt x="0" y="0"/>
                          </a:moveTo>
                          <a:lnTo>
                            <a:pt x="17224" y="0"/>
                          </a:lnTo>
                          <a:lnTo>
                            <a:pt x="17224" y="15501"/>
                          </a:lnTo>
                          <a:lnTo>
                            <a:pt x="0" y="15501"/>
                          </a:lnTo>
                          <a:close/>
                        </a:path>
                      </a:pathLst>
                    </a:custGeom>
                    <a:solidFill>
                      <a:schemeClr val="bg1"/>
                    </a:solidFill>
                    <a:ln w="6764" cap="flat">
                      <a:noFill/>
                      <a:prstDash val="solid"/>
                      <a:miter/>
                    </a:ln>
                  </p:spPr>
                  <p:txBody>
                    <a:bodyPr rtlCol="0" anchor="ctr"/>
                    <a:lstStyle/>
                    <a:p>
                      <a:endParaRPr lang="en-AU" sz="3200"/>
                    </a:p>
                  </p:txBody>
                </p:sp>
              </p:grpSp>
              <p:sp>
                <p:nvSpPr>
                  <p:cNvPr id="273" name="Freeform: Shape 272">
                    <a:extLst>
                      <a:ext uri="{FF2B5EF4-FFF2-40B4-BE49-F238E27FC236}">
                        <a16:creationId xmlns:a16="http://schemas.microsoft.com/office/drawing/2014/main" id="{FC38FCC8-811C-4FFE-B315-7132B609E812}"/>
                      </a:ext>
                    </a:extLst>
                  </p:cNvPr>
                  <p:cNvSpPr/>
                  <p:nvPr/>
                </p:nvSpPr>
                <p:spPr>
                  <a:xfrm>
                    <a:off x="3634504" y="4820926"/>
                    <a:ext cx="84053" cy="84054"/>
                  </a:xfrm>
                  <a:custGeom>
                    <a:avLst/>
                    <a:gdLst>
                      <a:gd name="connsiteX0" fmla="*/ 42200 w 84053"/>
                      <a:gd name="connsiteY0" fmla="*/ 84399 h 84053"/>
                      <a:gd name="connsiteX1" fmla="*/ 0 w 84053"/>
                      <a:gd name="connsiteY1" fmla="*/ 42200 h 84053"/>
                      <a:gd name="connsiteX2" fmla="*/ 42200 w 84053"/>
                      <a:gd name="connsiteY2" fmla="*/ 0 h 84053"/>
                      <a:gd name="connsiteX3" fmla="*/ 84399 w 84053"/>
                      <a:gd name="connsiteY3" fmla="*/ 42200 h 84053"/>
                      <a:gd name="connsiteX4" fmla="*/ 42200 w 84053"/>
                      <a:gd name="connsiteY4" fmla="*/ 84399 h 84053"/>
                      <a:gd name="connsiteX5" fmla="*/ 42200 w 84053"/>
                      <a:gd name="connsiteY5" fmla="*/ 15501 h 84053"/>
                      <a:gd name="connsiteX6" fmla="*/ 15503 w 84053"/>
                      <a:gd name="connsiteY6" fmla="*/ 42200 h 84053"/>
                      <a:gd name="connsiteX7" fmla="*/ 42200 w 84053"/>
                      <a:gd name="connsiteY7" fmla="*/ 68898 h 84053"/>
                      <a:gd name="connsiteX8" fmla="*/ 68898 w 84053"/>
                      <a:gd name="connsiteY8" fmla="*/ 42200 h 84053"/>
                      <a:gd name="connsiteX9" fmla="*/ 42200 w 84053"/>
                      <a:gd name="connsiteY9" fmla="*/ 15501 h 8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053" h="84053">
                        <a:moveTo>
                          <a:pt x="42200" y="84399"/>
                        </a:moveTo>
                        <a:cubicBezTo>
                          <a:pt x="18928" y="84399"/>
                          <a:pt x="0" y="65469"/>
                          <a:pt x="0" y="42200"/>
                        </a:cubicBezTo>
                        <a:cubicBezTo>
                          <a:pt x="0" y="18931"/>
                          <a:pt x="18926" y="0"/>
                          <a:pt x="42200" y="0"/>
                        </a:cubicBezTo>
                        <a:cubicBezTo>
                          <a:pt x="65466" y="0"/>
                          <a:pt x="84399" y="18928"/>
                          <a:pt x="84399" y="42200"/>
                        </a:cubicBezTo>
                        <a:cubicBezTo>
                          <a:pt x="84399" y="65469"/>
                          <a:pt x="65466" y="84399"/>
                          <a:pt x="42200" y="84399"/>
                        </a:cubicBezTo>
                        <a:close/>
                        <a:moveTo>
                          <a:pt x="42200" y="15501"/>
                        </a:moveTo>
                        <a:cubicBezTo>
                          <a:pt x="27479" y="15501"/>
                          <a:pt x="15503" y="27476"/>
                          <a:pt x="15503" y="42200"/>
                        </a:cubicBezTo>
                        <a:cubicBezTo>
                          <a:pt x="15503" y="56921"/>
                          <a:pt x="27479" y="68898"/>
                          <a:pt x="42200" y="68898"/>
                        </a:cubicBezTo>
                        <a:cubicBezTo>
                          <a:pt x="56923" y="68898"/>
                          <a:pt x="68898" y="56921"/>
                          <a:pt x="68898" y="42200"/>
                        </a:cubicBezTo>
                        <a:cubicBezTo>
                          <a:pt x="68898" y="27479"/>
                          <a:pt x="56923" y="15501"/>
                          <a:pt x="42200" y="15501"/>
                        </a:cubicBezTo>
                        <a:close/>
                      </a:path>
                    </a:pathLst>
                  </a:custGeom>
                  <a:solidFill>
                    <a:schemeClr val="bg1"/>
                  </a:solidFill>
                  <a:ln w="6764" cap="flat">
                    <a:noFill/>
                    <a:prstDash val="solid"/>
                    <a:miter/>
                  </a:ln>
                </p:spPr>
                <p:txBody>
                  <a:bodyPr rtlCol="0" anchor="ctr"/>
                  <a:lstStyle/>
                  <a:p>
                    <a:endParaRPr lang="en-AU" sz="3200"/>
                  </a:p>
                </p:txBody>
              </p:sp>
              <p:sp>
                <p:nvSpPr>
                  <p:cNvPr id="274" name="Freeform: Shape 273">
                    <a:extLst>
                      <a:ext uri="{FF2B5EF4-FFF2-40B4-BE49-F238E27FC236}">
                        <a16:creationId xmlns:a16="http://schemas.microsoft.com/office/drawing/2014/main" id="{51A98B5C-F6E3-4AEB-854A-84CCD25A2DE6}"/>
                      </a:ext>
                    </a:extLst>
                  </p:cNvPr>
                  <p:cNvSpPr/>
                  <p:nvPr/>
                </p:nvSpPr>
                <p:spPr>
                  <a:xfrm>
                    <a:off x="3565609" y="4752029"/>
                    <a:ext cx="221808" cy="221809"/>
                  </a:xfrm>
                  <a:custGeom>
                    <a:avLst/>
                    <a:gdLst>
                      <a:gd name="connsiteX0" fmla="*/ 111096 w 221808"/>
                      <a:gd name="connsiteY0" fmla="*/ 222192 h 221808"/>
                      <a:gd name="connsiteX1" fmla="*/ 0 w 221808"/>
                      <a:gd name="connsiteY1" fmla="*/ 111096 h 221808"/>
                      <a:gd name="connsiteX2" fmla="*/ 111096 w 221808"/>
                      <a:gd name="connsiteY2" fmla="*/ 0 h 221808"/>
                      <a:gd name="connsiteX3" fmla="*/ 222191 w 221808"/>
                      <a:gd name="connsiteY3" fmla="*/ 111096 h 221808"/>
                      <a:gd name="connsiteX4" fmla="*/ 111096 w 221808"/>
                      <a:gd name="connsiteY4" fmla="*/ 222192 h 221808"/>
                      <a:gd name="connsiteX5" fmla="*/ 111096 w 221808"/>
                      <a:gd name="connsiteY5" fmla="*/ 15503 h 221808"/>
                      <a:gd name="connsiteX6" fmla="*/ 15503 w 221808"/>
                      <a:gd name="connsiteY6" fmla="*/ 111096 h 221808"/>
                      <a:gd name="connsiteX7" fmla="*/ 111096 w 221808"/>
                      <a:gd name="connsiteY7" fmla="*/ 206688 h 221808"/>
                      <a:gd name="connsiteX8" fmla="*/ 206688 w 221808"/>
                      <a:gd name="connsiteY8" fmla="*/ 111096 h 221808"/>
                      <a:gd name="connsiteX9" fmla="*/ 111096 w 221808"/>
                      <a:gd name="connsiteY9" fmla="*/ 15503 h 221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1808" h="221808">
                        <a:moveTo>
                          <a:pt x="111096" y="222192"/>
                        </a:moveTo>
                        <a:cubicBezTo>
                          <a:pt x="49837" y="222192"/>
                          <a:pt x="0" y="172352"/>
                          <a:pt x="0" y="111096"/>
                        </a:cubicBezTo>
                        <a:cubicBezTo>
                          <a:pt x="0" y="49839"/>
                          <a:pt x="49835" y="0"/>
                          <a:pt x="111096" y="0"/>
                        </a:cubicBezTo>
                        <a:cubicBezTo>
                          <a:pt x="172352" y="0"/>
                          <a:pt x="222191" y="49839"/>
                          <a:pt x="222191" y="111096"/>
                        </a:cubicBezTo>
                        <a:cubicBezTo>
                          <a:pt x="222191" y="172352"/>
                          <a:pt x="172352" y="222192"/>
                          <a:pt x="111096" y="222192"/>
                        </a:cubicBezTo>
                        <a:close/>
                        <a:moveTo>
                          <a:pt x="111096" y="15503"/>
                        </a:moveTo>
                        <a:cubicBezTo>
                          <a:pt x="58385" y="15503"/>
                          <a:pt x="15503" y="58385"/>
                          <a:pt x="15503" y="111096"/>
                        </a:cubicBezTo>
                        <a:cubicBezTo>
                          <a:pt x="15503" y="163807"/>
                          <a:pt x="58385" y="206688"/>
                          <a:pt x="111096" y="206688"/>
                        </a:cubicBezTo>
                        <a:cubicBezTo>
                          <a:pt x="163804" y="206688"/>
                          <a:pt x="206688" y="163807"/>
                          <a:pt x="206688" y="111096"/>
                        </a:cubicBezTo>
                        <a:cubicBezTo>
                          <a:pt x="206688" y="58385"/>
                          <a:pt x="163804" y="15503"/>
                          <a:pt x="111096" y="15503"/>
                        </a:cubicBezTo>
                        <a:close/>
                      </a:path>
                    </a:pathLst>
                  </a:custGeom>
                  <a:solidFill>
                    <a:schemeClr val="bg1"/>
                  </a:solidFill>
                  <a:ln w="6764" cap="flat">
                    <a:noFill/>
                    <a:prstDash val="solid"/>
                    <a:miter/>
                  </a:ln>
                </p:spPr>
                <p:txBody>
                  <a:bodyPr rtlCol="0" anchor="ctr"/>
                  <a:lstStyle/>
                  <a:p>
                    <a:endParaRPr lang="en-AU" sz="3200"/>
                  </a:p>
                </p:txBody>
              </p:sp>
            </p:grpSp>
          </p:grpSp>
          <p:cxnSp>
            <p:nvCxnSpPr>
              <p:cNvPr id="289" name="Connector Milestone 1" title="Connecter Line">
                <a:extLst>
                  <a:ext uri="{FF2B5EF4-FFF2-40B4-BE49-F238E27FC236}">
                    <a16:creationId xmlns:a16="http://schemas.microsoft.com/office/drawing/2014/main" id="{DAA1A89F-AD28-48C5-BB75-C27518F21D69}"/>
                  </a:ext>
                </a:extLst>
              </p:cNvPr>
              <p:cNvCxnSpPr>
                <a:cxnSpLocks/>
              </p:cNvCxnSpPr>
              <p:nvPr/>
            </p:nvCxnSpPr>
            <p:spPr>
              <a:xfrm>
                <a:off x="3086765" y="2126332"/>
                <a:ext cx="2012652" cy="0"/>
              </a:xfrm>
              <a:prstGeom prst="line">
                <a:avLst/>
              </a:prstGeom>
              <a:ln w="19050">
                <a:solidFill>
                  <a:srgbClr val="B64926"/>
                </a:soli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3" name="Group 22">
              <a:extLst>
                <a:ext uri="{FF2B5EF4-FFF2-40B4-BE49-F238E27FC236}">
                  <a16:creationId xmlns:a16="http://schemas.microsoft.com/office/drawing/2014/main" id="{9AC1A115-DC5D-4714-A21B-24FCD9866E6F}"/>
                </a:ext>
              </a:extLst>
            </p:cNvPr>
            <p:cNvGrpSpPr/>
            <p:nvPr/>
          </p:nvGrpSpPr>
          <p:grpSpPr>
            <a:xfrm>
              <a:off x="4573141" y="2211154"/>
              <a:ext cx="620238" cy="620238"/>
              <a:chOff x="4665583" y="2730413"/>
              <a:chExt cx="620238" cy="620238"/>
            </a:xfrm>
          </p:grpSpPr>
          <p:sp>
            <p:nvSpPr>
              <p:cNvPr id="221" name="Oval 220" title="Circle Background">
                <a:extLst>
                  <a:ext uri="{FF2B5EF4-FFF2-40B4-BE49-F238E27FC236}">
                    <a16:creationId xmlns:a16="http://schemas.microsoft.com/office/drawing/2014/main" id="{459BC7C6-2D09-408E-8406-36D93C1F5E8E}"/>
                  </a:ext>
                </a:extLst>
              </p:cNvPr>
              <p:cNvSpPr/>
              <p:nvPr/>
            </p:nvSpPr>
            <p:spPr>
              <a:xfrm>
                <a:off x="4665583" y="2730413"/>
                <a:ext cx="620238" cy="620238"/>
              </a:xfrm>
              <a:prstGeom prst="ellips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sp>
            <p:nvSpPr>
              <p:cNvPr id="17" name="Graphic 15">
                <a:extLst>
                  <a:ext uri="{FF2B5EF4-FFF2-40B4-BE49-F238E27FC236}">
                    <a16:creationId xmlns:a16="http://schemas.microsoft.com/office/drawing/2014/main" id="{FC7BEE48-BE86-4006-BB88-27D8A291F057}"/>
                  </a:ext>
                </a:extLst>
              </p:cNvPr>
              <p:cNvSpPr/>
              <p:nvPr/>
            </p:nvSpPr>
            <p:spPr>
              <a:xfrm>
                <a:off x="4767279" y="2796840"/>
                <a:ext cx="462754" cy="457668"/>
              </a:xfrm>
              <a:custGeom>
                <a:avLst/>
                <a:gdLst>
                  <a:gd name="connsiteX0" fmla="*/ 845820 w 866775"/>
                  <a:gd name="connsiteY0" fmla="*/ 488632 h 857250"/>
                  <a:gd name="connsiteX1" fmla="*/ 833438 w 866775"/>
                  <a:gd name="connsiteY1" fmla="*/ 476250 h 857250"/>
                  <a:gd name="connsiteX2" fmla="*/ 818198 w 866775"/>
                  <a:gd name="connsiteY2" fmla="*/ 465773 h 857250"/>
                  <a:gd name="connsiteX3" fmla="*/ 773430 w 866775"/>
                  <a:gd name="connsiteY3" fmla="*/ 454343 h 857250"/>
                  <a:gd name="connsiteX4" fmla="*/ 763905 w 866775"/>
                  <a:gd name="connsiteY4" fmla="*/ 455295 h 857250"/>
                  <a:gd name="connsiteX5" fmla="*/ 737235 w 866775"/>
                  <a:gd name="connsiteY5" fmla="*/ 461963 h 857250"/>
                  <a:gd name="connsiteX6" fmla="*/ 721043 w 866775"/>
                  <a:gd name="connsiteY6" fmla="*/ 470535 h 857250"/>
                  <a:gd name="connsiteX7" fmla="*/ 702945 w 866775"/>
                  <a:gd name="connsiteY7" fmla="*/ 486728 h 857250"/>
                  <a:gd name="connsiteX8" fmla="*/ 399098 w 866775"/>
                  <a:gd name="connsiteY8" fmla="*/ 314325 h 857250"/>
                  <a:gd name="connsiteX9" fmla="*/ 509588 w 866775"/>
                  <a:gd name="connsiteY9" fmla="*/ 137160 h 857250"/>
                  <a:gd name="connsiteX10" fmla="*/ 532448 w 866775"/>
                  <a:gd name="connsiteY10" fmla="*/ 140970 h 857250"/>
                  <a:gd name="connsiteX11" fmla="*/ 602933 w 866775"/>
                  <a:gd name="connsiteY11" fmla="*/ 70485 h 857250"/>
                  <a:gd name="connsiteX12" fmla="*/ 532448 w 866775"/>
                  <a:gd name="connsiteY12" fmla="*/ 0 h 857250"/>
                  <a:gd name="connsiteX13" fmla="*/ 461963 w 866775"/>
                  <a:gd name="connsiteY13" fmla="*/ 68580 h 857250"/>
                  <a:gd name="connsiteX14" fmla="*/ 141923 w 866775"/>
                  <a:gd name="connsiteY14" fmla="*/ 131445 h 857250"/>
                  <a:gd name="connsiteX15" fmla="*/ 88583 w 866775"/>
                  <a:gd name="connsiteY15" fmla="*/ 99060 h 857250"/>
                  <a:gd name="connsiteX16" fmla="*/ 29528 w 866775"/>
                  <a:gd name="connsiteY16" fmla="*/ 158115 h 857250"/>
                  <a:gd name="connsiteX17" fmla="*/ 72390 w 866775"/>
                  <a:gd name="connsiteY17" fmla="*/ 215265 h 857250"/>
                  <a:gd name="connsiteX18" fmla="*/ 61913 w 866775"/>
                  <a:gd name="connsiteY18" fmla="*/ 710565 h 857250"/>
                  <a:gd name="connsiteX19" fmla="*/ 0 w 866775"/>
                  <a:gd name="connsiteY19" fmla="*/ 785813 h 857250"/>
                  <a:gd name="connsiteX20" fmla="*/ 5715 w 866775"/>
                  <a:gd name="connsiteY20" fmla="*/ 815340 h 857250"/>
                  <a:gd name="connsiteX21" fmla="*/ 12383 w 866775"/>
                  <a:gd name="connsiteY21" fmla="*/ 828675 h 857250"/>
                  <a:gd name="connsiteX22" fmla="*/ 19050 w 866775"/>
                  <a:gd name="connsiteY22" fmla="*/ 837248 h 857250"/>
                  <a:gd name="connsiteX23" fmla="*/ 23813 w 866775"/>
                  <a:gd name="connsiteY23" fmla="*/ 842010 h 857250"/>
                  <a:gd name="connsiteX24" fmla="*/ 39053 w 866775"/>
                  <a:gd name="connsiteY24" fmla="*/ 852488 h 857250"/>
                  <a:gd name="connsiteX25" fmla="*/ 60008 w 866775"/>
                  <a:gd name="connsiteY25" fmla="*/ 860108 h 857250"/>
                  <a:gd name="connsiteX26" fmla="*/ 75248 w 866775"/>
                  <a:gd name="connsiteY26" fmla="*/ 862013 h 857250"/>
                  <a:gd name="connsiteX27" fmla="*/ 111443 w 866775"/>
                  <a:gd name="connsiteY27" fmla="*/ 852488 h 857250"/>
                  <a:gd name="connsiteX28" fmla="*/ 151448 w 866775"/>
                  <a:gd name="connsiteY28" fmla="*/ 784860 h 857250"/>
                  <a:gd name="connsiteX29" fmla="*/ 145733 w 866775"/>
                  <a:gd name="connsiteY29" fmla="*/ 757238 h 857250"/>
                  <a:gd name="connsiteX30" fmla="*/ 372428 w 866775"/>
                  <a:gd name="connsiteY30" fmla="*/ 606743 h 857250"/>
                  <a:gd name="connsiteX31" fmla="*/ 430530 w 866775"/>
                  <a:gd name="connsiteY31" fmla="*/ 630555 h 857250"/>
                  <a:gd name="connsiteX32" fmla="*/ 512445 w 866775"/>
                  <a:gd name="connsiteY32" fmla="*/ 548640 h 857250"/>
                  <a:gd name="connsiteX33" fmla="*/ 430530 w 866775"/>
                  <a:gd name="connsiteY33" fmla="*/ 466725 h 857250"/>
                  <a:gd name="connsiteX34" fmla="*/ 348615 w 866775"/>
                  <a:gd name="connsiteY34" fmla="*/ 548640 h 857250"/>
                  <a:gd name="connsiteX35" fmla="*/ 355283 w 866775"/>
                  <a:gd name="connsiteY35" fmla="*/ 580073 h 857250"/>
                  <a:gd name="connsiteX36" fmla="*/ 145733 w 866775"/>
                  <a:gd name="connsiteY36" fmla="*/ 720090 h 857250"/>
                  <a:gd name="connsiteX37" fmla="*/ 382905 w 866775"/>
                  <a:gd name="connsiteY37" fmla="*/ 341948 h 857250"/>
                  <a:gd name="connsiteX38" fmla="*/ 686753 w 866775"/>
                  <a:gd name="connsiteY38" fmla="*/ 514350 h 857250"/>
                  <a:gd name="connsiteX39" fmla="*/ 680085 w 866775"/>
                  <a:gd name="connsiteY39" fmla="*/ 548640 h 857250"/>
                  <a:gd name="connsiteX40" fmla="*/ 773430 w 866775"/>
                  <a:gd name="connsiteY40" fmla="*/ 641985 h 857250"/>
                  <a:gd name="connsiteX41" fmla="*/ 866775 w 866775"/>
                  <a:gd name="connsiteY41" fmla="*/ 548640 h 857250"/>
                  <a:gd name="connsiteX42" fmla="*/ 845820 w 866775"/>
                  <a:gd name="connsiteY42" fmla="*/ 488632 h 857250"/>
                  <a:gd name="connsiteX43" fmla="*/ 148590 w 866775"/>
                  <a:gd name="connsiteY43" fmla="*/ 161925 h 857250"/>
                  <a:gd name="connsiteX44" fmla="*/ 468630 w 866775"/>
                  <a:gd name="connsiteY44" fmla="*/ 99060 h 857250"/>
                  <a:gd name="connsiteX45" fmla="*/ 482918 w 866775"/>
                  <a:gd name="connsiteY45" fmla="*/ 120015 h 857250"/>
                  <a:gd name="connsiteX46" fmla="*/ 371475 w 866775"/>
                  <a:gd name="connsiteY46" fmla="*/ 298132 h 857250"/>
                  <a:gd name="connsiteX47" fmla="*/ 147638 w 866775"/>
                  <a:gd name="connsiteY47" fmla="*/ 171450 h 857250"/>
                  <a:gd name="connsiteX48" fmla="*/ 148590 w 866775"/>
                  <a:gd name="connsiteY48" fmla="*/ 161925 h 857250"/>
                  <a:gd name="connsiteX49" fmla="*/ 533400 w 866775"/>
                  <a:gd name="connsiteY49" fmla="*/ 31433 h 857250"/>
                  <a:gd name="connsiteX50" fmla="*/ 571500 w 866775"/>
                  <a:gd name="connsiteY50" fmla="*/ 69533 h 857250"/>
                  <a:gd name="connsiteX51" fmla="*/ 533400 w 866775"/>
                  <a:gd name="connsiteY51" fmla="*/ 107633 h 857250"/>
                  <a:gd name="connsiteX52" fmla="*/ 495300 w 866775"/>
                  <a:gd name="connsiteY52" fmla="*/ 69533 h 857250"/>
                  <a:gd name="connsiteX53" fmla="*/ 533400 w 866775"/>
                  <a:gd name="connsiteY53" fmla="*/ 31433 h 857250"/>
                  <a:gd name="connsiteX54" fmla="*/ 116205 w 866775"/>
                  <a:gd name="connsiteY54" fmla="*/ 157162 h 857250"/>
                  <a:gd name="connsiteX55" fmla="*/ 114300 w 866775"/>
                  <a:gd name="connsiteY55" fmla="*/ 166687 h 857250"/>
                  <a:gd name="connsiteX56" fmla="*/ 111443 w 866775"/>
                  <a:gd name="connsiteY56" fmla="*/ 169545 h 857250"/>
                  <a:gd name="connsiteX57" fmla="*/ 109538 w 866775"/>
                  <a:gd name="connsiteY57" fmla="*/ 173355 h 857250"/>
                  <a:gd name="connsiteX58" fmla="*/ 94298 w 866775"/>
                  <a:gd name="connsiteY58" fmla="*/ 182880 h 857250"/>
                  <a:gd name="connsiteX59" fmla="*/ 89535 w 866775"/>
                  <a:gd name="connsiteY59" fmla="*/ 182880 h 857250"/>
                  <a:gd name="connsiteX60" fmla="*/ 89535 w 866775"/>
                  <a:gd name="connsiteY60" fmla="*/ 182880 h 857250"/>
                  <a:gd name="connsiteX61" fmla="*/ 89535 w 866775"/>
                  <a:gd name="connsiteY61" fmla="*/ 130493 h 857250"/>
                  <a:gd name="connsiteX62" fmla="*/ 116205 w 866775"/>
                  <a:gd name="connsiteY62" fmla="*/ 157162 h 857250"/>
                  <a:gd name="connsiteX63" fmla="*/ 71438 w 866775"/>
                  <a:gd name="connsiteY63" fmla="*/ 741998 h 857250"/>
                  <a:gd name="connsiteX64" fmla="*/ 77153 w 866775"/>
                  <a:gd name="connsiteY64" fmla="*/ 742950 h 857250"/>
                  <a:gd name="connsiteX65" fmla="*/ 77153 w 866775"/>
                  <a:gd name="connsiteY65" fmla="*/ 742950 h 857250"/>
                  <a:gd name="connsiteX66" fmla="*/ 82868 w 866775"/>
                  <a:gd name="connsiteY66" fmla="*/ 741998 h 857250"/>
                  <a:gd name="connsiteX67" fmla="*/ 99060 w 866775"/>
                  <a:gd name="connsiteY67" fmla="*/ 747713 h 857250"/>
                  <a:gd name="connsiteX68" fmla="*/ 104775 w 866775"/>
                  <a:gd name="connsiteY68" fmla="*/ 753428 h 857250"/>
                  <a:gd name="connsiteX69" fmla="*/ 108585 w 866775"/>
                  <a:gd name="connsiteY69" fmla="*/ 755333 h 857250"/>
                  <a:gd name="connsiteX70" fmla="*/ 109538 w 866775"/>
                  <a:gd name="connsiteY70" fmla="*/ 756285 h 857250"/>
                  <a:gd name="connsiteX71" fmla="*/ 111443 w 866775"/>
                  <a:gd name="connsiteY71" fmla="*/ 762000 h 857250"/>
                  <a:gd name="connsiteX72" fmla="*/ 115253 w 866775"/>
                  <a:gd name="connsiteY72" fmla="*/ 765810 h 857250"/>
                  <a:gd name="connsiteX73" fmla="*/ 120015 w 866775"/>
                  <a:gd name="connsiteY73" fmla="*/ 784860 h 857250"/>
                  <a:gd name="connsiteX74" fmla="*/ 32385 w 866775"/>
                  <a:gd name="connsiteY74" fmla="*/ 784860 h 857250"/>
                  <a:gd name="connsiteX75" fmla="*/ 71438 w 866775"/>
                  <a:gd name="connsiteY75" fmla="*/ 741998 h 857250"/>
                  <a:gd name="connsiteX76" fmla="*/ 432435 w 866775"/>
                  <a:gd name="connsiteY76" fmla="*/ 498157 h 857250"/>
                  <a:gd name="connsiteX77" fmla="*/ 481965 w 866775"/>
                  <a:gd name="connsiteY77" fmla="*/ 547688 h 857250"/>
                  <a:gd name="connsiteX78" fmla="*/ 432435 w 866775"/>
                  <a:gd name="connsiteY78" fmla="*/ 597218 h 857250"/>
                  <a:gd name="connsiteX79" fmla="*/ 382905 w 866775"/>
                  <a:gd name="connsiteY79" fmla="*/ 547688 h 857250"/>
                  <a:gd name="connsiteX80" fmla="*/ 432435 w 866775"/>
                  <a:gd name="connsiteY80" fmla="*/ 498157 h 857250"/>
                  <a:gd name="connsiteX81" fmla="*/ 109538 w 866775"/>
                  <a:gd name="connsiteY81" fmla="*/ 716280 h 857250"/>
                  <a:gd name="connsiteX82" fmla="*/ 94298 w 866775"/>
                  <a:gd name="connsiteY82" fmla="*/ 710565 h 857250"/>
                  <a:gd name="connsiteX83" fmla="*/ 104775 w 866775"/>
                  <a:gd name="connsiteY83" fmla="*/ 214312 h 857250"/>
                  <a:gd name="connsiteX84" fmla="*/ 131445 w 866775"/>
                  <a:gd name="connsiteY84" fmla="*/ 199073 h 857250"/>
                  <a:gd name="connsiteX85" fmla="*/ 354330 w 866775"/>
                  <a:gd name="connsiteY85" fmla="*/ 325755 h 857250"/>
                  <a:gd name="connsiteX86" fmla="*/ 109538 w 866775"/>
                  <a:gd name="connsiteY86" fmla="*/ 716280 h 857250"/>
                  <a:gd name="connsiteX87" fmla="*/ 773430 w 866775"/>
                  <a:gd name="connsiteY87" fmla="*/ 609600 h 857250"/>
                  <a:gd name="connsiteX88" fmla="*/ 712470 w 866775"/>
                  <a:gd name="connsiteY88" fmla="*/ 548640 h 857250"/>
                  <a:gd name="connsiteX89" fmla="*/ 835343 w 866775"/>
                  <a:gd name="connsiteY89" fmla="*/ 548640 h 857250"/>
                  <a:gd name="connsiteX90" fmla="*/ 773430 w 866775"/>
                  <a:gd name="connsiteY90" fmla="*/ 60960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866775" h="857250">
                    <a:moveTo>
                      <a:pt x="845820" y="488632"/>
                    </a:moveTo>
                    <a:cubicBezTo>
                      <a:pt x="842010" y="483870"/>
                      <a:pt x="838200" y="480060"/>
                      <a:pt x="833438" y="476250"/>
                    </a:cubicBezTo>
                    <a:cubicBezTo>
                      <a:pt x="828675" y="472440"/>
                      <a:pt x="823913" y="468630"/>
                      <a:pt x="818198" y="465773"/>
                    </a:cubicBezTo>
                    <a:cubicBezTo>
                      <a:pt x="804863" y="458153"/>
                      <a:pt x="789623" y="454343"/>
                      <a:pt x="773430" y="454343"/>
                    </a:cubicBezTo>
                    <a:cubicBezTo>
                      <a:pt x="770573" y="454343"/>
                      <a:pt x="766763" y="454343"/>
                      <a:pt x="763905" y="455295"/>
                    </a:cubicBezTo>
                    <a:cubicBezTo>
                      <a:pt x="754380" y="456248"/>
                      <a:pt x="745808" y="458153"/>
                      <a:pt x="737235" y="461963"/>
                    </a:cubicBezTo>
                    <a:cubicBezTo>
                      <a:pt x="731520" y="463868"/>
                      <a:pt x="726758" y="467678"/>
                      <a:pt x="721043" y="470535"/>
                    </a:cubicBezTo>
                    <a:cubicBezTo>
                      <a:pt x="714375" y="475298"/>
                      <a:pt x="708660" y="480060"/>
                      <a:pt x="702945" y="486728"/>
                    </a:cubicBezTo>
                    <a:lnTo>
                      <a:pt x="399098" y="314325"/>
                    </a:lnTo>
                    <a:lnTo>
                      <a:pt x="509588" y="137160"/>
                    </a:lnTo>
                    <a:cubicBezTo>
                      <a:pt x="517208" y="140018"/>
                      <a:pt x="524828" y="140970"/>
                      <a:pt x="532448" y="140970"/>
                    </a:cubicBezTo>
                    <a:cubicBezTo>
                      <a:pt x="571500" y="140970"/>
                      <a:pt x="602933" y="109537"/>
                      <a:pt x="602933" y="70485"/>
                    </a:cubicBezTo>
                    <a:cubicBezTo>
                      <a:pt x="602933" y="31433"/>
                      <a:pt x="571500" y="0"/>
                      <a:pt x="532448" y="0"/>
                    </a:cubicBezTo>
                    <a:cubicBezTo>
                      <a:pt x="494348" y="0"/>
                      <a:pt x="462915" y="30480"/>
                      <a:pt x="461963" y="68580"/>
                    </a:cubicBezTo>
                    <a:lnTo>
                      <a:pt x="141923" y="131445"/>
                    </a:lnTo>
                    <a:cubicBezTo>
                      <a:pt x="132398" y="112395"/>
                      <a:pt x="112395" y="99060"/>
                      <a:pt x="88583" y="99060"/>
                    </a:cubicBezTo>
                    <a:cubicBezTo>
                      <a:pt x="56197" y="99060"/>
                      <a:pt x="29528" y="125730"/>
                      <a:pt x="29528" y="158115"/>
                    </a:cubicBezTo>
                    <a:cubicBezTo>
                      <a:pt x="29528" y="184785"/>
                      <a:pt x="47625" y="207645"/>
                      <a:pt x="72390" y="215265"/>
                    </a:cubicBezTo>
                    <a:lnTo>
                      <a:pt x="61913" y="710565"/>
                    </a:lnTo>
                    <a:cubicBezTo>
                      <a:pt x="26670" y="717233"/>
                      <a:pt x="0" y="748665"/>
                      <a:pt x="0" y="785813"/>
                    </a:cubicBezTo>
                    <a:cubicBezTo>
                      <a:pt x="0" y="796290"/>
                      <a:pt x="1905" y="806768"/>
                      <a:pt x="5715" y="815340"/>
                    </a:cubicBezTo>
                    <a:cubicBezTo>
                      <a:pt x="7620" y="820103"/>
                      <a:pt x="10477" y="823913"/>
                      <a:pt x="12383" y="828675"/>
                    </a:cubicBezTo>
                    <a:cubicBezTo>
                      <a:pt x="14288" y="831533"/>
                      <a:pt x="17145" y="834390"/>
                      <a:pt x="19050" y="837248"/>
                    </a:cubicBezTo>
                    <a:cubicBezTo>
                      <a:pt x="20955" y="839153"/>
                      <a:pt x="22860" y="841058"/>
                      <a:pt x="23813" y="842010"/>
                    </a:cubicBezTo>
                    <a:cubicBezTo>
                      <a:pt x="28575" y="845820"/>
                      <a:pt x="33338" y="849630"/>
                      <a:pt x="39053" y="852488"/>
                    </a:cubicBezTo>
                    <a:cubicBezTo>
                      <a:pt x="45720" y="856298"/>
                      <a:pt x="52388" y="858203"/>
                      <a:pt x="60008" y="860108"/>
                    </a:cubicBezTo>
                    <a:cubicBezTo>
                      <a:pt x="64770" y="861060"/>
                      <a:pt x="70485" y="862013"/>
                      <a:pt x="75248" y="862013"/>
                    </a:cubicBezTo>
                    <a:cubicBezTo>
                      <a:pt x="88583" y="862013"/>
                      <a:pt x="100965" y="858203"/>
                      <a:pt x="111443" y="852488"/>
                    </a:cubicBezTo>
                    <a:cubicBezTo>
                      <a:pt x="135255" y="839153"/>
                      <a:pt x="151448" y="814388"/>
                      <a:pt x="151448" y="784860"/>
                    </a:cubicBezTo>
                    <a:cubicBezTo>
                      <a:pt x="151448" y="775335"/>
                      <a:pt x="149543" y="765810"/>
                      <a:pt x="145733" y="757238"/>
                    </a:cubicBezTo>
                    <a:lnTo>
                      <a:pt x="372428" y="606743"/>
                    </a:lnTo>
                    <a:cubicBezTo>
                      <a:pt x="387668" y="621983"/>
                      <a:pt x="407670" y="630555"/>
                      <a:pt x="430530" y="630555"/>
                    </a:cubicBezTo>
                    <a:cubicBezTo>
                      <a:pt x="476250" y="630555"/>
                      <a:pt x="512445" y="593408"/>
                      <a:pt x="512445" y="548640"/>
                    </a:cubicBezTo>
                    <a:cubicBezTo>
                      <a:pt x="512445" y="503873"/>
                      <a:pt x="475298" y="466725"/>
                      <a:pt x="430530" y="466725"/>
                    </a:cubicBezTo>
                    <a:cubicBezTo>
                      <a:pt x="385763" y="466725"/>
                      <a:pt x="348615" y="503873"/>
                      <a:pt x="348615" y="548640"/>
                    </a:cubicBezTo>
                    <a:cubicBezTo>
                      <a:pt x="348615" y="560070"/>
                      <a:pt x="350520" y="570548"/>
                      <a:pt x="355283" y="580073"/>
                    </a:cubicBezTo>
                    <a:lnTo>
                      <a:pt x="145733" y="720090"/>
                    </a:lnTo>
                    <a:lnTo>
                      <a:pt x="382905" y="341948"/>
                    </a:lnTo>
                    <a:lnTo>
                      <a:pt x="686753" y="514350"/>
                    </a:lnTo>
                    <a:cubicBezTo>
                      <a:pt x="682943" y="524828"/>
                      <a:pt x="680085" y="536258"/>
                      <a:pt x="680085" y="548640"/>
                    </a:cubicBezTo>
                    <a:cubicBezTo>
                      <a:pt x="680085" y="600075"/>
                      <a:pt x="721995" y="641985"/>
                      <a:pt x="773430" y="641985"/>
                    </a:cubicBezTo>
                    <a:cubicBezTo>
                      <a:pt x="824865" y="641985"/>
                      <a:pt x="866775" y="600075"/>
                      <a:pt x="866775" y="548640"/>
                    </a:cubicBezTo>
                    <a:cubicBezTo>
                      <a:pt x="866775" y="525780"/>
                      <a:pt x="859155" y="504825"/>
                      <a:pt x="845820" y="488632"/>
                    </a:cubicBezTo>
                    <a:close/>
                    <a:moveTo>
                      <a:pt x="148590" y="161925"/>
                    </a:moveTo>
                    <a:lnTo>
                      <a:pt x="468630" y="99060"/>
                    </a:lnTo>
                    <a:cubicBezTo>
                      <a:pt x="472440" y="106680"/>
                      <a:pt x="477203" y="113348"/>
                      <a:pt x="482918" y="120015"/>
                    </a:cubicBezTo>
                    <a:lnTo>
                      <a:pt x="371475" y="298132"/>
                    </a:lnTo>
                    <a:lnTo>
                      <a:pt x="147638" y="171450"/>
                    </a:lnTo>
                    <a:cubicBezTo>
                      <a:pt x="147638" y="168593"/>
                      <a:pt x="148590" y="165735"/>
                      <a:pt x="148590" y="161925"/>
                    </a:cubicBezTo>
                    <a:close/>
                    <a:moveTo>
                      <a:pt x="533400" y="31433"/>
                    </a:moveTo>
                    <a:cubicBezTo>
                      <a:pt x="554355" y="31433"/>
                      <a:pt x="571500" y="48577"/>
                      <a:pt x="571500" y="69533"/>
                    </a:cubicBezTo>
                    <a:cubicBezTo>
                      <a:pt x="571500" y="90488"/>
                      <a:pt x="554355" y="107633"/>
                      <a:pt x="533400" y="107633"/>
                    </a:cubicBezTo>
                    <a:cubicBezTo>
                      <a:pt x="512445" y="107633"/>
                      <a:pt x="495300" y="90488"/>
                      <a:pt x="495300" y="69533"/>
                    </a:cubicBezTo>
                    <a:cubicBezTo>
                      <a:pt x="495300" y="48577"/>
                      <a:pt x="511493" y="31433"/>
                      <a:pt x="533400" y="31433"/>
                    </a:cubicBezTo>
                    <a:close/>
                    <a:moveTo>
                      <a:pt x="116205" y="157162"/>
                    </a:moveTo>
                    <a:cubicBezTo>
                      <a:pt x="116205" y="160020"/>
                      <a:pt x="115253" y="163830"/>
                      <a:pt x="114300" y="166687"/>
                    </a:cubicBezTo>
                    <a:cubicBezTo>
                      <a:pt x="113348" y="167640"/>
                      <a:pt x="112395" y="168593"/>
                      <a:pt x="111443" y="169545"/>
                    </a:cubicBezTo>
                    <a:cubicBezTo>
                      <a:pt x="110490" y="170498"/>
                      <a:pt x="110490" y="172403"/>
                      <a:pt x="109538" y="173355"/>
                    </a:cubicBezTo>
                    <a:cubicBezTo>
                      <a:pt x="105728" y="178118"/>
                      <a:pt x="100013" y="181928"/>
                      <a:pt x="94298" y="182880"/>
                    </a:cubicBezTo>
                    <a:cubicBezTo>
                      <a:pt x="93345" y="182880"/>
                      <a:pt x="91440" y="182880"/>
                      <a:pt x="89535" y="182880"/>
                    </a:cubicBezTo>
                    <a:cubicBezTo>
                      <a:pt x="89535" y="182880"/>
                      <a:pt x="89535" y="182880"/>
                      <a:pt x="89535" y="182880"/>
                    </a:cubicBezTo>
                    <a:lnTo>
                      <a:pt x="89535" y="130493"/>
                    </a:lnTo>
                    <a:cubicBezTo>
                      <a:pt x="104775" y="130493"/>
                      <a:pt x="116205" y="142875"/>
                      <a:pt x="116205" y="157162"/>
                    </a:cubicBezTo>
                    <a:close/>
                    <a:moveTo>
                      <a:pt x="71438" y="741998"/>
                    </a:moveTo>
                    <a:cubicBezTo>
                      <a:pt x="73343" y="742950"/>
                      <a:pt x="75248" y="742950"/>
                      <a:pt x="77153" y="742950"/>
                    </a:cubicBezTo>
                    <a:cubicBezTo>
                      <a:pt x="77153" y="742950"/>
                      <a:pt x="77153" y="742950"/>
                      <a:pt x="77153" y="742950"/>
                    </a:cubicBezTo>
                    <a:cubicBezTo>
                      <a:pt x="79058" y="742950"/>
                      <a:pt x="80963" y="742950"/>
                      <a:pt x="82868" y="741998"/>
                    </a:cubicBezTo>
                    <a:cubicBezTo>
                      <a:pt x="88583" y="742950"/>
                      <a:pt x="94298" y="744855"/>
                      <a:pt x="99060" y="747713"/>
                    </a:cubicBezTo>
                    <a:cubicBezTo>
                      <a:pt x="100013" y="749618"/>
                      <a:pt x="101918" y="752475"/>
                      <a:pt x="104775" y="753428"/>
                    </a:cubicBezTo>
                    <a:cubicBezTo>
                      <a:pt x="105728" y="754380"/>
                      <a:pt x="106680" y="754380"/>
                      <a:pt x="108585" y="755333"/>
                    </a:cubicBezTo>
                    <a:cubicBezTo>
                      <a:pt x="108585" y="755333"/>
                      <a:pt x="109538" y="756285"/>
                      <a:pt x="109538" y="756285"/>
                    </a:cubicBezTo>
                    <a:cubicBezTo>
                      <a:pt x="109538" y="758190"/>
                      <a:pt x="110490" y="760095"/>
                      <a:pt x="111443" y="762000"/>
                    </a:cubicBezTo>
                    <a:cubicBezTo>
                      <a:pt x="112395" y="763905"/>
                      <a:pt x="114300" y="764858"/>
                      <a:pt x="115253" y="765810"/>
                    </a:cubicBezTo>
                    <a:cubicBezTo>
                      <a:pt x="118110" y="771525"/>
                      <a:pt x="120015" y="778193"/>
                      <a:pt x="120015" y="784860"/>
                    </a:cubicBezTo>
                    <a:lnTo>
                      <a:pt x="32385" y="784860"/>
                    </a:lnTo>
                    <a:cubicBezTo>
                      <a:pt x="32385" y="762953"/>
                      <a:pt x="49530" y="743903"/>
                      <a:pt x="71438" y="741998"/>
                    </a:cubicBezTo>
                    <a:close/>
                    <a:moveTo>
                      <a:pt x="432435" y="498157"/>
                    </a:moveTo>
                    <a:cubicBezTo>
                      <a:pt x="460058" y="498157"/>
                      <a:pt x="481965" y="521018"/>
                      <a:pt x="481965" y="547688"/>
                    </a:cubicBezTo>
                    <a:cubicBezTo>
                      <a:pt x="481965" y="574358"/>
                      <a:pt x="459105" y="597218"/>
                      <a:pt x="432435" y="597218"/>
                    </a:cubicBezTo>
                    <a:cubicBezTo>
                      <a:pt x="405765" y="597218"/>
                      <a:pt x="382905" y="574358"/>
                      <a:pt x="382905" y="547688"/>
                    </a:cubicBezTo>
                    <a:cubicBezTo>
                      <a:pt x="382905" y="521018"/>
                      <a:pt x="404813" y="498157"/>
                      <a:pt x="432435" y="498157"/>
                    </a:cubicBezTo>
                    <a:close/>
                    <a:moveTo>
                      <a:pt x="109538" y="716280"/>
                    </a:moveTo>
                    <a:cubicBezTo>
                      <a:pt x="104775" y="714375"/>
                      <a:pt x="100013" y="712470"/>
                      <a:pt x="94298" y="710565"/>
                    </a:cubicBezTo>
                    <a:lnTo>
                      <a:pt x="104775" y="214312"/>
                    </a:lnTo>
                    <a:cubicBezTo>
                      <a:pt x="115253" y="211455"/>
                      <a:pt x="123825" y="206693"/>
                      <a:pt x="131445" y="199073"/>
                    </a:cubicBezTo>
                    <a:lnTo>
                      <a:pt x="354330" y="325755"/>
                    </a:lnTo>
                    <a:lnTo>
                      <a:pt x="109538" y="716280"/>
                    </a:lnTo>
                    <a:close/>
                    <a:moveTo>
                      <a:pt x="773430" y="609600"/>
                    </a:moveTo>
                    <a:cubicBezTo>
                      <a:pt x="740093" y="609600"/>
                      <a:pt x="712470" y="581978"/>
                      <a:pt x="712470" y="548640"/>
                    </a:cubicBezTo>
                    <a:lnTo>
                      <a:pt x="835343" y="548640"/>
                    </a:lnTo>
                    <a:cubicBezTo>
                      <a:pt x="834390" y="581978"/>
                      <a:pt x="806768" y="609600"/>
                      <a:pt x="773430" y="609600"/>
                    </a:cubicBezTo>
                    <a:close/>
                  </a:path>
                </a:pathLst>
              </a:custGeom>
              <a:solidFill>
                <a:schemeClr val="bg1"/>
              </a:solidFill>
              <a:ln w="9525" cap="flat">
                <a:noFill/>
                <a:prstDash val="solid"/>
                <a:miter/>
              </a:ln>
            </p:spPr>
            <p:txBody>
              <a:bodyPr rtlCol="0" anchor="ctr"/>
              <a:lstStyle/>
              <a:p>
                <a:endParaRPr lang="en-AU" sz="3200" dirty="0"/>
              </a:p>
            </p:txBody>
          </p:sp>
        </p:grpSp>
      </p:grpSp>
      <p:grpSp>
        <p:nvGrpSpPr>
          <p:cNvPr id="11" name="Group 10">
            <a:extLst>
              <a:ext uri="{FF2B5EF4-FFF2-40B4-BE49-F238E27FC236}">
                <a16:creationId xmlns:a16="http://schemas.microsoft.com/office/drawing/2014/main" id="{F2528B7C-A1AB-401B-82B4-26BAF3EAD21A}"/>
              </a:ext>
            </a:extLst>
          </p:cNvPr>
          <p:cNvGrpSpPr/>
          <p:nvPr/>
        </p:nvGrpSpPr>
        <p:grpSpPr>
          <a:xfrm>
            <a:off x="3840116" y="1825332"/>
            <a:ext cx="1624938" cy="2728701"/>
            <a:chOff x="5039275" y="1513353"/>
            <a:chExt cx="1951933" cy="3277814"/>
          </a:xfrm>
        </p:grpSpPr>
        <p:cxnSp>
          <p:nvCxnSpPr>
            <p:cNvPr id="98" name="Connector Milestone 1" title="Connecter Line">
              <a:extLst>
                <a:ext uri="{FF2B5EF4-FFF2-40B4-BE49-F238E27FC236}">
                  <a16:creationId xmlns:a16="http://schemas.microsoft.com/office/drawing/2014/main" id="{33CE460B-EDDE-4B77-A80A-B18C8292C77D}"/>
                </a:ext>
              </a:extLst>
            </p:cNvPr>
            <p:cNvCxnSpPr>
              <a:cxnSpLocks/>
            </p:cNvCxnSpPr>
            <p:nvPr/>
          </p:nvCxnSpPr>
          <p:spPr>
            <a:xfrm>
              <a:off x="5231472" y="2126332"/>
              <a:ext cx="1564343" cy="0"/>
            </a:xfrm>
            <a:prstGeom prst="line">
              <a:avLst/>
            </a:prstGeom>
            <a:ln w="1905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05" name="TextBox 204">
              <a:extLst>
                <a:ext uri="{FF2B5EF4-FFF2-40B4-BE49-F238E27FC236}">
                  <a16:creationId xmlns:a16="http://schemas.microsoft.com/office/drawing/2014/main" id="{6C6BF4F5-4187-4C24-91F8-B0334FE9A105}"/>
                </a:ext>
              </a:extLst>
            </p:cNvPr>
            <p:cNvSpPr txBox="1"/>
            <p:nvPr/>
          </p:nvSpPr>
          <p:spPr>
            <a:xfrm>
              <a:off x="5039275" y="1513353"/>
              <a:ext cx="1951933" cy="443655"/>
            </a:xfrm>
            <a:prstGeom prst="rect">
              <a:avLst/>
            </a:prstGeom>
            <a:noFill/>
          </p:spPr>
          <p:txBody>
            <a:bodyPr wrap="square" lIns="0" tIns="0" rIns="0" bIns="0" rtlCol="0">
              <a:spAutoFit/>
            </a:bodyPr>
            <a:lstStyle/>
            <a:p>
              <a:pPr algn="ctr"/>
              <a:r>
                <a:rPr lang="en-ZA" sz="2400" dirty="0"/>
                <a:t>Visualisation</a:t>
              </a:r>
            </a:p>
          </p:txBody>
        </p:sp>
        <p:sp>
          <p:nvSpPr>
            <p:cNvPr id="209" name="Arrow: U-Turn Milestone 6c" title="Timeline Arrow">
              <a:extLst>
                <a:ext uri="{FF2B5EF4-FFF2-40B4-BE49-F238E27FC236}">
                  <a16:creationId xmlns:a16="http://schemas.microsoft.com/office/drawing/2014/main" id="{09BAEF3B-CE9C-4190-80A9-27539CEE3033}"/>
                </a:ext>
              </a:extLst>
            </p:cNvPr>
            <p:cNvSpPr/>
            <p:nvPr/>
          </p:nvSpPr>
          <p:spPr>
            <a:xfrm flipV="1">
              <a:off x="5084287" y="3964027"/>
              <a:ext cx="893304" cy="650967"/>
            </a:xfrm>
            <a:prstGeom prst="uturnArrow">
              <a:avLst>
                <a:gd name="adj1" fmla="val 37244"/>
                <a:gd name="adj2" fmla="val 18622"/>
                <a:gd name="adj3" fmla="val 20252"/>
                <a:gd name="adj4" fmla="val 52602"/>
                <a:gd name="adj5" fmla="val 9683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a:solidFill>
                  <a:schemeClr val="tx1"/>
                </a:solidFill>
              </a:endParaRPr>
            </a:p>
          </p:txBody>
        </p:sp>
        <p:sp>
          <p:nvSpPr>
            <p:cNvPr id="223" name="Oval 222" title="Circle Background">
              <a:extLst>
                <a:ext uri="{FF2B5EF4-FFF2-40B4-BE49-F238E27FC236}">
                  <a16:creationId xmlns:a16="http://schemas.microsoft.com/office/drawing/2014/main" id="{5924A2AE-1E61-4E21-AC7E-742DC1AFBDF5}"/>
                </a:ext>
              </a:extLst>
            </p:cNvPr>
            <p:cNvSpPr/>
            <p:nvPr/>
          </p:nvSpPr>
          <p:spPr>
            <a:xfrm>
              <a:off x="5220821" y="4170929"/>
              <a:ext cx="620238" cy="620238"/>
            </a:xfrm>
            <a:prstGeom prst="ellips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grpSp>
          <p:nvGrpSpPr>
            <p:cNvPr id="70" name="Graphic 68">
              <a:extLst>
                <a:ext uri="{FF2B5EF4-FFF2-40B4-BE49-F238E27FC236}">
                  <a16:creationId xmlns:a16="http://schemas.microsoft.com/office/drawing/2014/main" id="{37F5A2EF-CFA6-4892-8024-712A3D951DA6}"/>
                </a:ext>
              </a:extLst>
            </p:cNvPr>
            <p:cNvGrpSpPr/>
            <p:nvPr/>
          </p:nvGrpSpPr>
          <p:grpSpPr>
            <a:xfrm>
              <a:off x="5283574" y="4247669"/>
              <a:ext cx="425492" cy="419414"/>
              <a:chOff x="5232379" y="3949712"/>
              <a:chExt cx="666750" cy="657225"/>
            </a:xfrm>
            <a:solidFill>
              <a:srgbClr val="FFFFFF"/>
            </a:solidFill>
          </p:grpSpPr>
          <p:sp>
            <p:nvSpPr>
              <p:cNvPr id="71" name="Freeform: Shape 70">
                <a:extLst>
                  <a:ext uri="{FF2B5EF4-FFF2-40B4-BE49-F238E27FC236}">
                    <a16:creationId xmlns:a16="http://schemas.microsoft.com/office/drawing/2014/main" id="{3D0EFAB5-6B89-46B4-B89D-038B7001C943}"/>
                  </a:ext>
                </a:extLst>
              </p:cNvPr>
              <p:cNvSpPr/>
              <p:nvPr/>
            </p:nvSpPr>
            <p:spPr>
              <a:xfrm>
                <a:off x="5448025" y="4231442"/>
                <a:ext cx="104775" cy="76200"/>
              </a:xfrm>
              <a:custGeom>
                <a:avLst/>
                <a:gdLst>
                  <a:gd name="connsiteX0" fmla="*/ 33318 w 104775"/>
                  <a:gd name="connsiteY0" fmla="*/ 0 h 76200"/>
                  <a:gd name="connsiteX1" fmla="*/ 0 w 104775"/>
                  <a:gd name="connsiteY1" fmla="*/ 80486 h 76200"/>
                  <a:gd name="connsiteX2" fmla="*/ 113814 w 104775"/>
                  <a:gd name="connsiteY2" fmla="*/ 80486 h 76200"/>
                  <a:gd name="connsiteX3" fmla="*/ 33318 w 104775"/>
                  <a:gd name="connsiteY3" fmla="*/ 0 h 76200"/>
                </a:gdLst>
                <a:ahLst/>
                <a:cxnLst>
                  <a:cxn ang="0">
                    <a:pos x="connsiteX0" y="connsiteY0"/>
                  </a:cxn>
                  <a:cxn ang="0">
                    <a:pos x="connsiteX1" y="connsiteY1"/>
                  </a:cxn>
                  <a:cxn ang="0">
                    <a:pos x="connsiteX2" y="connsiteY2"/>
                  </a:cxn>
                  <a:cxn ang="0">
                    <a:pos x="connsiteX3" y="connsiteY3"/>
                  </a:cxn>
                </a:cxnLst>
                <a:rect l="l" t="t" r="r" b="b"/>
                <a:pathLst>
                  <a:path w="104775" h="76200">
                    <a:moveTo>
                      <a:pt x="33318" y="0"/>
                    </a:moveTo>
                    <a:cubicBezTo>
                      <a:pt x="14830" y="23765"/>
                      <a:pt x="3724" y="50597"/>
                      <a:pt x="0" y="80486"/>
                    </a:cubicBezTo>
                    <a:lnTo>
                      <a:pt x="113814" y="80486"/>
                    </a:lnTo>
                    <a:lnTo>
                      <a:pt x="33318" y="0"/>
                    </a:lnTo>
                    <a:close/>
                  </a:path>
                </a:pathLst>
              </a:custGeom>
              <a:solidFill>
                <a:schemeClr val="bg1"/>
              </a:solidFill>
              <a:ln w="9525" cap="flat">
                <a:noFill/>
                <a:prstDash val="solid"/>
                <a:miter/>
              </a:ln>
            </p:spPr>
            <p:txBody>
              <a:bodyPr rtlCol="0" anchor="ctr"/>
              <a:lstStyle/>
              <a:p>
                <a:endParaRPr lang="en-AU" sz="3200"/>
              </a:p>
            </p:txBody>
          </p:sp>
          <p:sp>
            <p:nvSpPr>
              <p:cNvPr id="72" name="Freeform: Shape 71">
                <a:extLst>
                  <a:ext uri="{FF2B5EF4-FFF2-40B4-BE49-F238E27FC236}">
                    <a16:creationId xmlns:a16="http://schemas.microsoft.com/office/drawing/2014/main" id="{F1147AB5-D397-4F1B-97A6-7220C0B712F7}"/>
                  </a:ext>
                </a:extLst>
              </p:cNvPr>
              <p:cNvSpPr/>
              <p:nvPr/>
            </p:nvSpPr>
            <p:spPr>
              <a:xfrm>
                <a:off x="5435547" y="4054277"/>
                <a:ext cx="152400" cy="219075"/>
              </a:xfrm>
              <a:custGeom>
                <a:avLst/>
                <a:gdLst>
                  <a:gd name="connsiteX0" fmla="*/ 159039 w 152400"/>
                  <a:gd name="connsiteY0" fmla="*/ 0 h 219075"/>
                  <a:gd name="connsiteX1" fmla="*/ 0 w 152400"/>
                  <a:gd name="connsiteY1" fmla="*/ 65894 h 219075"/>
                  <a:gd name="connsiteX2" fmla="*/ 159039 w 152400"/>
                  <a:gd name="connsiteY2" fmla="*/ 224923 h 219075"/>
                  <a:gd name="connsiteX3" fmla="*/ 159039 w 152400"/>
                  <a:gd name="connsiteY3" fmla="*/ 0 h 219075"/>
                </a:gdLst>
                <a:ahLst/>
                <a:cxnLst>
                  <a:cxn ang="0">
                    <a:pos x="connsiteX0" y="connsiteY0"/>
                  </a:cxn>
                  <a:cxn ang="0">
                    <a:pos x="connsiteX1" y="connsiteY1"/>
                  </a:cxn>
                  <a:cxn ang="0">
                    <a:pos x="connsiteX2" y="connsiteY2"/>
                  </a:cxn>
                  <a:cxn ang="0">
                    <a:pos x="connsiteX3" y="connsiteY3"/>
                  </a:cxn>
                </a:cxnLst>
                <a:rect l="l" t="t" r="r" b="b"/>
                <a:pathLst>
                  <a:path w="152400" h="219075">
                    <a:moveTo>
                      <a:pt x="159039" y="0"/>
                    </a:moveTo>
                    <a:cubicBezTo>
                      <a:pt x="98765" y="4458"/>
                      <a:pt x="45749" y="26403"/>
                      <a:pt x="0" y="65894"/>
                    </a:cubicBezTo>
                    <a:lnTo>
                      <a:pt x="159039" y="224923"/>
                    </a:lnTo>
                    <a:lnTo>
                      <a:pt x="159039" y="0"/>
                    </a:lnTo>
                    <a:close/>
                  </a:path>
                </a:pathLst>
              </a:custGeom>
              <a:solidFill>
                <a:schemeClr val="bg1"/>
              </a:solidFill>
              <a:ln w="9525" cap="flat">
                <a:noFill/>
                <a:prstDash val="solid"/>
                <a:miter/>
              </a:ln>
            </p:spPr>
            <p:txBody>
              <a:bodyPr rtlCol="0" anchor="ctr"/>
              <a:lstStyle/>
              <a:p>
                <a:endParaRPr lang="en-AU" sz="3200"/>
              </a:p>
            </p:txBody>
          </p:sp>
          <p:sp>
            <p:nvSpPr>
              <p:cNvPr id="73" name="Freeform: Shape 72">
                <a:extLst>
                  <a:ext uri="{FF2B5EF4-FFF2-40B4-BE49-F238E27FC236}">
                    <a16:creationId xmlns:a16="http://schemas.microsoft.com/office/drawing/2014/main" id="{369383E7-529C-40D6-9B7B-A19A02313419}"/>
                  </a:ext>
                </a:extLst>
              </p:cNvPr>
              <p:cNvSpPr/>
              <p:nvPr/>
            </p:nvSpPr>
            <p:spPr>
              <a:xfrm>
                <a:off x="5232379" y="4358211"/>
                <a:ext cx="323850" cy="228600"/>
              </a:xfrm>
              <a:custGeom>
                <a:avLst/>
                <a:gdLst>
                  <a:gd name="connsiteX0" fmla="*/ 0 w 323850"/>
                  <a:gd name="connsiteY0" fmla="*/ 0 h 228600"/>
                  <a:gd name="connsiteX1" fmla="*/ 96488 w 323850"/>
                  <a:gd name="connsiteY1" fmla="*/ 232962 h 228600"/>
                  <a:gd name="connsiteX2" fmla="*/ 329460 w 323850"/>
                  <a:gd name="connsiteY2" fmla="*/ 0 h 228600"/>
                  <a:gd name="connsiteX3" fmla="*/ 0 w 323850"/>
                  <a:gd name="connsiteY3" fmla="*/ 0 h 228600"/>
                </a:gdLst>
                <a:ahLst/>
                <a:cxnLst>
                  <a:cxn ang="0">
                    <a:pos x="connsiteX0" y="connsiteY0"/>
                  </a:cxn>
                  <a:cxn ang="0">
                    <a:pos x="connsiteX1" y="connsiteY1"/>
                  </a:cxn>
                  <a:cxn ang="0">
                    <a:pos x="connsiteX2" y="connsiteY2"/>
                  </a:cxn>
                  <a:cxn ang="0">
                    <a:pos x="connsiteX3" y="connsiteY3"/>
                  </a:cxn>
                </a:cxnLst>
                <a:rect l="l" t="t" r="r" b="b"/>
                <a:pathLst>
                  <a:path w="323850" h="228600">
                    <a:moveTo>
                      <a:pt x="0" y="0"/>
                    </a:moveTo>
                    <a:cubicBezTo>
                      <a:pt x="4705" y="89011"/>
                      <a:pt x="36871" y="166668"/>
                      <a:pt x="96488" y="232962"/>
                    </a:cubicBezTo>
                    <a:lnTo>
                      <a:pt x="329460" y="0"/>
                    </a:lnTo>
                    <a:lnTo>
                      <a:pt x="0" y="0"/>
                    </a:lnTo>
                    <a:close/>
                  </a:path>
                </a:pathLst>
              </a:custGeom>
              <a:solidFill>
                <a:schemeClr val="bg1"/>
              </a:solidFill>
              <a:ln w="9525" cap="flat">
                <a:noFill/>
                <a:prstDash val="solid"/>
                <a:miter/>
              </a:ln>
            </p:spPr>
            <p:txBody>
              <a:bodyPr rtlCol="0" anchor="ctr"/>
              <a:lstStyle/>
              <a:p>
                <a:endParaRPr lang="en-AU" sz="3200"/>
              </a:p>
            </p:txBody>
          </p:sp>
          <p:sp>
            <p:nvSpPr>
              <p:cNvPr id="74" name="Freeform: Shape 73">
                <a:extLst>
                  <a:ext uri="{FF2B5EF4-FFF2-40B4-BE49-F238E27FC236}">
                    <a16:creationId xmlns:a16="http://schemas.microsoft.com/office/drawing/2014/main" id="{30C82A40-B16F-4265-8AC6-BE019F817BED}"/>
                  </a:ext>
                </a:extLst>
              </p:cNvPr>
              <p:cNvSpPr/>
              <p:nvPr/>
            </p:nvSpPr>
            <p:spPr>
              <a:xfrm>
                <a:off x="5437604" y="4390919"/>
                <a:ext cx="152400" cy="219075"/>
              </a:xfrm>
              <a:custGeom>
                <a:avLst/>
                <a:gdLst>
                  <a:gd name="connsiteX0" fmla="*/ 0 w 152400"/>
                  <a:gd name="connsiteY0" fmla="*/ 156982 h 219075"/>
                  <a:gd name="connsiteX1" fmla="*/ 156982 w 152400"/>
                  <a:gd name="connsiteY1" fmla="*/ 222018 h 219075"/>
                  <a:gd name="connsiteX2" fmla="*/ 156982 w 152400"/>
                  <a:gd name="connsiteY2" fmla="*/ 0 h 219075"/>
                  <a:gd name="connsiteX3" fmla="*/ 0 w 152400"/>
                  <a:gd name="connsiteY3" fmla="*/ 156982 h 219075"/>
                </a:gdLst>
                <a:ahLst/>
                <a:cxnLst>
                  <a:cxn ang="0">
                    <a:pos x="connsiteX0" y="connsiteY0"/>
                  </a:cxn>
                  <a:cxn ang="0">
                    <a:pos x="connsiteX1" y="connsiteY1"/>
                  </a:cxn>
                  <a:cxn ang="0">
                    <a:pos x="connsiteX2" y="connsiteY2"/>
                  </a:cxn>
                  <a:cxn ang="0">
                    <a:pos x="connsiteX3" y="connsiteY3"/>
                  </a:cxn>
                </a:cxnLst>
                <a:rect l="l" t="t" r="r" b="b"/>
                <a:pathLst>
                  <a:path w="152400" h="219075">
                    <a:moveTo>
                      <a:pt x="0" y="156982"/>
                    </a:moveTo>
                    <a:cubicBezTo>
                      <a:pt x="45196" y="195920"/>
                      <a:pt x="97507" y="217599"/>
                      <a:pt x="156982" y="222018"/>
                    </a:cubicBezTo>
                    <a:lnTo>
                      <a:pt x="156982" y="0"/>
                    </a:lnTo>
                    <a:lnTo>
                      <a:pt x="0" y="156982"/>
                    </a:lnTo>
                    <a:close/>
                  </a:path>
                </a:pathLst>
              </a:custGeom>
              <a:solidFill>
                <a:schemeClr val="bg1"/>
              </a:solidFill>
              <a:ln w="9525" cap="flat">
                <a:noFill/>
                <a:prstDash val="solid"/>
                <a:miter/>
              </a:ln>
            </p:spPr>
            <p:txBody>
              <a:bodyPr rtlCol="0" anchor="ctr"/>
              <a:lstStyle/>
              <a:p>
                <a:endParaRPr lang="en-AU" sz="3200"/>
              </a:p>
            </p:txBody>
          </p:sp>
          <p:sp>
            <p:nvSpPr>
              <p:cNvPr id="75" name="Freeform: Shape 74">
                <a:extLst>
                  <a:ext uri="{FF2B5EF4-FFF2-40B4-BE49-F238E27FC236}">
                    <a16:creationId xmlns:a16="http://schemas.microsoft.com/office/drawing/2014/main" id="{1865A20F-A1E0-4624-8C05-053E3B3A72CB}"/>
                  </a:ext>
                </a:extLst>
              </p:cNvPr>
              <p:cNvSpPr/>
              <p:nvPr/>
            </p:nvSpPr>
            <p:spPr>
              <a:xfrm>
                <a:off x="5640868" y="4390939"/>
                <a:ext cx="76200" cy="114300"/>
              </a:xfrm>
              <a:custGeom>
                <a:avLst/>
                <a:gdLst>
                  <a:gd name="connsiteX0" fmla="*/ 0 w 76200"/>
                  <a:gd name="connsiteY0" fmla="*/ 115529 h 114300"/>
                  <a:gd name="connsiteX1" fmla="*/ 81686 w 76200"/>
                  <a:gd name="connsiteY1" fmla="*/ 81696 h 114300"/>
                  <a:gd name="connsiteX2" fmla="*/ 0 w 76200"/>
                  <a:gd name="connsiteY2" fmla="*/ 0 h 114300"/>
                  <a:gd name="connsiteX3" fmla="*/ 0 w 76200"/>
                  <a:gd name="connsiteY3" fmla="*/ 115529 h 114300"/>
                </a:gdLst>
                <a:ahLst/>
                <a:cxnLst>
                  <a:cxn ang="0">
                    <a:pos x="connsiteX0" y="connsiteY0"/>
                  </a:cxn>
                  <a:cxn ang="0">
                    <a:pos x="connsiteX1" y="connsiteY1"/>
                  </a:cxn>
                  <a:cxn ang="0">
                    <a:pos x="connsiteX2" y="connsiteY2"/>
                  </a:cxn>
                  <a:cxn ang="0">
                    <a:pos x="connsiteX3" y="connsiteY3"/>
                  </a:cxn>
                </a:cxnLst>
                <a:rect l="l" t="t" r="r" b="b"/>
                <a:pathLst>
                  <a:path w="76200" h="114300">
                    <a:moveTo>
                      <a:pt x="0" y="115529"/>
                    </a:moveTo>
                    <a:cubicBezTo>
                      <a:pt x="30347" y="111795"/>
                      <a:pt x="57579" y="100508"/>
                      <a:pt x="81686" y="81696"/>
                    </a:cubicBezTo>
                    <a:lnTo>
                      <a:pt x="0" y="0"/>
                    </a:lnTo>
                    <a:lnTo>
                      <a:pt x="0" y="115529"/>
                    </a:lnTo>
                    <a:close/>
                  </a:path>
                </a:pathLst>
              </a:custGeom>
              <a:solidFill>
                <a:schemeClr val="bg1"/>
              </a:solidFill>
              <a:ln w="9525" cap="flat">
                <a:noFill/>
                <a:prstDash val="solid"/>
                <a:miter/>
              </a:ln>
            </p:spPr>
            <p:txBody>
              <a:bodyPr rtlCol="0" anchor="ctr"/>
              <a:lstStyle/>
              <a:p>
                <a:endParaRPr lang="en-AU" sz="3200"/>
              </a:p>
            </p:txBody>
          </p:sp>
          <p:sp>
            <p:nvSpPr>
              <p:cNvPr id="76" name="Freeform: Shape 75">
                <a:extLst>
                  <a:ext uri="{FF2B5EF4-FFF2-40B4-BE49-F238E27FC236}">
                    <a16:creationId xmlns:a16="http://schemas.microsoft.com/office/drawing/2014/main" id="{3ED86D22-0449-43C2-B6D2-874325BC4383}"/>
                  </a:ext>
                </a:extLst>
              </p:cNvPr>
              <p:cNvSpPr/>
              <p:nvPr/>
            </p:nvSpPr>
            <p:spPr>
              <a:xfrm>
                <a:off x="5673586" y="4358211"/>
                <a:ext cx="219075" cy="152400"/>
              </a:xfrm>
              <a:custGeom>
                <a:avLst/>
                <a:gdLst>
                  <a:gd name="connsiteX0" fmla="*/ 0 w 219075"/>
                  <a:gd name="connsiteY0" fmla="*/ 0 h 152400"/>
                  <a:gd name="connsiteX1" fmla="*/ 159487 w 219075"/>
                  <a:gd name="connsiteY1" fmla="*/ 159487 h 152400"/>
                  <a:gd name="connsiteX2" fmla="*/ 225542 w 219075"/>
                  <a:gd name="connsiteY2" fmla="*/ 0 h 152400"/>
                  <a:gd name="connsiteX3" fmla="*/ 0 w 219075"/>
                  <a:gd name="connsiteY3" fmla="*/ 0 h 152400"/>
                </a:gdLst>
                <a:ahLst/>
                <a:cxnLst>
                  <a:cxn ang="0">
                    <a:pos x="connsiteX0" y="connsiteY0"/>
                  </a:cxn>
                  <a:cxn ang="0">
                    <a:pos x="connsiteX1" y="connsiteY1"/>
                  </a:cxn>
                  <a:cxn ang="0">
                    <a:pos x="connsiteX2" y="connsiteY2"/>
                  </a:cxn>
                  <a:cxn ang="0">
                    <a:pos x="connsiteX3" y="connsiteY3"/>
                  </a:cxn>
                </a:cxnLst>
                <a:rect l="l" t="t" r="r" b="b"/>
                <a:pathLst>
                  <a:path w="219075" h="152400">
                    <a:moveTo>
                      <a:pt x="0" y="0"/>
                    </a:moveTo>
                    <a:lnTo>
                      <a:pt x="159487" y="159487"/>
                    </a:lnTo>
                    <a:cubicBezTo>
                      <a:pt x="199092" y="113595"/>
                      <a:pt x="221104" y="60446"/>
                      <a:pt x="225542" y="0"/>
                    </a:cubicBezTo>
                    <a:lnTo>
                      <a:pt x="0" y="0"/>
                    </a:lnTo>
                    <a:close/>
                  </a:path>
                </a:pathLst>
              </a:custGeom>
              <a:solidFill>
                <a:schemeClr val="bg1"/>
              </a:solidFill>
              <a:ln w="9525" cap="flat">
                <a:noFill/>
                <a:prstDash val="solid"/>
                <a:miter/>
              </a:ln>
            </p:spPr>
            <p:txBody>
              <a:bodyPr rtlCol="0" anchor="ctr"/>
              <a:lstStyle/>
              <a:p>
                <a:endParaRPr lang="en-AU" sz="3200"/>
              </a:p>
            </p:txBody>
          </p:sp>
          <p:sp>
            <p:nvSpPr>
              <p:cNvPr id="77" name="Freeform: Shape 76">
                <a:extLst>
                  <a:ext uri="{FF2B5EF4-FFF2-40B4-BE49-F238E27FC236}">
                    <a16:creationId xmlns:a16="http://schemas.microsoft.com/office/drawing/2014/main" id="{FCE835AC-B7CF-45DC-8E55-F52B000149E9}"/>
                  </a:ext>
                </a:extLst>
              </p:cNvPr>
              <p:cNvSpPr/>
              <p:nvPr/>
            </p:nvSpPr>
            <p:spPr>
              <a:xfrm>
                <a:off x="5673577" y="4155023"/>
                <a:ext cx="219075" cy="152400"/>
              </a:xfrm>
              <a:custGeom>
                <a:avLst/>
                <a:gdLst>
                  <a:gd name="connsiteX0" fmla="*/ 221894 w 219075"/>
                  <a:gd name="connsiteY0" fmla="*/ 156905 h 152400"/>
                  <a:gd name="connsiteX1" fmla="*/ 156915 w 219075"/>
                  <a:gd name="connsiteY1" fmla="*/ 0 h 152400"/>
                  <a:gd name="connsiteX2" fmla="*/ 0 w 219075"/>
                  <a:gd name="connsiteY2" fmla="*/ 156905 h 152400"/>
                  <a:gd name="connsiteX3" fmla="*/ 221894 w 219075"/>
                  <a:gd name="connsiteY3" fmla="*/ 156905 h 152400"/>
                </a:gdLst>
                <a:ahLst/>
                <a:cxnLst>
                  <a:cxn ang="0">
                    <a:pos x="connsiteX0" y="connsiteY0"/>
                  </a:cxn>
                  <a:cxn ang="0">
                    <a:pos x="connsiteX1" y="connsiteY1"/>
                  </a:cxn>
                  <a:cxn ang="0">
                    <a:pos x="connsiteX2" y="connsiteY2"/>
                  </a:cxn>
                  <a:cxn ang="0">
                    <a:pos x="connsiteX3" y="connsiteY3"/>
                  </a:cxn>
                </a:cxnLst>
                <a:rect l="l" t="t" r="r" b="b"/>
                <a:pathLst>
                  <a:path w="219075" h="152400">
                    <a:moveTo>
                      <a:pt x="221894" y="156905"/>
                    </a:moveTo>
                    <a:cubicBezTo>
                      <a:pt x="217484" y="97460"/>
                      <a:pt x="195815" y="45168"/>
                      <a:pt x="156915" y="0"/>
                    </a:cubicBezTo>
                    <a:lnTo>
                      <a:pt x="0" y="156905"/>
                    </a:lnTo>
                    <a:lnTo>
                      <a:pt x="221894" y="156905"/>
                    </a:lnTo>
                    <a:close/>
                  </a:path>
                </a:pathLst>
              </a:custGeom>
              <a:solidFill>
                <a:schemeClr val="bg1"/>
              </a:solidFill>
              <a:ln w="9525" cap="flat">
                <a:noFill/>
                <a:prstDash val="solid"/>
                <a:miter/>
              </a:ln>
            </p:spPr>
            <p:txBody>
              <a:bodyPr rtlCol="0" anchor="ctr"/>
              <a:lstStyle/>
              <a:p>
                <a:endParaRPr lang="en-AU" sz="3200"/>
              </a:p>
            </p:txBody>
          </p:sp>
          <p:sp>
            <p:nvSpPr>
              <p:cNvPr id="78" name="Freeform: Shape 77">
                <a:extLst>
                  <a:ext uri="{FF2B5EF4-FFF2-40B4-BE49-F238E27FC236}">
                    <a16:creationId xmlns:a16="http://schemas.microsoft.com/office/drawing/2014/main" id="{6BC591DB-FA92-4284-A7A7-51B50DF028E0}"/>
                  </a:ext>
                </a:extLst>
              </p:cNvPr>
              <p:cNvSpPr/>
              <p:nvPr/>
            </p:nvSpPr>
            <p:spPr>
              <a:xfrm>
                <a:off x="5640858" y="3949712"/>
                <a:ext cx="228600" cy="323850"/>
              </a:xfrm>
              <a:custGeom>
                <a:avLst/>
                <a:gdLst>
                  <a:gd name="connsiteX0" fmla="*/ 232972 w 228600"/>
                  <a:gd name="connsiteY0" fmla="*/ 96526 h 323850"/>
                  <a:gd name="connsiteX1" fmla="*/ 0 w 228600"/>
                  <a:gd name="connsiteY1" fmla="*/ 0 h 323850"/>
                  <a:gd name="connsiteX2" fmla="*/ 0 w 228600"/>
                  <a:gd name="connsiteY2" fmla="*/ 329479 h 323850"/>
                  <a:gd name="connsiteX3" fmla="*/ 232972 w 228600"/>
                  <a:gd name="connsiteY3" fmla="*/ 96526 h 323850"/>
                </a:gdLst>
                <a:ahLst/>
                <a:cxnLst>
                  <a:cxn ang="0">
                    <a:pos x="connsiteX0" y="connsiteY0"/>
                  </a:cxn>
                  <a:cxn ang="0">
                    <a:pos x="connsiteX1" y="connsiteY1"/>
                  </a:cxn>
                  <a:cxn ang="0">
                    <a:pos x="connsiteX2" y="connsiteY2"/>
                  </a:cxn>
                  <a:cxn ang="0">
                    <a:pos x="connsiteX3" y="connsiteY3"/>
                  </a:cxn>
                </a:cxnLst>
                <a:rect l="l" t="t" r="r" b="b"/>
                <a:pathLst>
                  <a:path w="228600" h="323850">
                    <a:moveTo>
                      <a:pt x="232972" y="96526"/>
                    </a:moveTo>
                    <a:cubicBezTo>
                      <a:pt x="166688" y="36881"/>
                      <a:pt x="89030" y="4715"/>
                      <a:pt x="0" y="0"/>
                    </a:cubicBezTo>
                    <a:lnTo>
                      <a:pt x="0" y="329479"/>
                    </a:lnTo>
                    <a:lnTo>
                      <a:pt x="232972" y="96526"/>
                    </a:lnTo>
                    <a:close/>
                  </a:path>
                </a:pathLst>
              </a:custGeom>
              <a:solidFill>
                <a:schemeClr val="bg1"/>
              </a:solidFill>
              <a:ln w="9525" cap="flat">
                <a:noFill/>
                <a:prstDash val="solid"/>
                <a:miter/>
              </a:ln>
            </p:spPr>
            <p:txBody>
              <a:bodyPr rtlCol="0" anchor="ctr"/>
              <a:lstStyle/>
              <a:p>
                <a:endParaRPr lang="en-AU" sz="3200"/>
              </a:p>
            </p:txBody>
          </p:sp>
        </p:grpSp>
        <p:sp>
          <p:nvSpPr>
            <p:cNvPr id="333" name="Arrow: U-Turn Milestone 6b" title="Timeline Arrow">
              <a:extLst>
                <a:ext uri="{FF2B5EF4-FFF2-40B4-BE49-F238E27FC236}">
                  <a16:creationId xmlns:a16="http://schemas.microsoft.com/office/drawing/2014/main" id="{2CCA7976-94D1-45A6-A300-73F97ECFF015}"/>
                </a:ext>
              </a:extLst>
            </p:cNvPr>
            <p:cNvSpPr/>
            <p:nvPr/>
          </p:nvSpPr>
          <p:spPr>
            <a:xfrm>
              <a:off x="5730712" y="2934056"/>
              <a:ext cx="893882" cy="650967"/>
            </a:xfrm>
            <a:prstGeom prst="uturnArrow">
              <a:avLst>
                <a:gd name="adj1" fmla="val 37244"/>
                <a:gd name="adj2" fmla="val 18622"/>
                <a:gd name="adj3" fmla="val 20252"/>
                <a:gd name="adj4" fmla="val 52602"/>
                <a:gd name="adj5" fmla="val 9683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a:solidFill>
                  <a:schemeClr val="tx1"/>
                </a:solidFill>
              </a:endParaRPr>
            </a:p>
          </p:txBody>
        </p:sp>
        <p:grpSp>
          <p:nvGrpSpPr>
            <p:cNvPr id="334" name="Group 333">
              <a:extLst>
                <a:ext uri="{FF2B5EF4-FFF2-40B4-BE49-F238E27FC236}">
                  <a16:creationId xmlns:a16="http://schemas.microsoft.com/office/drawing/2014/main" id="{0D5C2896-7757-45F6-BBF9-AE09B7784B24}"/>
                </a:ext>
              </a:extLst>
            </p:cNvPr>
            <p:cNvGrpSpPr/>
            <p:nvPr/>
          </p:nvGrpSpPr>
          <p:grpSpPr>
            <a:xfrm>
              <a:off x="5895643" y="2741538"/>
              <a:ext cx="620238" cy="620238"/>
              <a:chOff x="5668055" y="2597263"/>
              <a:chExt cx="620238" cy="620238"/>
            </a:xfrm>
          </p:grpSpPr>
          <p:sp>
            <p:nvSpPr>
              <p:cNvPr id="218" name="Oval 217" title="Circle Background">
                <a:extLst>
                  <a:ext uri="{FF2B5EF4-FFF2-40B4-BE49-F238E27FC236}">
                    <a16:creationId xmlns:a16="http://schemas.microsoft.com/office/drawing/2014/main" id="{657CEE0F-82C8-41D2-BD4B-D953994D0BA3}"/>
                  </a:ext>
                </a:extLst>
              </p:cNvPr>
              <p:cNvSpPr/>
              <p:nvPr/>
            </p:nvSpPr>
            <p:spPr>
              <a:xfrm>
                <a:off x="5668055" y="2597263"/>
                <a:ext cx="620238" cy="620238"/>
              </a:xfrm>
              <a:prstGeom prst="ellips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grpSp>
            <p:nvGrpSpPr>
              <p:cNvPr id="147" name="Group 146">
                <a:extLst>
                  <a:ext uri="{FF2B5EF4-FFF2-40B4-BE49-F238E27FC236}">
                    <a16:creationId xmlns:a16="http://schemas.microsoft.com/office/drawing/2014/main" id="{32540A0D-5738-4A3D-AFD5-CEB32117979E}"/>
                  </a:ext>
                </a:extLst>
              </p:cNvPr>
              <p:cNvGrpSpPr/>
              <p:nvPr/>
            </p:nvGrpSpPr>
            <p:grpSpPr>
              <a:xfrm>
                <a:off x="5747206" y="2648809"/>
                <a:ext cx="467698" cy="470077"/>
                <a:chOff x="4140498" y="4116191"/>
                <a:chExt cx="398973" cy="401002"/>
              </a:xfrm>
            </p:grpSpPr>
            <p:sp>
              <p:nvSpPr>
                <p:cNvPr id="91" name="Freeform: Shape 90">
                  <a:extLst>
                    <a:ext uri="{FF2B5EF4-FFF2-40B4-BE49-F238E27FC236}">
                      <a16:creationId xmlns:a16="http://schemas.microsoft.com/office/drawing/2014/main" id="{2E259611-98B9-478C-87A0-DBD7F9191037}"/>
                    </a:ext>
                  </a:extLst>
                </p:cNvPr>
                <p:cNvSpPr/>
                <p:nvPr/>
              </p:nvSpPr>
              <p:spPr>
                <a:xfrm>
                  <a:off x="4491019" y="4507668"/>
                  <a:ext cx="9525" cy="9525"/>
                </a:xfrm>
                <a:custGeom>
                  <a:avLst/>
                  <a:gdLst>
                    <a:gd name="connsiteX0" fmla="*/ 0 w 9525"/>
                    <a:gd name="connsiteY0" fmla="*/ 0 h 9525"/>
                    <a:gd name="connsiteX1" fmla="*/ 12382 w 9525"/>
                    <a:gd name="connsiteY1" fmla="*/ 0 h 9525"/>
                    <a:gd name="connsiteX2" fmla="*/ 12382 w 9525"/>
                    <a:gd name="connsiteY2" fmla="*/ 12382 h 9525"/>
                    <a:gd name="connsiteX3" fmla="*/ 0 w 9525"/>
                    <a:gd name="connsiteY3" fmla="*/ 12382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lnTo>
                        <a:pt x="12382" y="0"/>
                      </a:lnTo>
                      <a:lnTo>
                        <a:pt x="12382" y="12382"/>
                      </a:lnTo>
                      <a:lnTo>
                        <a:pt x="0" y="12382"/>
                      </a:lnTo>
                      <a:close/>
                    </a:path>
                  </a:pathLst>
                </a:custGeom>
                <a:solidFill>
                  <a:schemeClr val="bg1"/>
                </a:solidFill>
                <a:ln w="9525" cap="flat">
                  <a:noFill/>
                  <a:prstDash val="solid"/>
                  <a:miter/>
                </a:ln>
              </p:spPr>
              <p:txBody>
                <a:bodyPr rtlCol="0" anchor="ctr"/>
                <a:lstStyle/>
                <a:p>
                  <a:endParaRPr lang="en-AU" sz="3200"/>
                </a:p>
              </p:txBody>
            </p:sp>
            <p:sp>
              <p:nvSpPr>
                <p:cNvPr id="92" name="Freeform: Shape 91">
                  <a:extLst>
                    <a:ext uri="{FF2B5EF4-FFF2-40B4-BE49-F238E27FC236}">
                      <a16:creationId xmlns:a16="http://schemas.microsoft.com/office/drawing/2014/main" id="{305A14E7-EA9E-42F6-B60F-F51E60165742}"/>
                    </a:ext>
                  </a:extLst>
                </p:cNvPr>
                <p:cNvSpPr/>
                <p:nvPr/>
              </p:nvSpPr>
              <p:spPr>
                <a:xfrm>
                  <a:off x="4445299" y="4507668"/>
                  <a:ext cx="9525" cy="9525"/>
                </a:xfrm>
                <a:custGeom>
                  <a:avLst/>
                  <a:gdLst>
                    <a:gd name="connsiteX0" fmla="*/ 0 w 9525"/>
                    <a:gd name="connsiteY0" fmla="*/ 0 h 9525"/>
                    <a:gd name="connsiteX1" fmla="*/ 12382 w 9525"/>
                    <a:gd name="connsiteY1" fmla="*/ 0 h 9525"/>
                    <a:gd name="connsiteX2" fmla="*/ 12382 w 9525"/>
                    <a:gd name="connsiteY2" fmla="*/ 12382 h 9525"/>
                    <a:gd name="connsiteX3" fmla="*/ 0 w 9525"/>
                    <a:gd name="connsiteY3" fmla="*/ 12382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lnTo>
                        <a:pt x="12382" y="0"/>
                      </a:lnTo>
                      <a:lnTo>
                        <a:pt x="12382" y="12382"/>
                      </a:lnTo>
                      <a:lnTo>
                        <a:pt x="0" y="12382"/>
                      </a:lnTo>
                      <a:close/>
                    </a:path>
                  </a:pathLst>
                </a:custGeom>
                <a:solidFill>
                  <a:schemeClr val="bg1"/>
                </a:solidFill>
                <a:ln w="9525" cap="flat">
                  <a:noFill/>
                  <a:prstDash val="solid"/>
                  <a:miter/>
                </a:ln>
              </p:spPr>
              <p:txBody>
                <a:bodyPr rtlCol="0" anchor="ctr"/>
                <a:lstStyle/>
                <a:p>
                  <a:endParaRPr lang="en-AU" sz="3200"/>
                </a:p>
              </p:txBody>
            </p:sp>
            <p:sp>
              <p:nvSpPr>
                <p:cNvPr id="95" name="Freeform: Shape 94">
                  <a:extLst>
                    <a:ext uri="{FF2B5EF4-FFF2-40B4-BE49-F238E27FC236}">
                      <a16:creationId xmlns:a16="http://schemas.microsoft.com/office/drawing/2014/main" id="{C94B8971-36EF-435D-BA47-93324BB71610}"/>
                    </a:ext>
                  </a:extLst>
                </p:cNvPr>
                <p:cNvSpPr/>
                <p:nvPr/>
              </p:nvSpPr>
              <p:spPr>
                <a:xfrm>
                  <a:off x="4398627" y="4507668"/>
                  <a:ext cx="9525" cy="9525"/>
                </a:xfrm>
                <a:custGeom>
                  <a:avLst/>
                  <a:gdLst>
                    <a:gd name="connsiteX0" fmla="*/ 0 w 9525"/>
                    <a:gd name="connsiteY0" fmla="*/ 0 h 9525"/>
                    <a:gd name="connsiteX1" fmla="*/ 12383 w 9525"/>
                    <a:gd name="connsiteY1" fmla="*/ 0 h 9525"/>
                    <a:gd name="connsiteX2" fmla="*/ 12383 w 9525"/>
                    <a:gd name="connsiteY2" fmla="*/ 12382 h 9525"/>
                    <a:gd name="connsiteX3" fmla="*/ 0 w 9525"/>
                    <a:gd name="connsiteY3" fmla="*/ 12382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lnTo>
                        <a:pt x="12383" y="0"/>
                      </a:lnTo>
                      <a:lnTo>
                        <a:pt x="12383" y="12382"/>
                      </a:lnTo>
                      <a:lnTo>
                        <a:pt x="0" y="12382"/>
                      </a:lnTo>
                      <a:close/>
                    </a:path>
                  </a:pathLst>
                </a:custGeom>
                <a:solidFill>
                  <a:schemeClr val="bg1"/>
                </a:solidFill>
                <a:ln w="9525" cap="flat">
                  <a:noFill/>
                  <a:prstDash val="solid"/>
                  <a:miter/>
                </a:ln>
              </p:spPr>
              <p:txBody>
                <a:bodyPr rtlCol="0" anchor="ctr"/>
                <a:lstStyle/>
                <a:p>
                  <a:endParaRPr lang="en-AU" sz="3200"/>
                </a:p>
              </p:txBody>
            </p:sp>
            <p:sp>
              <p:nvSpPr>
                <p:cNvPr id="120" name="Freeform: Shape 119">
                  <a:extLst>
                    <a:ext uri="{FF2B5EF4-FFF2-40B4-BE49-F238E27FC236}">
                      <a16:creationId xmlns:a16="http://schemas.microsoft.com/office/drawing/2014/main" id="{A1884DE5-664A-4C6E-B1D6-2BAEA8CE2815}"/>
                    </a:ext>
                  </a:extLst>
                </p:cNvPr>
                <p:cNvSpPr/>
                <p:nvPr/>
              </p:nvSpPr>
              <p:spPr>
                <a:xfrm>
                  <a:off x="4352907" y="4507668"/>
                  <a:ext cx="9525" cy="9525"/>
                </a:xfrm>
                <a:custGeom>
                  <a:avLst/>
                  <a:gdLst>
                    <a:gd name="connsiteX0" fmla="*/ 0 w 9525"/>
                    <a:gd name="connsiteY0" fmla="*/ 0 h 9525"/>
                    <a:gd name="connsiteX1" fmla="*/ 12382 w 9525"/>
                    <a:gd name="connsiteY1" fmla="*/ 0 h 9525"/>
                    <a:gd name="connsiteX2" fmla="*/ 12382 w 9525"/>
                    <a:gd name="connsiteY2" fmla="*/ 12382 h 9525"/>
                    <a:gd name="connsiteX3" fmla="*/ 0 w 9525"/>
                    <a:gd name="connsiteY3" fmla="*/ 12382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lnTo>
                        <a:pt x="12382" y="0"/>
                      </a:lnTo>
                      <a:lnTo>
                        <a:pt x="12382" y="12382"/>
                      </a:lnTo>
                      <a:lnTo>
                        <a:pt x="0" y="12382"/>
                      </a:lnTo>
                      <a:close/>
                    </a:path>
                  </a:pathLst>
                </a:custGeom>
                <a:solidFill>
                  <a:schemeClr val="bg1"/>
                </a:solidFill>
                <a:ln w="9525" cap="flat">
                  <a:noFill/>
                  <a:prstDash val="solid"/>
                  <a:miter/>
                </a:ln>
              </p:spPr>
              <p:txBody>
                <a:bodyPr rtlCol="0" anchor="ctr"/>
                <a:lstStyle/>
                <a:p>
                  <a:endParaRPr lang="en-AU" sz="3200"/>
                </a:p>
              </p:txBody>
            </p:sp>
            <p:sp>
              <p:nvSpPr>
                <p:cNvPr id="121" name="Freeform: Shape 120">
                  <a:extLst>
                    <a:ext uri="{FF2B5EF4-FFF2-40B4-BE49-F238E27FC236}">
                      <a16:creationId xmlns:a16="http://schemas.microsoft.com/office/drawing/2014/main" id="{E84DA4BA-3EBA-45B8-A73F-919ED4E9E0D5}"/>
                    </a:ext>
                  </a:extLst>
                </p:cNvPr>
                <p:cNvSpPr/>
                <p:nvPr/>
              </p:nvSpPr>
              <p:spPr>
                <a:xfrm>
                  <a:off x="4306234" y="4507668"/>
                  <a:ext cx="9525" cy="9525"/>
                </a:xfrm>
                <a:custGeom>
                  <a:avLst/>
                  <a:gdLst>
                    <a:gd name="connsiteX0" fmla="*/ 0 w 9525"/>
                    <a:gd name="connsiteY0" fmla="*/ 0 h 9525"/>
                    <a:gd name="connsiteX1" fmla="*/ 12383 w 9525"/>
                    <a:gd name="connsiteY1" fmla="*/ 0 h 9525"/>
                    <a:gd name="connsiteX2" fmla="*/ 12383 w 9525"/>
                    <a:gd name="connsiteY2" fmla="*/ 12382 h 9525"/>
                    <a:gd name="connsiteX3" fmla="*/ 0 w 9525"/>
                    <a:gd name="connsiteY3" fmla="*/ 12382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lnTo>
                        <a:pt x="12383" y="0"/>
                      </a:lnTo>
                      <a:lnTo>
                        <a:pt x="12383" y="12382"/>
                      </a:lnTo>
                      <a:lnTo>
                        <a:pt x="0" y="12382"/>
                      </a:lnTo>
                      <a:close/>
                    </a:path>
                  </a:pathLst>
                </a:custGeom>
                <a:solidFill>
                  <a:schemeClr val="bg1"/>
                </a:solidFill>
                <a:ln w="9525" cap="flat">
                  <a:noFill/>
                  <a:prstDash val="solid"/>
                  <a:miter/>
                </a:ln>
              </p:spPr>
              <p:txBody>
                <a:bodyPr rtlCol="0" anchor="ctr"/>
                <a:lstStyle/>
                <a:p>
                  <a:endParaRPr lang="en-AU" sz="3200"/>
                </a:p>
              </p:txBody>
            </p:sp>
            <p:sp>
              <p:nvSpPr>
                <p:cNvPr id="122" name="Freeform: Shape 121">
                  <a:extLst>
                    <a:ext uri="{FF2B5EF4-FFF2-40B4-BE49-F238E27FC236}">
                      <a16:creationId xmlns:a16="http://schemas.microsoft.com/office/drawing/2014/main" id="{FE3F0687-4E79-4860-8BDE-5397D74F01B9}"/>
                    </a:ext>
                  </a:extLst>
                </p:cNvPr>
                <p:cNvSpPr/>
                <p:nvPr/>
              </p:nvSpPr>
              <p:spPr>
                <a:xfrm>
                  <a:off x="4260514" y="4507668"/>
                  <a:ext cx="9525" cy="9525"/>
                </a:xfrm>
                <a:custGeom>
                  <a:avLst/>
                  <a:gdLst>
                    <a:gd name="connsiteX0" fmla="*/ 0 w 9525"/>
                    <a:gd name="connsiteY0" fmla="*/ 0 h 9525"/>
                    <a:gd name="connsiteX1" fmla="*/ 12382 w 9525"/>
                    <a:gd name="connsiteY1" fmla="*/ 0 h 9525"/>
                    <a:gd name="connsiteX2" fmla="*/ 12382 w 9525"/>
                    <a:gd name="connsiteY2" fmla="*/ 12382 h 9525"/>
                    <a:gd name="connsiteX3" fmla="*/ 0 w 9525"/>
                    <a:gd name="connsiteY3" fmla="*/ 12382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lnTo>
                        <a:pt x="12382" y="0"/>
                      </a:lnTo>
                      <a:lnTo>
                        <a:pt x="12382" y="12382"/>
                      </a:lnTo>
                      <a:lnTo>
                        <a:pt x="0" y="12382"/>
                      </a:lnTo>
                      <a:close/>
                    </a:path>
                  </a:pathLst>
                </a:custGeom>
                <a:solidFill>
                  <a:schemeClr val="bg1"/>
                </a:solidFill>
                <a:ln w="9525" cap="flat">
                  <a:noFill/>
                  <a:prstDash val="solid"/>
                  <a:miter/>
                </a:ln>
              </p:spPr>
              <p:txBody>
                <a:bodyPr rtlCol="0" anchor="ctr"/>
                <a:lstStyle/>
                <a:p>
                  <a:endParaRPr lang="en-AU" sz="3200"/>
                </a:p>
              </p:txBody>
            </p:sp>
            <p:sp>
              <p:nvSpPr>
                <p:cNvPr id="123" name="Freeform: Shape 122">
                  <a:extLst>
                    <a:ext uri="{FF2B5EF4-FFF2-40B4-BE49-F238E27FC236}">
                      <a16:creationId xmlns:a16="http://schemas.microsoft.com/office/drawing/2014/main" id="{0524356C-00C2-4036-ACBC-3EC000FBAE97}"/>
                    </a:ext>
                  </a:extLst>
                </p:cNvPr>
                <p:cNvSpPr/>
                <p:nvPr/>
              </p:nvSpPr>
              <p:spPr>
                <a:xfrm>
                  <a:off x="4213842" y="4507668"/>
                  <a:ext cx="9525" cy="9525"/>
                </a:xfrm>
                <a:custGeom>
                  <a:avLst/>
                  <a:gdLst>
                    <a:gd name="connsiteX0" fmla="*/ 0 w 9525"/>
                    <a:gd name="connsiteY0" fmla="*/ 0 h 9525"/>
                    <a:gd name="connsiteX1" fmla="*/ 12383 w 9525"/>
                    <a:gd name="connsiteY1" fmla="*/ 0 h 9525"/>
                    <a:gd name="connsiteX2" fmla="*/ 12383 w 9525"/>
                    <a:gd name="connsiteY2" fmla="*/ 12382 h 9525"/>
                    <a:gd name="connsiteX3" fmla="*/ 0 w 9525"/>
                    <a:gd name="connsiteY3" fmla="*/ 12382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lnTo>
                        <a:pt x="12383" y="0"/>
                      </a:lnTo>
                      <a:lnTo>
                        <a:pt x="12383" y="12382"/>
                      </a:lnTo>
                      <a:lnTo>
                        <a:pt x="0" y="12382"/>
                      </a:lnTo>
                      <a:close/>
                    </a:path>
                  </a:pathLst>
                </a:custGeom>
                <a:solidFill>
                  <a:schemeClr val="bg1"/>
                </a:solidFill>
                <a:ln w="9525" cap="flat">
                  <a:noFill/>
                  <a:prstDash val="solid"/>
                  <a:miter/>
                </a:ln>
              </p:spPr>
              <p:txBody>
                <a:bodyPr rtlCol="0" anchor="ctr"/>
                <a:lstStyle/>
                <a:p>
                  <a:endParaRPr lang="en-AU" sz="3200"/>
                </a:p>
              </p:txBody>
            </p:sp>
            <p:sp>
              <p:nvSpPr>
                <p:cNvPr id="124" name="Freeform: Shape 123">
                  <a:extLst>
                    <a:ext uri="{FF2B5EF4-FFF2-40B4-BE49-F238E27FC236}">
                      <a16:creationId xmlns:a16="http://schemas.microsoft.com/office/drawing/2014/main" id="{3AA46E4D-E7F7-40A4-BF21-9189FFFE16C7}"/>
                    </a:ext>
                  </a:extLst>
                </p:cNvPr>
                <p:cNvSpPr/>
                <p:nvPr/>
              </p:nvSpPr>
              <p:spPr>
                <a:xfrm>
                  <a:off x="4168122" y="4507668"/>
                  <a:ext cx="9525" cy="9525"/>
                </a:xfrm>
                <a:custGeom>
                  <a:avLst/>
                  <a:gdLst>
                    <a:gd name="connsiteX0" fmla="*/ 0 w 9525"/>
                    <a:gd name="connsiteY0" fmla="*/ 0 h 9525"/>
                    <a:gd name="connsiteX1" fmla="*/ 12383 w 9525"/>
                    <a:gd name="connsiteY1" fmla="*/ 0 h 9525"/>
                    <a:gd name="connsiteX2" fmla="*/ 12383 w 9525"/>
                    <a:gd name="connsiteY2" fmla="*/ 12382 h 9525"/>
                    <a:gd name="connsiteX3" fmla="*/ 0 w 9525"/>
                    <a:gd name="connsiteY3" fmla="*/ 12382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lnTo>
                        <a:pt x="12383" y="0"/>
                      </a:lnTo>
                      <a:lnTo>
                        <a:pt x="12383" y="12382"/>
                      </a:lnTo>
                      <a:lnTo>
                        <a:pt x="0" y="12382"/>
                      </a:lnTo>
                      <a:close/>
                    </a:path>
                  </a:pathLst>
                </a:custGeom>
                <a:solidFill>
                  <a:schemeClr val="bg1"/>
                </a:solidFill>
                <a:ln w="9525" cap="flat">
                  <a:noFill/>
                  <a:prstDash val="solid"/>
                  <a:miter/>
                </a:ln>
              </p:spPr>
              <p:txBody>
                <a:bodyPr rtlCol="0" anchor="ctr"/>
                <a:lstStyle/>
                <a:p>
                  <a:endParaRPr lang="en-AU" sz="3200"/>
                </a:p>
              </p:txBody>
            </p:sp>
            <p:sp>
              <p:nvSpPr>
                <p:cNvPr id="128" name="Freeform: Shape 127">
                  <a:extLst>
                    <a:ext uri="{FF2B5EF4-FFF2-40B4-BE49-F238E27FC236}">
                      <a16:creationId xmlns:a16="http://schemas.microsoft.com/office/drawing/2014/main" id="{EB3AC124-36CA-4CB5-B044-B3B897B5784E}"/>
                    </a:ext>
                  </a:extLst>
                </p:cNvPr>
                <p:cNvSpPr/>
                <p:nvPr/>
              </p:nvSpPr>
              <p:spPr>
                <a:xfrm>
                  <a:off x="4149071" y="4188327"/>
                  <a:ext cx="371475" cy="190500"/>
                </a:xfrm>
                <a:custGeom>
                  <a:avLst/>
                  <a:gdLst>
                    <a:gd name="connsiteX0" fmla="*/ 17145 w 371475"/>
                    <a:gd name="connsiteY0" fmla="*/ 193611 h 190500"/>
                    <a:gd name="connsiteX1" fmla="*/ 102870 w 371475"/>
                    <a:gd name="connsiteY1" fmla="*/ 108838 h 190500"/>
                    <a:gd name="connsiteX2" fmla="*/ 165735 w 371475"/>
                    <a:gd name="connsiteY2" fmla="*/ 143128 h 190500"/>
                    <a:gd name="connsiteX3" fmla="*/ 177165 w 371475"/>
                    <a:gd name="connsiteY3" fmla="*/ 141223 h 190500"/>
                    <a:gd name="connsiteX4" fmla="*/ 236220 w 371475"/>
                    <a:gd name="connsiteY4" fmla="*/ 75501 h 190500"/>
                    <a:gd name="connsiteX5" fmla="*/ 289560 w 371475"/>
                    <a:gd name="connsiteY5" fmla="*/ 106933 h 190500"/>
                    <a:gd name="connsiteX6" fmla="*/ 301943 w 371475"/>
                    <a:gd name="connsiteY6" fmla="*/ 105028 h 190500"/>
                    <a:gd name="connsiteX7" fmla="*/ 359093 w 371475"/>
                    <a:gd name="connsiteY7" fmla="*/ 33591 h 190500"/>
                    <a:gd name="connsiteX8" fmla="*/ 367665 w 371475"/>
                    <a:gd name="connsiteY8" fmla="*/ 40258 h 190500"/>
                    <a:gd name="connsiteX9" fmla="*/ 373380 w 371475"/>
                    <a:gd name="connsiteY9" fmla="*/ 36448 h 190500"/>
                    <a:gd name="connsiteX10" fmla="*/ 370523 w 371475"/>
                    <a:gd name="connsiteY10" fmla="*/ 3111 h 190500"/>
                    <a:gd name="connsiteX11" fmla="*/ 365760 w 371475"/>
                    <a:gd name="connsiteY11" fmla="*/ 253 h 190500"/>
                    <a:gd name="connsiteX12" fmla="*/ 332423 w 371475"/>
                    <a:gd name="connsiteY12" fmla="*/ 8826 h 190500"/>
                    <a:gd name="connsiteX13" fmla="*/ 331470 w 371475"/>
                    <a:gd name="connsiteY13" fmla="*/ 15493 h 190500"/>
                    <a:gd name="connsiteX14" fmla="*/ 342900 w 371475"/>
                    <a:gd name="connsiteY14" fmla="*/ 23113 h 190500"/>
                    <a:gd name="connsiteX15" fmla="*/ 292418 w 371475"/>
                    <a:gd name="connsiteY15" fmla="*/ 86931 h 190500"/>
                    <a:gd name="connsiteX16" fmla="*/ 239078 w 371475"/>
                    <a:gd name="connsiteY16" fmla="*/ 55498 h 190500"/>
                    <a:gd name="connsiteX17" fmla="*/ 226695 w 371475"/>
                    <a:gd name="connsiteY17" fmla="*/ 57403 h 190500"/>
                    <a:gd name="connsiteX18" fmla="*/ 167640 w 371475"/>
                    <a:gd name="connsiteY18" fmla="*/ 123126 h 190500"/>
                    <a:gd name="connsiteX19" fmla="*/ 104775 w 371475"/>
                    <a:gd name="connsiteY19" fmla="*/ 88836 h 190500"/>
                    <a:gd name="connsiteX20" fmla="*/ 93345 w 371475"/>
                    <a:gd name="connsiteY20" fmla="*/ 90741 h 190500"/>
                    <a:gd name="connsiteX21" fmla="*/ 2858 w 371475"/>
                    <a:gd name="connsiteY21" fmla="*/ 180276 h 190500"/>
                    <a:gd name="connsiteX22" fmla="*/ 2858 w 371475"/>
                    <a:gd name="connsiteY22" fmla="*/ 193611 h 190500"/>
                    <a:gd name="connsiteX23" fmla="*/ 17145 w 371475"/>
                    <a:gd name="connsiteY23" fmla="*/ 193611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71475" h="190500">
                      <a:moveTo>
                        <a:pt x="17145" y="193611"/>
                      </a:moveTo>
                      <a:lnTo>
                        <a:pt x="102870" y="108838"/>
                      </a:lnTo>
                      <a:lnTo>
                        <a:pt x="165735" y="143128"/>
                      </a:lnTo>
                      <a:cubicBezTo>
                        <a:pt x="169545" y="145033"/>
                        <a:pt x="174308" y="144081"/>
                        <a:pt x="177165" y="141223"/>
                      </a:cubicBezTo>
                      <a:lnTo>
                        <a:pt x="236220" y="75501"/>
                      </a:lnTo>
                      <a:lnTo>
                        <a:pt x="289560" y="106933"/>
                      </a:lnTo>
                      <a:cubicBezTo>
                        <a:pt x="293370" y="109791"/>
                        <a:pt x="299085" y="108838"/>
                        <a:pt x="301943" y="105028"/>
                      </a:cubicBezTo>
                      <a:lnTo>
                        <a:pt x="359093" y="33591"/>
                      </a:lnTo>
                      <a:lnTo>
                        <a:pt x="367665" y="40258"/>
                      </a:lnTo>
                      <a:cubicBezTo>
                        <a:pt x="370523" y="42163"/>
                        <a:pt x="373380" y="40258"/>
                        <a:pt x="373380" y="36448"/>
                      </a:cubicBezTo>
                      <a:lnTo>
                        <a:pt x="370523" y="3111"/>
                      </a:lnTo>
                      <a:cubicBezTo>
                        <a:pt x="370523" y="1206"/>
                        <a:pt x="367665" y="-699"/>
                        <a:pt x="365760" y="253"/>
                      </a:cubicBezTo>
                      <a:lnTo>
                        <a:pt x="332423" y="8826"/>
                      </a:lnTo>
                      <a:cubicBezTo>
                        <a:pt x="329565" y="9778"/>
                        <a:pt x="328613" y="13588"/>
                        <a:pt x="331470" y="15493"/>
                      </a:cubicBezTo>
                      <a:lnTo>
                        <a:pt x="342900" y="23113"/>
                      </a:lnTo>
                      <a:lnTo>
                        <a:pt x="292418" y="86931"/>
                      </a:lnTo>
                      <a:lnTo>
                        <a:pt x="239078" y="55498"/>
                      </a:lnTo>
                      <a:cubicBezTo>
                        <a:pt x="235268" y="53593"/>
                        <a:pt x="230505" y="53593"/>
                        <a:pt x="226695" y="57403"/>
                      </a:cubicBezTo>
                      <a:lnTo>
                        <a:pt x="167640" y="123126"/>
                      </a:lnTo>
                      <a:lnTo>
                        <a:pt x="104775" y="88836"/>
                      </a:lnTo>
                      <a:cubicBezTo>
                        <a:pt x="100965" y="86931"/>
                        <a:pt x="96202" y="87883"/>
                        <a:pt x="93345" y="90741"/>
                      </a:cubicBezTo>
                      <a:lnTo>
                        <a:pt x="2858" y="180276"/>
                      </a:lnTo>
                      <a:cubicBezTo>
                        <a:pt x="-953" y="184086"/>
                        <a:pt x="-953" y="189801"/>
                        <a:pt x="2858" y="193611"/>
                      </a:cubicBezTo>
                      <a:cubicBezTo>
                        <a:pt x="7620" y="197421"/>
                        <a:pt x="13335" y="197421"/>
                        <a:pt x="17145" y="193611"/>
                      </a:cubicBezTo>
                      <a:close/>
                    </a:path>
                  </a:pathLst>
                </a:custGeom>
                <a:solidFill>
                  <a:schemeClr val="bg1"/>
                </a:solidFill>
                <a:ln w="9525" cap="flat">
                  <a:noFill/>
                  <a:prstDash val="solid"/>
                  <a:miter/>
                </a:ln>
              </p:spPr>
              <p:txBody>
                <a:bodyPr rtlCol="0" anchor="ctr"/>
                <a:lstStyle/>
                <a:p>
                  <a:endParaRPr lang="en-AU" sz="3200"/>
                </a:p>
              </p:txBody>
            </p:sp>
            <p:sp>
              <p:nvSpPr>
                <p:cNvPr id="129" name="Freeform: Shape 128">
                  <a:extLst>
                    <a:ext uri="{FF2B5EF4-FFF2-40B4-BE49-F238E27FC236}">
                      <a16:creationId xmlns:a16="http://schemas.microsoft.com/office/drawing/2014/main" id="{DB99F04A-D3D5-44AD-92C2-175EE53EAF33}"/>
                    </a:ext>
                  </a:extLst>
                </p:cNvPr>
                <p:cNvSpPr/>
                <p:nvPr/>
              </p:nvSpPr>
              <p:spPr>
                <a:xfrm>
                  <a:off x="4207174" y="4131431"/>
                  <a:ext cx="66675" cy="104775"/>
                </a:xfrm>
                <a:custGeom>
                  <a:avLst/>
                  <a:gdLst>
                    <a:gd name="connsiteX0" fmla="*/ 24765 w 66675"/>
                    <a:gd name="connsiteY0" fmla="*/ 72390 h 104775"/>
                    <a:gd name="connsiteX1" fmla="*/ 37148 w 66675"/>
                    <a:gd name="connsiteY1" fmla="*/ 110490 h 104775"/>
                    <a:gd name="connsiteX2" fmla="*/ 49530 w 66675"/>
                    <a:gd name="connsiteY2" fmla="*/ 72390 h 104775"/>
                    <a:gd name="connsiteX3" fmla="*/ 74295 w 66675"/>
                    <a:gd name="connsiteY3" fmla="*/ 37147 h 104775"/>
                    <a:gd name="connsiteX4" fmla="*/ 37148 w 66675"/>
                    <a:gd name="connsiteY4" fmla="*/ 0 h 104775"/>
                    <a:gd name="connsiteX5" fmla="*/ 0 w 66675"/>
                    <a:gd name="connsiteY5" fmla="*/ 37147 h 104775"/>
                    <a:gd name="connsiteX6" fmla="*/ 24765 w 66675"/>
                    <a:gd name="connsiteY6" fmla="*/ 72390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5" h="104775">
                      <a:moveTo>
                        <a:pt x="24765" y="72390"/>
                      </a:moveTo>
                      <a:lnTo>
                        <a:pt x="37148" y="110490"/>
                      </a:lnTo>
                      <a:lnTo>
                        <a:pt x="49530" y="72390"/>
                      </a:lnTo>
                      <a:cubicBezTo>
                        <a:pt x="63818" y="66675"/>
                        <a:pt x="74295" y="53340"/>
                        <a:pt x="74295" y="37147"/>
                      </a:cubicBezTo>
                      <a:cubicBezTo>
                        <a:pt x="74295" y="16192"/>
                        <a:pt x="57150" y="0"/>
                        <a:pt x="37148" y="0"/>
                      </a:cubicBezTo>
                      <a:cubicBezTo>
                        <a:pt x="16192" y="0"/>
                        <a:pt x="0" y="17145"/>
                        <a:pt x="0" y="37147"/>
                      </a:cubicBezTo>
                      <a:cubicBezTo>
                        <a:pt x="952" y="53340"/>
                        <a:pt x="10477" y="67627"/>
                        <a:pt x="24765" y="72390"/>
                      </a:cubicBezTo>
                      <a:close/>
                    </a:path>
                  </a:pathLst>
                </a:custGeom>
                <a:solidFill>
                  <a:schemeClr val="bg1"/>
                </a:solidFill>
                <a:ln w="9525" cap="flat">
                  <a:noFill/>
                  <a:prstDash val="solid"/>
                  <a:miter/>
                </a:ln>
              </p:spPr>
              <p:txBody>
                <a:bodyPr rtlCol="0" anchor="ctr"/>
                <a:lstStyle/>
                <a:p>
                  <a:endParaRPr lang="en-AU" sz="3200"/>
                </a:p>
              </p:txBody>
            </p:sp>
            <p:sp>
              <p:nvSpPr>
                <p:cNvPr id="138" name="Freeform: Shape 137">
                  <a:extLst>
                    <a:ext uri="{FF2B5EF4-FFF2-40B4-BE49-F238E27FC236}">
                      <a16:creationId xmlns:a16="http://schemas.microsoft.com/office/drawing/2014/main" id="{2BCC2C65-839E-45B0-91C1-2FAC085D6A55}"/>
                    </a:ext>
                  </a:extLst>
                </p:cNvPr>
                <p:cNvSpPr/>
                <p:nvPr/>
              </p:nvSpPr>
              <p:spPr>
                <a:xfrm>
                  <a:off x="4339572" y="4116191"/>
                  <a:ext cx="66675" cy="104775"/>
                </a:xfrm>
                <a:custGeom>
                  <a:avLst/>
                  <a:gdLst>
                    <a:gd name="connsiteX0" fmla="*/ 24765 w 66675"/>
                    <a:gd name="connsiteY0" fmla="*/ 72390 h 104775"/>
                    <a:gd name="connsiteX1" fmla="*/ 37147 w 66675"/>
                    <a:gd name="connsiteY1" fmla="*/ 110490 h 104775"/>
                    <a:gd name="connsiteX2" fmla="*/ 49530 w 66675"/>
                    <a:gd name="connsiteY2" fmla="*/ 72390 h 104775"/>
                    <a:gd name="connsiteX3" fmla="*/ 74295 w 66675"/>
                    <a:gd name="connsiteY3" fmla="*/ 37147 h 104775"/>
                    <a:gd name="connsiteX4" fmla="*/ 37147 w 66675"/>
                    <a:gd name="connsiteY4" fmla="*/ 0 h 104775"/>
                    <a:gd name="connsiteX5" fmla="*/ 0 w 66675"/>
                    <a:gd name="connsiteY5" fmla="*/ 37147 h 104775"/>
                    <a:gd name="connsiteX6" fmla="*/ 24765 w 66675"/>
                    <a:gd name="connsiteY6" fmla="*/ 72390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5" h="104775">
                      <a:moveTo>
                        <a:pt x="24765" y="72390"/>
                      </a:moveTo>
                      <a:lnTo>
                        <a:pt x="37147" y="110490"/>
                      </a:lnTo>
                      <a:lnTo>
                        <a:pt x="49530" y="72390"/>
                      </a:lnTo>
                      <a:cubicBezTo>
                        <a:pt x="63818" y="66675"/>
                        <a:pt x="74295" y="53340"/>
                        <a:pt x="74295" y="37147"/>
                      </a:cubicBezTo>
                      <a:cubicBezTo>
                        <a:pt x="74295" y="16192"/>
                        <a:pt x="57150" y="0"/>
                        <a:pt x="37147" y="0"/>
                      </a:cubicBezTo>
                      <a:cubicBezTo>
                        <a:pt x="16192" y="0"/>
                        <a:pt x="0" y="17145"/>
                        <a:pt x="0" y="37147"/>
                      </a:cubicBezTo>
                      <a:cubicBezTo>
                        <a:pt x="0" y="53340"/>
                        <a:pt x="10477" y="66675"/>
                        <a:pt x="24765" y="72390"/>
                      </a:cubicBezTo>
                      <a:close/>
                    </a:path>
                  </a:pathLst>
                </a:custGeom>
                <a:solidFill>
                  <a:schemeClr val="bg1"/>
                </a:solidFill>
                <a:ln w="9525" cap="flat">
                  <a:noFill/>
                  <a:prstDash val="solid"/>
                  <a:miter/>
                </a:ln>
              </p:spPr>
              <p:txBody>
                <a:bodyPr rtlCol="0" anchor="ctr"/>
                <a:lstStyle/>
                <a:p>
                  <a:endParaRPr lang="en-AU" sz="3200"/>
                </a:p>
              </p:txBody>
            </p:sp>
            <p:sp>
              <p:nvSpPr>
                <p:cNvPr id="139" name="Freeform: Shape 138">
                  <a:extLst>
                    <a:ext uri="{FF2B5EF4-FFF2-40B4-BE49-F238E27FC236}">
                      <a16:creationId xmlns:a16="http://schemas.microsoft.com/office/drawing/2014/main" id="{EE59585D-322E-42D7-8087-8CC46CBABB3E}"/>
                    </a:ext>
                  </a:extLst>
                </p:cNvPr>
                <p:cNvSpPr/>
                <p:nvPr/>
              </p:nvSpPr>
              <p:spPr>
                <a:xfrm>
                  <a:off x="4272897" y="4369079"/>
                  <a:ext cx="85725" cy="66675"/>
                </a:xfrm>
                <a:custGeom>
                  <a:avLst/>
                  <a:gdLst>
                    <a:gd name="connsiteX0" fmla="*/ 61913 w 85725"/>
                    <a:gd name="connsiteY0" fmla="*/ 21431 h 66675"/>
                    <a:gd name="connsiteX1" fmla="*/ 49530 w 85725"/>
                    <a:gd name="connsiteY1" fmla="*/ 1429 h 66675"/>
                    <a:gd name="connsiteX2" fmla="*/ 42863 w 85725"/>
                    <a:gd name="connsiteY2" fmla="*/ 1429 h 66675"/>
                    <a:gd name="connsiteX3" fmla="*/ 30480 w 85725"/>
                    <a:gd name="connsiteY3" fmla="*/ 21431 h 66675"/>
                    <a:gd name="connsiteX4" fmla="*/ 11430 w 85725"/>
                    <a:gd name="connsiteY4" fmla="*/ 21431 h 66675"/>
                    <a:gd name="connsiteX5" fmla="*/ 0 w 85725"/>
                    <a:gd name="connsiteY5" fmla="*/ 32861 h 66675"/>
                    <a:gd name="connsiteX6" fmla="*/ 0 w 85725"/>
                    <a:gd name="connsiteY6" fmla="*/ 64294 h 66675"/>
                    <a:gd name="connsiteX7" fmla="*/ 11430 w 85725"/>
                    <a:gd name="connsiteY7" fmla="*/ 75724 h 66675"/>
                    <a:gd name="connsiteX8" fmla="*/ 80963 w 85725"/>
                    <a:gd name="connsiteY8" fmla="*/ 75724 h 66675"/>
                    <a:gd name="connsiteX9" fmla="*/ 92392 w 85725"/>
                    <a:gd name="connsiteY9" fmla="*/ 64294 h 66675"/>
                    <a:gd name="connsiteX10" fmla="*/ 92392 w 85725"/>
                    <a:gd name="connsiteY10" fmla="*/ 32861 h 66675"/>
                    <a:gd name="connsiteX11" fmla="*/ 80963 w 85725"/>
                    <a:gd name="connsiteY11" fmla="*/ 21431 h 66675"/>
                    <a:gd name="connsiteX12" fmla="*/ 61913 w 85725"/>
                    <a:gd name="connsiteY12" fmla="*/ 21431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725" h="66675">
                      <a:moveTo>
                        <a:pt x="61913" y="21431"/>
                      </a:moveTo>
                      <a:lnTo>
                        <a:pt x="49530" y="1429"/>
                      </a:lnTo>
                      <a:cubicBezTo>
                        <a:pt x="47625" y="-476"/>
                        <a:pt x="44767" y="-476"/>
                        <a:pt x="42863" y="1429"/>
                      </a:cubicBezTo>
                      <a:lnTo>
                        <a:pt x="30480" y="21431"/>
                      </a:lnTo>
                      <a:lnTo>
                        <a:pt x="11430" y="21431"/>
                      </a:lnTo>
                      <a:cubicBezTo>
                        <a:pt x="4763" y="21431"/>
                        <a:pt x="0" y="26194"/>
                        <a:pt x="0" y="32861"/>
                      </a:cubicBezTo>
                      <a:lnTo>
                        <a:pt x="0" y="64294"/>
                      </a:lnTo>
                      <a:cubicBezTo>
                        <a:pt x="0" y="70961"/>
                        <a:pt x="4763" y="75724"/>
                        <a:pt x="11430" y="75724"/>
                      </a:cubicBezTo>
                      <a:lnTo>
                        <a:pt x="80963" y="75724"/>
                      </a:lnTo>
                      <a:cubicBezTo>
                        <a:pt x="87630" y="75724"/>
                        <a:pt x="92392" y="70961"/>
                        <a:pt x="92392" y="64294"/>
                      </a:cubicBezTo>
                      <a:lnTo>
                        <a:pt x="92392" y="32861"/>
                      </a:lnTo>
                      <a:cubicBezTo>
                        <a:pt x="92392" y="26194"/>
                        <a:pt x="87630" y="21431"/>
                        <a:pt x="80963" y="21431"/>
                      </a:cubicBezTo>
                      <a:lnTo>
                        <a:pt x="61913" y="21431"/>
                      </a:lnTo>
                      <a:close/>
                    </a:path>
                  </a:pathLst>
                </a:custGeom>
                <a:solidFill>
                  <a:schemeClr val="bg1"/>
                </a:solidFill>
                <a:ln w="9525" cap="flat">
                  <a:noFill/>
                  <a:prstDash val="solid"/>
                  <a:miter/>
                </a:ln>
              </p:spPr>
              <p:txBody>
                <a:bodyPr rtlCol="0" anchor="ctr"/>
                <a:lstStyle/>
                <a:p>
                  <a:endParaRPr lang="en-AU" sz="3200"/>
                </a:p>
              </p:txBody>
            </p:sp>
            <p:sp>
              <p:nvSpPr>
                <p:cNvPr id="140" name="Freeform: Shape 139">
                  <a:extLst>
                    <a:ext uri="{FF2B5EF4-FFF2-40B4-BE49-F238E27FC236}">
                      <a16:creationId xmlns:a16="http://schemas.microsoft.com/office/drawing/2014/main" id="{C3FDE0AC-2B06-47EE-AA3A-16A8C71FA43A}"/>
                    </a:ext>
                  </a:extLst>
                </p:cNvPr>
                <p:cNvSpPr/>
                <p:nvPr/>
              </p:nvSpPr>
              <p:spPr>
                <a:xfrm>
                  <a:off x="4398627" y="4317644"/>
                  <a:ext cx="85725" cy="66675"/>
                </a:xfrm>
                <a:custGeom>
                  <a:avLst/>
                  <a:gdLst>
                    <a:gd name="connsiteX0" fmla="*/ 61913 w 85725"/>
                    <a:gd name="connsiteY0" fmla="*/ 21431 h 66675"/>
                    <a:gd name="connsiteX1" fmla="*/ 49530 w 85725"/>
                    <a:gd name="connsiteY1" fmla="*/ 1429 h 66675"/>
                    <a:gd name="connsiteX2" fmla="*/ 42863 w 85725"/>
                    <a:gd name="connsiteY2" fmla="*/ 1429 h 66675"/>
                    <a:gd name="connsiteX3" fmla="*/ 30480 w 85725"/>
                    <a:gd name="connsiteY3" fmla="*/ 21431 h 66675"/>
                    <a:gd name="connsiteX4" fmla="*/ 11430 w 85725"/>
                    <a:gd name="connsiteY4" fmla="*/ 21431 h 66675"/>
                    <a:gd name="connsiteX5" fmla="*/ 0 w 85725"/>
                    <a:gd name="connsiteY5" fmla="*/ 32861 h 66675"/>
                    <a:gd name="connsiteX6" fmla="*/ 0 w 85725"/>
                    <a:gd name="connsiteY6" fmla="*/ 64294 h 66675"/>
                    <a:gd name="connsiteX7" fmla="*/ 11430 w 85725"/>
                    <a:gd name="connsiteY7" fmla="*/ 75724 h 66675"/>
                    <a:gd name="connsiteX8" fmla="*/ 80963 w 85725"/>
                    <a:gd name="connsiteY8" fmla="*/ 75724 h 66675"/>
                    <a:gd name="connsiteX9" fmla="*/ 92392 w 85725"/>
                    <a:gd name="connsiteY9" fmla="*/ 64294 h 66675"/>
                    <a:gd name="connsiteX10" fmla="*/ 92392 w 85725"/>
                    <a:gd name="connsiteY10" fmla="*/ 32861 h 66675"/>
                    <a:gd name="connsiteX11" fmla="*/ 80963 w 85725"/>
                    <a:gd name="connsiteY11" fmla="*/ 21431 h 66675"/>
                    <a:gd name="connsiteX12" fmla="*/ 61913 w 85725"/>
                    <a:gd name="connsiteY12" fmla="*/ 21431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725" h="66675">
                      <a:moveTo>
                        <a:pt x="61913" y="21431"/>
                      </a:moveTo>
                      <a:lnTo>
                        <a:pt x="49530" y="1429"/>
                      </a:lnTo>
                      <a:cubicBezTo>
                        <a:pt x="47625" y="-476"/>
                        <a:pt x="44767" y="-476"/>
                        <a:pt x="42863" y="1429"/>
                      </a:cubicBezTo>
                      <a:lnTo>
                        <a:pt x="30480" y="21431"/>
                      </a:lnTo>
                      <a:lnTo>
                        <a:pt x="11430" y="21431"/>
                      </a:lnTo>
                      <a:cubicBezTo>
                        <a:pt x="4763" y="21431"/>
                        <a:pt x="0" y="26194"/>
                        <a:pt x="0" y="32861"/>
                      </a:cubicBezTo>
                      <a:lnTo>
                        <a:pt x="0" y="64294"/>
                      </a:lnTo>
                      <a:cubicBezTo>
                        <a:pt x="0" y="70961"/>
                        <a:pt x="4763" y="75724"/>
                        <a:pt x="11430" y="75724"/>
                      </a:cubicBezTo>
                      <a:lnTo>
                        <a:pt x="80963" y="75724"/>
                      </a:lnTo>
                      <a:cubicBezTo>
                        <a:pt x="87630" y="75724"/>
                        <a:pt x="92392" y="70961"/>
                        <a:pt x="92392" y="64294"/>
                      </a:cubicBezTo>
                      <a:lnTo>
                        <a:pt x="92392" y="32861"/>
                      </a:lnTo>
                      <a:cubicBezTo>
                        <a:pt x="92392" y="26194"/>
                        <a:pt x="87630" y="21431"/>
                        <a:pt x="80963" y="21431"/>
                      </a:cubicBezTo>
                      <a:lnTo>
                        <a:pt x="61913" y="21431"/>
                      </a:lnTo>
                      <a:close/>
                    </a:path>
                  </a:pathLst>
                </a:custGeom>
                <a:solidFill>
                  <a:schemeClr val="bg1"/>
                </a:solidFill>
                <a:ln w="9525" cap="flat">
                  <a:noFill/>
                  <a:prstDash val="solid"/>
                  <a:miter/>
                </a:ln>
              </p:spPr>
              <p:txBody>
                <a:bodyPr rtlCol="0" anchor="ctr"/>
                <a:lstStyle/>
                <a:p>
                  <a:endParaRPr lang="en-AU" sz="3200"/>
                </a:p>
              </p:txBody>
            </p:sp>
            <p:sp>
              <p:nvSpPr>
                <p:cNvPr id="144" name="Arrow: Right 143">
                  <a:extLst>
                    <a:ext uri="{FF2B5EF4-FFF2-40B4-BE49-F238E27FC236}">
                      <a16:creationId xmlns:a16="http://schemas.microsoft.com/office/drawing/2014/main" id="{8667F025-BA18-407B-88E7-1EE64636A783}"/>
                    </a:ext>
                  </a:extLst>
                </p:cNvPr>
                <p:cNvSpPr/>
                <p:nvPr/>
              </p:nvSpPr>
              <p:spPr>
                <a:xfrm>
                  <a:off x="4140498" y="4475558"/>
                  <a:ext cx="398973" cy="28800"/>
                </a:xfrm>
                <a:prstGeom prst="rightArrow">
                  <a:avLst>
                    <a:gd name="adj1" fmla="val 50000"/>
                    <a:gd name="adj2"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dirty="0">
                    <a:solidFill>
                      <a:schemeClr val="tx1"/>
                    </a:solidFill>
                  </a:endParaRPr>
                </a:p>
              </p:txBody>
            </p:sp>
          </p:grpSp>
        </p:grpSp>
      </p:grpSp>
      <p:grpSp>
        <p:nvGrpSpPr>
          <p:cNvPr id="13" name="Group 12">
            <a:extLst>
              <a:ext uri="{FF2B5EF4-FFF2-40B4-BE49-F238E27FC236}">
                <a16:creationId xmlns:a16="http://schemas.microsoft.com/office/drawing/2014/main" id="{83DD75B4-FE23-43D3-961E-574FF4881D62}"/>
              </a:ext>
            </a:extLst>
          </p:cNvPr>
          <p:cNvGrpSpPr/>
          <p:nvPr/>
        </p:nvGrpSpPr>
        <p:grpSpPr>
          <a:xfrm>
            <a:off x="5481588" y="1820959"/>
            <a:ext cx="3662412" cy="1732080"/>
            <a:chOff x="7011065" y="1508101"/>
            <a:chExt cx="4399419" cy="2080634"/>
          </a:xfrm>
        </p:grpSpPr>
        <p:sp>
          <p:nvSpPr>
            <p:cNvPr id="335" name="Arrow: U-Turn Milestone 2" title="Timeline Arrow">
              <a:extLst>
                <a:ext uri="{FF2B5EF4-FFF2-40B4-BE49-F238E27FC236}">
                  <a16:creationId xmlns:a16="http://schemas.microsoft.com/office/drawing/2014/main" id="{35A2873D-C505-405A-96C5-02C8BDD6EECF}"/>
                </a:ext>
              </a:extLst>
            </p:cNvPr>
            <p:cNvSpPr/>
            <p:nvPr/>
          </p:nvSpPr>
          <p:spPr>
            <a:xfrm>
              <a:off x="7022410" y="2316105"/>
              <a:ext cx="1024593" cy="1272629"/>
            </a:xfrm>
            <a:prstGeom prst="bentArrow">
              <a:avLst>
                <a:gd name="adj1" fmla="val 37650"/>
                <a:gd name="adj2" fmla="val 12012"/>
                <a:gd name="adj3" fmla="val 14464"/>
                <a:gd name="adj4" fmla="val 32629"/>
              </a:avLst>
            </a:prstGeom>
            <a:solidFill>
              <a:srgbClr val="B22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sp>
          <p:nvSpPr>
            <p:cNvPr id="301" name="Arrow: U-Turn Milestone 2" title="Timeline Arrow">
              <a:extLst>
                <a:ext uri="{FF2B5EF4-FFF2-40B4-BE49-F238E27FC236}">
                  <a16:creationId xmlns:a16="http://schemas.microsoft.com/office/drawing/2014/main" id="{09DEC90B-C5F8-4A54-B1E0-B266362CF942}"/>
                </a:ext>
              </a:extLst>
            </p:cNvPr>
            <p:cNvSpPr/>
            <p:nvPr/>
          </p:nvSpPr>
          <p:spPr>
            <a:xfrm>
              <a:off x="7022410" y="3042083"/>
              <a:ext cx="1028785" cy="546652"/>
            </a:xfrm>
            <a:prstGeom prst="bentArrow">
              <a:avLst>
                <a:gd name="adj1" fmla="val 51170"/>
                <a:gd name="adj2" fmla="val 22337"/>
                <a:gd name="adj3" fmla="val 25000"/>
                <a:gd name="adj4" fmla="val 58342"/>
              </a:avLst>
            </a:prstGeom>
            <a:solidFill>
              <a:srgbClr val="F682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sp>
          <p:nvSpPr>
            <p:cNvPr id="297" name="TextBox 296">
              <a:extLst>
                <a:ext uri="{FF2B5EF4-FFF2-40B4-BE49-F238E27FC236}">
                  <a16:creationId xmlns:a16="http://schemas.microsoft.com/office/drawing/2014/main" id="{50995383-8911-410F-A2F3-D6842CEF96CE}"/>
                </a:ext>
              </a:extLst>
            </p:cNvPr>
            <p:cNvSpPr txBox="1"/>
            <p:nvPr/>
          </p:nvSpPr>
          <p:spPr>
            <a:xfrm>
              <a:off x="8268356" y="1508101"/>
              <a:ext cx="1767840" cy="443655"/>
            </a:xfrm>
            <a:prstGeom prst="rect">
              <a:avLst/>
            </a:prstGeom>
            <a:noFill/>
          </p:spPr>
          <p:txBody>
            <a:bodyPr wrap="square" lIns="0" tIns="0" rIns="0" bIns="0" rtlCol="0">
              <a:spAutoFit/>
            </a:bodyPr>
            <a:lstStyle/>
            <a:p>
              <a:pPr algn="ctr"/>
              <a:r>
                <a:rPr lang="en-ZA" sz="2400" dirty="0"/>
                <a:t>Sharing</a:t>
              </a:r>
            </a:p>
          </p:txBody>
        </p:sp>
        <p:pic>
          <p:nvPicPr>
            <p:cNvPr id="304" name="Graphic 303">
              <a:extLst>
                <a:ext uri="{FF2B5EF4-FFF2-40B4-BE49-F238E27FC236}">
                  <a16:creationId xmlns:a16="http://schemas.microsoft.com/office/drawing/2014/main" id="{E57BB4B9-2E78-44B0-8513-55DE3E61D23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134517" y="2928724"/>
              <a:ext cx="273461" cy="427283"/>
            </a:xfrm>
            <a:prstGeom prst="rect">
              <a:avLst/>
            </a:prstGeom>
          </p:spPr>
        </p:pic>
        <p:cxnSp>
          <p:nvCxnSpPr>
            <p:cNvPr id="305" name="Connector Milestone 1" title="Connecter Line">
              <a:extLst>
                <a:ext uri="{FF2B5EF4-FFF2-40B4-BE49-F238E27FC236}">
                  <a16:creationId xmlns:a16="http://schemas.microsoft.com/office/drawing/2014/main" id="{A8D7CB08-1D7D-4FCA-AB57-64E9585ED640}"/>
                </a:ext>
              </a:extLst>
            </p:cNvPr>
            <p:cNvCxnSpPr>
              <a:cxnSpLocks/>
            </p:cNvCxnSpPr>
            <p:nvPr/>
          </p:nvCxnSpPr>
          <p:spPr>
            <a:xfrm>
              <a:off x="7011065" y="2126332"/>
              <a:ext cx="4217809" cy="0"/>
            </a:xfrm>
            <a:prstGeom prst="line">
              <a:avLst/>
            </a:prstGeom>
            <a:ln w="19050">
              <a:solidFill>
                <a:srgbClr val="F68212"/>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18" name="TextBox 317">
              <a:extLst>
                <a:ext uri="{FF2B5EF4-FFF2-40B4-BE49-F238E27FC236}">
                  <a16:creationId xmlns:a16="http://schemas.microsoft.com/office/drawing/2014/main" id="{8B535003-9E63-459F-8881-2259A9C989AC}"/>
                </a:ext>
              </a:extLst>
            </p:cNvPr>
            <p:cNvSpPr txBox="1"/>
            <p:nvPr/>
          </p:nvSpPr>
          <p:spPr>
            <a:xfrm>
              <a:off x="8473343" y="2932021"/>
              <a:ext cx="2937141" cy="443655"/>
            </a:xfrm>
            <a:prstGeom prst="rect">
              <a:avLst/>
            </a:prstGeom>
            <a:noFill/>
          </p:spPr>
          <p:txBody>
            <a:bodyPr wrap="square" lIns="0" tIns="0" rIns="0" bIns="0" rtlCol="0">
              <a:spAutoFit/>
            </a:bodyPr>
            <a:lstStyle/>
            <a:p>
              <a:r>
                <a:rPr lang="en-ZA" sz="2400" dirty="0"/>
                <a:t>Open access</a:t>
              </a:r>
            </a:p>
          </p:txBody>
        </p:sp>
        <p:grpSp>
          <p:nvGrpSpPr>
            <p:cNvPr id="1069" name="Group 1068">
              <a:extLst>
                <a:ext uri="{FF2B5EF4-FFF2-40B4-BE49-F238E27FC236}">
                  <a16:creationId xmlns:a16="http://schemas.microsoft.com/office/drawing/2014/main" id="{3A59FB5C-8888-44BF-B634-A1BD938DCF78}"/>
                </a:ext>
              </a:extLst>
            </p:cNvPr>
            <p:cNvGrpSpPr/>
            <p:nvPr/>
          </p:nvGrpSpPr>
          <p:grpSpPr>
            <a:xfrm>
              <a:off x="8089011" y="2235242"/>
              <a:ext cx="2916934" cy="457183"/>
              <a:chOff x="7387356" y="2779317"/>
              <a:chExt cx="2916934" cy="457183"/>
            </a:xfrm>
          </p:grpSpPr>
          <p:grpSp>
            <p:nvGrpSpPr>
              <p:cNvPr id="315" name="Graphic 307">
                <a:extLst>
                  <a:ext uri="{FF2B5EF4-FFF2-40B4-BE49-F238E27FC236}">
                    <a16:creationId xmlns:a16="http://schemas.microsoft.com/office/drawing/2014/main" id="{89472233-9DFC-45C2-908F-19DCE6048F17}"/>
                  </a:ext>
                </a:extLst>
              </p:cNvPr>
              <p:cNvGrpSpPr/>
              <p:nvPr/>
            </p:nvGrpSpPr>
            <p:grpSpPr>
              <a:xfrm>
                <a:off x="7387356" y="2779317"/>
                <a:ext cx="364471" cy="403063"/>
                <a:chOff x="8348202" y="2720344"/>
                <a:chExt cx="364471" cy="403063"/>
              </a:xfrm>
              <a:solidFill>
                <a:srgbClr val="B22600"/>
              </a:solidFill>
            </p:grpSpPr>
            <p:sp>
              <p:nvSpPr>
                <p:cNvPr id="316" name="Freeform: Shape 315">
                  <a:extLst>
                    <a:ext uri="{FF2B5EF4-FFF2-40B4-BE49-F238E27FC236}">
                      <a16:creationId xmlns:a16="http://schemas.microsoft.com/office/drawing/2014/main" id="{FF3266D8-2B95-4C92-917B-05E9089567A5}"/>
                    </a:ext>
                  </a:extLst>
                </p:cNvPr>
                <p:cNvSpPr/>
                <p:nvPr/>
              </p:nvSpPr>
              <p:spPr>
                <a:xfrm>
                  <a:off x="8348202" y="2720344"/>
                  <a:ext cx="364471" cy="403063"/>
                </a:xfrm>
                <a:custGeom>
                  <a:avLst/>
                  <a:gdLst>
                    <a:gd name="connsiteX0" fmla="*/ 348177 w 364471"/>
                    <a:gd name="connsiteY0" fmla="*/ 58637 h 403062"/>
                    <a:gd name="connsiteX1" fmla="*/ 194242 w 364471"/>
                    <a:gd name="connsiteY1" fmla="*/ 4181 h 403062"/>
                    <a:gd name="connsiteX2" fmla="*/ 170658 w 364471"/>
                    <a:gd name="connsiteY2" fmla="*/ 4181 h 403062"/>
                    <a:gd name="connsiteX3" fmla="*/ 16723 w 364471"/>
                    <a:gd name="connsiteY3" fmla="*/ 58637 h 403062"/>
                    <a:gd name="connsiteX4" fmla="*/ 0 w 364471"/>
                    <a:gd name="connsiteY4" fmla="*/ 77075 h 403062"/>
                    <a:gd name="connsiteX5" fmla="*/ 175375 w 364471"/>
                    <a:gd name="connsiteY5" fmla="*/ 405529 h 403062"/>
                    <a:gd name="connsiteX6" fmla="*/ 182665 w 364471"/>
                    <a:gd name="connsiteY6" fmla="*/ 407244 h 403062"/>
                    <a:gd name="connsiteX7" fmla="*/ 189954 w 364471"/>
                    <a:gd name="connsiteY7" fmla="*/ 405529 h 403062"/>
                    <a:gd name="connsiteX8" fmla="*/ 365329 w 364471"/>
                    <a:gd name="connsiteY8" fmla="*/ 77075 h 403062"/>
                    <a:gd name="connsiteX9" fmla="*/ 348177 w 364471"/>
                    <a:gd name="connsiteY9" fmla="*/ 58637 h 403062"/>
                    <a:gd name="connsiteX10" fmla="*/ 182236 w 364471"/>
                    <a:gd name="connsiteY10" fmla="*/ 291042 h 403062"/>
                    <a:gd name="connsiteX11" fmla="*/ 88760 w 364471"/>
                    <a:gd name="connsiteY11" fmla="*/ 197565 h 403062"/>
                    <a:gd name="connsiteX12" fmla="*/ 182236 w 364471"/>
                    <a:gd name="connsiteY12" fmla="*/ 104089 h 403062"/>
                    <a:gd name="connsiteX13" fmla="*/ 275712 w 364471"/>
                    <a:gd name="connsiteY13" fmla="*/ 197565 h 403062"/>
                    <a:gd name="connsiteX14" fmla="*/ 182236 w 364471"/>
                    <a:gd name="connsiteY14" fmla="*/ 291042 h 403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4471" h="403062">
                      <a:moveTo>
                        <a:pt x="348177" y="58637"/>
                      </a:moveTo>
                      <a:cubicBezTo>
                        <a:pt x="249985" y="49204"/>
                        <a:pt x="195099" y="5038"/>
                        <a:pt x="194242" y="4181"/>
                      </a:cubicBezTo>
                      <a:cubicBezTo>
                        <a:pt x="187381" y="-1394"/>
                        <a:pt x="177519" y="-1394"/>
                        <a:pt x="170658" y="4181"/>
                      </a:cubicBezTo>
                      <a:cubicBezTo>
                        <a:pt x="170230" y="4609"/>
                        <a:pt x="115345" y="49204"/>
                        <a:pt x="16723" y="58637"/>
                      </a:cubicBezTo>
                      <a:cubicBezTo>
                        <a:pt x="7289" y="59495"/>
                        <a:pt x="0" y="67642"/>
                        <a:pt x="0" y="77075"/>
                      </a:cubicBezTo>
                      <a:cubicBezTo>
                        <a:pt x="0" y="326631"/>
                        <a:pt x="168086" y="402527"/>
                        <a:pt x="175375" y="405529"/>
                      </a:cubicBezTo>
                      <a:cubicBezTo>
                        <a:pt x="177948" y="406386"/>
                        <a:pt x="180092" y="407244"/>
                        <a:pt x="182665" y="407244"/>
                      </a:cubicBezTo>
                      <a:cubicBezTo>
                        <a:pt x="185237" y="407244"/>
                        <a:pt x="187810" y="406815"/>
                        <a:pt x="189954" y="405529"/>
                      </a:cubicBezTo>
                      <a:cubicBezTo>
                        <a:pt x="197243" y="402527"/>
                        <a:pt x="365329" y="326631"/>
                        <a:pt x="365329" y="77075"/>
                      </a:cubicBezTo>
                      <a:cubicBezTo>
                        <a:pt x="364900" y="67642"/>
                        <a:pt x="357611" y="59495"/>
                        <a:pt x="348177" y="58637"/>
                      </a:cubicBezTo>
                      <a:close/>
                      <a:moveTo>
                        <a:pt x="182236" y="291042"/>
                      </a:moveTo>
                      <a:cubicBezTo>
                        <a:pt x="130352" y="291042"/>
                        <a:pt x="88760" y="249020"/>
                        <a:pt x="88760" y="197565"/>
                      </a:cubicBezTo>
                      <a:cubicBezTo>
                        <a:pt x="88760" y="146110"/>
                        <a:pt x="130352" y="104089"/>
                        <a:pt x="182236" y="104089"/>
                      </a:cubicBezTo>
                      <a:cubicBezTo>
                        <a:pt x="234119" y="104089"/>
                        <a:pt x="275712" y="146110"/>
                        <a:pt x="275712" y="197565"/>
                      </a:cubicBezTo>
                      <a:cubicBezTo>
                        <a:pt x="275712" y="249020"/>
                        <a:pt x="234119" y="291042"/>
                        <a:pt x="182236" y="291042"/>
                      </a:cubicBezTo>
                      <a:close/>
                    </a:path>
                  </a:pathLst>
                </a:custGeom>
                <a:solidFill>
                  <a:schemeClr val="accent6"/>
                </a:solidFill>
                <a:ln w="4286" cap="flat">
                  <a:noFill/>
                  <a:prstDash val="solid"/>
                  <a:miter/>
                </a:ln>
              </p:spPr>
              <p:txBody>
                <a:bodyPr rtlCol="0" anchor="ctr"/>
                <a:lstStyle/>
                <a:p>
                  <a:endParaRPr lang="en-AU" sz="3200"/>
                </a:p>
              </p:txBody>
            </p:sp>
            <p:sp>
              <p:nvSpPr>
                <p:cNvPr id="317" name="Freeform: Shape 316">
                  <a:extLst>
                    <a:ext uri="{FF2B5EF4-FFF2-40B4-BE49-F238E27FC236}">
                      <a16:creationId xmlns:a16="http://schemas.microsoft.com/office/drawing/2014/main" id="{2C185905-8035-49FE-9155-2AFDDD617A0C}"/>
                    </a:ext>
                  </a:extLst>
                </p:cNvPr>
                <p:cNvSpPr/>
                <p:nvPr/>
              </p:nvSpPr>
              <p:spPr>
                <a:xfrm>
                  <a:off x="8476303" y="2881300"/>
                  <a:ext cx="102910" cy="77182"/>
                </a:xfrm>
                <a:custGeom>
                  <a:avLst/>
                  <a:gdLst>
                    <a:gd name="connsiteX0" fmla="*/ 78147 w 102909"/>
                    <a:gd name="connsiteY0" fmla="*/ 4879 h 77182"/>
                    <a:gd name="connsiteX1" fmla="*/ 42557 w 102909"/>
                    <a:gd name="connsiteY1" fmla="*/ 40468 h 77182"/>
                    <a:gd name="connsiteX2" fmla="*/ 28407 w 102909"/>
                    <a:gd name="connsiteY2" fmla="*/ 26318 h 77182"/>
                    <a:gd name="connsiteX3" fmla="*/ 4824 w 102909"/>
                    <a:gd name="connsiteY3" fmla="*/ 26318 h 77182"/>
                    <a:gd name="connsiteX4" fmla="*/ 4824 w 102909"/>
                    <a:gd name="connsiteY4" fmla="*/ 49902 h 77182"/>
                    <a:gd name="connsiteX5" fmla="*/ 30551 w 102909"/>
                    <a:gd name="connsiteY5" fmla="*/ 75629 h 77182"/>
                    <a:gd name="connsiteX6" fmla="*/ 42557 w 102909"/>
                    <a:gd name="connsiteY6" fmla="*/ 80346 h 77182"/>
                    <a:gd name="connsiteX7" fmla="*/ 54564 w 102909"/>
                    <a:gd name="connsiteY7" fmla="*/ 75629 h 77182"/>
                    <a:gd name="connsiteX8" fmla="*/ 102159 w 102909"/>
                    <a:gd name="connsiteY8" fmla="*/ 28034 h 77182"/>
                    <a:gd name="connsiteX9" fmla="*/ 102159 w 102909"/>
                    <a:gd name="connsiteY9" fmla="*/ 4450 h 77182"/>
                    <a:gd name="connsiteX10" fmla="*/ 78147 w 102909"/>
                    <a:gd name="connsiteY10" fmla="*/ 4879 h 77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909" h="77182">
                      <a:moveTo>
                        <a:pt x="78147" y="4879"/>
                      </a:moveTo>
                      <a:lnTo>
                        <a:pt x="42557" y="40468"/>
                      </a:lnTo>
                      <a:lnTo>
                        <a:pt x="28407" y="26318"/>
                      </a:lnTo>
                      <a:cubicBezTo>
                        <a:pt x="21975" y="19887"/>
                        <a:pt x="11256" y="19887"/>
                        <a:pt x="4824" y="26318"/>
                      </a:cubicBezTo>
                      <a:cubicBezTo>
                        <a:pt x="-1608" y="32750"/>
                        <a:pt x="-1608" y="43470"/>
                        <a:pt x="4824" y="49902"/>
                      </a:cubicBezTo>
                      <a:lnTo>
                        <a:pt x="30551" y="75629"/>
                      </a:lnTo>
                      <a:cubicBezTo>
                        <a:pt x="33982" y="79060"/>
                        <a:pt x="38270" y="80346"/>
                        <a:pt x="42557" y="80346"/>
                      </a:cubicBezTo>
                      <a:cubicBezTo>
                        <a:pt x="46845" y="80346"/>
                        <a:pt x="51133" y="78631"/>
                        <a:pt x="54564" y="75629"/>
                      </a:cubicBezTo>
                      <a:lnTo>
                        <a:pt x="102159" y="28034"/>
                      </a:lnTo>
                      <a:cubicBezTo>
                        <a:pt x="108591" y="21602"/>
                        <a:pt x="108591" y="10882"/>
                        <a:pt x="102159" y="4450"/>
                      </a:cubicBezTo>
                      <a:cubicBezTo>
                        <a:pt x="95299" y="-1553"/>
                        <a:pt x="84579" y="-1553"/>
                        <a:pt x="78147" y="4879"/>
                      </a:cubicBezTo>
                      <a:close/>
                    </a:path>
                  </a:pathLst>
                </a:custGeom>
                <a:solidFill>
                  <a:schemeClr val="accent6"/>
                </a:solidFill>
                <a:ln w="4286" cap="flat">
                  <a:noFill/>
                  <a:prstDash val="solid"/>
                  <a:miter/>
                </a:ln>
              </p:spPr>
              <p:txBody>
                <a:bodyPr rtlCol="0" anchor="ctr"/>
                <a:lstStyle/>
                <a:p>
                  <a:endParaRPr lang="en-AU" sz="3200"/>
                </a:p>
              </p:txBody>
            </p:sp>
          </p:grpSp>
          <p:sp>
            <p:nvSpPr>
              <p:cNvPr id="319" name="TextBox 318">
                <a:extLst>
                  <a:ext uri="{FF2B5EF4-FFF2-40B4-BE49-F238E27FC236}">
                    <a16:creationId xmlns:a16="http://schemas.microsoft.com/office/drawing/2014/main" id="{C4CE51AE-5489-473D-981E-D3BA07D68C02}"/>
                  </a:ext>
                </a:extLst>
              </p:cNvPr>
              <p:cNvSpPr txBox="1"/>
              <p:nvPr/>
            </p:nvSpPr>
            <p:spPr>
              <a:xfrm>
                <a:off x="7771687" y="2792845"/>
                <a:ext cx="2532603" cy="443655"/>
              </a:xfrm>
              <a:prstGeom prst="rect">
                <a:avLst/>
              </a:prstGeom>
              <a:noFill/>
            </p:spPr>
            <p:txBody>
              <a:bodyPr wrap="square" lIns="0" tIns="0" rIns="0" bIns="0" rtlCol="0">
                <a:spAutoFit/>
              </a:bodyPr>
              <a:lstStyle/>
              <a:p>
                <a:r>
                  <a:rPr lang="en-ZA" sz="2400" dirty="0"/>
                  <a:t>Secure transfer</a:t>
                </a:r>
              </a:p>
            </p:txBody>
          </p:sp>
        </p:grpSp>
      </p:grpSp>
      <p:grpSp>
        <p:nvGrpSpPr>
          <p:cNvPr id="178" name="Group 177">
            <a:extLst>
              <a:ext uri="{FF2B5EF4-FFF2-40B4-BE49-F238E27FC236}">
                <a16:creationId xmlns:a16="http://schemas.microsoft.com/office/drawing/2014/main" id="{C7393E48-04B0-4F90-815C-90AA840E643D}"/>
              </a:ext>
            </a:extLst>
          </p:cNvPr>
          <p:cNvGrpSpPr/>
          <p:nvPr/>
        </p:nvGrpSpPr>
        <p:grpSpPr>
          <a:xfrm>
            <a:off x="1296596" y="3465077"/>
            <a:ext cx="4561819" cy="516334"/>
            <a:chOff x="1621290" y="3302151"/>
            <a:chExt cx="5479819" cy="620238"/>
          </a:xfrm>
        </p:grpSpPr>
        <p:grpSp>
          <p:nvGrpSpPr>
            <p:cNvPr id="177" name="Group 176">
              <a:extLst>
                <a:ext uri="{FF2B5EF4-FFF2-40B4-BE49-F238E27FC236}">
                  <a16:creationId xmlns:a16="http://schemas.microsoft.com/office/drawing/2014/main" id="{DD5D4C4F-5AF4-4FD5-8617-83BA5434288D}"/>
                </a:ext>
              </a:extLst>
            </p:cNvPr>
            <p:cNvGrpSpPr/>
            <p:nvPr/>
          </p:nvGrpSpPr>
          <p:grpSpPr>
            <a:xfrm>
              <a:off x="1932117" y="3375825"/>
              <a:ext cx="5168992" cy="443654"/>
              <a:chOff x="1932117" y="3375825"/>
              <a:chExt cx="5168992" cy="443654"/>
            </a:xfrm>
          </p:grpSpPr>
          <p:sp>
            <p:nvSpPr>
              <p:cNvPr id="8" name="Arrow: Right 7">
                <a:extLst>
                  <a:ext uri="{FF2B5EF4-FFF2-40B4-BE49-F238E27FC236}">
                    <a16:creationId xmlns:a16="http://schemas.microsoft.com/office/drawing/2014/main" id="{49C25F6B-6D44-43A4-A9CF-2A5D4D304E29}"/>
                  </a:ext>
                </a:extLst>
              </p:cNvPr>
              <p:cNvSpPr/>
              <p:nvPr/>
            </p:nvSpPr>
            <p:spPr>
              <a:xfrm>
                <a:off x="1932117" y="3393744"/>
                <a:ext cx="5168992" cy="407897"/>
              </a:xfrm>
              <a:prstGeom prst="rightArrow">
                <a:avLst>
                  <a:gd name="adj1" fmla="val 10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a:solidFill>
                    <a:schemeClr val="tx1"/>
                  </a:solidFill>
                </a:endParaRPr>
              </a:p>
            </p:txBody>
          </p:sp>
          <p:sp>
            <p:nvSpPr>
              <p:cNvPr id="96" name="TextBox 95">
                <a:extLst>
                  <a:ext uri="{FF2B5EF4-FFF2-40B4-BE49-F238E27FC236}">
                    <a16:creationId xmlns:a16="http://schemas.microsoft.com/office/drawing/2014/main" id="{6319191B-3A3D-4EAC-94F1-68A1CD3E42F5}"/>
                  </a:ext>
                </a:extLst>
              </p:cNvPr>
              <p:cNvSpPr txBox="1"/>
              <p:nvPr/>
            </p:nvSpPr>
            <p:spPr>
              <a:xfrm>
                <a:off x="2392626" y="3375825"/>
                <a:ext cx="2990198" cy="443654"/>
              </a:xfrm>
              <a:prstGeom prst="rect">
                <a:avLst/>
              </a:prstGeom>
              <a:noFill/>
            </p:spPr>
            <p:txBody>
              <a:bodyPr wrap="square" lIns="0" tIns="0" rIns="0" bIns="0" rtlCol="0">
                <a:spAutoFit/>
              </a:bodyPr>
              <a:lstStyle/>
              <a:p>
                <a:r>
                  <a:rPr lang="en-ZA" sz="2400" dirty="0"/>
                  <a:t>Working Storage</a:t>
                </a:r>
              </a:p>
            </p:txBody>
          </p:sp>
        </p:grpSp>
        <p:sp>
          <p:nvSpPr>
            <p:cNvPr id="125" name="Oval 124" title="Circle Background">
              <a:extLst>
                <a:ext uri="{FF2B5EF4-FFF2-40B4-BE49-F238E27FC236}">
                  <a16:creationId xmlns:a16="http://schemas.microsoft.com/office/drawing/2014/main" id="{8C1FECA6-7433-4B91-956D-499A050AF6E5}"/>
                </a:ext>
              </a:extLst>
            </p:cNvPr>
            <p:cNvSpPr/>
            <p:nvPr/>
          </p:nvSpPr>
          <p:spPr>
            <a:xfrm>
              <a:off x="1621290" y="3302151"/>
              <a:ext cx="620238" cy="620238"/>
            </a:xfrm>
            <a:prstGeom prst="ellips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grpSp>
          <p:nvGrpSpPr>
            <p:cNvPr id="24" name="Group 23">
              <a:extLst>
                <a:ext uri="{FF2B5EF4-FFF2-40B4-BE49-F238E27FC236}">
                  <a16:creationId xmlns:a16="http://schemas.microsoft.com/office/drawing/2014/main" id="{C38D41F6-1376-4E96-8891-8865BE46D3D4}"/>
                </a:ext>
              </a:extLst>
            </p:cNvPr>
            <p:cNvGrpSpPr/>
            <p:nvPr/>
          </p:nvGrpSpPr>
          <p:grpSpPr>
            <a:xfrm>
              <a:off x="1681509" y="3365402"/>
              <a:ext cx="490884" cy="490884"/>
              <a:chOff x="1670532" y="3355795"/>
              <a:chExt cx="490884" cy="490884"/>
            </a:xfrm>
          </p:grpSpPr>
          <p:sp>
            <p:nvSpPr>
              <p:cNvPr id="19" name="Freeform: Shape 18">
                <a:extLst>
                  <a:ext uri="{FF2B5EF4-FFF2-40B4-BE49-F238E27FC236}">
                    <a16:creationId xmlns:a16="http://schemas.microsoft.com/office/drawing/2014/main" id="{214F35DA-6117-48EE-81FC-71E3D3B27696}"/>
                  </a:ext>
                </a:extLst>
              </p:cNvPr>
              <p:cNvSpPr/>
              <p:nvPr/>
            </p:nvSpPr>
            <p:spPr>
              <a:xfrm>
                <a:off x="1670532" y="3355795"/>
                <a:ext cx="490884" cy="490884"/>
              </a:xfrm>
              <a:custGeom>
                <a:avLst/>
                <a:gdLst>
                  <a:gd name="connsiteX0" fmla="*/ 482703 w 490884"/>
                  <a:gd name="connsiteY0" fmla="*/ 204903 h 490884"/>
                  <a:gd name="connsiteX1" fmla="*/ 424976 w 490884"/>
                  <a:gd name="connsiteY1" fmla="*/ 147158 h 490884"/>
                  <a:gd name="connsiteX2" fmla="*/ 441870 w 490884"/>
                  <a:gd name="connsiteY2" fmla="*/ 106358 h 490884"/>
                  <a:gd name="connsiteX3" fmla="*/ 441870 w 490884"/>
                  <a:gd name="connsiteY3" fmla="*/ 94790 h 490884"/>
                  <a:gd name="connsiteX4" fmla="*/ 396119 w 490884"/>
                  <a:gd name="connsiteY4" fmla="*/ 49015 h 490884"/>
                  <a:gd name="connsiteX5" fmla="*/ 384551 w 490884"/>
                  <a:gd name="connsiteY5" fmla="*/ 49015 h 490884"/>
                  <a:gd name="connsiteX6" fmla="*/ 321619 w 490884"/>
                  <a:gd name="connsiteY6" fmla="*/ 61532 h 490884"/>
                  <a:gd name="connsiteX7" fmla="*/ 285981 w 490884"/>
                  <a:gd name="connsiteY7" fmla="*/ 8181 h 490884"/>
                  <a:gd name="connsiteX8" fmla="*/ 277800 w 490884"/>
                  <a:gd name="connsiteY8" fmla="*/ 0 h 490884"/>
                  <a:gd name="connsiteX9" fmla="*/ 213085 w 490884"/>
                  <a:gd name="connsiteY9" fmla="*/ 0 h 490884"/>
                  <a:gd name="connsiteX10" fmla="*/ 204903 w 490884"/>
                  <a:gd name="connsiteY10" fmla="*/ 8181 h 490884"/>
                  <a:gd name="connsiteX11" fmla="*/ 169265 w 490884"/>
                  <a:gd name="connsiteY11" fmla="*/ 61532 h 490884"/>
                  <a:gd name="connsiteX12" fmla="*/ 106358 w 490884"/>
                  <a:gd name="connsiteY12" fmla="*/ 49015 h 490884"/>
                  <a:gd name="connsiteX13" fmla="*/ 94790 w 490884"/>
                  <a:gd name="connsiteY13" fmla="*/ 49015 h 490884"/>
                  <a:gd name="connsiteX14" fmla="*/ 49015 w 490884"/>
                  <a:gd name="connsiteY14" fmla="*/ 94765 h 490884"/>
                  <a:gd name="connsiteX15" fmla="*/ 49015 w 490884"/>
                  <a:gd name="connsiteY15" fmla="*/ 106334 h 490884"/>
                  <a:gd name="connsiteX16" fmla="*/ 61532 w 490884"/>
                  <a:gd name="connsiteY16" fmla="*/ 169265 h 490884"/>
                  <a:gd name="connsiteX17" fmla="*/ 8181 w 490884"/>
                  <a:gd name="connsiteY17" fmla="*/ 204903 h 490884"/>
                  <a:gd name="connsiteX18" fmla="*/ 0 w 490884"/>
                  <a:gd name="connsiteY18" fmla="*/ 213085 h 490884"/>
                  <a:gd name="connsiteX19" fmla="*/ 0 w 490884"/>
                  <a:gd name="connsiteY19" fmla="*/ 277799 h 490884"/>
                  <a:gd name="connsiteX20" fmla="*/ 8181 w 490884"/>
                  <a:gd name="connsiteY20" fmla="*/ 285981 h 490884"/>
                  <a:gd name="connsiteX21" fmla="*/ 61532 w 490884"/>
                  <a:gd name="connsiteY21" fmla="*/ 321619 h 490884"/>
                  <a:gd name="connsiteX22" fmla="*/ 49015 w 490884"/>
                  <a:gd name="connsiteY22" fmla="*/ 384526 h 490884"/>
                  <a:gd name="connsiteX23" fmla="*/ 49015 w 490884"/>
                  <a:gd name="connsiteY23" fmla="*/ 396094 h 490884"/>
                  <a:gd name="connsiteX24" fmla="*/ 94765 w 490884"/>
                  <a:gd name="connsiteY24" fmla="*/ 441845 h 490884"/>
                  <a:gd name="connsiteX25" fmla="*/ 106334 w 490884"/>
                  <a:gd name="connsiteY25" fmla="*/ 441845 h 490884"/>
                  <a:gd name="connsiteX26" fmla="*/ 187985 w 490884"/>
                  <a:gd name="connsiteY26" fmla="*/ 441829 h 490884"/>
                  <a:gd name="connsiteX27" fmla="*/ 204903 w 490884"/>
                  <a:gd name="connsiteY27" fmla="*/ 482703 h 490884"/>
                  <a:gd name="connsiteX28" fmla="*/ 213085 w 490884"/>
                  <a:gd name="connsiteY28" fmla="*/ 490884 h 490884"/>
                  <a:gd name="connsiteX29" fmla="*/ 277800 w 490884"/>
                  <a:gd name="connsiteY29" fmla="*/ 490884 h 490884"/>
                  <a:gd name="connsiteX30" fmla="*/ 285981 w 490884"/>
                  <a:gd name="connsiteY30" fmla="*/ 482703 h 490884"/>
                  <a:gd name="connsiteX31" fmla="*/ 343726 w 490884"/>
                  <a:gd name="connsiteY31" fmla="*/ 424975 h 490884"/>
                  <a:gd name="connsiteX32" fmla="*/ 384526 w 490884"/>
                  <a:gd name="connsiteY32" fmla="*/ 441869 h 490884"/>
                  <a:gd name="connsiteX33" fmla="*/ 396095 w 490884"/>
                  <a:gd name="connsiteY33" fmla="*/ 441869 h 490884"/>
                  <a:gd name="connsiteX34" fmla="*/ 441845 w 490884"/>
                  <a:gd name="connsiteY34" fmla="*/ 396119 h 490884"/>
                  <a:gd name="connsiteX35" fmla="*/ 441845 w 490884"/>
                  <a:gd name="connsiteY35" fmla="*/ 384550 h 490884"/>
                  <a:gd name="connsiteX36" fmla="*/ 441830 w 490884"/>
                  <a:gd name="connsiteY36" fmla="*/ 302899 h 490884"/>
                  <a:gd name="connsiteX37" fmla="*/ 482703 w 490884"/>
                  <a:gd name="connsiteY37" fmla="*/ 285981 h 490884"/>
                  <a:gd name="connsiteX38" fmla="*/ 490884 w 490884"/>
                  <a:gd name="connsiteY38" fmla="*/ 277799 h 490884"/>
                  <a:gd name="connsiteX39" fmla="*/ 490884 w 490884"/>
                  <a:gd name="connsiteY39" fmla="*/ 213085 h 490884"/>
                  <a:gd name="connsiteX40" fmla="*/ 482703 w 490884"/>
                  <a:gd name="connsiteY40" fmla="*/ 204903 h 490884"/>
                  <a:gd name="connsiteX41" fmla="*/ 474522 w 490884"/>
                  <a:gd name="connsiteY41" fmla="*/ 270043 h 490884"/>
                  <a:gd name="connsiteX42" fmla="*/ 409056 w 490884"/>
                  <a:gd name="connsiteY42" fmla="*/ 351973 h 490884"/>
                  <a:gd name="connsiteX43" fmla="*/ 424820 w 490884"/>
                  <a:gd name="connsiteY43" fmla="*/ 390032 h 490884"/>
                  <a:gd name="connsiteX44" fmla="*/ 390032 w 490884"/>
                  <a:gd name="connsiteY44" fmla="*/ 424819 h 490884"/>
                  <a:gd name="connsiteX45" fmla="*/ 285808 w 490884"/>
                  <a:gd name="connsiteY45" fmla="*/ 436462 h 490884"/>
                  <a:gd name="connsiteX46" fmla="*/ 270044 w 490884"/>
                  <a:gd name="connsiteY46" fmla="*/ 474521 h 490884"/>
                  <a:gd name="connsiteX47" fmla="*/ 220841 w 490884"/>
                  <a:gd name="connsiteY47" fmla="*/ 474521 h 490884"/>
                  <a:gd name="connsiteX48" fmla="*/ 138911 w 490884"/>
                  <a:gd name="connsiteY48" fmla="*/ 409055 h 490884"/>
                  <a:gd name="connsiteX49" fmla="*/ 100852 w 490884"/>
                  <a:gd name="connsiteY49" fmla="*/ 424819 h 490884"/>
                  <a:gd name="connsiteX50" fmla="*/ 66065 w 490884"/>
                  <a:gd name="connsiteY50" fmla="*/ 390032 h 490884"/>
                  <a:gd name="connsiteX51" fmla="*/ 76643 w 490884"/>
                  <a:gd name="connsiteY51" fmla="*/ 315360 h 490884"/>
                  <a:gd name="connsiteX52" fmla="*/ 16363 w 490884"/>
                  <a:gd name="connsiteY52" fmla="*/ 270043 h 490884"/>
                  <a:gd name="connsiteX53" fmla="*/ 16363 w 490884"/>
                  <a:gd name="connsiteY53" fmla="*/ 220841 h 490884"/>
                  <a:gd name="connsiteX54" fmla="*/ 76643 w 490884"/>
                  <a:gd name="connsiteY54" fmla="*/ 175524 h 490884"/>
                  <a:gd name="connsiteX55" fmla="*/ 66065 w 490884"/>
                  <a:gd name="connsiteY55" fmla="*/ 100852 h 490884"/>
                  <a:gd name="connsiteX56" fmla="*/ 100852 w 490884"/>
                  <a:gd name="connsiteY56" fmla="*/ 66065 h 490884"/>
                  <a:gd name="connsiteX57" fmla="*/ 175524 w 490884"/>
                  <a:gd name="connsiteY57" fmla="*/ 76643 h 490884"/>
                  <a:gd name="connsiteX58" fmla="*/ 220841 w 490884"/>
                  <a:gd name="connsiteY58" fmla="*/ 16363 h 490884"/>
                  <a:gd name="connsiteX59" fmla="*/ 270044 w 490884"/>
                  <a:gd name="connsiteY59" fmla="*/ 16363 h 490884"/>
                  <a:gd name="connsiteX60" fmla="*/ 315361 w 490884"/>
                  <a:gd name="connsiteY60" fmla="*/ 76643 h 490884"/>
                  <a:gd name="connsiteX61" fmla="*/ 390032 w 490884"/>
                  <a:gd name="connsiteY61" fmla="*/ 66065 h 490884"/>
                  <a:gd name="connsiteX62" fmla="*/ 424820 w 490884"/>
                  <a:gd name="connsiteY62" fmla="*/ 100852 h 490884"/>
                  <a:gd name="connsiteX63" fmla="*/ 436462 w 490884"/>
                  <a:gd name="connsiteY63" fmla="*/ 205077 h 490884"/>
                  <a:gd name="connsiteX64" fmla="*/ 474522 w 490884"/>
                  <a:gd name="connsiteY64" fmla="*/ 220841 h 49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90884" h="490884">
                    <a:moveTo>
                      <a:pt x="482703" y="204903"/>
                    </a:moveTo>
                    <a:cubicBezTo>
                      <a:pt x="450816" y="204898"/>
                      <a:pt x="424971" y="179045"/>
                      <a:pt x="424976" y="147158"/>
                    </a:cubicBezTo>
                    <a:cubicBezTo>
                      <a:pt x="424978" y="131857"/>
                      <a:pt x="431055" y="117182"/>
                      <a:pt x="441870" y="106358"/>
                    </a:cubicBezTo>
                    <a:cubicBezTo>
                      <a:pt x="445064" y="103163"/>
                      <a:pt x="445064" y="97985"/>
                      <a:pt x="441870" y="94790"/>
                    </a:cubicBezTo>
                    <a:lnTo>
                      <a:pt x="396119" y="49015"/>
                    </a:lnTo>
                    <a:cubicBezTo>
                      <a:pt x="392924" y="45821"/>
                      <a:pt x="387746" y="45821"/>
                      <a:pt x="384551" y="49015"/>
                    </a:cubicBezTo>
                    <a:cubicBezTo>
                      <a:pt x="368158" y="65757"/>
                      <a:pt x="343172" y="70727"/>
                      <a:pt x="321619" y="61532"/>
                    </a:cubicBezTo>
                    <a:cubicBezTo>
                      <a:pt x="299883" y="52789"/>
                      <a:pt x="285735" y="31609"/>
                      <a:pt x="285981" y="8181"/>
                    </a:cubicBezTo>
                    <a:cubicBezTo>
                      <a:pt x="285981" y="3663"/>
                      <a:pt x="282318" y="0"/>
                      <a:pt x="277800" y="0"/>
                    </a:cubicBezTo>
                    <a:lnTo>
                      <a:pt x="213085" y="0"/>
                    </a:lnTo>
                    <a:cubicBezTo>
                      <a:pt x="208566" y="0"/>
                      <a:pt x="204903" y="3663"/>
                      <a:pt x="204903" y="8181"/>
                    </a:cubicBezTo>
                    <a:cubicBezTo>
                      <a:pt x="205150" y="31609"/>
                      <a:pt x="191001" y="52789"/>
                      <a:pt x="169265" y="61532"/>
                    </a:cubicBezTo>
                    <a:cubicBezTo>
                      <a:pt x="147719" y="70709"/>
                      <a:pt x="122751" y="65740"/>
                      <a:pt x="106358" y="49015"/>
                    </a:cubicBezTo>
                    <a:cubicBezTo>
                      <a:pt x="103163" y="45821"/>
                      <a:pt x="97985" y="45821"/>
                      <a:pt x="94790" y="49015"/>
                    </a:cubicBezTo>
                    <a:lnTo>
                      <a:pt x="49015" y="94765"/>
                    </a:lnTo>
                    <a:cubicBezTo>
                      <a:pt x="45821" y="97960"/>
                      <a:pt x="45821" y="103139"/>
                      <a:pt x="49015" y="106334"/>
                    </a:cubicBezTo>
                    <a:cubicBezTo>
                      <a:pt x="65753" y="122729"/>
                      <a:pt x="70723" y="147712"/>
                      <a:pt x="61532" y="169265"/>
                    </a:cubicBezTo>
                    <a:cubicBezTo>
                      <a:pt x="52789" y="191001"/>
                      <a:pt x="31609" y="205149"/>
                      <a:pt x="8181" y="204903"/>
                    </a:cubicBezTo>
                    <a:cubicBezTo>
                      <a:pt x="3663" y="204903"/>
                      <a:pt x="0" y="208566"/>
                      <a:pt x="0" y="213085"/>
                    </a:cubicBezTo>
                    <a:lnTo>
                      <a:pt x="0" y="277799"/>
                    </a:lnTo>
                    <a:cubicBezTo>
                      <a:pt x="0" y="282318"/>
                      <a:pt x="3663" y="285981"/>
                      <a:pt x="8181" y="285981"/>
                    </a:cubicBezTo>
                    <a:cubicBezTo>
                      <a:pt x="31609" y="285735"/>
                      <a:pt x="52789" y="299883"/>
                      <a:pt x="61532" y="321619"/>
                    </a:cubicBezTo>
                    <a:cubicBezTo>
                      <a:pt x="70711" y="343165"/>
                      <a:pt x="65743" y="368134"/>
                      <a:pt x="49015" y="384526"/>
                    </a:cubicBezTo>
                    <a:cubicBezTo>
                      <a:pt x="45821" y="387721"/>
                      <a:pt x="45821" y="392899"/>
                      <a:pt x="49015" y="396094"/>
                    </a:cubicBezTo>
                    <a:lnTo>
                      <a:pt x="94765" y="441845"/>
                    </a:lnTo>
                    <a:cubicBezTo>
                      <a:pt x="97960" y="445039"/>
                      <a:pt x="103139" y="445039"/>
                      <a:pt x="106334" y="441845"/>
                    </a:cubicBezTo>
                    <a:cubicBezTo>
                      <a:pt x="128877" y="419293"/>
                      <a:pt x="165433" y="419286"/>
                      <a:pt x="187985" y="441829"/>
                    </a:cubicBezTo>
                    <a:cubicBezTo>
                      <a:pt x="198827" y="452667"/>
                      <a:pt x="204914" y="467372"/>
                      <a:pt x="204903" y="482703"/>
                    </a:cubicBezTo>
                    <a:cubicBezTo>
                      <a:pt x="204903" y="487221"/>
                      <a:pt x="208566" y="490884"/>
                      <a:pt x="213085" y="490884"/>
                    </a:cubicBezTo>
                    <a:lnTo>
                      <a:pt x="277800" y="490884"/>
                    </a:lnTo>
                    <a:cubicBezTo>
                      <a:pt x="282318" y="490884"/>
                      <a:pt x="285981" y="487221"/>
                      <a:pt x="285981" y="482703"/>
                    </a:cubicBezTo>
                    <a:cubicBezTo>
                      <a:pt x="285986" y="450816"/>
                      <a:pt x="311839" y="424971"/>
                      <a:pt x="343726" y="424975"/>
                    </a:cubicBezTo>
                    <a:cubicBezTo>
                      <a:pt x="359028" y="424978"/>
                      <a:pt x="373702" y="431054"/>
                      <a:pt x="384526" y="441869"/>
                    </a:cubicBezTo>
                    <a:cubicBezTo>
                      <a:pt x="387721" y="445063"/>
                      <a:pt x="392900" y="445063"/>
                      <a:pt x="396095" y="441869"/>
                    </a:cubicBezTo>
                    <a:lnTo>
                      <a:pt x="441845" y="396119"/>
                    </a:lnTo>
                    <a:cubicBezTo>
                      <a:pt x="445039" y="392924"/>
                      <a:pt x="445039" y="387745"/>
                      <a:pt x="441845" y="384550"/>
                    </a:cubicBezTo>
                    <a:cubicBezTo>
                      <a:pt x="419293" y="362007"/>
                      <a:pt x="419286" y="325450"/>
                      <a:pt x="441830" y="302899"/>
                    </a:cubicBezTo>
                    <a:cubicBezTo>
                      <a:pt x="452667" y="292057"/>
                      <a:pt x="467373" y="285970"/>
                      <a:pt x="482703" y="285981"/>
                    </a:cubicBezTo>
                    <a:cubicBezTo>
                      <a:pt x="487222" y="285981"/>
                      <a:pt x="490884" y="282318"/>
                      <a:pt x="490884" y="277799"/>
                    </a:cubicBezTo>
                    <a:lnTo>
                      <a:pt x="490884" y="213085"/>
                    </a:lnTo>
                    <a:cubicBezTo>
                      <a:pt x="490884" y="208566"/>
                      <a:pt x="487222" y="204903"/>
                      <a:pt x="482703" y="204903"/>
                    </a:cubicBezTo>
                    <a:close/>
                    <a:moveTo>
                      <a:pt x="474522" y="270043"/>
                    </a:moveTo>
                    <a:cubicBezTo>
                      <a:pt x="433819" y="274590"/>
                      <a:pt x="404509" y="311271"/>
                      <a:pt x="409056" y="351973"/>
                    </a:cubicBezTo>
                    <a:cubicBezTo>
                      <a:pt x="410610" y="365893"/>
                      <a:pt x="416076" y="379089"/>
                      <a:pt x="424820" y="390032"/>
                    </a:cubicBezTo>
                    <a:lnTo>
                      <a:pt x="390032" y="424819"/>
                    </a:lnTo>
                    <a:cubicBezTo>
                      <a:pt x="358036" y="399254"/>
                      <a:pt x="311374" y="404466"/>
                      <a:pt x="285808" y="436462"/>
                    </a:cubicBezTo>
                    <a:cubicBezTo>
                      <a:pt x="277064" y="447406"/>
                      <a:pt x="271598" y="460601"/>
                      <a:pt x="270044" y="474521"/>
                    </a:cubicBezTo>
                    <a:lnTo>
                      <a:pt x="220841" y="474521"/>
                    </a:lnTo>
                    <a:cubicBezTo>
                      <a:pt x="216294" y="433819"/>
                      <a:pt x="179613" y="404509"/>
                      <a:pt x="138911" y="409055"/>
                    </a:cubicBezTo>
                    <a:cubicBezTo>
                      <a:pt x="124991" y="410610"/>
                      <a:pt x="111795" y="416076"/>
                      <a:pt x="100852" y="424819"/>
                    </a:cubicBezTo>
                    <a:lnTo>
                      <a:pt x="66065" y="390032"/>
                    </a:lnTo>
                    <a:cubicBezTo>
                      <a:pt x="83211" y="369049"/>
                      <a:pt x="87287" y="340280"/>
                      <a:pt x="76643" y="315360"/>
                    </a:cubicBezTo>
                    <a:cubicBezTo>
                      <a:pt x="66556" y="290208"/>
                      <a:pt x="43327" y="272746"/>
                      <a:pt x="16363" y="270043"/>
                    </a:cubicBezTo>
                    <a:lnTo>
                      <a:pt x="16363" y="220841"/>
                    </a:lnTo>
                    <a:cubicBezTo>
                      <a:pt x="43327" y="218138"/>
                      <a:pt x="66556" y="200676"/>
                      <a:pt x="76643" y="175524"/>
                    </a:cubicBezTo>
                    <a:cubicBezTo>
                      <a:pt x="87287" y="150604"/>
                      <a:pt x="83211" y="121835"/>
                      <a:pt x="66065" y="100852"/>
                    </a:cubicBezTo>
                    <a:lnTo>
                      <a:pt x="100852" y="66065"/>
                    </a:lnTo>
                    <a:cubicBezTo>
                      <a:pt x="121835" y="83211"/>
                      <a:pt x="150604" y="87287"/>
                      <a:pt x="175524" y="76643"/>
                    </a:cubicBezTo>
                    <a:cubicBezTo>
                      <a:pt x="200676" y="66556"/>
                      <a:pt x="218138" y="43327"/>
                      <a:pt x="220841" y="16363"/>
                    </a:cubicBezTo>
                    <a:lnTo>
                      <a:pt x="270044" y="16363"/>
                    </a:lnTo>
                    <a:cubicBezTo>
                      <a:pt x="272746" y="43327"/>
                      <a:pt x="290208" y="66556"/>
                      <a:pt x="315361" y="76643"/>
                    </a:cubicBezTo>
                    <a:cubicBezTo>
                      <a:pt x="340280" y="87287"/>
                      <a:pt x="369049" y="83211"/>
                      <a:pt x="390032" y="66065"/>
                    </a:cubicBezTo>
                    <a:lnTo>
                      <a:pt x="424820" y="100852"/>
                    </a:lnTo>
                    <a:cubicBezTo>
                      <a:pt x="399254" y="132848"/>
                      <a:pt x="404467" y="179511"/>
                      <a:pt x="436462" y="205077"/>
                    </a:cubicBezTo>
                    <a:cubicBezTo>
                      <a:pt x="447406" y="213820"/>
                      <a:pt x="460601" y="219285"/>
                      <a:pt x="474522" y="220841"/>
                    </a:cubicBezTo>
                    <a:close/>
                  </a:path>
                </a:pathLst>
              </a:custGeom>
              <a:solidFill>
                <a:schemeClr val="bg1"/>
              </a:solidFill>
              <a:ln w="8037" cap="flat">
                <a:noFill/>
                <a:prstDash val="solid"/>
                <a:miter/>
              </a:ln>
            </p:spPr>
            <p:txBody>
              <a:bodyPr rtlCol="0" anchor="ctr"/>
              <a:lstStyle/>
              <a:p>
                <a:endParaRPr lang="en-AU" sz="3200"/>
              </a:p>
            </p:txBody>
          </p:sp>
          <p:sp>
            <p:nvSpPr>
              <p:cNvPr id="20" name="Freeform: Shape 19">
                <a:extLst>
                  <a:ext uri="{FF2B5EF4-FFF2-40B4-BE49-F238E27FC236}">
                    <a16:creationId xmlns:a16="http://schemas.microsoft.com/office/drawing/2014/main" id="{D95246BD-46A7-4D5A-835E-26F4FF451900}"/>
                  </a:ext>
                </a:extLst>
              </p:cNvPr>
              <p:cNvSpPr/>
              <p:nvPr/>
            </p:nvSpPr>
            <p:spPr>
              <a:xfrm>
                <a:off x="1752346" y="3437609"/>
                <a:ext cx="327256" cy="327256"/>
              </a:xfrm>
              <a:custGeom>
                <a:avLst/>
                <a:gdLst>
                  <a:gd name="connsiteX0" fmla="*/ 163628 w 327256"/>
                  <a:gd name="connsiteY0" fmla="*/ 0 h 327256"/>
                  <a:gd name="connsiteX1" fmla="*/ 0 w 327256"/>
                  <a:gd name="connsiteY1" fmla="*/ 163628 h 327256"/>
                  <a:gd name="connsiteX2" fmla="*/ 163628 w 327256"/>
                  <a:gd name="connsiteY2" fmla="*/ 327256 h 327256"/>
                  <a:gd name="connsiteX3" fmla="*/ 327256 w 327256"/>
                  <a:gd name="connsiteY3" fmla="*/ 163628 h 327256"/>
                  <a:gd name="connsiteX4" fmla="*/ 163628 w 327256"/>
                  <a:gd name="connsiteY4" fmla="*/ 0 h 327256"/>
                  <a:gd name="connsiteX5" fmla="*/ 163628 w 327256"/>
                  <a:gd name="connsiteY5" fmla="*/ 310893 h 327256"/>
                  <a:gd name="connsiteX6" fmla="*/ 16363 w 327256"/>
                  <a:gd name="connsiteY6" fmla="*/ 163628 h 327256"/>
                  <a:gd name="connsiteX7" fmla="*/ 163628 w 327256"/>
                  <a:gd name="connsiteY7" fmla="*/ 16363 h 327256"/>
                  <a:gd name="connsiteX8" fmla="*/ 310893 w 327256"/>
                  <a:gd name="connsiteY8" fmla="*/ 163628 h 327256"/>
                  <a:gd name="connsiteX9" fmla="*/ 163628 w 327256"/>
                  <a:gd name="connsiteY9" fmla="*/ 310893 h 327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7256" h="327256">
                    <a:moveTo>
                      <a:pt x="163628" y="0"/>
                    </a:moveTo>
                    <a:cubicBezTo>
                      <a:pt x="73259" y="0"/>
                      <a:pt x="0" y="73259"/>
                      <a:pt x="0" y="163628"/>
                    </a:cubicBezTo>
                    <a:cubicBezTo>
                      <a:pt x="0" y="253997"/>
                      <a:pt x="73259" y="327256"/>
                      <a:pt x="163628" y="327256"/>
                    </a:cubicBezTo>
                    <a:cubicBezTo>
                      <a:pt x="253997" y="327256"/>
                      <a:pt x="327256" y="253997"/>
                      <a:pt x="327256" y="163628"/>
                    </a:cubicBezTo>
                    <a:cubicBezTo>
                      <a:pt x="327152" y="73302"/>
                      <a:pt x="253954" y="104"/>
                      <a:pt x="163628" y="0"/>
                    </a:cubicBezTo>
                    <a:close/>
                    <a:moveTo>
                      <a:pt x="163628" y="310893"/>
                    </a:moveTo>
                    <a:cubicBezTo>
                      <a:pt x="82296" y="310893"/>
                      <a:pt x="16363" y="244960"/>
                      <a:pt x="16363" y="163628"/>
                    </a:cubicBezTo>
                    <a:cubicBezTo>
                      <a:pt x="16363" y="82296"/>
                      <a:pt x="82296" y="16363"/>
                      <a:pt x="163628" y="16363"/>
                    </a:cubicBezTo>
                    <a:cubicBezTo>
                      <a:pt x="244960" y="16363"/>
                      <a:pt x="310893" y="82296"/>
                      <a:pt x="310893" y="163628"/>
                    </a:cubicBezTo>
                    <a:cubicBezTo>
                      <a:pt x="310799" y="244921"/>
                      <a:pt x="244921" y="310798"/>
                      <a:pt x="163628" y="310893"/>
                    </a:cubicBezTo>
                    <a:close/>
                  </a:path>
                </a:pathLst>
              </a:custGeom>
              <a:solidFill>
                <a:schemeClr val="bg1"/>
              </a:solidFill>
              <a:ln w="8037" cap="flat">
                <a:noFill/>
                <a:prstDash val="solid"/>
                <a:miter/>
              </a:ln>
            </p:spPr>
            <p:txBody>
              <a:bodyPr rtlCol="0" anchor="ctr"/>
              <a:lstStyle/>
              <a:p>
                <a:endParaRPr lang="en-AU" sz="3200"/>
              </a:p>
            </p:txBody>
          </p:sp>
          <p:sp>
            <p:nvSpPr>
              <p:cNvPr id="21" name="Freeform: Shape 20">
                <a:extLst>
                  <a:ext uri="{FF2B5EF4-FFF2-40B4-BE49-F238E27FC236}">
                    <a16:creationId xmlns:a16="http://schemas.microsoft.com/office/drawing/2014/main" id="{88932C30-8EE1-42FF-8782-9FED599A6BCD}"/>
                  </a:ext>
                </a:extLst>
              </p:cNvPr>
              <p:cNvSpPr/>
              <p:nvPr/>
            </p:nvSpPr>
            <p:spPr>
              <a:xfrm>
                <a:off x="1809515" y="3601256"/>
                <a:ext cx="229079" cy="114540"/>
              </a:xfrm>
              <a:custGeom>
                <a:avLst/>
                <a:gdLst>
                  <a:gd name="connsiteX0" fmla="*/ 180263 w 229079"/>
                  <a:gd name="connsiteY0" fmla="*/ 22832 h 114539"/>
                  <a:gd name="connsiteX1" fmla="*/ 168637 w 229079"/>
                  <a:gd name="connsiteY1" fmla="*/ 69294 h 114539"/>
                  <a:gd name="connsiteX2" fmla="*/ 137777 w 229079"/>
                  <a:gd name="connsiteY2" fmla="*/ 73131 h 114539"/>
                  <a:gd name="connsiteX3" fmla="*/ 114338 w 229079"/>
                  <a:gd name="connsiteY3" fmla="*/ 37951 h 114539"/>
                  <a:gd name="connsiteX4" fmla="*/ 87267 w 229079"/>
                  <a:gd name="connsiteY4" fmla="*/ 16503 h 114539"/>
                  <a:gd name="connsiteX5" fmla="*/ 65928 w 229079"/>
                  <a:gd name="connsiteY5" fmla="*/ 37133 h 114539"/>
                  <a:gd name="connsiteX6" fmla="*/ 44157 w 229079"/>
                  <a:gd name="connsiteY6" fmla="*/ 58887 h 114539"/>
                  <a:gd name="connsiteX7" fmla="*/ 9787 w 229079"/>
                  <a:gd name="connsiteY7" fmla="*/ 54033 h 114539"/>
                  <a:gd name="connsiteX8" fmla="*/ 4934 w 229079"/>
                  <a:gd name="connsiteY8" fmla="*/ 88403 h 114539"/>
                  <a:gd name="connsiteX9" fmla="*/ 39303 w 229079"/>
                  <a:gd name="connsiteY9" fmla="*/ 93257 h 114539"/>
                  <a:gd name="connsiteX10" fmla="*/ 48804 w 229079"/>
                  <a:gd name="connsiteY10" fmla="*/ 77377 h 114539"/>
                  <a:gd name="connsiteX11" fmla="*/ 70583 w 229079"/>
                  <a:gd name="connsiteY11" fmla="*/ 55614 h 114539"/>
                  <a:gd name="connsiteX12" fmla="*/ 104600 w 229079"/>
                  <a:gd name="connsiteY12" fmla="*/ 60648 h 114539"/>
                  <a:gd name="connsiteX13" fmla="*/ 107858 w 229079"/>
                  <a:gd name="connsiteY13" fmla="*/ 57742 h 114539"/>
                  <a:gd name="connsiteX14" fmla="*/ 131298 w 229079"/>
                  <a:gd name="connsiteY14" fmla="*/ 92922 h 114539"/>
                  <a:gd name="connsiteX15" fmla="*/ 158313 w 229079"/>
                  <a:gd name="connsiteY15" fmla="*/ 114419 h 114539"/>
                  <a:gd name="connsiteX16" fmla="*/ 179920 w 229079"/>
                  <a:gd name="connsiteY16" fmla="*/ 91694 h 114539"/>
                  <a:gd name="connsiteX17" fmla="*/ 191537 w 229079"/>
                  <a:gd name="connsiteY17" fmla="*/ 45232 h 114539"/>
                  <a:gd name="connsiteX18" fmla="*/ 225434 w 229079"/>
                  <a:gd name="connsiteY18" fmla="*/ 37759 h 114539"/>
                  <a:gd name="connsiteX19" fmla="*/ 217961 w 229079"/>
                  <a:gd name="connsiteY19" fmla="*/ 3862 h 114539"/>
                  <a:gd name="connsiteX20" fmla="*/ 184064 w 229079"/>
                  <a:gd name="connsiteY20" fmla="*/ 11335 h 114539"/>
                  <a:gd name="connsiteX21" fmla="*/ 180263 w 229079"/>
                  <a:gd name="connsiteY21" fmla="*/ 22856 h 114539"/>
                  <a:gd name="connsiteX22" fmla="*/ 24645 w 229079"/>
                  <a:gd name="connsiteY22" fmla="*/ 81795 h 114539"/>
                  <a:gd name="connsiteX23" fmla="*/ 16463 w 229079"/>
                  <a:gd name="connsiteY23" fmla="*/ 73613 h 114539"/>
                  <a:gd name="connsiteX24" fmla="*/ 24645 w 229079"/>
                  <a:gd name="connsiteY24" fmla="*/ 65432 h 114539"/>
                  <a:gd name="connsiteX25" fmla="*/ 32826 w 229079"/>
                  <a:gd name="connsiteY25" fmla="*/ 73613 h 114539"/>
                  <a:gd name="connsiteX26" fmla="*/ 24645 w 229079"/>
                  <a:gd name="connsiteY26" fmla="*/ 81795 h 114539"/>
                  <a:gd name="connsiteX27" fmla="*/ 90096 w 229079"/>
                  <a:gd name="connsiteY27" fmla="*/ 49069 h 114539"/>
                  <a:gd name="connsiteX28" fmla="*/ 81915 w 229079"/>
                  <a:gd name="connsiteY28" fmla="*/ 40888 h 114539"/>
                  <a:gd name="connsiteX29" fmla="*/ 90096 w 229079"/>
                  <a:gd name="connsiteY29" fmla="*/ 32706 h 114539"/>
                  <a:gd name="connsiteX30" fmla="*/ 98277 w 229079"/>
                  <a:gd name="connsiteY30" fmla="*/ 40888 h 114539"/>
                  <a:gd name="connsiteX31" fmla="*/ 90096 w 229079"/>
                  <a:gd name="connsiteY31" fmla="*/ 49069 h 114539"/>
                  <a:gd name="connsiteX32" fmla="*/ 155547 w 229079"/>
                  <a:gd name="connsiteY32" fmla="*/ 98158 h 114539"/>
                  <a:gd name="connsiteX33" fmla="*/ 147366 w 229079"/>
                  <a:gd name="connsiteY33" fmla="*/ 89976 h 114539"/>
                  <a:gd name="connsiteX34" fmla="*/ 155547 w 229079"/>
                  <a:gd name="connsiteY34" fmla="*/ 81795 h 114539"/>
                  <a:gd name="connsiteX35" fmla="*/ 163729 w 229079"/>
                  <a:gd name="connsiteY35" fmla="*/ 89976 h 114539"/>
                  <a:gd name="connsiteX36" fmla="*/ 155547 w 229079"/>
                  <a:gd name="connsiteY36" fmla="*/ 98158 h 114539"/>
                  <a:gd name="connsiteX37" fmla="*/ 212817 w 229079"/>
                  <a:gd name="connsiteY37" fmla="*/ 24525 h 114539"/>
                  <a:gd name="connsiteX38" fmla="*/ 204636 w 229079"/>
                  <a:gd name="connsiteY38" fmla="*/ 32706 h 114539"/>
                  <a:gd name="connsiteX39" fmla="*/ 196454 w 229079"/>
                  <a:gd name="connsiteY39" fmla="*/ 24525 h 114539"/>
                  <a:gd name="connsiteX40" fmla="*/ 204636 w 229079"/>
                  <a:gd name="connsiteY40" fmla="*/ 16344 h 114539"/>
                  <a:gd name="connsiteX41" fmla="*/ 212817 w 229079"/>
                  <a:gd name="connsiteY41" fmla="*/ 24525 h 114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29079" h="114539">
                    <a:moveTo>
                      <a:pt x="180263" y="22832"/>
                    </a:moveTo>
                    <a:lnTo>
                      <a:pt x="168637" y="69294"/>
                    </a:lnTo>
                    <a:cubicBezTo>
                      <a:pt x="158776" y="62944"/>
                      <a:pt x="145784" y="64559"/>
                      <a:pt x="137777" y="73131"/>
                    </a:cubicBezTo>
                    <a:lnTo>
                      <a:pt x="114338" y="37951"/>
                    </a:lnTo>
                    <a:cubicBezTo>
                      <a:pt x="112785" y="24553"/>
                      <a:pt x="100665" y="14950"/>
                      <a:pt x="87267" y="16503"/>
                    </a:cubicBezTo>
                    <a:cubicBezTo>
                      <a:pt x="76312" y="17773"/>
                      <a:pt x="67567" y="26227"/>
                      <a:pt x="65928" y="37133"/>
                    </a:cubicBezTo>
                    <a:lnTo>
                      <a:pt x="44157" y="58887"/>
                    </a:lnTo>
                    <a:cubicBezTo>
                      <a:pt x="36007" y="48056"/>
                      <a:pt x="20619" y="45883"/>
                      <a:pt x="9787" y="54033"/>
                    </a:cubicBezTo>
                    <a:cubicBezTo>
                      <a:pt x="-1043" y="62184"/>
                      <a:pt x="-3217" y="77572"/>
                      <a:pt x="4934" y="88403"/>
                    </a:cubicBezTo>
                    <a:cubicBezTo>
                      <a:pt x="13084" y="99234"/>
                      <a:pt x="28472" y="101407"/>
                      <a:pt x="39303" y="93257"/>
                    </a:cubicBezTo>
                    <a:cubicBezTo>
                      <a:pt x="44421" y="89406"/>
                      <a:pt x="47831" y="83707"/>
                      <a:pt x="48804" y="77377"/>
                    </a:cubicBezTo>
                    <a:lnTo>
                      <a:pt x="70583" y="55614"/>
                    </a:lnTo>
                    <a:cubicBezTo>
                      <a:pt x="78586" y="66397"/>
                      <a:pt x="93816" y="68651"/>
                      <a:pt x="104600" y="60648"/>
                    </a:cubicBezTo>
                    <a:cubicBezTo>
                      <a:pt x="105771" y="59779"/>
                      <a:pt x="106861" y="58806"/>
                      <a:pt x="107858" y="57742"/>
                    </a:cubicBezTo>
                    <a:lnTo>
                      <a:pt x="131298" y="92922"/>
                    </a:lnTo>
                    <a:cubicBezTo>
                      <a:pt x="132822" y="106319"/>
                      <a:pt x="144917" y="115943"/>
                      <a:pt x="158313" y="114419"/>
                    </a:cubicBezTo>
                    <a:cubicBezTo>
                      <a:pt x="170072" y="113082"/>
                      <a:pt x="179177" y="103505"/>
                      <a:pt x="179920" y="91694"/>
                    </a:cubicBezTo>
                    <a:lnTo>
                      <a:pt x="191537" y="45232"/>
                    </a:lnTo>
                    <a:cubicBezTo>
                      <a:pt x="202961" y="52529"/>
                      <a:pt x="218137" y="49183"/>
                      <a:pt x="225434" y="37759"/>
                    </a:cubicBezTo>
                    <a:cubicBezTo>
                      <a:pt x="232731" y="26336"/>
                      <a:pt x="229385" y="11159"/>
                      <a:pt x="217961" y="3862"/>
                    </a:cubicBezTo>
                    <a:cubicBezTo>
                      <a:pt x="206537" y="-3434"/>
                      <a:pt x="191361" y="-89"/>
                      <a:pt x="184064" y="11335"/>
                    </a:cubicBezTo>
                    <a:cubicBezTo>
                      <a:pt x="181853" y="14797"/>
                      <a:pt x="180546" y="18758"/>
                      <a:pt x="180263" y="22856"/>
                    </a:cubicBezTo>
                    <a:close/>
                    <a:moveTo>
                      <a:pt x="24645" y="81795"/>
                    </a:moveTo>
                    <a:cubicBezTo>
                      <a:pt x="20126" y="81795"/>
                      <a:pt x="16463" y="78132"/>
                      <a:pt x="16463" y="73613"/>
                    </a:cubicBezTo>
                    <a:cubicBezTo>
                      <a:pt x="16463" y="69095"/>
                      <a:pt x="20126" y="65432"/>
                      <a:pt x="24645" y="65432"/>
                    </a:cubicBezTo>
                    <a:cubicBezTo>
                      <a:pt x="29163" y="65432"/>
                      <a:pt x="32826" y="69095"/>
                      <a:pt x="32826" y="73613"/>
                    </a:cubicBezTo>
                    <a:cubicBezTo>
                      <a:pt x="32826" y="78132"/>
                      <a:pt x="29163" y="81795"/>
                      <a:pt x="24645" y="81795"/>
                    </a:cubicBezTo>
                    <a:close/>
                    <a:moveTo>
                      <a:pt x="90096" y="49069"/>
                    </a:moveTo>
                    <a:cubicBezTo>
                      <a:pt x="85577" y="49069"/>
                      <a:pt x="81915" y="45406"/>
                      <a:pt x="81915" y="40888"/>
                    </a:cubicBezTo>
                    <a:cubicBezTo>
                      <a:pt x="81915" y="36369"/>
                      <a:pt x="85577" y="32706"/>
                      <a:pt x="90096" y="32706"/>
                    </a:cubicBezTo>
                    <a:cubicBezTo>
                      <a:pt x="94615" y="32706"/>
                      <a:pt x="98277" y="36369"/>
                      <a:pt x="98277" y="40888"/>
                    </a:cubicBezTo>
                    <a:cubicBezTo>
                      <a:pt x="98277" y="45406"/>
                      <a:pt x="94615" y="49069"/>
                      <a:pt x="90096" y="49069"/>
                    </a:cubicBezTo>
                    <a:close/>
                    <a:moveTo>
                      <a:pt x="155547" y="98158"/>
                    </a:moveTo>
                    <a:cubicBezTo>
                      <a:pt x="151029" y="98158"/>
                      <a:pt x="147366" y="94495"/>
                      <a:pt x="147366" y="89976"/>
                    </a:cubicBezTo>
                    <a:cubicBezTo>
                      <a:pt x="147366" y="85458"/>
                      <a:pt x="151029" y="81795"/>
                      <a:pt x="155547" y="81795"/>
                    </a:cubicBezTo>
                    <a:cubicBezTo>
                      <a:pt x="160066" y="81795"/>
                      <a:pt x="163729" y="85458"/>
                      <a:pt x="163729" y="89976"/>
                    </a:cubicBezTo>
                    <a:cubicBezTo>
                      <a:pt x="163729" y="94495"/>
                      <a:pt x="160066" y="98158"/>
                      <a:pt x="155547" y="98158"/>
                    </a:cubicBezTo>
                    <a:close/>
                    <a:moveTo>
                      <a:pt x="212817" y="24525"/>
                    </a:moveTo>
                    <a:cubicBezTo>
                      <a:pt x="212817" y="29044"/>
                      <a:pt x="209154" y="32706"/>
                      <a:pt x="204636" y="32706"/>
                    </a:cubicBezTo>
                    <a:cubicBezTo>
                      <a:pt x="200117" y="32706"/>
                      <a:pt x="196454" y="29044"/>
                      <a:pt x="196454" y="24525"/>
                    </a:cubicBezTo>
                    <a:cubicBezTo>
                      <a:pt x="196454" y="20006"/>
                      <a:pt x="200117" y="16344"/>
                      <a:pt x="204636" y="16344"/>
                    </a:cubicBezTo>
                    <a:cubicBezTo>
                      <a:pt x="209154" y="16344"/>
                      <a:pt x="212817" y="20006"/>
                      <a:pt x="212817" y="24525"/>
                    </a:cubicBezTo>
                    <a:close/>
                  </a:path>
                </a:pathLst>
              </a:custGeom>
              <a:solidFill>
                <a:schemeClr val="bg1"/>
              </a:solidFill>
              <a:ln w="8037" cap="flat">
                <a:noFill/>
                <a:prstDash val="solid"/>
                <a:miter/>
              </a:ln>
            </p:spPr>
            <p:txBody>
              <a:bodyPr rtlCol="0" anchor="ctr"/>
              <a:lstStyle/>
              <a:p>
                <a:endParaRPr lang="en-AU" sz="3200"/>
              </a:p>
            </p:txBody>
          </p:sp>
          <p:sp>
            <p:nvSpPr>
              <p:cNvPr id="22" name="Freeform: Shape 21">
                <a:extLst>
                  <a:ext uri="{FF2B5EF4-FFF2-40B4-BE49-F238E27FC236}">
                    <a16:creationId xmlns:a16="http://schemas.microsoft.com/office/drawing/2014/main" id="{90616A7B-85A8-448F-A4EB-A2026A5B44FA}"/>
                  </a:ext>
                </a:extLst>
              </p:cNvPr>
              <p:cNvSpPr/>
              <p:nvPr/>
            </p:nvSpPr>
            <p:spPr>
              <a:xfrm>
                <a:off x="1784971" y="3503067"/>
                <a:ext cx="229079" cy="114540"/>
              </a:xfrm>
              <a:custGeom>
                <a:avLst/>
                <a:gdLst>
                  <a:gd name="connsiteX0" fmla="*/ 48804 w 229079"/>
                  <a:gd name="connsiteY0" fmla="*/ 93760 h 114539"/>
                  <a:gd name="connsiteX1" fmla="*/ 70583 w 229079"/>
                  <a:gd name="connsiteY1" fmla="*/ 71990 h 114539"/>
                  <a:gd name="connsiteX2" fmla="*/ 104574 w 229079"/>
                  <a:gd name="connsiteY2" fmla="*/ 77040 h 114539"/>
                  <a:gd name="connsiteX3" fmla="*/ 111539 w 229079"/>
                  <a:gd name="connsiteY3" fmla="*/ 68963 h 114539"/>
                  <a:gd name="connsiteX4" fmla="*/ 131641 w 229079"/>
                  <a:gd name="connsiteY4" fmla="*/ 79009 h 114539"/>
                  <a:gd name="connsiteX5" fmla="*/ 160730 w 229079"/>
                  <a:gd name="connsiteY5" fmla="*/ 97692 h 114539"/>
                  <a:gd name="connsiteX6" fmla="*/ 179911 w 229079"/>
                  <a:gd name="connsiteY6" fmla="*/ 75540 h 114539"/>
                  <a:gd name="connsiteX7" fmla="*/ 190302 w 229079"/>
                  <a:gd name="connsiteY7" fmla="*/ 44369 h 114539"/>
                  <a:gd name="connsiteX8" fmla="*/ 224598 w 229079"/>
                  <a:gd name="connsiteY8" fmla="*/ 39019 h 114539"/>
                  <a:gd name="connsiteX9" fmla="*/ 219247 w 229079"/>
                  <a:gd name="connsiteY9" fmla="*/ 4722 h 114539"/>
                  <a:gd name="connsiteX10" fmla="*/ 184951 w 229079"/>
                  <a:gd name="connsiteY10" fmla="*/ 10074 h 114539"/>
                  <a:gd name="connsiteX11" fmla="*/ 180304 w 229079"/>
                  <a:gd name="connsiteY11" fmla="*/ 22639 h 114539"/>
                  <a:gd name="connsiteX12" fmla="*/ 169914 w 229079"/>
                  <a:gd name="connsiteY12" fmla="*/ 53811 h 114539"/>
                  <a:gd name="connsiteX13" fmla="*/ 135988 w 229079"/>
                  <a:gd name="connsiteY13" fmla="*/ 58977 h 114539"/>
                  <a:gd name="connsiteX14" fmla="*/ 134120 w 229079"/>
                  <a:gd name="connsiteY14" fmla="*/ 61943 h 114539"/>
                  <a:gd name="connsiteX15" fmla="*/ 114018 w 229079"/>
                  <a:gd name="connsiteY15" fmla="*/ 51896 h 114539"/>
                  <a:gd name="connsiteX16" fmla="*/ 84833 w 229079"/>
                  <a:gd name="connsiteY16" fmla="*/ 33322 h 114539"/>
                  <a:gd name="connsiteX17" fmla="*/ 65953 w 229079"/>
                  <a:gd name="connsiteY17" fmla="*/ 53532 h 114539"/>
                  <a:gd name="connsiteX18" fmla="*/ 44157 w 229079"/>
                  <a:gd name="connsiteY18" fmla="*/ 75262 h 114539"/>
                  <a:gd name="connsiteX19" fmla="*/ 9787 w 229079"/>
                  <a:gd name="connsiteY19" fmla="*/ 70408 h 114539"/>
                  <a:gd name="connsiteX20" fmla="*/ 4934 w 229079"/>
                  <a:gd name="connsiteY20" fmla="*/ 104778 h 114539"/>
                  <a:gd name="connsiteX21" fmla="*/ 39303 w 229079"/>
                  <a:gd name="connsiteY21" fmla="*/ 109632 h 114539"/>
                  <a:gd name="connsiteX22" fmla="*/ 48804 w 229079"/>
                  <a:gd name="connsiteY22" fmla="*/ 93752 h 114539"/>
                  <a:gd name="connsiteX23" fmla="*/ 204636 w 229079"/>
                  <a:gd name="connsiteY23" fmla="*/ 16356 h 114539"/>
                  <a:gd name="connsiteX24" fmla="*/ 212817 w 229079"/>
                  <a:gd name="connsiteY24" fmla="*/ 24538 h 114539"/>
                  <a:gd name="connsiteX25" fmla="*/ 204636 w 229079"/>
                  <a:gd name="connsiteY25" fmla="*/ 32719 h 114539"/>
                  <a:gd name="connsiteX26" fmla="*/ 196454 w 229079"/>
                  <a:gd name="connsiteY26" fmla="*/ 24538 h 114539"/>
                  <a:gd name="connsiteX27" fmla="*/ 204636 w 229079"/>
                  <a:gd name="connsiteY27" fmla="*/ 16356 h 114539"/>
                  <a:gd name="connsiteX28" fmla="*/ 155547 w 229079"/>
                  <a:gd name="connsiteY28" fmla="*/ 65445 h 114539"/>
                  <a:gd name="connsiteX29" fmla="*/ 163729 w 229079"/>
                  <a:gd name="connsiteY29" fmla="*/ 73626 h 114539"/>
                  <a:gd name="connsiteX30" fmla="*/ 155547 w 229079"/>
                  <a:gd name="connsiteY30" fmla="*/ 81807 h 114539"/>
                  <a:gd name="connsiteX31" fmla="*/ 147366 w 229079"/>
                  <a:gd name="connsiteY31" fmla="*/ 73626 h 114539"/>
                  <a:gd name="connsiteX32" fmla="*/ 155547 w 229079"/>
                  <a:gd name="connsiteY32" fmla="*/ 65445 h 114539"/>
                  <a:gd name="connsiteX33" fmla="*/ 90096 w 229079"/>
                  <a:gd name="connsiteY33" fmla="*/ 49082 h 114539"/>
                  <a:gd name="connsiteX34" fmla="*/ 98277 w 229079"/>
                  <a:gd name="connsiteY34" fmla="*/ 57263 h 114539"/>
                  <a:gd name="connsiteX35" fmla="*/ 90096 w 229079"/>
                  <a:gd name="connsiteY35" fmla="*/ 65445 h 114539"/>
                  <a:gd name="connsiteX36" fmla="*/ 81915 w 229079"/>
                  <a:gd name="connsiteY36" fmla="*/ 57263 h 114539"/>
                  <a:gd name="connsiteX37" fmla="*/ 90096 w 229079"/>
                  <a:gd name="connsiteY37" fmla="*/ 49082 h 114539"/>
                  <a:gd name="connsiteX38" fmla="*/ 16463 w 229079"/>
                  <a:gd name="connsiteY38" fmla="*/ 89989 h 114539"/>
                  <a:gd name="connsiteX39" fmla="*/ 24645 w 229079"/>
                  <a:gd name="connsiteY39" fmla="*/ 81807 h 114539"/>
                  <a:gd name="connsiteX40" fmla="*/ 32826 w 229079"/>
                  <a:gd name="connsiteY40" fmla="*/ 89989 h 114539"/>
                  <a:gd name="connsiteX41" fmla="*/ 24645 w 229079"/>
                  <a:gd name="connsiteY41" fmla="*/ 98170 h 114539"/>
                  <a:gd name="connsiteX42" fmla="*/ 16463 w 229079"/>
                  <a:gd name="connsiteY42" fmla="*/ 89989 h 114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29079" h="114539">
                    <a:moveTo>
                      <a:pt x="48804" y="93760"/>
                    </a:moveTo>
                    <a:lnTo>
                      <a:pt x="70583" y="71990"/>
                    </a:lnTo>
                    <a:cubicBezTo>
                      <a:pt x="78575" y="82770"/>
                      <a:pt x="93793" y="85032"/>
                      <a:pt x="104574" y="77040"/>
                    </a:cubicBezTo>
                    <a:cubicBezTo>
                      <a:pt x="107465" y="74897"/>
                      <a:pt x="109844" y="72138"/>
                      <a:pt x="111539" y="68963"/>
                    </a:cubicBezTo>
                    <a:lnTo>
                      <a:pt x="131641" y="79009"/>
                    </a:lnTo>
                    <a:cubicBezTo>
                      <a:pt x="134514" y="92201"/>
                      <a:pt x="147538" y="100566"/>
                      <a:pt x="160730" y="97692"/>
                    </a:cubicBezTo>
                    <a:cubicBezTo>
                      <a:pt x="171331" y="95383"/>
                      <a:pt x="179142" y="86363"/>
                      <a:pt x="179911" y="75540"/>
                    </a:cubicBezTo>
                    <a:lnTo>
                      <a:pt x="190302" y="44369"/>
                    </a:lnTo>
                    <a:cubicBezTo>
                      <a:pt x="201250" y="52362"/>
                      <a:pt x="216605" y="49966"/>
                      <a:pt x="224598" y="39019"/>
                    </a:cubicBezTo>
                    <a:cubicBezTo>
                      <a:pt x="232591" y="28070"/>
                      <a:pt x="230195" y="12715"/>
                      <a:pt x="219247" y="4722"/>
                    </a:cubicBezTo>
                    <a:cubicBezTo>
                      <a:pt x="208299" y="-3270"/>
                      <a:pt x="192944" y="-875"/>
                      <a:pt x="184951" y="10074"/>
                    </a:cubicBezTo>
                    <a:cubicBezTo>
                      <a:pt x="182267" y="13750"/>
                      <a:pt x="180658" y="18101"/>
                      <a:pt x="180304" y="22639"/>
                    </a:cubicBezTo>
                    <a:lnTo>
                      <a:pt x="169914" y="53811"/>
                    </a:lnTo>
                    <a:cubicBezTo>
                      <a:pt x="159118" y="45869"/>
                      <a:pt x="143930" y="48182"/>
                      <a:pt x="135988" y="58977"/>
                    </a:cubicBezTo>
                    <a:cubicBezTo>
                      <a:pt x="135294" y="59920"/>
                      <a:pt x="134670" y="60910"/>
                      <a:pt x="134120" y="61943"/>
                    </a:cubicBezTo>
                    <a:lnTo>
                      <a:pt x="114018" y="51896"/>
                    </a:lnTo>
                    <a:cubicBezTo>
                      <a:pt x="111088" y="38708"/>
                      <a:pt x="98021" y="30391"/>
                      <a:pt x="84833" y="33322"/>
                    </a:cubicBezTo>
                    <a:cubicBezTo>
                      <a:pt x="74969" y="35513"/>
                      <a:pt x="67468" y="43543"/>
                      <a:pt x="65953" y="53532"/>
                    </a:cubicBezTo>
                    <a:lnTo>
                      <a:pt x="44157" y="75262"/>
                    </a:lnTo>
                    <a:cubicBezTo>
                      <a:pt x="36007" y="64431"/>
                      <a:pt x="20619" y="62258"/>
                      <a:pt x="9787" y="70408"/>
                    </a:cubicBezTo>
                    <a:cubicBezTo>
                      <a:pt x="-1043" y="78559"/>
                      <a:pt x="-3217" y="93947"/>
                      <a:pt x="4934" y="104778"/>
                    </a:cubicBezTo>
                    <a:cubicBezTo>
                      <a:pt x="13084" y="115610"/>
                      <a:pt x="28472" y="117783"/>
                      <a:pt x="39303" y="109632"/>
                    </a:cubicBezTo>
                    <a:cubicBezTo>
                      <a:pt x="44421" y="105781"/>
                      <a:pt x="47831" y="100082"/>
                      <a:pt x="48804" y="93752"/>
                    </a:cubicBezTo>
                    <a:close/>
                    <a:moveTo>
                      <a:pt x="204636" y="16356"/>
                    </a:moveTo>
                    <a:cubicBezTo>
                      <a:pt x="209154" y="16356"/>
                      <a:pt x="212817" y="20019"/>
                      <a:pt x="212817" y="24538"/>
                    </a:cubicBezTo>
                    <a:cubicBezTo>
                      <a:pt x="212817" y="29056"/>
                      <a:pt x="209154" y="32719"/>
                      <a:pt x="204636" y="32719"/>
                    </a:cubicBezTo>
                    <a:cubicBezTo>
                      <a:pt x="200117" y="32719"/>
                      <a:pt x="196454" y="29056"/>
                      <a:pt x="196454" y="24538"/>
                    </a:cubicBezTo>
                    <a:cubicBezTo>
                      <a:pt x="196454" y="20019"/>
                      <a:pt x="200117" y="16356"/>
                      <a:pt x="204636" y="16356"/>
                    </a:cubicBezTo>
                    <a:close/>
                    <a:moveTo>
                      <a:pt x="155547" y="65445"/>
                    </a:moveTo>
                    <a:cubicBezTo>
                      <a:pt x="160066" y="65445"/>
                      <a:pt x="163729" y="69107"/>
                      <a:pt x="163729" y="73626"/>
                    </a:cubicBezTo>
                    <a:cubicBezTo>
                      <a:pt x="163729" y="78145"/>
                      <a:pt x="160066" y="81807"/>
                      <a:pt x="155547" y="81807"/>
                    </a:cubicBezTo>
                    <a:cubicBezTo>
                      <a:pt x="151029" y="81807"/>
                      <a:pt x="147366" y="78145"/>
                      <a:pt x="147366" y="73626"/>
                    </a:cubicBezTo>
                    <a:cubicBezTo>
                      <a:pt x="147366" y="69107"/>
                      <a:pt x="151029" y="65445"/>
                      <a:pt x="155547" y="65445"/>
                    </a:cubicBezTo>
                    <a:close/>
                    <a:moveTo>
                      <a:pt x="90096" y="49082"/>
                    </a:moveTo>
                    <a:cubicBezTo>
                      <a:pt x="94615" y="49082"/>
                      <a:pt x="98277" y="52745"/>
                      <a:pt x="98277" y="57263"/>
                    </a:cubicBezTo>
                    <a:cubicBezTo>
                      <a:pt x="98277" y="61782"/>
                      <a:pt x="94615" y="65445"/>
                      <a:pt x="90096" y="65445"/>
                    </a:cubicBezTo>
                    <a:cubicBezTo>
                      <a:pt x="85577" y="65445"/>
                      <a:pt x="81915" y="61782"/>
                      <a:pt x="81915" y="57263"/>
                    </a:cubicBezTo>
                    <a:cubicBezTo>
                      <a:pt x="81915" y="52745"/>
                      <a:pt x="85577" y="49082"/>
                      <a:pt x="90096" y="49082"/>
                    </a:cubicBezTo>
                    <a:close/>
                    <a:moveTo>
                      <a:pt x="16463" y="89989"/>
                    </a:moveTo>
                    <a:cubicBezTo>
                      <a:pt x="16463" y="85470"/>
                      <a:pt x="20126" y="81807"/>
                      <a:pt x="24645" y="81807"/>
                    </a:cubicBezTo>
                    <a:cubicBezTo>
                      <a:pt x="29163" y="81807"/>
                      <a:pt x="32826" y="85470"/>
                      <a:pt x="32826" y="89989"/>
                    </a:cubicBezTo>
                    <a:cubicBezTo>
                      <a:pt x="32826" y="94507"/>
                      <a:pt x="29163" y="98170"/>
                      <a:pt x="24645" y="98170"/>
                    </a:cubicBezTo>
                    <a:cubicBezTo>
                      <a:pt x="20126" y="98170"/>
                      <a:pt x="16463" y="94507"/>
                      <a:pt x="16463" y="89989"/>
                    </a:cubicBezTo>
                    <a:close/>
                  </a:path>
                </a:pathLst>
              </a:custGeom>
              <a:solidFill>
                <a:schemeClr val="bg1"/>
              </a:solidFill>
              <a:ln w="8037" cap="flat">
                <a:noFill/>
                <a:prstDash val="solid"/>
                <a:miter/>
              </a:ln>
            </p:spPr>
            <p:txBody>
              <a:bodyPr rtlCol="0" anchor="ctr"/>
              <a:lstStyle/>
              <a:p>
                <a:endParaRPr lang="en-AU" sz="3200" dirty="0"/>
              </a:p>
            </p:txBody>
          </p:sp>
        </p:grpSp>
      </p:grpSp>
      <p:grpSp>
        <p:nvGrpSpPr>
          <p:cNvPr id="5" name="Group 4">
            <a:extLst>
              <a:ext uri="{FF2B5EF4-FFF2-40B4-BE49-F238E27FC236}">
                <a16:creationId xmlns:a16="http://schemas.microsoft.com/office/drawing/2014/main" id="{554806BC-72AF-4308-94D0-6D6C6D1D6531}"/>
              </a:ext>
            </a:extLst>
          </p:cNvPr>
          <p:cNvGrpSpPr/>
          <p:nvPr/>
        </p:nvGrpSpPr>
        <p:grpSpPr>
          <a:xfrm>
            <a:off x="7317432" y="4355813"/>
            <a:ext cx="2058169" cy="975821"/>
            <a:chOff x="7317432" y="4355813"/>
            <a:chExt cx="2058169" cy="975821"/>
          </a:xfrm>
        </p:grpSpPr>
        <p:sp>
          <p:nvSpPr>
            <p:cNvPr id="184" name="TextBox 183">
              <a:extLst>
                <a:ext uri="{FF2B5EF4-FFF2-40B4-BE49-F238E27FC236}">
                  <a16:creationId xmlns:a16="http://schemas.microsoft.com/office/drawing/2014/main" id="{ABEF6024-3B2D-4DE4-9010-A9CDB5F4396D}"/>
                </a:ext>
              </a:extLst>
            </p:cNvPr>
            <p:cNvSpPr txBox="1"/>
            <p:nvPr/>
          </p:nvSpPr>
          <p:spPr>
            <a:xfrm>
              <a:off x="7317432" y="4355813"/>
              <a:ext cx="2058169" cy="369332"/>
            </a:xfrm>
            <a:prstGeom prst="rect">
              <a:avLst/>
            </a:prstGeom>
            <a:noFill/>
          </p:spPr>
          <p:txBody>
            <a:bodyPr wrap="square" lIns="0" tIns="0" rIns="0" bIns="0" rtlCol="0">
              <a:spAutoFit/>
            </a:bodyPr>
            <a:lstStyle/>
            <a:p>
              <a:pPr algn="ctr"/>
              <a:r>
                <a:rPr lang="en-ZA" sz="2400" dirty="0"/>
                <a:t>Destruction</a:t>
              </a:r>
            </a:p>
          </p:txBody>
        </p:sp>
        <p:cxnSp>
          <p:nvCxnSpPr>
            <p:cNvPr id="187" name="Connector Milestone 1" title="Connecter Line">
              <a:extLst>
                <a:ext uri="{FF2B5EF4-FFF2-40B4-BE49-F238E27FC236}">
                  <a16:creationId xmlns:a16="http://schemas.microsoft.com/office/drawing/2014/main" id="{B4C682B0-95A4-4ED3-BF51-0F25A096F6CA}"/>
                </a:ext>
              </a:extLst>
            </p:cNvPr>
            <p:cNvCxnSpPr>
              <a:cxnSpLocks/>
            </p:cNvCxnSpPr>
            <p:nvPr/>
          </p:nvCxnSpPr>
          <p:spPr>
            <a:xfrm>
              <a:off x="8446902" y="4739221"/>
              <a:ext cx="528622" cy="0"/>
            </a:xfrm>
            <a:prstGeom prst="line">
              <a:avLst/>
            </a:prstGeom>
            <a:ln w="19050">
              <a:solidFill>
                <a:schemeClr val="tx2"/>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89" name="Oval 188" title="Circle Background">
              <a:extLst>
                <a:ext uri="{FF2B5EF4-FFF2-40B4-BE49-F238E27FC236}">
                  <a16:creationId xmlns:a16="http://schemas.microsoft.com/office/drawing/2014/main" id="{5C82139D-4728-4875-BFC9-CF9B41DFECF0}"/>
                </a:ext>
              </a:extLst>
            </p:cNvPr>
            <p:cNvSpPr/>
            <p:nvPr/>
          </p:nvSpPr>
          <p:spPr>
            <a:xfrm>
              <a:off x="8453047" y="4815300"/>
              <a:ext cx="516333" cy="516334"/>
            </a:xfrm>
            <a:prstGeom prst="ellips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sp>
          <p:nvSpPr>
            <p:cNvPr id="191" name="Freeform: Shape 190">
              <a:extLst>
                <a:ext uri="{FF2B5EF4-FFF2-40B4-BE49-F238E27FC236}">
                  <a16:creationId xmlns:a16="http://schemas.microsoft.com/office/drawing/2014/main" id="{FFF6A546-079C-4943-9382-72AB1DE88394}"/>
                </a:ext>
              </a:extLst>
            </p:cNvPr>
            <p:cNvSpPr/>
            <p:nvPr/>
          </p:nvSpPr>
          <p:spPr>
            <a:xfrm>
              <a:off x="8626013" y="4925586"/>
              <a:ext cx="167856" cy="167856"/>
            </a:xfrm>
            <a:custGeom>
              <a:avLst/>
              <a:gdLst>
                <a:gd name="connsiteX0" fmla="*/ 114261 w 220339"/>
                <a:gd name="connsiteY0" fmla="*/ 0 h 220339"/>
                <a:gd name="connsiteX1" fmla="*/ 5318 w 220339"/>
                <a:gd name="connsiteY1" fmla="*/ 79743 h 220339"/>
                <a:gd name="connsiteX2" fmla="*/ 48624 w 220339"/>
                <a:gd name="connsiteY2" fmla="*/ 207617 h 220339"/>
                <a:gd name="connsiteX3" fmla="*/ 49522 w 220339"/>
                <a:gd name="connsiteY3" fmla="*/ 208286 h 220339"/>
                <a:gd name="connsiteX4" fmla="*/ 179473 w 220339"/>
                <a:gd name="connsiteY4" fmla="*/ 207935 h 220339"/>
                <a:gd name="connsiteX5" fmla="*/ 179546 w 220339"/>
                <a:gd name="connsiteY5" fmla="*/ 207854 h 220339"/>
                <a:gd name="connsiteX6" fmla="*/ 223236 w 220339"/>
                <a:gd name="connsiteY6" fmla="*/ 79951 h 220339"/>
                <a:gd name="connsiteX7" fmla="*/ 114261 w 220339"/>
                <a:gd name="connsiteY7" fmla="*/ 0 h 220339"/>
                <a:gd name="connsiteX8" fmla="*/ 65231 w 220339"/>
                <a:gd name="connsiteY8" fmla="*/ 198885 h 220339"/>
                <a:gd name="connsiteX9" fmla="*/ 68242 w 220339"/>
                <a:gd name="connsiteY9" fmla="*/ 196486 h 220339"/>
                <a:gd name="connsiteX10" fmla="*/ 94487 w 220339"/>
                <a:gd name="connsiteY10" fmla="*/ 183616 h 220339"/>
                <a:gd name="connsiteX11" fmla="*/ 103325 w 220339"/>
                <a:gd name="connsiteY11" fmla="*/ 169417 h 220339"/>
                <a:gd name="connsiteX12" fmla="*/ 103325 w 220339"/>
                <a:gd name="connsiteY12" fmla="*/ 166316 h 220339"/>
                <a:gd name="connsiteX13" fmla="*/ 96568 w 220339"/>
                <a:gd name="connsiteY13" fmla="*/ 155568 h 220339"/>
                <a:gd name="connsiteX14" fmla="*/ 77260 w 220339"/>
                <a:gd name="connsiteY14" fmla="*/ 131461 h 220339"/>
                <a:gd name="connsiteX15" fmla="*/ 71817 w 220339"/>
                <a:gd name="connsiteY15" fmla="*/ 125806 h 220339"/>
                <a:gd name="connsiteX16" fmla="*/ 68887 w 220339"/>
                <a:gd name="connsiteY16" fmla="*/ 120779 h 220339"/>
                <a:gd name="connsiteX17" fmla="*/ 68887 w 220339"/>
                <a:gd name="connsiteY17" fmla="*/ 114005 h 220339"/>
                <a:gd name="connsiteX18" fmla="*/ 70911 w 220339"/>
                <a:gd name="connsiteY18" fmla="*/ 109305 h 220339"/>
                <a:gd name="connsiteX19" fmla="*/ 75211 w 220339"/>
                <a:gd name="connsiteY19" fmla="*/ 102899 h 220339"/>
                <a:gd name="connsiteX20" fmla="*/ 79610 w 220339"/>
                <a:gd name="connsiteY20" fmla="*/ 85084 h 220339"/>
                <a:gd name="connsiteX21" fmla="*/ 83519 w 220339"/>
                <a:gd name="connsiteY21" fmla="*/ 69464 h 220339"/>
                <a:gd name="connsiteX22" fmla="*/ 110931 w 220339"/>
                <a:gd name="connsiteY22" fmla="*/ 74573 h 220339"/>
                <a:gd name="connsiteX23" fmla="*/ 113934 w 220339"/>
                <a:gd name="connsiteY23" fmla="*/ 74507 h 220339"/>
                <a:gd name="connsiteX24" fmla="*/ 152673 w 220339"/>
                <a:gd name="connsiteY24" fmla="*/ 103029 h 220339"/>
                <a:gd name="connsiteX25" fmla="*/ 156957 w 220339"/>
                <a:gd name="connsiteY25" fmla="*/ 109305 h 220339"/>
                <a:gd name="connsiteX26" fmla="*/ 159634 w 220339"/>
                <a:gd name="connsiteY26" fmla="*/ 114005 h 220339"/>
                <a:gd name="connsiteX27" fmla="*/ 159634 w 220339"/>
                <a:gd name="connsiteY27" fmla="*/ 120779 h 220339"/>
                <a:gd name="connsiteX28" fmla="*/ 156084 w 220339"/>
                <a:gd name="connsiteY28" fmla="*/ 125798 h 220339"/>
                <a:gd name="connsiteX29" fmla="*/ 150600 w 220339"/>
                <a:gd name="connsiteY29" fmla="*/ 131510 h 220339"/>
                <a:gd name="connsiteX30" fmla="*/ 131912 w 220339"/>
                <a:gd name="connsiteY30" fmla="*/ 155584 h 220339"/>
                <a:gd name="connsiteX31" fmla="*/ 125196 w 220339"/>
                <a:gd name="connsiteY31" fmla="*/ 166316 h 220339"/>
                <a:gd name="connsiteX32" fmla="*/ 125196 w 220339"/>
                <a:gd name="connsiteY32" fmla="*/ 169743 h 220339"/>
                <a:gd name="connsiteX33" fmla="*/ 133846 w 220339"/>
                <a:gd name="connsiteY33" fmla="*/ 183779 h 220339"/>
                <a:gd name="connsiteX34" fmla="*/ 158924 w 220339"/>
                <a:gd name="connsiteY34" fmla="*/ 196673 h 220339"/>
                <a:gd name="connsiteX35" fmla="*/ 162621 w 220339"/>
                <a:gd name="connsiteY35" fmla="*/ 199334 h 220339"/>
                <a:gd name="connsiteX36" fmla="*/ 65231 w 220339"/>
                <a:gd name="connsiteY36" fmla="*/ 198926 h 220339"/>
                <a:gd name="connsiteX37" fmla="*/ 65231 w 220339"/>
                <a:gd name="connsiteY37" fmla="*/ 198885 h 220339"/>
                <a:gd name="connsiteX38" fmla="*/ 176217 w 220339"/>
                <a:gd name="connsiteY38" fmla="*/ 189990 h 220339"/>
                <a:gd name="connsiteX39" fmla="*/ 166261 w 220339"/>
                <a:gd name="connsiteY39" fmla="*/ 182066 h 220339"/>
                <a:gd name="connsiteX40" fmla="*/ 141517 w 220339"/>
                <a:gd name="connsiteY40" fmla="*/ 169743 h 220339"/>
                <a:gd name="connsiteX41" fmla="*/ 141517 w 220339"/>
                <a:gd name="connsiteY41" fmla="*/ 168927 h 220339"/>
                <a:gd name="connsiteX42" fmla="*/ 165241 w 220339"/>
                <a:gd name="connsiteY42" fmla="*/ 139459 h 220339"/>
                <a:gd name="connsiteX43" fmla="*/ 175956 w 220339"/>
                <a:gd name="connsiteY43" fmla="*/ 120779 h 220339"/>
                <a:gd name="connsiteX44" fmla="*/ 175956 w 220339"/>
                <a:gd name="connsiteY44" fmla="*/ 114005 h 220339"/>
                <a:gd name="connsiteX45" fmla="*/ 168342 w 220339"/>
                <a:gd name="connsiteY45" fmla="*/ 97382 h 220339"/>
                <a:gd name="connsiteX46" fmla="*/ 113934 w 220339"/>
                <a:gd name="connsiteY46" fmla="*/ 58210 h 220339"/>
                <a:gd name="connsiteX47" fmla="*/ 109691 w 220339"/>
                <a:gd name="connsiteY47" fmla="*/ 58317 h 220339"/>
                <a:gd name="connsiteX48" fmla="*/ 88595 w 220339"/>
                <a:gd name="connsiteY48" fmla="*/ 53551 h 220339"/>
                <a:gd name="connsiteX49" fmla="*/ 82589 w 220339"/>
                <a:gd name="connsiteY49" fmla="*/ 48352 h 220339"/>
                <a:gd name="connsiteX50" fmla="*/ 71507 w 220339"/>
                <a:gd name="connsiteY50" fmla="*/ 45676 h 220339"/>
                <a:gd name="connsiteX51" fmla="*/ 65794 w 220339"/>
                <a:gd name="connsiteY51" fmla="*/ 55207 h 220339"/>
                <a:gd name="connsiteX52" fmla="*/ 66888 w 220339"/>
                <a:gd name="connsiteY52" fmla="*/ 62821 h 220339"/>
                <a:gd name="connsiteX53" fmla="*/ 64627 w 220339"/>
                <a:gd name="connsiteY53" fmla="*/ 78588 h 220339"/>
                <a:gd name="connsiteX54" fmla="*/ 59404 w 220339"/>
                <a:gd name="connsiteY54" fmla="*/ 97561 h 220339"/>
                <a:gd name="connsiteX55" fmla="*/ 52549 w 220339"/>
                <a:gd name="connsiteY55" fmla="*/ 114030 h 220339"/>
                <a:gd name="connsiteX56" fmla="*/ 52549 w 220339"/>
                <a:gd name="connsiteY56" fmla="*/ 120803 h 220339"/>
                <a:gd name="connsiteX57" fmla="*/ 62628 w 220339"/>
                <a:gd name="connsiteY57" fmla="*/ 139491 h 220339"/>
                <a:gd name="connsiteX58" fmla="*/ 87110 w 220339"/>
                <a:gd name="connsiteY58" fmla="*/ 169049 h 220339"/>
                <a:gd name="connsiteX59" fmla="*/ 60718 w 220339"/>
                <a:gd name="connsiteY59" fmla="*/ 181984 h 220339"/>
                <a:gd name="connsiteX60" fmla="*/ 51741 w 220339"/>
                <a:gd name="connsiteY60" fmla="*/ 189508 h 220339"/>
                <a:gd name="connsiteX61" fmla="*/ 22229 w 220339"/>
                <a:gd name="connsiteY61" fmla="*/ 80737 h 220339"/>
                <a:gd name="connsiteX62" fmla="*/ 114640 w 220339"/>
                <a:gd name="connsiteY62" fmla="*/ 16222 h 220339"/>
                <a:gd name="connsiteX63" fmla="*/ 206575 w 220339"/>
                <a:gd name="connsiteY63" fmla="*/ 81414 h 220339"/>
                <a:gd name="connsiteX64" fmla="*/ 176266 w 220339"/>
                <a:gd name="connsiteY64" fmla="*/ 189965 h 220339"/>
                <a:gd name="connsiteX65" fmla="*/ 176217 w 220339"/>
                <a:gd name="connsiteY65" fmla="*/ 189990 h 22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220339" h="220339">
                  <a:moveTo>
                    <a:pt x="114261" y="0"/>
                  </a:moveTo>
                  <a:cubicBezTo>
                    <a:pt x="64435" y="-44"/>
                    <a:pt x="20337" y="32234"/>
                    <a:pt x="5318" y="79743"/>
                  </a:cubicBezTo>
                  <a:cubicBezTo>
                    <a:pt x="-9702" y="127250"/>
                    <a:pt x="7828" y="179011"/>
                    <a:pt x="48624" y="207617"/>
                  </a:cubicBezTo>
                  <a:cubicBezTo>
                    <a:pt x="48907" y="207861"/>
                    <a:pt x="49207" y="208085"/>
                    <a:pt x="49522" y="208286"/>
                  </a:cubicBezTo>
                  <a:cubicBezTo>
                    <a:pt x="88646" y="235366"/>
                    <a:pt x="140494" y="235225"/>
                    <a:pt x="179473" y="207935"/>
                  </a:cubicBezTo>
                  <a:lnTo>
                    <a:pt x="179546" y="207854"/>
                  </a:lnTo>
                  <a:cubicBezTo>
                    <a:pt x="220495" y="179347"/>
                    <a:pt x="238188" y="127552"/>
                    <a:pt x="223236" y="79951"/>
                  </a:cubicBezTo>
                  <a:cubicBezTo>
                    <a:pt x="208285" y="32350"/>
                    <a:pt x="164154" y="-27"/>
                    <a:pt x="114261" y="0"/>
                  </a:cubicBezTo>
                  <a:close/>
                  <a:moveTo>
                    <a:pt x="65231" y="198885"/>
                  </a:moveTo>
                  <a:cubicBezTo>
                    <a:pt x="66111" y="197942"/>
                    <a:pt x="67127" y="197134"/>
                    <a:pt x="68242" y="196486"/>
                  </a:cubicBezTo>
                  <a:lnTo>
                    <a:pt x="94487" y="183616"/>
                  </a:lnTo>
                  <a:cubicBezTo>
                    <a:pt x="99870" y="180923"/>
                    <a:pt x="103286" y="175436"/>
                    <a:pt x="103325" y="169417"/>
                  </a:cubicBezTo>
                  <a:lnTo>
                    <a:pt x="103325" y="166316"/>
                  </a:lnTo>
                  <a:cubicBezTo>
                    <a:pt x="103312" y="161736"/>
                    <a:pt x="100689" y="157565"/>
                    <a:pt x="96568" y="155568"/>
                  </a:cubicBezTo>
                  <a:cubicBezTo>
                    <a:pt x="86885" y="150781"/>
                    <a:pt x="79817" y="141955"/>
                    <a:pt x="77260" y="131461"/>
                  </a:cubicBezTo>
                  <a:cubicBezTo>
                    <a:pt x="76531" y="128770"/>
                    <a:pt x="74478" y="126637"/>
                    <a:pt x="71817" y="125806"/>
                  </a:cubicBezTo>
                  <a:cubicBezTo>
                    <a:pt x="69857" y="124938"/>
                    <a:pt x="68676" y="122911"/>
                    <a:pt x="68887" y="120779"/>
                  </a:cubicBezTo>
                  <a:lnTo>
                    <a:pt x="68887" y="114005"/>
                  </a:lnTo>
                  <a:cubicBezTo>
                    <a:pt x="68667" y="112189"/>
                    <a:pt x="69439" y="110393"/>
                    <a:pt x="70911" y="109305"/>
                  </a:cubicBezTo>
                  <a:cubicBezTo>
                    <a:pt x="73327" y="108024"/>
                    <a:pt x="74941" y="105619"/>
                    <a:pt x="75211" y="102899"/>
                  </a:cubicBezTo>
                  <a:cubicBezTo>
                    <a:pt x="75768" y="96772"/>
                    <a:pt x="77252" y="90765"/>
                    <a:pt x="79610" y="85084"/>
                  </a:cubicBezTo>
                  <a:cubicBezTo>
                    <a:pt x="81832" y="80151"/>
                    <a:pt x="83156" y="74862"/>
                    <a:pt x="83519" y="69464"/>
                  </a:cubicBezTo>
                  <a:cubicBezTo>
                    <a:pt x="91997" y="73701"/>
                    <a:pt x="101496" y="75471"/>
                    <a:pt x="110931" y="74573"/>
                  </a:cubicBezTo>
                  <a:cubicBezTo>
                    <a:pt x="111894" y="74491"/>
                    <a:pt x="112865" y="74507"/>
                    <a:pt x="113934" y="74507"/>
                  </a:cubicBezTo>
                  <a:cubicBezTo>
                    <a:pt x="145353" y="74507"/>
                    <a:pt x="151139" y="89752"/>
                    <a:pt x="152673" y="103029"/>
                  </a:cubicBezTo>
                  <a:cubicBezTo>
                    <a:pt x="152981" y="105699"/>
                    <a:pt x="154583" y="108046"/>
                    <a:pt x="156957" y="109305"/>
                  </a:cubicBezTo>
                  <a:cubicBezTo>
                    <a:pt x="158687" y="110219"/>
                    <a:pt x="159730" y="112052"/>
                    <a:pt x="159634" y="114005"/>
                  </a:cubicBezTo>
                  <a:lnTo>
                    <a:pt x="159634" y="120779"/>
                  </a:lnTo>
                  <a:cubicBezTo>
                    <a:pt x="159728" y="123064"/>
                    <a:pt x="158270" y="125125"/>
                    <a:pt x="156084" y="125798"/>
                  </a:cubicBezTo>
                  <a:cubicBezTo>
                    <a:pt x="153393" y="126627"/>
                    <a:pt x="151320" y="128787"/>
                    <a:pt x="150600" y="131510"/>
                  </a:cubicBezTo>
                  <a:cubicBezTo>
                    <a:pt x="148247" y="141908"/>
                    <a:pt x="141401" y="150726"/>
                    <a:pt x="131912" y="155584"/>
                  </a:cubicBezTo>
                  <a:cubicBezTo>
                    <a:pt x="127811" y="157588"/>
                    <a:pt x="125206" y="161750"/>
                    <a:pt x="125196" y="166316"/>
                  </a:cubicBezTo>
                  <a:lnTo>
                    <a:pt x="125196" y="169743"/>
                  </a:lnTo>
                  <a:cubicBezTo>
                    <a:pt x="125205" y="175678"/>
                    <a:pt x="128548" y="181104"/>
                    <a:pt x="133846" y="183779"/>
                  </a:cubicBezTo>
                  <a:lnTo>
                    <a:pt x="158924" y="196673"/>
                  </a:lnTo>
                  <a:cubicBezTo>
                    <a:pt x="160279" y="197376"/>
                    <a:pt x="161524" y="198272"/>
                    <a:pt x="162621" y="199334"/>
                  </a:cubicBezTo>
                  <a:cubicBezTo>
                    <a:pt x="132430" y="216662"/>
                    <a:pt x="95275" y="216506"/>
                    <a:pt x="65231" y="198926"/>
                  </a:cubicBezTo>
                  <a:lnTo>
                    <a:pt x="65231" y="198885"/>
                  </a:lnTo>
                  <a:close/>
                  <a:moveTo>
                    <a:pt x="176217" y="189990"/>
                  </a:moveTo>
                  <a:cubicBezTo>
                    <a:pt x="173469" y="186701"/>
                    <a:pt x="170082" y="184006"/>
                    <a:pt x="166261" y="182066"/>
                  </a:cubicBezTo>
                  <a:lnTo>
                    <a:pt x="141517" y="169743"/>
                  </a:lnTo>
                  <a:lnTo>
                    <a:pt x="141517" y="168927"/>
                  </a:lnTo>
                  <a:cubicBezTo>
                    <a:pt x="152893" y="162488"/>
                    <a:pt x="161380" y="151947"/>
                    <a:pt x="165241" y="139459"/>
                  </a:cubicBezTo>
                  <a:cubicBezTo>
                    <a:pt x="171904" y="135604"/>
                    <a:pt x="175992" y="128476"/>
                    <a:pt x="175956" y="120779"/>
                  </a:cubicBezTo>
                  <a:lnTo>
                    <a:pt x="175956" y="114005"/>
                  </a:lnTo>
                  <a:cubicBezTo>
                    <a:pt x="176042" y="107602"/>
                    <a:pt x="173247" y="101499"/>
                    <a:pt x="168342" y="97382"/>
                  </a:cubicBezTo>
                  <a:cubicBezTo>
                    <a:pt x="165077" y="78678"/>
                    <a:pt x="152624" y="58210"/>
                    <a:pt x="113934" y="58210"/>
                  </a:cubicBezTo>
                  <a:cubicBezTo>
                    <a:pt x="112506" y="58210"/>
                    <a:pt x="111078" y="58210"/>
                    <a:pt x="109691" y="58317"/>
                  </a:cubicBezTo>
                  <a:cubicBezTo>
                    <a:pt x="102324" y="59126"/>
                    <a:pt x="94898" y="57448"/>
                    <a:pt x="88595" y="53551"/>
                  </a:cubicBezTo>
                  <a:cubicBezTo>
                    <a:pt x="86374" y="52089"/>
                    <a:pt x="84354" y="50341"/>
                    <a:pt x="82589" y="48352"/>
                  </a:cubicBezTo>
                  <a:cubicBezTo>
                    <a:pt x="79905" y="45089"/>
                    <a:pt x="75385" y="43997"/>
                    <a:pt x="71507" y="45676"/>
                  </a:cubicBezTo>
                  <a:cubicBezTo>
                    <a:pt x="67708" y="47244"/>
                    <a:pt x="65386" y="51117"/>
                    <a:pt x="65794" y="55207"/>
                  </a:cubicBezTo>
                  <a:cubicBezTo>
                    <a:pt x="66013" y="57764"/>
                    <a:pt x="66378" y="60306"/>
                    <a:pt x="66888" y="62821"/>
                  </a:cubicBezTo>
                  <a:cubicBezTo>
                    <a:pt x="67760" y="68184"/>
                    <a:pt x="66972" y="73686"/>
                    <a:pt x="64627" y="78588"/>
                  </a:cubicBezTo>
                  <a:cubicBezTo>
                    <a:pt x="62067" y="84658"/>
                    <a:pt x="60311" y="91036"/>
                    <a:pt x="59404" y="97561"/>
                  </a:cubicBezTo>
                  <a:cubicBezTo>
                    <a:pt x="54838" y="101796"/>
                    <a:pt x="52337" y="107806"/>
                    <a:pt x="52549" y="114030"/>
                  </a:cubicBezTo>
                  <a:lnTo>
                    <a:pt x="52549" y="120803"/>
                  </a:lnTo>
                  <a:cubicBezTo>
                    <a:pt x="52339" y="128383"/>
                    <a:pt x="56179" y="135502"/>
                    <a:pt x="62628" y="139491"/>
                  </a:cubicBezTo>
                  <a:cubicBezTo>
                    <a:pt x="66797" y="152064"/>
                    <a:pt x="75534" y="162612"/>
                    <a:pt x="87110" y="169049"/>
                  </a:cubicBezTo>
                  <a:lnTo>
                    <a:pt x="60718" y="181984"/>
                  </a:lnTo>
                  <a:cubicBezTo>
                    <a:pt x="57266" y="183886"/>
                    <a:pt x="54216" y="186442"/>
                    <a:pt x="51741" y="189508"/>
                  </a:cubicBezTo>
                  <a:cubicBezTo>
                    <a:pt x="19936" y="163112"/>
                    <a:pt x="8126" y="119590"/>
                    <a:pt x="22229" y="80737"/>
                  </a:cubicBezTo>
                  <a:cubicBezTo>
                    <a:pt x="36331" y="41886"/>
                    <a:pt x="73308" y="16071"/>
                    <a:pt x="114640" y="16222"/>
                  </a:cubicBezTo>
                  <a:cubicBezTo>
                    <a:pt x="155972" y="16374"/>
                    <a:pt x="192758" y="42459"/>
                    <a:pt x="206575" y="81414"/>
                  </a:cubicBezTo>
                  <a:cubicBezTo>
                    <a:pt x="220392" y="120368"/>
                    <a:pt x="208265" y="163804"/>
                    <a:pt x="176266" y="189965"/>
                  </a:cubicBezTo>
                  <a:lnTo>
                    <a:pt x="176217" y="189990"/>
                  </a:lnTo>
                  <a:close/>
                </a:path>
              </a:pathLst>
            </a:custGeom>
            <a:solidFill>
              <a:schemeClr val="bg1"/>
            </a:solidFill>
            <a:ln w="8096" cap="flat">
              <a:noFill/>
              <a:prstDash val="solid"/>
              <a:miter/>
            </a:ln>
          </p:spPr>
          <p:txBody>
            <a:bodyPr rtlCol="0" anchor="ctr"/>
            <a:lstStyle/>
            <a:p>
              <a:endParaRPr lang="en-AU" sz="3200"/>
            </a:p>
          </p:txBody>
        </p:sp>
        <p:sp>
          <p:nvSpPr>
            <p:cNvPr id="193" name="Freeform: Shape 192">
              <a:extLst>
                <a:ext uri="{FF2B5EF4-FFF2-40B4-BE49-F238E27FC236}">
                  <a16:creationId xmlns:a16="http://schemas.microsoft.com/office/drawing/2014/main" id="{CDA89EAB-2418-4358-9FD7-17C6E2A2AC38}"/>
                </a:ext>
              </a:extLst>
            </p:cNvPr>
            <p:cNvSpPr/>
            <p:nvPr/>
          </p:nvSpPr>
          <p:spPr>
            <a:xfrm>
              <a:off x="8526551" y="4894501"/>
              <a:ext cx="373014" cy="254894"/>
            </a:xfrm>
            <a:custGeom>
              <a:avLst/>
              <a:gdLst>
                <a:gd name="connsiteX0" fmla="*/ 481482 w 489643"/>
                <a:gd name="connsiteY0" fmla="*/ 252982 h 334589"/>
                <a:gd name="connsiteX1" fmla="*/ 473322 w 489643"/>
                <a:gd name="connsiteY1" fmla="*/ 261143 h 334589"/>
                <a:gd name="connsiteX2" fmla="*/ 473322 w 489643"/>
                <a:gd name="connsiteY2" fmla="*/ 285625 h 334589"/>
                <a:gd name="connsiteX3" fmla="*/ 432518 w 489643"/>
                <a:gd name="connsiteY3" fmla="*/ 285625 h 334589"/>
                <a:gd name="connsiteX4" fmla="*/ 432518 w 489643"/>
                <a:gd name="connsiteY4" fmla="*/ 24482 h 334589"/>
                <a:gd name="connsiteX5" fmla="*/ 408036 w 489643"/>
                <a:gd name="connsiteY5" fmla="*/ 0 h 334589"/>
                <a:gd name="connsiteX6" fmla="*/ 81607 w 489643"/>
                <a:gd name="connsiteY6" fmla="*/ 0 h 334589"/>
                <a:gd name="connsiteX7" fmla="*/ 57125 w 489643"/>
                <a:gd name="connsiteY7" fmla="*/ 24482 h 334589"/>
                <a:gd name="connsiteX8" fmla="*/ 57125 w 489643"/>
                <a:gd name="connsiteY8" fmla="*/ 285625 h 334589"/>
                <a:gd name="connsiteX9" fmla="*/ 16321 w 489643"/>
                <a:gd name="connsiteY9" fmla="*/ 285625 h 334589"/>
                <a:gd name="connsiteX10" fmla="*/ 16321 w 489643"/>
                <a:gd name="connsiteY10" fmla="*/ 261143 h 334589"/>
                <a:gd name="connsiteX11" fmla="*/ 8161 w 489643"/>
                <a:gd name="connsiteY11" fmla="*/ 252982 h 334589"/>
                <a:gd name="connsiteX12" fmla="*/ 0 w 489643"/>
                <a:gd name="connsiteY12" fmla="*/ 261143 h 334589"/>
                <a:gd name="connsiteX13" fmla="*/ 0 w 489643"/>
                <a:gd name="connsiteY13" fmla="*/ 326429 h 334589"/>
                <a:gd name="connsiteX14" fmla="*/ 8161 w 489643"/>
                <a:gd name="connsiteY14" fmla="*/ 334590 h 334589"/>
                <a:gd name="connsiteX15" fmla="*/ 16321 w 489643"/>
                <a:gd name="connsiteY15" fmla="*/ 326429 h 334589"/>
                <a:gd name="connsiteX16" fmla="*/ 16321 w 489643"/>
                <a:gd name="connsiteY16" fmla="*/ 301947 h 334589"/>
                <a:gd name="connsiteX17" fmla="*/ 473322 w 489643"/>
                <a:gd name="connsiteY17" fmla="*/ 301947 h 334589"/>
                <a:gd name="connsiteX18" fmla="*/ 473322 w 489643"/>
                <a:gd name="connsiteY18" fmla="*/ 326429 h 334589"/>
                <a:gd name="connsiteX19" fmla="*/ 481482 w 489643"/>
                <a:gd name="connsiteY19" fmla="*/ 334590 h 334589"/>
                <a:gd name="connsiteX20" fmla="*/ 489643 w 489643"/>
                <a:gd name="connsiteY20" fmla="*/ 326429 h 334589"/>
                <a:gd name="connsiteX21" fmla="*/ 489643 w 489643"/>
                <a:gd name="connsiteY21" fmla="*/ 261143 h 334589"/>
                <a:gd name="connsiteX22" fmla="*/ 481482 w 489643"/>
                <a:gd name="connsiteY22" fmla="*/ 252982 h 334589"/>
                <a:gd name="connsiteX23" fmla="*/ 73446 w 489643"/>
                <a:gd name="connsiteY23" fmla="*/ 24482 h 334589"/>
                <a:gd name="connsiteX24" fmla="*/ 81607 w 489643"/>
                <a:gd name="connsiteY24" fmla="*/ 16321 h 334589"/>
                <a:gd name="connsiteX25" fmla="*/ 408036 w 489643"/>
                <a:gd name="connsiteY25" fmla="*/ 16321 h 334589"/>
                <a:gd name="connsiteX26" fmla="*/ 416197 w 489643"/>
                <a:gd name="connsiteY26" fmla="*/ 24482 h 334589"/>
                <a:gd name="connsiteX27" fmla="*/ 416197 w 489643"/>
                <a:gd name="connsiteY27" fmla="*/ 285625 h 334589"/>
                <a:gd name="connsiteX28" fmla="*/ 73446 w 489643"/>
                <a:gd name="connsiteY28" fmla="*/ 285625 h 334589"/>
                <a:gd name="connsiteX29" fmla="*/ 73446 w 489643"/>
                <a:gd name="connsiteY29" fmla="*/ 24482 h 334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89643" h="334589">
                  <a:moveTo>
                    <a:pt x="481482" y="252982"/>
                  </a:moveTo>
                  <a:cubicBezTo>
                    <a:pt x="476975" y="252982"/>
                    <a:pt x="473322" y="256636"/>
                    <a:pt x="473322" y="261143"/>
                  </a:cubicBezTo>
                  <a:lnTo>
                    <a:pt x="473322" y="285625"/>
                  </a:lnTo>
                  <a:lnTo>
                    <a:pt x="432518" y="285625"/>
                  </a:lnTo>
                  <a:lnTo>
                    <a:pt x="432518" y="24482"/>
                  </a:lnTo>
                  <a:cubicBezTo>
                    <a:pt x="432518" y="10961"/>
                    <a:pt x="421557" y="0"/>
                    <a:pt x="408036" y="0"/>
                  </a:cubicBezTo>
                  <a:lnTo>
                    <a:pt x="81607" y="0"/>
                  </a:lnTo>
                  <a:cubicBezTo>
                    <a:pt x="68086" y="0"/>
                    <a:pt x="57125" y="10961"/>
                    <a:pt x="57125" y="24482"/>
                  </a:cubicBezTo>
                  <a:lnTo>
                    <a:pt x="57125" y="285625"/>
                  </a:lnTo>
                  <a:lnTo>
                    <a:pt x="16321" y="285625"/>
                  </a:lnTo>
                  <a:lnTo>
                    <a:pt x="16321" y="261143"/>
                  </a:lnTo>
                  <a:cubicBezTo>
                    <a:pt x="16321" y="256636"/>
                    <a:pt x="12668" y="252982"/>
                    <a:pt x="8161" y="252982"/>
                  </a:cubicBezTo>
                  <a:cubicBezTo>
                    <a:pt x="3654" y="252982"/>
                    <a:pt x="0" y="256636"/>
                    <a:pt x="0" y="261143"/>
                  </a:cubicBezTo>
                  <a:lnTo>
                    <a:pt x="0" y="326429"/>
                  </a:lnTo>
                  <a:cubicBezTo>
                    <a:pt x="0" y="330936"/>
                    <a:pt x="3654" y="334590"/>
                    <a:pt x="8161" y="334590"/>
                  </a:cubicBezTo>
                  <a:cubicBezTo>
                    <a:pt x="12668" y="334590"/>
                    <a:pt x="16321" y="330936"/>
                    <a:pt x="16321" y="326429"/>
                  </a:cubicBezTo>
                  <a:lnTo>
                    <a:pt x="16321" y="301947"/>
                  </a:lnTo>
                  <a:lnTo>
                    <a:pt x="473322" y="301947"/>
                  </a:lnTo>
                  <a:lnTo>
                    <a:pt x="473322" y="326429"/>
                  </a:lnTo>
                  <a:cubicBezTo>
                    <a:pt x="473322" y="330936"/>
                    <a:pt x="476975" y="334590"/>
                    <a:pt x="481482" y="334590"/>
                  </a:cubicBezTo>
                  <a:cubicBezTo>
                    <a:pt x="485989" y="334590"/>
                    <a:pt x="489643" y="330936"/>
                    <a:pt x="489643" y="326429"/>
                  </a:cubicBezTo>
                  <a:lnTo>
                    <a:pt x="489643" y="261143"/>
                  </a:lnTo>
                  <a:cubicBezTo>
                    <a:pt x="489643" y="256636"/>
                    <a:pt x="485989" y="252982"/>
                    <a:pt x="481482" y="252982"/>
                  </a:cubicBezTo>
                  <a:close/>
                  <a:moveTo>
                    <a:pt x="73446" y="24482"/>
                  </a:moveTo>
                  <a:cubicBezTo>
                    <a:pt x="73446" y="19975"/>
                    <a:pt x="77100" y="16321"/>
                    <a:pt x="81607" y="16321"/>
                  </a:cubicBezTo>
                  <a:lnTo>
                    <a:pt x="408036" y="16321"/>
                  </a:lnTo>
                  <a:cubicBezTo>
                    <a:pt x="412543" y="16321"/>
                    <a:pt x="416197" y="19975"/>
                    <a:pt x="416197" y="24482"/>
                  </a:cubicBezTo>
                  <a:lnTo>
                    <a:pt x="416197" y="285625"/>
                  </a:lnTo>
                  <a:lnTo>
                    <a:pt x="73446" y="285625"/>
                  </a:lnTo>
                  <a:lnTo>
                    <a:pt x="73446" y="24482"/>
                  </a:lnTo>
                  <a:close/>
                </a:path>
              </a:pathLst>
            </a:custGeom>
            <a:solidFill>
              <a:schemeClr val="bg1"/>
            </a:solidFill>
            <a:ln w="8096" cap="flat">
              <a:noFill/>
              <a:prstDash val="solid"/>
              <a:miter/>
            </a:ln>
          </p:spPr>
          <p:txBody>
            <a:bodyPr rtlCol="0" anchor="ctr"/>
            <a:lstStyle/>
            <a:p>
              <a:endParaRPr lang="en-AU" sz="3200"/>
            </a:p>
          </p:txBody>
        </p:sp>
        <p:sp>
          <p:nvSpPr>
            <p:cNvPr id="199" name="Freeform: Shape 198">
              <a:extLst>
                <a:ext uri="{FF2B5EF4-FFF2-40B4-BE49-F238E27FC236}">
                  <a16:creationId xmlns:a16="http://schemas.microsoft.com/office/drawing/2014/main" id="{0E2FB31F-49F3-480F-9EF3-534D843ADA5E}"/>
                </a:ext>
              </a:extLst>
            </p:cNvPr>
            <p:cNvSpPr/>
            <p:nvPr/>
          </p:nvSpPr>
          <p:spPr>
            <a:xfrm>
              <a:off x="8669539" y="5136961"/>
              <a:ext cx="12433" cy="130555"/>
            </a:xfrm>
            <a:custGeom>
              <a:avLst/>
              <a:gdLst>
                <a:gd name="connsiteX0" fmla="*/ 16321 w 16321"/>
                <a:gd name="connsiteY0" fmla="*/ 163214 h 171375"/>
                <a:gd name="connsiteX1" fmla="*/ 16321 w 16321"/>
                <a:gd name="connsiteY1" fmla="*/ 8161 h 171375"/>
                <a:gd name="connsiteX2" fmla="*/ 8161 w 16321"/>
                <a:gd name="connsiteY2" fmla="*/ 0 h 171375"/>
                <a:gd name="connsiteX3" fmla="*/ 0 w 16321"/>
                <a:gd name="connsiteY3" fmla="*/ 8161 h 171375"/>
                <a:gd name="connsiteX4" fmla="*/ 0 w 16321"/>
                <a:gd name="connsiteY4" fmla="*/ 163214 h 171375"/>
                <a:gd name="connsiteX5" fmla="*/ 8161 w 16321"/>
                <a:gd name="connsiteY5" fmla="*/ 171375 h 171375"/>
                <a:gd name="connsiteX6" fmla="*/ 16321 w 16321"/>
                <a:gd name="connsiteY6" fmla="*/ 163214 h 17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71375">
                  <a:moveTo>
                    <a:pt x="16321" y="163214"/>
                  </a:moveTo>
                  <a:lnTo>
                    <a:pt x="16321" y="8161"/>
                  </a:lnTo>
                  <a:cubicBezTo>
                    <a:pt x="16321" y="3654"/>
                    <a:pt x="12668" y="0"/>
                    <a:pt x="8161" y="0"/>
                  </a:cubicBezTo>
                  <a:cubicBezTo>
                    <a:pt x="3654" y="0"/>
                    <a:pt x="0" y="3654"/>
                    <a:pt x="0" y="8161"/>
                  </a:cubicBezTo>
                  <a:lnTo>
                    <a:pt x="0" y="163214"/>
                  </a:lnTo>
                  <a:cubicBezTo>
                    <a:pt x="0" y="167722"/>
                    <a:pt x="3654" y="171375"/>
                    <a:pt x="8161" y="171375"/>
                  </a:cubicBezTo>
                  <a:cubicBezTo>
                    <a:pt x="12668" y="171375"/>
                    <a:pt x="16321" y="167722"/>
                    <a:pt x="16321" y="163214"/>
                  </a:cubicBezTo>
                  <a:close/>
                </a:path>
              </a:pathLst>
            </a:custGeom>
            <a:solidFill>
              <a:schemeClr val="bg1"/>
            </a:solidFill>
            <a:ln w="8096" cap="flat">
              <a:noFill/>
              <a:prstDash val="solid"/>
              <a:miter/>
            </a:ln>
          </p:spPr>
          <p:txBody>
            <a:bodyPr rtlCol="0" anchor="ctr"/>
            <a:lstStyle/>
            <a:p>
              <a:endParaRPr lang="en-AU" sz="3200"/>
            </a:p>
          </p:txBody>
        </p:sp>
        <p:sp>
          <p:nvSpPr>
            <p:cNvPr id="201" name="Freeform: Shape 200">
              <a:extLst>
                <a:ext uri="{FF2B5EF4-FFF2-40B4-BE49-F238E27FC236}">
                  <a16:creationId xmlns:a16="http://schemas.microsoft.com/office/drawing/2014/main" id="{1AC01075-52EB-418C-915C-157E8554D65F}"/>
                </a:ext>
              </a:extLst>
            </p:cNvPr>
            <p:cNvSpPr/>
            <p:nvPr/>
          </p:nvSpPr>
          <p:spPr>
            <a:xfrm>
              <a:off x="8719275" y="5136961"/>
              <a:ext cx="12433" cy="130555"/>
            </a:xfrm>
            <a:custGeom>
              <a:avLst/>
              <a:gdLst>
                <a:gd name="connsiteX0" fmla="*/ 16321 w 16321"/>
                <a:gd name="connsiteY0" fmla="*/ 163214 h 171375"/>
                <a:gd name="connsiteX1" fmla="*/ 16321 w 16321"/>
                <a:gd name="connsiteY1" fmla="*/ 8161 h 171375"/>
                <a:gd name="connsiteX2" fmla="*/ 8161 w 16321"/>
                <a:gd name="connsiteY2" fmla="*/ 0 h 171375"/>
                <a:gd name="connsiteX3" fmla="*/ 0 w 16321"/>
                <a:gd name="connsiteY3" fmla="*/ 8161 h 171375"/>
                <a:gd name="connsiteX4" fmla="*/ 0 w 16321"/>
                <a:gd name="connsiteY4" fmla="*/ 163214 h 171375"/>
                <a:gd name="connsiteX5" fmla="*/ 8161 w 16321"/>
                <a:gd name="connsiteY5" fmla="*/ 171375 h 171375"/>
                <a:gd name="connsiteX6" fmla="*/ 16321 w 16321"/>
                <a:gd name="connsiteY6" fmla="*/ 163214 h 17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71375">
                  <a:moveTo>
                    <a:pt x="16321" y="163214"/>
                  </a:moveTo>
                  <a:lnTo>
                    <a:pt x="16321" y="8161"/>
                  </a:lnTo>
                  <a:cubicBezTo>
                    <a:pt x="16321" y="3654"/>
                    <a:pt x="12668" y="0"/>
                    <a:pt x="8161" y="0"/>
                  </a:cubicBezTo>
                  <a:cubicBezTo>
                    <a:pt x="3654" y="0"/>
                    <a:pt x="0" y="3654"/>
                    <a:pt x="0" y="8161"/>
                  </a:cubicBezTo>
                  <a:lnTo>
                    <a:pt x="0" y="163214"/>
                  </a:lnTo>
                  <a:cubicBezTo>
                    <a:pt x="0" y="167722"/>
                    <a:pt x="3654" y="171375"/>
                    <a:pt x="8161" y="171375"/>
                  </a:cubicBezTo>
                  <a:cubicBezTo>
                    <a:pt x="12668" y="171375"/>
                    <a:pt x="16321" y="167722"/>
                    <a:pt x="16321" y="163214"/>
                  </a:cubicBezTo>
                  <a:close/>
                </a:path>
              </a:pathLst>
            </a:custGeom>
            <a:solidFill>
              <a:schemeClr val="bg1"/>
            </a:solidFill>
            <a:ln w="8096" cap="flat">
              <a:noFill/>
              <a:prstDash val="solid"/>
              <a:miter/>
            </a:ln>
          </p:spPr>
          <p:txBody>
            <a:bodyPr rtlCol="0" anchor="ctr"/>
            <a:lstStyle/>
            <a:p>
              <a:endParaRPr lang="en-AU" sz="3200"/>
            </a:p>
          </p:txBody>
        </p:sp>
        <p:sp>
          <p:nvSpPr>
            <p:cNvPr id="202" name="Freeform: Shape 201">
              <a:extLst>
                <a:ext uri="{FF2B5EF4-FFF2-40B4-BE49-F238E27FC236}">
                  <a16:creationId xmlns:a16="http://schemas.microsoft.com/office/drawing/2014/main" id="{00777EEF-DE81-4876-859B-5E0D90675F12}"/>
                </a:ext>
              </a:extLst>
            </p:cNvPr>
            <p:cNvSpPr/>
            <p:nvPr/>
          </p:nvSpPr>
          <p:spPr>
            <a:xfrm>
              <a:off x="8694407" y="5136961"/>
              <a:ext cx="12433" cy="99471"/>
            </a:xfrm>
            <a:custGeom>
              <a:avLst/>
              <a:gdLst>
                <a:gd name="connsiteX0" fmla="*/ 16321 w 16321"/>
                <a:gd name="connsiteY0" fmla="*/ 122411 h 130571"/>
                <a:gd name="connsiteX1" fmla="*/ 16321 w 16321"/>
                <a:gd name="connsiteY1" fmla="*/ 8161 h 130571"/>
                <a:gd name="connsiteX2" fmla="*/ 8161 w 16321"/>
                <a:gd name="connsiteY2" fmla="*/ 0 h 130571"/>
                <a:gd name="connsiteX3" fmla="*/ 0 w 16321"/>
                <a:gd name="connsiteY3" fmla="*/ 8161 h 130571"/>
                <a:gd name="connsiteX4" fmla="*/ 0 w 16321"/>
                <a:gd name="connsiteY4" fmla="*/ 122411 h 130571"/>
                <a:gd name="connsiteX5" fmla="*/ 8161 w 16321"/>
                <a:gd name="connsiteY5" fmla="*/ 130572 h 130571"/>
                <a:gd name="connsiteX6" fmla="*/ 16321 w 16321"/>
                <a:gd name="connsiteY6" fmla="*/ 122411 h 13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30571">
                  <a:moveTo>
                    <a:pt x="16321" y="122411"/>
                  </a:moveTo>
                  <a:lnTo>
                    <a:pt x="16321" y="8161"/>
                  </a:lnTo>
                  <a:cubicBezTo>
                    <a:pt x="16321" y="3654"/>
                    <a:pt x="12668" y="0"/>
                    <a:pt x="8161" y="0"/>
                  </a:cubicBezTo>
                  <a:cubicBezTo>
                    <a:pt x="3654" y="0"/>
                    <a:pt x="0" y="3654"/>
                    <a:pt x="0" y="8161"/>
                  </a:cubicBezTo>
                  <a:lnTo>
                    <a:pt x="0" y="122411"/>
                  </a:lnTo>
                  <a:cubicBezTo>
                    <a:pt x="0" y="126918"/>
                    <a:pt x="3654" y="130572"/>
                    <a:pt x="8161" y="130572"/>
                  </a:cubicBezTo>
                  <a:cubicBezTo>
                    <a:pt x="12668" y="130572"/>
                    <a:pt x="16321" y="126918"/>
                    <a:pt x="16321" y="122411"/>
                  </a:cubicBezTo>
                  <a:close/>
                </a:path>
              </a:pathLst>
            </a:custGeom>
            <a:solidFill>
              <a:schemeClr val="bg1"/>
            </a:solidFill>
            <a:ln w="8096" cap="flat">
              <a:noFill/>
              <a:prstDash val="solid"/>
              <a:miter/>
            </a:ln>
          </p:spPr>
          <p:txBody>
            <a:bodyPr rtlCol="0" anchor="ctr"/>
            <a:lstStyle/>
            <a:p>
              <a:endParaRPr lang="en-AU" sz="3200"/>
            </a:p>
          </p:txBody>
        </p:sp>
        <p:sp>
          <p:nvSpPr>
            <p:cNvPr id="203" name="Freeform: Shape 202">
              <a:extLst>
                <a:ext uri="{FF2B5EF4-FFF2-40B4-BE49-F238E27FC236}">
                  <a16:creationId xmlns:a16="http://schemas.microsoft.com/office/drawing/2014/main" id="{F1A84E6E-EB5E-40A5-8D26-782510469DBE}"/>
                </a:ext>
              </a:extLst>
            </p:cNvPr>
            <p:cNvSpPr/>
            <p:nvPr/>
          </p:nvSpPr>
          <p:spPr>
            <a:xfrm>
              <a:off x="8769010" y="5136961"/>
              <a:ext cx="12433" cy="130555"/>
            </a:xfrm>
            <a:custGeom>
              <a:avLst/>
              <a:gdLst>
                <a:gd name="connsiteX0" fmla="*/ 16321 w 16321"/>
                <a:gd name="connsiteY0" fmla="*/ 163214 h 171375"/>
                <a:gd name="connsiteX1" fmla="*/ 16321 w 16321"/>
                <a:gd name="connsiteY1" fmla="*/ 8161 h 171375"/>
                <a:gd name="connsiteX2" fmla="*/ 8161 w 16321"/>
                <a:gd name="connsiteY2" fmla="*/ 0 h 171375"/>
                <a:gd name="connsiteX3" fmla="*/ 0 w 16321"/>
                <a:gd name="connsiteY3" fmla="*/ 8161 h 171375"/>
                <a:gd name="connsiteX4" fmla="*/ 0 w 16321"/>
                <a:gd name="connsiteY4" fmla="*/ 163214 h 171375"/>
                <a:gd name="connsiteX5" fmla="*/ 8161 w 16321"/>
                <a:gd name="connsiteY5" fmla="*/ 171375 h 171375"/>
                <a:gd name="connsiteX6" fmla="*/ 16321 w 16321"/>
                <a:gd name="connsiteY6" fmla="*/ 163214 h 17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71375">
                  <a:moveTo>
                    <a:pt x="16321" y="163214"/>
                  </a:moveTo>
                  <a:lnTo>
                    <a:pt x="16321" y="8161"/>
                  </a:lnTo>
                  <a:cubicBezTo>
                    <a:pt x="16321" y="3654"/>
                    <a:pt x="12668" y="0"/>
                    <a:pt x="8161" y="0"/>
                  </a:cubicBezTo>
                  <a:cubicBezTo>
                    <a:pt x="3654" y="0"/>
                    <a:pt x="0" y="3654"/>
                    <a:pt x="0" y="8161"/>
                  </a:cubicBezTo>
                  <a:lnTo>
                    <a:pt x="0" y="163214"/>
                  </a:lnTo>
                  <a:cubicBezTo>
                    <a:pt x="0" y="167722"/>
                    <a:pt x="3654" y="171375"/>
                    <a:pt x="8161" y="171375"/>
                  </a:cubicBezTo>
                  <a:cubicBezTo>
                    <a:pt x="12668" y="171375"/>
                    <a:pt x="16321" y="167722"/>
                    <a:pt x="16321" y="163214"/>
                  </a:cubicBezTo>
                  <a:close/>
                </a:path>
              </a:pathLst>
            </a:custGeom>
            <a:solidFill>
              <a:schemeClr val="bg1"/>
            </a:solidFill>
            <a:ln w="8096" cap="flat">
              <a:noFill/>
              <a:prstDash val="solid"/>
              <a:miter/>
            </a:ln>
          </p:spPr>
          <p:txBody>
            <a:bodyPr rtlCol="0" anchor="ctr"/>
            <a:lstStyle/>
            <a:p>
              <a:endParaRPr lang="en-AU" sz="3200"/>
            </a:p>
          </p:txBody>
        </p:sp>
        <p:sp>
          <p:nvSpPr>
            <p:cNvPr id="204" name="Freeform: Shape 203">
              <a:extLst>
                <a:ext uri="{FF2B5EF4-FFF2-40B4-BE49-F238E27FC236}">
                  <a16:creationId xmlns:a16="http://schemas.microsoft.com/office/drawing/2014/main" id="{D124F7E8-7198-4FEB-B3AE-C0A0ACF08F2C}"/>
                </a:ext>
              </a:extLst>
            </p:cNvPr>
            <p:cNvSpPr/>
            <p:nvPr/>
          </p:nvSpPr>
          <p:spPr>
            <a:xfrm>
              <a:off x="8744142" y="5136961"/>
              <a:ext cx="12433" cy="99471"/>
            </a:xfrm>
            <a:custGeom>
              <a:avLst/>
              <a:gdLst>
                <a:gd name="connsiteX0" fmla="*/ 16321 w 16321"/>
                <a:gd name="connsiteY0" fmla="*/ 122411 h 130571"/>
                <a:gd name="connsiteX1" fmla="*/ 16321 w 16321"/>
                <a:gd name="connsiteY1" fmla="*/ 8161 h 130571"/>
                <a:gd name="connsiteX2" fmla="*/ 8161 w 16321"/>
                <a:gd name="connsiteY2" fmla="*/ 0 h 130571"/>
                <a:gd name="connsiteX3" fmla="*/ 0 w 16321"/>
                <a:gd name="connsiteY3" fmla="*/ 8161 h 130571"/>
                <a:gd name="connsiteX4" fmla="*/ 0 w 16321"/>
                <a:gd name="connsiteY4" fmla="*/ 122411 h 130571"/>
                <a:gd name="connsiteX5" fmla="*/ 8161 w 16321"/>
                <a:gd name="connsiteY5" fmla="*/ 130572 h 130571"/>
                <a:gd name="connsiteX6" fmla="*/ 16321 w 16321"/>
                <a:gd name="connsiteY6" fmla="*/ 122411 h 13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30571">
                  <a:moveTo>
                    <a:pt x="16321" y="122411"/>
                  </a:moveTo>
                  <a:lnTo>
                    <a:pt x="16321" y="8161"/>
                  </a:lnTo>
                  <a:cubicBezTo>
                    <a:pt x="16321" y="3654"/>
                    <a:pt x="12668" y="0"/>
                    <a:pt x="8161" y="0"/>
                  </a:cubicBezTo>
                  <a:cubicBezTo>
                    <a:pt x="3654" y="0"/>
                    <a:pt x="0" y="3654"/>
                    <a:pt x="0" y="8161"/>
                  </a:cubicBezTo>
                  <a:lnTo>
                    <a:pt x="0" y="122411"/>
                  </a:lnTo>
                  <a:cubicBezTo>
                    <a:pt x="0" y="126918"/>
                    <a:pt x="3654" y="130572"/>
                    <a:pt x="8161" y="130572"/>
                  </a:cubicBezTo>
                  <a:cubicBezTo>
                    <a:pt x="12668" y="130572"/>
                    <a:pt x="16321" y="126918"/>
                    <a:pt x="16321" y="122411"/>
                  </a:cubicBezTo>
                  <a:close/>
                </a:path>
              </a:pathLst>
            </a:custGeom>
            <a:solidFill>
              <a:schemeClr val="bg1"/>
            </a:solidFill>
            <a:ln w="8096" cap="flat">
              <a:noFill/>
              <a:prstDash val="solid"/>
              <a:miter/>
            </a:ln>
          </p:spPr>
          <p:txBody>
            <a:bodyPr rtlCol="0" anchor="ctr"/>
            <a:lstStyle/>
            <a:p>
              <a:endParaRPr lang="en-AU" sz="3200"/>
            </a:p>
          </p:txBody>
        </p:sp>
        <p:sp>
          <p:nvSpPr>
            <p:cNvPr id="207" name="Freeform: Shape 206">
              <a:extLst>
                <a:ext uri="{FF2B5EF4-FFF2-40B4-BE49-F238E27FC236}">
                  <a16:creationId xmlns:a16="http://schemas.microsoft.com/office/drawing/2014/main" id="{66E46801-2AEB-477B-9C79-582B573478F7}"/>
                </a:ext>
              </a:extLst>
            </p:cNvPr>
            <p:cNvSpPr/>
            <p:nvPr/>
          </p:nvSpPr>
          <p:spPr>
            <a:xfrm>
              <a:off x="8818746" y="5136961"/>
              <a:ext cx="12433" cy="130555"/>
            </a:xfrm>
            <a:custGeom>
              <a:avLst/>
              <a:gdLst>
                <a:gd name="connsiteX0" fmla="*/ 16321 w 16321"/>
                <a:gd name="connsiteY0" fmla="*/ 163214 h 171375"/>
                <a:gd name="connsiteX1" fmla="*/ 16321 w 16321"/>
                <a:gd name="connsiteY1" fmla="*/ 8161 h 171375"/>
                <a:gd name="connsiteX2" fmla="*/ 8161 w 16321"/>
                <a:gd name="connsiteY2" fmla="*/ 0 h 171375"/>
                <a:gd name="connsiteX3" fmla="*/ 0 w 16321"/>
                <a:gd name="connsiteY3" fmla="*/ 8161 h 171375"/>
                <a:gd name="connsiteX4" fmla="*/ 0 w 16321"/>
                <a:gd name="connsiteY4" fmla="*/ 163214 h 171375"/>
                <a:gd name="connsiteX5" fmla="*/ 8161 w 16321"/>
                <a:gd name="connsiteY5" fmla="*/ 171375 h 171375"/>
                <a:gd name="connsiteX6" fmla="*/ 16321 w 16321"/>
                <a:gd name="connsiteY6" fmla="*/ 163214 h 17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71375">
                  <a:moveTo>
                    <a:pt x="16321" y="163214"/>
                  </a:moveTo>
                  <a:lnTo>
                    <a:pt x="16321" y="8161"/>
                  </a:lnTo>
                  <a:cubicBezTo>
                    <a:pt x="16321" y="3654"/>
                    <a:pt x="12668" y="0"/>
                    <a:pt x="8161" y="0"/>
                  </a:cubicBezTo>
                  <a:cubicBezTo>
                    <a:pt x="3654" y="0"/>
                    <a:pt x="0" y="3654"/>
                    <a:pt x="0" y="8161"/>
                  </a:cubicBezTo>
                  <a:lnTo>
                    <a:pt x="0" y="163214"/>
                  </a:lnTo>
                  <a:cubicBezTo>
                    <a:pt x="0" y="167722"/>
                    <a:pt x="3654" y="171375"/>
                    <a:pt x="8161" y="171375"/>
                  </a:cubicBezTo>
                  <a:cubicBezTo>
                    <a:pt x="12668" y="171375"/>
                    <a:pt x="16321" y="167722"/>
                    <a:pt x="16321" y="163214"/>
                  </a:cubicBezTo>
                  <a:close/>
                </a:path>
              </a:pathLst>
            </a:custGeom>
            <a:solidFill>
              <a:schemeClr val="bg1"/>
            </a:solidFill>
            <a:ln w="8096" cap="flat">
              <a:noFill/>
              <a:prstDash val="solid"/>
              <a:miter/>
            </a:ln>
          </p:spPr>
          <p:txBody>
            <a:bodyPr rtlCol="0" anchor="ctr"/>
            <a:lstStyle/>
            <a:p>
              <a:endParaRPr lang="en-AU" sz="3200"/>
            </a:p>
          </p:txBody>
        </p:sp>
        <p:sp>
          <p:nvSpPr>
            <p:cNvPr id="208" name="Freeform: Shape 207">
              <a:extLst>
                <a:ext uri="{FF2B5EF4-FFF2-40B4-BE49-F238E27FC236}">
                  <a16:creationId xmlns:a16="http://schemas.microsoft.com/office/drawing/2014/main" id="{630A2E49-652C-4E60-9B98-CFB51AE4D453}"/>
                </a:ext>
              </a:extLst>
            </p:cNvPr>
            <p:cNvSpPr/>
            <p:nvPr/>
          </p:nvSpPr>
          <p:spPr>
            <a:xfrm>
              <a:off x="8793878" y="5136961"/>
              <a:ext cx="12433" cy="99471"/>
            </a:xfrm>
            <a:custGeom>
              <a:avLst/>
              <a:gdLst>
                <a:gd name="connsiteX0" fmla="*/ 16321 w 16321"/>
                <a:gd name="connsiteY0" fmla="*/ 122411 h 130571"/>
                <a:gd name="connsiteX1" fmla="*/ 16321 w 16321"/>
                <a:gd name="connsiteY1" fmla="*/ 8161 h 130571"/>
                <a:gd name="connsiteX2" fmla="*/ 8161 w 16321"/>
                <a:gd name="connsiteY2" fmla="*/ 0 h 130571"/>
                <a:gd name="connsiteX3" fmla="*/ 0 w 16321"/>
                <a:gd name="connsiteY3" fmla="*/ 8161 h 130571"/>
                <a:gd name="connsiteX4" fmla="*/ 0 w 16321"/>
                <a:gd name="connsiteY4" fmla="*/ 122411 h 130571"/>
                <a:gd name="connsiteX5" fmla="*/ 8161 w 16321"/>
                <a:gd name="connsiteY5" fmla="*/ 130572 h 130571"/>
                <a:gd name="connsiteX6" fmla="*/ 16321 w 16321"/>
                <a:gd name="connsiteY6" fmla="*/ 122411 h 13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30571">
                  <a:moveTo>
                    <a:pt x="16321" y="122411"/>
                  </a:moveTo>
                  <a:lnTo>
                    <a:pt x="16321" y="8161"/>
                  </a:lnTo>
                  <a:cubicBezTo>
                    <a:pt x="16321" y="3654"/>
                    <a:pt x="12668" y="0"/>
                    <a:pt x="8161" y="0"/>
                  </a:cubicBezTo>
                  <a:cubicBezTo>
                    <a:pt x="3654" y="0"/>
                    <a:pt x="0" y="3654"/>
                    <a:pt x="0" y="8161"/>
                  </a:cubicBezTo>
                  <a:lnTo>
                    <a:pt x="0" y="122411"/>
                  </a:lnTo>
                  <a:cubicBezTo>
                    <a:pt x="0" y="126918"/>
                    <a:pt x="3654" y="130572"/>
                    <a:pt x="8161" y="130572"/>
                  </a:cubicBezTo>
                  <a:cubicBezTo>
                    <a:pt x="12668" y="130572"/>
                    <a:pt x="16321" y="126918"/>
                    <a:pt x="16321" y="122411"/>
                  </a:cubicBezTo>
                  <a:close/>
                </a:path>
              </a:pathLst>
            </a:custGeom>
            <a:solidFill>
              <a:schemeClr val="bg1"/>
            </a:solidFill>
            <a:ln w="8096" cap="flat">
              <a:noFill/>
              <a:prstDash val="solid"/>
              <a:miter/>
            </a:ln>
          </p:spPr>
          <p:txBody>
            <a:bodyPr rtlCol="0" anchor="ctr"/>
            <a:lstStyle/>
            <a:p>
              <a:endParaRPr lang="en-AU" sz="3200"/>
            </a:p>
          </p:txBody>
        </p:sp>
        <p:sp>
          <p:nvSpPr>
            <p:cNvPr id="210" name="Freeform: Shape 209">
              <a:extLst>
                <a:ext uri="{FF2B5EF4-FFF2-40B4-BE49-F238E27FC236}">
                  <a16:creationId xmlns:a16="http://schemas.microsoft.com/office/drawing/2014/main" id="{37F8EE57-53B3-4BE1-B630-D78AE442A626}"/>
                </a:ext>
              </a:extLst>
            </p:cNvPr>
            <p:cNvSpPr/>
            <p:nvPr/>
          </p:nvSpPr>
          <p:spPr>
            <a:xfrm>
              <a:off x="8843613" y="5136961"/>
              <a:ext cx="12433" cy="99471"/>
            </a:xfrm>
            <a:custGeom>
              <a:avLst/>
              <a:gdLst>
                <a:gd name="connsiteX0" fmla="*/ 16321 w 16321"/>
                <a:gd name="connsiteY0" fmla="*/ 122411 h 130571"/>
                <a:gd name="connsiteX1" fmla="*/ 16321 w 16321"/>
                <a:gd name="connsiteY1" fmla="*/ 8161 h 130571"/>
                <a:gd name="connsiteX2" fmla="*/ 8161 w 16321"/>
                <a:gd name="connsiteY2" fmla="*/ 0 h 130571"/>
                <a:gd name="connsiteX3" fmla="*/ 0 w 16321"/>
                <a:gd name="connsiteY3" fmla="*/ 8161 h 130571"/>
                <a:gd name="connsiteX4" fmla="*/ 0 w 16321"/>
                <a:gd name="connsiteY4" fmla="*/ 122411 h 130571"/>
                <a:gd name="connsiteX5" fmla="*/ 8161 w 16321"/>
                <a:gd name="connsiteY5" fmla="*/ 130572 h 130571"/>
                <a:gd name="connsiteX6" fmla="*/ 16321 w 16321"/>
                <a:gd name="connsiteY6" fmla="*/ 122411 h 13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30571">
                  <a:moveTo>
                    <a:pt x="16321" y="122411"/>
                  </a:moveTo>
                  <a:lnTo>
                    <a:pt x="16321" y="8161"/>
                  </a:lnTo>
                  <a:cubicBezTo>
                    <a:pt x="16321" y="3654"/>
                    <a:pt x="12668" y="0"/>
                    <a:pt x="8161" y="0"/>
                  </a:cubicBezTo>
                  <a:cubicBezTo>
                    <a:pt x="3654" y="0"/>
                    <a:pt x="0" y="3654"/>
                    <a:pt x="0" y="8161"/>
                  </a:cubicBezTo>
                  <a:lnTo>
                    <a:pt x="0" y="122411"/>
                  </a:lnTo>
                  <a:cubicBezTo>
                    <a:pt x="0" y="126918"/>
                    <a:pt x="3654" y="130572"/>
                    <a:pt x="8161" y="130572"/>
                  </a:cubicBezTo>
                  <a:cubicBezTo>
                    <a:pt x="12668" y="130572"/>
                    <a:pt x="16321" y="126918"/>
                    <a:pt x="16321" y="122411"/>
                  </a:cubicBezTo>
                  <a:close/>
                </a:path>
              </a:pathLst>
            </a:custGeom>
            <a:solidFill>
              <a:schemeClr val="bg1"/>
            </a:solidFill>
            <a:ln w="8096" cap="flat">
              <a:noFill/>
              <a:prstDash val="solid"/>
              <a:miter/>
            </a:ln>
          </p:spPr>
          <p:txBody>
            <a:bodyPr rtlCol="0" anchor="ctr"/>
            <a:lstStyle/>
            <a:p>
              <a:endParaRPr lang="en-AU" sz="3200"/>
            </a:p>
          </p:txBody>
        </p:sp>
      </p:grpSp>
      <p:sp>
        <p:nvSpPr>
          <p:cNvPr id="30" name="Title 29">
            <a:extLst>
              <a:ext uri="{FF2B5EF4-FFF2-40B4-BE49-F238E27FC236}">
                <a16:creationId xmlns:a16="http://schemas.microsoft.com/office/drawing/2014/main" id="{B86AC895-52D1-4DF2-A3E6-C828E09BFA16}"/>
              </a:ext>
            </a:extLst>
          </p:cNvPr>
          <p:cNvSpPr>
            <a:spLocks noGrp="1"/>
          </p:cNvSpPr>
          <p:nvPr>
            <p:ph type="title"/>
          </p:nvPr>
        </p:nvSpPr>
        <p:spPr/>
        <p:txBody>
          <a:bodyPr/>
          <a:lstStyle/>
          <a:p>
            <a:r>
              <a:rPr lang="en-AU" dirty="0"/>
              <a:t>The data lifecycle</a:t>
            </a:r>
          </a:p>
        </p:txBody>
      </p:sp>
      <p:sp>
        <p:nvSpPr>
          <p:cNvPr id="196" name="Freeform: Shape 195">
            <a:extLst>
              <a:ext uri="{FF2B5EF4-FFF2-40B4-BE49-F238E27FC236}">
                <a16:creationId xmlns:a16="http://schemas.microsoft.com/office/drawing/2014/main" id="{C053EF4A-48E9-4C92-92E3-4EF3473F589A}"/>
              </a:ext>
            </a:extLst>
          </p:cNvPr>
          <p:cNvSpPr/>
          <p:nvPr/>
        </p:nvSpPr>
        <p:spPr>
          <a:xfrm>
            <a:off x="8570069" y="5136961"/>
            <a:ext cx="12433" cy="130555"/>
          </a:xfrm>
          <a:custGeom>
            <a:avLst/>
            <a:gdLst>
              <a:gd name="connsiteX0" fmla="*/ 16321 w 16321"/>
              <a:gd name="connsiteY0" fmla="*/ 163214 h 171375"/>
              <a:gd name="connsiteX1" fmla="*/ 16321 w 16321"/>
              <a:gd name="connsiteY1" fmla="*/ 8161 h 171375"/>
              <a:gd name="connsiteX2" fmla="*/ 8161 w 16321"/>
              <a:gd name="connsiteY2" fmla="*/ 0 h 171375"/>
              <a:gd name="connsiteX3" fmla="*/ 0 w 16321"/>
              <a:gd name="connsiteY3" fmla="*/ 8161 h 171375"/>
              <a:gd name="connsiteX4" fmla="*/ 0 w 16321"/>
              <a:gd name="connsiteY4" fmla="*/ 163214 h 171375"/>
              <a:gd name="connsiteX5" fmla="*/ 8161 w 16321"/>
              <a:gd name="connsiteY5" fmla="*/ 171375 h 171375"/>
              <a:gd name="connsiteX6" fmla="*/ 16321 w 16321"/>
              <a:gd name="connsiteY6" fmla="*/ 163214 h 17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71375">
                <a:moveTo>
                  <a:pt x="16321" y="163214"/>
                </a:moveTo>
                <a:lnTo>
                  <a:pt x="16321" y="8161"/>
                </a:lnTo>
                <a:cubicBezTo>
                  <a:pt x="16321" y="3654"/>
                  <a:pt x="12668" y="0"/>
                  <a:pt x="8161" y="0"/>
                </a:cubicBezTo>
                <a:cubicBezTo>
                  <a:pt x="3654" y="0"/>
                  <a:pt x="0" y="3654"/>
                  <a:pt x="0" y="8161"/>
                </a:cubicBezTo>
                <a:lnTo>
                  <a:pt x="0" y="163214"/>
                </a:lnTo>
                <a:cubicBezTo>
                  <a:pt x="0" y="167722"/>
                  <a:pt x="3654" y="171375"/>
                  <a:pt x="8161" y="171375"/>
                </a:cubicBezTo>
                <a:cubicBezTo>
                  <a:pt x="12668" y="171375"/>
                  <a:pt x="16321" y="167722"/>
                  <a:pt x="16321" y="163214"/>
                </a:cubicBezTo>
                <a:close/>
              </a:path>
            </a:pathLst>
          </a:custGeom>
          <a:solidFill>
            <a:schemeClr val="bg1"/>
          </a:solidFill>
          <a:ln w="8096" cap="flat">
            <a:noFill/>
            <a:prstDash val="solid"/>
            <a:miter/>
          </a:ln>
        </p:spPr>
        <p:txBody>
          <a:bodyPr rtlCol="0" anchor="ctr"/>
          <a:lstStyle/>
          <a:p>
            <a:endParaRPr lang="en-AU" sz="3200"/>
          </a:p>
        </p:txBody>
      </p:sp>
      <p:sp>
        <p:nvSpPr>
          <p:cNvPr id="197" name="Freeform: Shape 196">
            <a:extLst>
              <a:ext uri="{FF2B5EF4-FFF2-40B4-BE49-F238E27FC236}">
                <a16:creationId xmlns:a16="http://schemas.microsoft.com/office/drawing/2014/main" id="{C5D9BDCB-1482-4FCA-9E1F-533CDEF085FC}"/>
              </a:ext>
            </a:extLst>
          </p:cNvPr>
          <p:cNvSpPr/>
          <p:nvPr/>
        </p:nvSpPr>
        <p:spPr>
          <a:xfrm>
            <a:off x="8619805" y="5136961"/>
            <a:ext cx="12433" cy="130555"/>
          </a:xfrm>
          <a:custGeom>
            <a:avLst/>
            <a:gdLst>
              <a:gd name="connsiteX0" fmla="*/ 16321 w 16321"/>
              <a:gd name="connsiteY0" fmla="*/ 163214 h 171375"/>
              <a:gd name="connsiteX1" fmla="*/ 16321 w 16321"/>
              <a:gd name="connsiteY1" fmla="*/ 8161 h 171375"/>
              <a:gd name="connsiteX2" fmla="*/ 8161 w 16321"/>
              <a:gd name="connsiteY2" fmla="*/ 0 h 171375"/>
              <a:gd name="connsiteX3" fmla="*/ 0 w 16321"/>
              <a:gd name="connsiteY3" fmla="*/ 8161 h 171375"/>
              <a:gd name="connsiteX4" fmla="*/ 0 w 16321"/>
              <a:gd name="connsiteY4" fmla="*/ 163214 h 171375"/>
              <a:gd name="connsiteX5" fmla="*/ 8161 w 16321"/>
              <a:gd name="connsiteY5" fmla="*/ 171375 h 171375"/>
              <a:gd name="connsiteX6" fmla="*/ 16321 w 16321"/>
              <a:gd name="connsiteY6" fmla="*/ 163214 h 17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71375">
                <a:moveTo>
                  <a:pt x="16321" y="163214"/>
                </a:moveTo>
                <a:lnTo>
                  <a:pt x="16321" y="8161"/>
                </a:lnTo>
                <a:cubicBezTo>
                  <a:pt x="16321" y="3654"/>
                  <a:pt x="12668" y="0"/>
                  <a:pt x="8161" y="0"/>
                </a:cubicBezTo>
                <a:cubicBezTo>
                  <a:pt x="3654" y="0"/>
                  <a:pt x="0" y="3654"/>
                  <a:pt x="0" y="8161"/>
                </a:cubicBezTo>
                <a:lnTo>
                  <a:pt x="0" y="163214"/>
                </a:lnTo>
                <a:cubicBezTo>
                  <a:pt x="0" y="167722"/>
                  <a:pt x="3654" y="171375"/>
                  <a:pt x="8161" y="171375"/>
                </a:cubicBezTo>
                <a:cubicBezTo>
                  <a:pt x="12668" y="171375"/>
                  <a:pt x="16321" y="167722"/>
                  <a:pt x="16321" y="163214"/>
                </a:cubicBezTo>
                <a:close/>
              </a:path>
            </a:pathLst>
          </a:custGeom>
          <a:solidFill>
            <a:schemeClr val="bg1"/>
          </a:solidFill>
          <a:ln w="8096" cap="flat">
            <a:noFill/>
            <a:prstDash val="solid"/>
            <a:miter/>
          </a:ln>
        </p:spPr>
        <p:txBody>
          <a:bodyPr rtlCol="0" anchor="ctr"/>
          <a:lstStyle/>
          <a:p>
            <a:endParaRPr lang="en-AU" sz="3200"/>
          </a:p>
        </p:txBody>
      </p:sp>
      <p:sp>
        <p:nvSpPr>
          <p:cNvPr id="198" name="Freeform: Shape 197">
            <a:extLst>
              <a:ext uri="{FF2B5EF4-FFF2-40B4-BE49-F238E27FC236}">
                <a16:creationId xmlns:a16="http://schemas.microsoft.com/office/drawing/2014/main" id="{AFDE694D-CF02-4448-B3D6-24165D20A685}"/>
              </a:ext>
            </a:extLst>
          </p:cNvPr>
          <p:cNvSpPr/>
          <p:nvPr/>
        </p:nvSpPr>
        <p:spPr>
          <a:xfrm>
            <a:off x="8594937" y="5136961"/>
            <a:ext cx="12433" cy="99471"/>
          </a:xfrm>
          <a:custGeom>
            <a:avLst/>
            <a:gdLst>
              <a:gd name="connsiteX0" fmla="*/ 16321 w 16321"/>
              <a:gd name="connsiteY0" fmla="*/ 122411 h 130571"/>
              <a:gd name="connsiteX1" fmla="*/ 16321 w 16321"/>
              <a:gd name="connsiteY1" fmla="*/ 8161 h 130571"/>
              <a:gd name="connsiteX2" fmla="*/ 8161 w 16321"/>
              <a:gd name="connsiteY2" fmla="*/ 0 h 130571"/>
              <a:gd name="connsiteX3" fmla="*/ 0 w 16321"/>
              <a:gd name="connsiteY3" fmla="*/ 8161 h 130571"/>
              <a:gd name="connsiteX4" fmla="*/ 0 w 16321"/>
              <a:gd name="connsiteY4" fmla="*/ 122411 h 130571"/>
              <a:gd name="connsiteX5" fmla="*/ 8161 w 16321"/>
              <a:gd name="connsiteY5" fmla="*/ 130572 h 130571"/>
              <a:gd name="connsiteX6" fmla="*/ 16321 w 16321"/>
              <a:gd name="connsiteY6" fmla="*/ 122411 h 13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30571">
                <a:moveTo>
                  <a:pt x="16321" y="122411"/>
                </a:moveTo>
                <a:lnTo>
                  <a:pt x="16321" y="8161"/>
                </a:lnTo>
                <a:cubicBezTo>
                  <a:pt x="16321" y="3654"/>
                  <a:pt x="12668" y="0"/>
                  <a:pt x="8161" y="0"/>
                </a:cubicBezTo>
                <a:cubicBezTo>
                  <a:pt x="3654" y="0"/>
                  <a:pt x="0" y="3654"/>
                  <a:pt x="0" y="8161"/>
                </a:cubicBezTo>
                <a:lnTo>
                  <a:pt x="0" y="122411"/>
                </a:lnTo>
                <a:cubicBezTo>
                  <a:pt x="0" y="126918"/>
                  <a:pt x="3654" y="130572"/>
                  <a:pt x="8161" y="130572"/>
                </a:cubicBezTo>
                <a:cubicBezTo>
                  <a:pt x="12668" y="130572"/>
                  <a:pt x="16321" y="126918"/>
                  <a:pt x="16321" y="122411"/>
                </a:cubicBezTo>
                <a:close/>
              </a:path>
            </a:pathLst>
          </a:custGeom>
          <a:solidFill>
            <a:schemeClr val="bg1"/>
          </a:solidFill>
          <a:ln w="8096" cap="flat">
            <a:noFill/>
            <a:prstDash val="solid"/>
            <a:miter/>
          </a:ln>
        </p:spPr>
        <p:txBody>
          <a:bodyPr rtlCol="0" anchor="ctr"/>
          <a:lstStyle/>
          <a:p>
            <a:endParaRPr lang="en-AU" sz="3200"/>
          </a:p>
        </p:txBody>
      </p:sp>
      <p:sp>
        <p:nvSpPr>
          <p:cNvPr id="200" name="Freeform: Shape 199">
            <a:extLst>
              <a:ext uri="{FF2B5EF4-FFF2-40B4-BE49-F238E27FC236}">
                <a16:creationId xmlns:a16="http://schemas.microsoft.com/office/drawing/2014/main" id="{873E9713-3DE2-430B-88D9-FBDD94BBBAD6}"/>
              </a:ext>
            </a:extLst>
          </p:cNvPr>
          <p:cNvSpPr/>
          <p:nvPr/>
        </p:nvSpPr>
        <p:spPr>
          <a:xfrm>
            <a:off x="8644672" y="5136961"/>
            <a:ext cx="12433" cy="99471"/>
          </a:xfrm>
          <a:custGeom>
            <a:avLst/>
            <a:gdLst>
              <a:gd name="connsiteX0" fmla="*/ 16321 w 16321"/>
              <a:gd name="connsiteY0" fmla="*/ 122411 h 130571"/>
              <a:gd name="connsiteX1" fmla="*/ 16321 w 16321"/>
              <a:gd name="connsiteY1" fmla="*/ 8161 h 130571"/>
              <a:gd name="connsiteX2" fmla="*/ 8161 w 16321"/>
              <a:gd name="connsiteY2" fmla="*/ 0 h 130571"/>
              <a:gd name="connsiteX3" fmla="*/ 0 w 16321"/>
              <a:gd name="connsiteY3" fmla="*/ 8161 h 130571"/>
              <a:gd name="connsiteX4" fmla="*/ 0 w 16321"/>
              <a:gd name="connsiteY4" fmla="*/ 122411 h 130571"/>
              <a:gd name="connsiteX5" fmla="*/ 8161 w 16321"/>
              <a:gd name="connsiteY5" fmla="*/ 130572 h 130571"/>
              <a:gd name="connsiteX6" fmla="*/ 16321 w 16321"/>
              <a:gd name="connsiteY6" fmla="*/ 122411 h 13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1" h="130571">
                <a:moveTo>
                  <a:pt x="16321" y="122411"/>
                </a:moveTo>
                <a:lnTo>
                  <a:pt x="16321" y="8161"/>
                </a:lnTo>
                <a:cubicBezTo>
                  <a:pt x="16321" y="3654"/>
                  <a:pt x="12668" y="0"/>
                  <a:pt x="8161" y="0"/>
                </a:cubicBezTo>
                <a:cubicBezTo>
                  <a:pt x="3654" y="0"/>
                  <a:pt x="0" y="3654"/>
                  <a:pt x="0" y="8161"/>
                </a:cubicBezTo>
                <a:lnTo>
                  <a:pt x="0" y="122411"/>
                </a:lnTo>
                <a:cubicBezTo>
                  <a:pt x="0" y="126918"/>
                  <a:pt x="3654" y="130572"/>
                  <a:pt x="8161" y="130572"/>
                </a:cubicBezTo>
                <a:cubicBezTo>
                  <a:pt x="12668" y="130572"/>
                  <a:pt x="16321" y="126918"/>
                  <a:pt x="16321" y="122411"/>
                </a:cubicBezTo>
                <a:close/>
              </a:path>
            </a:pathLst>
          </a:custGeom>
          <a:solidFill>
            <a:schemeClr val="bg1"/>
          </a:solidFill>
          <a:ln w="8096" cap="flat">
            <a:noFill/>
            <a:prstDash val="solid"/>
            <a:miter/>
          </a:ln>
        </p:spPr>
        <p:txBody>
          <a:bodyPr rtlCol="0" anchor="ctr"/>
          <a:lstStyle/>
          <a:p>
            <a:endParaRPr lang="en-AU" sz="3200"/>
          </a:p>
        </p:txBody>
      </p:sp>
      <p:grpSp>
        <p:nvGrpSpPr>
          <p:cNvPr id="12" name="Group 11">
            <a:extLst>
              <a:ext uri="{FF2B5EF4-FFF2-40B4-BE49-F238E27FC236}">
                <a16:creationId xmlns:a16="http://schemas.microsoft.com/office/drawing/2014/main" id="{529F3476-9B12-444F-A859-917F9B723ED7}"/>
              </a:ext>
            </a:extLst>
          </p:cNvPr>
          <p:cNvGrpSpPr/>
          <p:nvPr/>
        </p:nvGrpSpPr>
        <p:grpSpPr>
          <a:xfrm>
            <a:off x="5870584" y="3436683"/>
            <a:ext cx="2530727" cy="1831450"/>
            <a:chOff x="5870584" y="3436683"/>
            <a:chExt cx="2530727" cy="1831450"/>
          </a:xfrm>
        </p:grpSpPr>
        <p:sp>
          <p:nvSpPr>
            <p:cNvPr id="173" name="Arrow: U-Turn Milestone 2" title="Timeline Arrow">
              <a:extLst>
                <a:ext uri="{FF2B5EF4-FFF2-40B4-BE49-F238E27FC236}">
                  <a16:creationId xmlns:a16="http://schemas.microsoft.com/office/drawing/2014/main" id="{395A6824-EBF6-4E89-8A4C-9651987D0894}"/>
                </a:ext>
              </a:extLst>
            </p:cNvPr>
            <p:cNvSpPr/>
            <p:nvPr/>
          </p:nvSpPr>
          <p:spPr>
            <a:xfrm rot="10800000" flipH="1">
              <a:off x="5956213" y="3858273"/>
              <a:ext cx="2445098" cy="1399085"/>
            </a:xfrm>
            <a:prstGeom prst="bentArrow">
              <a:avLst>
                <a:gd name="adj1" fmla="val 45808"/>
                <a:gd name="adj2" fmla="val 12320"/>
                <a:gd name="adj3" fmla="val 11638"/>
                <a:gd name="adj4" fmla="val 27966"/>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sp>
          <p:nvSpPr>
            <p:cNvPr id="174" name="TextBox 173">
              <a:extLst>
                <a:ext uri="{FF2B5EF4-FFF2-40B4-BE49-F238E27FC236}">
                  <a16:creationId xmlns:a16="http://schemas.microsoft.com/office/drawing/2014/main" id="{A6950A88-ADB0-46F5-BF02-8C50E23E2772}"/>
                </a:ext>
              </a:extLst>
            </p:cNvPr>
            <p:cNvSpPr txBox="1"/>
            <p:nvPr/>
          </p:nvSpPr>
          <p:spPr>
            <a:xfrm>
              <a:off x="6246311" y="4898801"/>
              <a:ext cx="2058169" cy="369332"/>
            </a:xfrm>
            <a:prstGeom prst="rect">
              <a:avLst/>
            </a:prstGeom>
            <a:noFill/>
          </p:spPr>
          <p:txBody>
            <a:bodyPr wrap="square" lIns="0" tIns="0" rIns="0" bIns="0" rtlCol="0">
              <a:spAutoFit/>
            </a:bodyPr>
            <a:lstStyle/>
            <a:p>
              <a:r>
                <a:rPr lang="en-ZA" sz="2400" dirty="0"/>
                <a:t>Archive storage</a:t>
              </a:r>
            </a:p>
          </p:txBody>
        </p:sp>
        <p:sp>
          <p:nvSpPr>
            <p:cNvPr id="176" name="Oval 175" title="Circle Background">
              <a:extLst>
                <a:ext uri="{FF2B5EF4-FFF2-40B4-BE49-F238E27FC236}">
                  <a16:creationId xmlns:a16="http://schemas.microsoft.com/office/drawing/2014/main" id="{12201DCF-4CED-4F7E-BF1B-558611D2AAFC}"/>
                </a:ext>
              </a:extLst>
            </p:cNvPr>
            <p:cNvSpPr/>
            <p:nvPr/>
          </p:nvSpPr>
          <p:spPr>
            <a:xfrm>
              <a:off x="5870584" y="3436683"/>
              <a:ext cx="516333" cy="516333"/>
            </a:xfrm>
            <a:prstGeom prst="ellips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200" dirty="0">
                <a:solidFill>
                  <a:schemeClr val="tx1"/>
                </a:solidFill>
              </a:endParaRPr>
            </a:p>
          </p:txBody>
        </p:sp>
        <p:sp>
          <p:nvSpPr>
            <p:cNvPr id="2" name="Graphic 179">
              <a:extLst>
                <a:ext uri="{FF2B5EF4-FFF2-40B4-BE49-F238E27FC236}">
                  <a16:creationId xmlns:a16="http://schemas.microsoft.com/office/drawing/2014/main" id="{AD7EBAB7-8B71-4DD3-8177-9D2B6BFAE104}"/>
                </a:ext>
              </a:extLst>
            </p:cNvPr>
            <p:cNvSpPr/>
            <p:nvPr/>
          </p:nvSpPr>
          <p:spPr>
            <a:xfrm>
              <a:off x="5946502" y="3532678"/>
              <a:ext cx="320948" cy="213966"/>
            </a:xfrm>
            <a:custGeom>
              <a:avLst/>
              <a:gdLst>
                <a:gd name="connsiteX0" fmla="*/ 9106 w 337273"/>
                <a:gd name="connsiteY0" fmla="*/ 0 h 224849"/>
                <a:gd name="connsiteX1" fmla="*/ 372799 w 337273"/>
                <a:gd name="connsiteY1" fmla="*/ 0 h 224849"/>
                <a:gd name="connsiteX2" fmla="*/ 381905 w 337273"/>
                <a:gd name="connsiteY2" fmla="*/ 9106 h 224849"/>
                <a:gd name="connsiteX3" fmla="*/ 381905 w 337273"/>
                <a:gd name="connsiteY3" fmla="*/ 327380 h 224849"/>
                <a:gd name="connsiteX4" fmla="*/ 372799 w 337273"/>
                <a:gd name="connsiteY4" fmla="*/ 336487 h 224849"/>
                <a:gd name="connsiteX5" fmla="*/ 9106 w 337273"/>
                <a:gd name="connsiteY5" fmla="*/ 336487 h 224849"/>
                <a:gd name="connsiteX6" fmla="*/ 0 w 337273"/>
                <a:gd name="connsiteY6" fmla="*/ 327380 h 224849"/>
                <a:gd name="connsiteX7" fmla="*/ 0 w 337273"/>
                <a:gd name="connsiteY7" fmla="*/ 9106 h 224849"/>
                <a:gd name="connsiteX8" fmla="*/ 9106 w 337273"/>
                <a:gd name="connsiteY8" fmla="*/ 0 h 224849"/>
                <a:gd name="connsiteX9" fmla="*/ 271954 w 337273"/>
                <a:gd name="connsiteY9" fmla="*/ 177293 h 224849"/>
                <a:gd name="connsiteX10" fmla="*/ 263747 w 337273"/>
                <a:gd name="connsiteY10" fmla="*/ 168187 h 224849"/>
                <a:gd name="connsiteX11" fmla="*/ 271954 w 337273"/>
                <a:gd name="connsiteY11" fmla="*/ 159193 h 224849"/>
                <a:gd name="connsiteX12" fmla="*/ 265209 w 337273"/>
                <a:gd name="connsiteY12" fmla="*/ 143116 h 224849"/>
                <a:gd name="connsiteX13" fmla="*/ 253067 w 337273"/>
                <a:gd name="connsiteY13" fmla="*/ 142554 h 224849"/>
                <a:gd name="connsiteX14" fmla="*/ 252505 w 337273"/>
                <a:gd name="connsiteY14" fmla="*/ 130300 h 224849"/>
                <a:gd name="connsiteX15" fmla="*/ 236428 w 337273"/>
                <a:gd name="connsiteY15" fmla="*/ 123667 h 224849"/>
                <a:gd name="connsiteX16" fmla="*/ 227322 w 337273"/>
                <a:gd name="connsiteY16" fmla="*/ 131874 h 224849"/>
                <a:gd name="connsiteX17" fmla="*/ 218328 w 337273"/>
                <a:gd name="connsiteY17" fmla="*/ 123667 h 224849"/>
                <a:gd name="connsiteX18" fmla="*/ 202251 w 337273"/>
                <a:gd name="connsiteY18" fmla="*/ 130300 h 224849"/>
                <a:gd name="connsiteX19" fmla="*/ 201577 w 337273"/>
                <a:gd name="connsiteY19" fmla="*/ 142554 h 224849"/>
                <a:gd name="connsiteX20" fmla="*/ 189435 w 337273"/>
                <a:gd name="connsiteY20" fmla="*/ 143116 h 224849"/>
                <a:gd name="connsiteX21" fmla="*/ 182802 w 337273"/>
                <a:gd name="connsiteY21" fmla="*/ 159193 h 224849"/>
                <a:gd name="connsiteX22" fmla="*/ 191009 w 337273"/>
                <a:gd name="connsiteY22" fmla="*/ 168187 h 224849"/>
                <a:gd name="connsiteX23" fmla="*/ 182802 w 337273"/>
                <a:gd name="connsiteY23" fmla="*/ 177293 h 224849"/>
                <a:gd name="connsiteX24" fmla="*/ 189435 w 337273"/>
                <a:gd name="connsiteY24" fmla="*/ 193370 h 224849"/>
                <a:gd name="connsiteX25" fmla="*/ 201577 w 337273"/>
                <a:gd name="connsiteY25" fmla="*/ 193932 h 224849"/>
                <a:gd name="connsiteX26" fmla="*/ 202251 w 337273"/>
                <a:gd name="connsiteY26" fmla="*/ 206187 h 224849"/>
                <a:gd name="connsiteX27" fmla="*/ 218328 w 337273"/>
                <a:gd name="connsiteY27" fmla="*/ 212820 h 224849"/>
                <a:gd name="connsiteX28" fmla="*/ 227322 w 337273"/>
                <a:gd name="connsiteY28" fmla="*/ 204613 h 224849"/>
                <a:gd name="connsiteX29" fmla="*/ 236428 w 337273"/>
                <a:gd name="connsiteY29" fmla="*/ 212820 h 224849"/>
                <a:gd name="connsiteX30" fmla="*/ 252505 w 337273"/>
                <a:gd name="connsiteY30" fmla="*/ 206187 h 224849"/>
                <a:gd name="connsiteX31" fmla="*/ 253067 w 337273"/>
                <a:gd name="connsiteY31" fmla="*/ 193932 h 224849"/>
                <a:gd name="connsiteX32" fmla="*/ 265209 w 337273"/>
                <a:gd name="connsiteY32" fmla="*/ 193370 h 224849"/>
                <a:gd name="connsiteX33" fmla="*/ 271954 w 337273"/>
                <a:gd name="connsiteY33" fmla="*/ 177293 h 224849"/>
                <a:gd name="connsiteX34" fmla="*/ 227322 w 337273"/>
                <a:gd name="connsiteY34" fmla="*/ 104555 h 224849"/>
                <a:gd name="connsiteX35" fmla="*/ 272404 w 337273"/>
                <a:gd name="connsiteY35" fmla="*/ 123217 h 224849"/>
                <a:gd name="connsiteX36" fmla="*/ 290954 w 337273"/>
                <a:gd name="connsiteY36" fmla="*/ 168187 h 224849"/>
                <a:gd name="connsiteX37" fmla="*/ 272404 w 337273"/>
                <a:gd name="connsiteY37" fmla="*/ 213269 h 224849"/>
                <a:gd name="connsiteX38" fmla="*/ 227322 w 337273"/>
                <a:gd name="connsiteY38" fmla="*/ 231932 h 224849"/>
                <a:gd name="connsiteX39" fmla="*/ 182352 w 337273"/>
                <a:gd name="connsiteY39" fmla="*/ 213269 h 224849"/>
                <a:gd name="connsiteX40" fmla="*/ 163690 w 337273"/>
                <a:gd name="connsiteY40" fmla="*/ 168187 h 224849"/>
                <a:gd name="connsiteX41" fmla="*/ 182352 w 337273"/>
                <a:gd name="connsiteY41" fmla="*/ 123217 h 224849"/>
                <a:gd name="connsiteX42" fmla="*/ 227322 w 337273"/>
                <a:gd name="connsiteY42" fmla="*/ 104555 h 224849"/>
                <a:gd name="connsiteX43" fmla="*/ 227322 w 337273"/>
                <a:gd name="connsiteY43" fmla="*/ 140980 h 224849"/>
                <a:gd name="connsiteX44" fmla="*/ 246659 w 337273"/>
                <a:gd name="connsiteY44" fmla="*/ 148962 h 224849"/>
                <a:gd name="connsiteX45" fmla="*/ 246659 w 337273"/>
                <a:gd name="connsiteY45" fmla="*/ 148962 h 224849"/>
                <a:gd name="connsiteX46" fmla="*/ 254641 w 337273"/>
                <a:gd name="connsiteY46" fmla="*/ 168187 h 224849"/>
                <a:gd name="connsiteX47" fmla="*/ 246659 w 337273"/>
                <a:gd name="connsiteY47" fmla="*/ 187524 h 224849"/>
                <a:gd name="connsiteX48" fmla="*/ 246659 w 337273"/>
                <a:gd name="connsiteY48" fmla="*/ 187524 h 224849"/>
                <a:gd name="connsiteX49" fmla="*/ 227322 w 337273"/>
                <a:gd name="connsiteY49" fmla="*/ 195506 h 224849"/>
                <a:gd name="connsiteX50" fmla="*/ 208097 w 337273"/>
                <a:gd name="connsiteY50" fmla="*/ 187524 h 224849"/>
                <a:gd name="connsiteX51" fmla="*/ 200115 w 337273"/>
                <a:gd name="connsiteY51" fmla="*/ 168187 h 224849"/>
                <a:gd name="connsiteX52" fmla="*/ 208097 w 337273"/>
                <a:gd name="connsiteY52" fmla="*/ 148962 h 224849"/>
                <a:gd name="connsiteX53" fmla="*/ 208097 w 337273"/>
                <a:gd name="connsiteY53" fmla="*/ 148962 h 224849"/>
                <a:gd name="connsiteX54" fmla="*/ 227322 w 337273"/>
                <a:gd name="connsiteY54" fmla="*/ 140980 h 224849"/>
                <a:gd name="connsiteX55" fmla="*/ 233730 w 337273"/>
                <a:gd name="connsiteY55" fmla="*/ 161779 h 224849"/>
                <a:gd name="connsiteX56" fmla="*/ 227322 w 337273"/>
                <a:gd name="connsiteY56" fmla="*/ 159193 h 224849"/>
                <a:gd name="connsiteX57" fmla="*/ 220914 w 337273"/>
                <a:gd name="connsiteY57" fmla="*/ 161779 h 224849"/>
                <a:gd name="connsiteX58" fmla="*/ 220914 w 337273"/>
                <a:gd name="connsiteY58" fmla="*/ 161779 h 224849"/>
                <a:gd name="connsiteX59" fmla="*/ 218216 w 337273"/>
                <a:gd name="connsiteY59" fmla="*/ 168187 h 224849"/>
                <a:gd name="connsiteX60" fmla="*/ 220914 w 337273"/>
                <a:gd name="connsiteY60" fmla="*/ 174708 h 224849"/>
                <a:gd name="connsiteX61" fmla="*/ 227322 w 337273"/>
                <a:gd name="connsiteY61" fmla="*/ 177293 h 224849"/>
                <a:gd name="connsiteX62" fmla="*/ 233730 w 337273"/>
                <a:gd name="connsiteY62" fmla="*/ 174708 h 224849"/>
                <a:gd name="connsiteX63" fmla="*/ 233843 w 337273"/>
                <a:gd name="connsiteY63" fmla="*/ 174708 h 224849"/>
                <a:gd name="connsiteX64" fmla="*/ 236428 w 337273"/>
                <a:gd name="connsiteY64" fmla="*/ 168187 h 224849"/>
                <a:gd name="connsiteX65" fmla="*/ 233843 w 337273"/>
                <a:gd name="connsiteY65" fmla="*/ 161779 h 224849"/>
                <a:gd name="connsiteX66" fmla="*/ 233730 w 337273"/>
                <a:gd name="connsiteY66" fmla="*/ 161779 h 224849"/>
                <a:gd name="connsiteX67" fmla="*/ 63632 w 337273"/>
                <a:gd name="connsiteY67" fmla="*/ 181678 h 224849"/>
                <a:gd name="connsiteX68" fmla="*/ 70378 w 337273"/>
                <a:gd name="connsiteY68" fmla="*/ 189435 h 224849"/>
                <a:gd name="connsiteX69" fmla="*/ 70378 w 337273"/>
                <a:gd name="connsiteY69" fmla="*/ 237441 h 224849"/>
                <a:gd name="connsiteX70" fmla="*/ 63632 w 337273"/>
                <a:gd name="connsiteY70" fmla="*/ 245198 h 224849"/>
                <a:gd name="connsiteX71" fmla="*/ 63632 w 337273"/>
                <a:gd name="connsiteY71" fmla="*/ 272854 h 224849"/>
                <a:gd name="connsiteX72" fmla="*/ 318273 w 337273"/>
                <a:gd name="connsiteY72" fmla="*/ 272854 h 224849"/>
                <a:gd name="connsiteX73" fmla="*/ 318273 w 337273"/>
                <a:gd name="connsiteY73" fmla="*/ 63632 h 224849"/>
                <a:gd name="connsiteX74" fmla="*/ 63632 w 337273"/>
                <a:gd name="connsiteY74" fmla="*/ 63632 h 224849"/>
                <a:gd name="connsiteX75" fmla="*/ 63632 w 337273"/>
                <a:gd name="connsiteY75" fmla="*/ 91289 h 224849"/>
                <a:gd name="connsiteX76" fmla="*/ 70378 w 337273"/>
                <a:gd name="connsiteY76" fmla="*/ 99046 h 224849"/>
                <a:gd name="connsiteX77" fmla="*/ 70378 w 337273"/>
                <a:gd name="connsiteY77" fmla="*/ 147051 h 224849"/>
                <a:gd name="connsiteX78" fmla="*/ 63632 w 337273"/>
                <a:gd name="connsiteY78" fmla="*/ 154809 h 224849"/>
                <a:gd name="connsiteX79" fmla="*/ 63632 w 337273"/>
                <a:gd name="connsiteY79" fmla="*/ 181678 h 224849"/>
                <a:gd name="connsiteX80" fmla="*/ 45419 w 337273"/>
                <a:gd name="connsiteY80" fmla="*/ 245198 h 224849"/>
                <a:gd name="connsiteX81" fmla="*/ 38562 w 337273"/>
                <a:gd name="connsiteY81" fmla="*/ 237441 h 224849"/>
                <a:gd name="connsiteX82" fmla="*/ 38562 w 337273"/>
                <a:gd name="connsiteY82" fmla="*/ 189435 h 224849"/>
                <a:gd name="connsiteX83" fmla="*/ 45419 w 337273"/>
                <a:gd name="connsiteY83" fmla="*/ 181678 h 224849"/>
                <a:gd name="connsiteX84" fmla="*/ 45419 w 337273"/>
                <a:gd name="connsiteY84" fmla="*/ 154809 h 224849"/>
                <a:gd name="connsiteX85" fmla="*/ 38562 w 337273"/>
                <a:gd name="connsiteY85" fmla="*/ 147051 h 224849"/>
                <a:gd name="connsiteX86" fmla="*/ 38562 w 337273"/>
                <a:gd name="connsiteY86" fmla="*/ 99046 h 224849"/>
                <a:gd name="connsiteX87" fmla="*/ 45419 w 337273"/>
                <a:gd name="connsiteY87" fmla="*/ 91289 h 224849"/>
                <a:gd name="connsiteX88" fmla="*/ 45419 w 337273"/>
                <a:gd name="connsiteY88" fmla="*/ 54526 h 224849"/>
                <a:gd name="connsiteX89" fmla="*/ 54526 w 337273"/>
                <a:gd name="connsiteY89" fmla="*/ 45420 h 224849"/>
                <a:gd name="connsiteX90" fmla="*/ 327380 w 337273"/>
                <a:gd name="connsiteY90" fmla="*/ 45420 h 224849"/>
                <a:gd name="connsiteX91" fmla="*/ 336486 w 337273"/>
                <a:gd name="connsiteY91" fmla="*/ 54526 h 224849"/>
                <a:gd name="connsiteX92" fmla="*/ 336486 w 337273"/>
                <a:gd name="connsiteY92" fmla="*/ 281961 h 224849"/>
                <a:gd name="connsiteX93" fmla="*/ 327380 w 337273"/>
                <a:gd name="connsiteY93" fmla="*/ 290955 h 224849"/>
                <a:gd name="connsiteX94" fmla="*/ 54526 w 337273"/>
                <a:gd name="connsiteY94" fmla="*/ 290955 h 224849"/>
                <a:gd name="connsiteX95" fmla="*/ 45419 w 337273"/>
                <a:gd name="connsiteY95" fmla="*/ 281961 h 224849"/>
                <a:gd name="connsiteX96" fmla="*/ 45419 w 337273"/>
                <a:gd name="connsiteY96" fmla="*/ 245198 h 224849"/>
                <a:gd name="connsiteX97" fmla="*/ 109276 w 337273"/>
                <a:gd name="connsiteY97" fmla="*/ 113661 h 224849"/>
                <a:gd name="connsiteX98" fmla="*/ 118383 w 337273"/>
                <a:gd name="connsiteY98" fmla="*/ 104555 h 224849"/>
                <a:gd name="connsiteX99" fmla="*/ 127489 w 337273"/>
                <a:gd name="connsiteY99" fmla="*/ 113661 h 224849"/>
                <a:gd name="connsiteX100" fmla="*/ 127489 w 337273"/>
                <a:gd name="connsiteY100" fmla="*/ 222825 h 224849"/>
                <a:gd name="connsiteX101" fmla="*/ 118383 w 337273"/>
                <a:gd name="connsiteY101" fmla="*/ 231932 h 224849"/>
                <a:gd name="connsiteX102" fmla="*/ 109276 w 337273"/>
                <a:gd name="connsiteY102" fmla="*/ 222825 h 224849"/>
                <a:gd name="connsiteX103" fmla="*/ 109276 w 337273"/>
                <a:gd name="connsiteY103" fmla="*/ 113661 h 224849"/>
                <a:gd name="connsiteX104" fmla="*/ 363805 w 337273"/>
                <a:gd name="connsiteY104" fmla="*/ 18213 h 224849"/>
                <a:gd name="connsiteX105" fmla="*/ 18213 w 337273"/>
                <a:gd name="connsiteY105" fmla="*/ 18213 h 224849"/>
                <a:gd name="connsiteX106" fmla="*/ 18213 w 337273"/>
                <a:gd name="connsiteY106" fmla="*/ 318274 h 224849"/>
                <a:gd name="connsiteX107" fmla="*/ 363805 w 337273"/>
                <a:gd name="connsiteY107" fmla="*/ 318274 h 224849"/>
                <a:gd name="connsiteX108" fmla="*/ 363805 w 337273"/>
                <a:gd name="connsiteY108" fmla="*/ 18213 h 224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337273" h="224849">
                  <a:moveTo>
                    <a:pt x="9106" y="0"/>
                  </a:moveTo>
                  <a:lnTo>
                    <a:pt x="372799" y="0"/>
                  </a:lnTo>
                  <a:cubicBezTo>
                    <a:pt x="377858" y="0"/>
                    <a:pt x="381905" y="4047"/>
                    <a:pt x="381905" y="9106"/>
                  </a:cubicBezTo>
                  <a:lnTo>
                    <a:pt x="381905" y="327380"/>
                  </a:lnTo>
                  <a:cubicBezTo>
                    <a:pt x="381905" y="332439"/>
                    <a:pt x="377858" y="336487"/>
                    <a:pt x="372799" y="336487"/>
                  </a:cubicBezTo>
                  <a:lnTo>
                    <a:pt x="9106" y="336487"/>
                  </a:lnTo>
                  <a:cubicBezTo>
                    <a:pt x="4047" y="336487"/>
                    <a:pt x="0" y="332439"/>
                    <a:pt x="0" y="327380"/>
                  </a:cubicBezTo>
                  <a:lnTo>
                    <a:pt x="0" y="9106"/>
                  </a:lnTo>
                  <a:cubicBezTo>
                    <a:pt x="0" y="4047"/>
                    <a:pt x="4047" y="0"/>
                    <a:pt x="9106" y="0"/>
                  </a:cubicBezTo>
                  <a:close/>
                  <a:moveTo>
                    <a:pt x="271954" y="177293"/>
                  </a:moveTo>
                  <a:cubicBezTo>
                    <a:pt x="267345" y="176844"/>
                    <a:pt x="263747" y="172909"/>
                    <a:pt x="263747" y="168187"/>
                  </a:cubicBezTo>
                  <a:cubicBezTo>
                    <a:pt x="263747" y="163465"/>
                    <a:pt x="267345" y="159643"/>
                    <a:pt x="271954" y="159193"/>
                  </a:cubicBezTo>
                  <a:cubicBezTo>
                    <a:pt x="270718" y="153347"/>
                    <a:pt x="268469" y="147951"/>
                    <a:pt x="265209" y="143116"/>
                  </a:cubicBezTo>
                  <a:cubicBezTo>
                    <a:pt x="261724" y="146039"/>
                    <a:pt x="256440" y="145815"/>
                    <a:pt x="253067" y="142554"/>
                  </a:cubicBezTo>
                  <a:cubicBezTo>
                    <a:pt x="249694" y="139182"/>
                    <a:pt x="249582" y="133898"/>
                    <a:pt x="252505" y="130300"/>
                  </a:cubicBezTo>
                  <a:cubicBezTo>
                    <a:pt x="247671" y="127152"/>
                    <a:pt x="242274" y="124904"/>
                    <a:pt x="236428" y="123667"/>
                  </a:cubicBezTo>
                  <a:cubicBezTo>
                    <a:pt x="235979" y="128276"/>
                    <a:pt x="232044" y="131874"/>
                    <a:pt x="227322" y="131874"/>
                  </a:cubicBezTo>
                  <a:cubicBezTo>
                    <a:pt x="222600" y="131874"/>
                    <a:pt x="218778" y="128276"/>
                    <a:pt x="218328" y="123667"/>
                  </a:cubicBezTo>
                  <a:cubicBezTo>
                    <a:pt x="212482" y="124904"/>
                    <a:pt x="206973" y="127152"/>
                    <a:pt x="202251" y="130300"/>
                  </a:cubicBezTo>
                  <a:cubicBezTo>
                    <a:pt x="205174" y="133898"/>
                    <a:pt x="204950" y="139182"/>
                    <a:pt x="201577" y="142554"/>
                  </a:cubicBezTo>
                  <a:cubicBezTo>
                    <a:pt x="198317" y="145815"/>
                    <a:pt x="193033" y="146039"/>
                    <a:pt x="189435" y="143116"/>
                  </a:cubicBezTo>
                  <a:cubicBezTo>
                    <a:pt x="186287" y="147951"/>
                    <a:pt x="183926" y="153347"/>
                    <a:pt x="182802" y="159193"/>
                  </a:cubicBezTo>
                  <a:cubicBezTo>
                    <a:pt x="187411" y="159643"/>
                    <a:pt x="191009" y="163465"/>
                    <a:pt x="191009" y="168187"/>
                  </a:cubicBezTo>
                  <a:cubicBezTo>
                    <a:pt x="191009" y="172909"/>
                    <a:pt x="187411" y="176844"/>
                    <a:pt x="182802" y="177293"/>
                  </a:cubicBezTo>
                  <a:cubicBezTo>
                    <a:pt x="183926" y="183140"/>
                    <a:pt x="186287" y="188536"/>
                    <a:pt x="189435" y="193370"/>
                  </a:cubicBezTo>
                  <a:cubicBezTo>
                    <a:pt x="193033" y="190447"/>
                    <a:pt x="198317" y="190672"/>
                    <a:pt x="201577" y="193932"/>
                  </a:cubicBezTo>
                  <a:cubicBezTo>
                    <a:pt x="204950" y="197305"/>
                    <a:pt x="205174" y="202589"/>
                    <a:pt x="202251" y="206187"/>
                  </a:cubicBezTo>
                  <a:cubicBezTo>
                    <a:pt x="206973" y="209334"/>
                    <a:pt x="212482" y="211583"/>
                    <a:pt x="218328" y="212820"/>
                  </a:cubicBezTo>
                  <a:cubicBezTo>
                    <a:pt x="218778" y="208210"/>
                    <a:pt x="222600" y="204613"/>
                    <a:pt x="227322" y="204613"/>
                  </a:cubicBezTo>
                  <a:cubicBezTo>
                    <a:pt x="232044" y="204613"/>
                    <a:pt x="235979" y="208210"/>
                    <a:pt x="236428" y="212820"/>
                  </a:cubicBezTo>
                  <a:cubicBezTo>
                    <a:pt x="242274" y="211583"/>
                    <a:pt x="247671" y="209334"/>
                    <a:pt x="252505" y="206187"/>
                  </a:cubicBezTo>
                  <a:cubicBezTo>
                    <a:pt x="249582" y="202589"/>
                    <a:pt x="249694" y="197305"/>
                    <a:pt x="253067" y="193932"/>
                  </a:cubicBezTo>
                  <a:cubicBezTo>
                    <a:pt x="256440" y="190672"/>
                    <a:pt x="261724" y="190447"/>
                    <a:pt x="265209" y="193370"/>
                  </a:cubicBezTo>
                  <a:cubicBezTo>
                    <a:pt x="268469" y="188536"/>
                    <a:pt x="270718" y="183140"/>
                    <a:pt x="271954" y="177293"/>
                  </a:cubicBezTo>
                  <a:close/>
                  <a:moveTo>
                    <a:pt x="227322" y="104555"/>
                  </a:moveTo>
                  <a:cubicBezTo>
                    <a:pt x="244973" y="104555"/>
                    <a:pt x="260824" y="111750"/>
                    <a:pt x="272404" y="123217"/>
                  </a:cubicBezTo>
                  <a:cubicBezTo>
                    <a:pt x="283871" y="134797"/>
                    <a:pt x="290954" y="150649"/>
                    <a:pt x="290954" y="168187"/>
                  </a:cubicBezTo>
                  <a:cubicBezTo>
                    <a:pt x="290954" y="185838"/>
                    <a:pt x="283871" y="201690"/>
                    <a:pt x="272404" y="213269"/>
                  </a:cubicBezTo>
                  <a:cubicBezTo>
                    <a:pt x="260824" y="224737"/>
                    <a:pt x="244973" y="231932"/>
                    <a:pt x="227322" y="231932"/>
                  </a:cubicBezTo>
                  <a:cubicBezTo>
                    <a:pt x="209784" y="231932"/>
                    <a:pt x="193820" y="224737"/>
                    <a:pt x="182352" y="213269"/>
                  </a:cubicBezTo>
                  <a:cubicBezTo>
                    <a:pt x="170773" y="201690"/>
                    <a:pt x="163690" y="185838"/>
                    <a:pt x="163690" y="168187"/>
                  </a:cubicBezTo>
                  <a:cubicBezTo>
                    <a:pt x="163690" y="150649"/>
                    <a:pt x="170773" y="134797"/>
                    <a:pt x="182352" y="123217"/>
                  </a:cubicBezTo>
                  <a:cubicBezTo>
                    <a:pt x="193820" y="111750"/>
                    <a:pt x="209784" y="104555"/>
                    <a:pt x="227322" y="104555"/>
                  </a:cubicBezTo>
                  <a:close/>
                  <a:moveTo>
                    <a:pt x="227322" y="140980"/>
                  </a:moveTo>
                  <a:cubicBezTo>
                    <a:pt x="234854" y="140980"/>
                    <a:pt x="241600" y="144016"/>
                    <a:pt x="246659" y="148962"/>
                  </a:cubicBezTo>
                  <a:lnTo>
                    <a:pt x="246659" y="148962"/>
                  </a:lnTo>
                  <a:cubicBezTo>
                    <a:pt x="251606" y="153909"/>
                    <a:pt x="254641" y="160767"/>
                    <a:pt x="254641" y="168187"/>
                  </a:cubicBezTo>
                  <a:cubicBezTo>
                    <a:pt x="254641" y="175719"/>
                    <a:pt x="251606" y="182577"/>
                    <a:pt x="246659" y="187524"/>
                  </a:cubicBezTo>
                  <a:lnTo>
                    <a:pt x="246659" y="187524"/>
                  </a:lnTo>
                  <a:cubicBezTo>
                    <a:pt x="241712" y="192471"/>
                    <a:pt x="234854" y="195506"/>
                    <a:pt x="227322" y="195506"/>
                  </a:cubicBezTo>
                  <a:cubicBezTo>
                    <a:pt x="219790" y="195506"/>
                    <a:pt x="213044" y="192471"/>
                    <a:pt x="208097" y="187524"/>
                  </a:cubicBezTo>
                  <a:cubicBezTo>
                    <a:pt x="203151" y="182577"/>
                    <a:pt x="200115" y="175719"/>
                    <a:pt x="200115" y="168187"/>
                  </a:cubicBezTo>
                  <a:cubicBezTo>
                    <a:pt x="200115" y="160655"/>
                    <a:pt x="203151" y="153909"/>
                    <a:pt x="208097" y="148962"/>
                  </a:cubicBezTo>
                  <a:lnTo>
                    <a:pt x="208097" y="148962"/>
                  </a:lnTo>
                  <a:cubicBezTo>
                    <a:pt x="213044" y="144016"/>
                    <a:pt x="219902" y="140980"/>
                    <a:pt x="227322" y="140980"/>
                  </a:cubicBezTo>
                  <a:close/>
                  <a:moveTo>
                    <a:pt x="233730" y="161779"/>
                  </a:moveTo>
                  <a:cubicBezTo>
                    <a:pt x="232156" y="160205"/>
                    <a:pt x="229908" y="159193"/>
                    <a:pt x="227322" y="159193"/>
                  </a:cubicBezTo>
                  <a:cubicBezTo>
                    <a:pt x="224849" y="159193"/>
                    <a:pt x="222488" y="160205"/>
                    <a:pt x="220914" y="161779"/>
                  </a:cubicBezTo>
                  <a:lnTo>
                    <a:pt x="220914" y="161779"/>
                  </a:lnTo>
                  <a:cubicBezTo>
                    <a:pt x="219227" y="163465"/>
                    <a:pt x="218216" y="165714"/>
                    <a:pt x="218216" y="168187"/>
                  </a:cubicBezTo>
                  <a:cubicBezTo>
                    <a:pt x="218216" y="170773"/>
                    <a:pt x="219227" y="173021"/>
                    <a:pt x="220914" y="174708"/>
                  </a:cubicBezTo>
                  <a:cubicBezTo>
                    <a:pt x="222600" y="176282"/>
                    <a:pt x="224849" y="177293"/>
                    <a:pt x="227322" y="177293"/>
                  </a:cubicBezTo>
                  <a:cubicBezTo>
                    <a:pt x="229908" y="177293"/>
                    <a:pt x="232156" y="176282"/>
                    <a:pt x="233730" y="174708"/>
                  </a:cubicBezTo>
                  <a:lnTo>
                    <a:pt x="233843" y="174708"/>
                  </a:lnTo>
                  <a:cubicBezTo>
                    <a:pt x="235417" y="173021"/>
                    <a:pt x="236428" y="170773"/>
                    <a:pt x="236428" y="168187"/>
                  </a:cubicBezTo>
                  <a:cubicBezTo>
                    <a:pt x="236428" y="165714"/>
                    <a:pt x="235417" y="163465"/>
                    <a:pt x="233843" y="161779"/>
                  </a:cubicBezTo>
                  <a:lnTo>
                    <a:pt x="233730" y="161779"/>
                  </a:lnTo>
                  <a:close/>
                  <a:moveTo>
                    <a:pt x="63632" y="181678"/>
                  </a:moveTo>
                  <a:cubicBezTo>
                    <a:pt x="67455" y="182240"/>
                    <a:pt x="70378" y="185500"/>
                    <a:pt x="70378" y="189435"/>
                  </a:cubicBezTo>
                  <a:lnTo>
                    <a:pt x="70378" y="237441"/>
                  </a:lnTo>
                  <a:cubicBezTo>
                    <a:pt x="70378" y="241375"/>
                    <a:pt x="67455" y="244636"/>
                    <a:pt x="63632" y="245198"/>
                  </a:cubicBezTo>
                  <a:lnTo>
                    <a:pt x="63632" y="272854"/>
                  </a:lnTo>
                  <a:lnTo>
                    <a:pt x="318273" y="272854"/>
                  </a:lnTo>
                  <a:lnTo>
                    <a:pt x="318273" y="63632"/>
                  </a:lnTo>
                  <a:lnTo>
                    <a:pt x="63632" y="63632"/>
                  </a:lnTo>
                  <a:lnTo>
                    <a:pt x="63632" y="91289"/>
                  </a:lnTo>
                  <a:cubicBezTo>
                    <a:pt x="67455" y="91851"/>
                    <a:pt x="70378" y="95111"/>
                    <a:pt x="70378" y="99046"/>
                  </a:cubicBezTo>
                  <a:lnTo>
                    <a:pt x="70378" y="147051"/>
                  </a:lnTo>
                  <a:cubicBezTo>
                    <a:pt x="70378" y="150986"/>
                    <a:pt x="67455" y="154246"/>
                    <a:pt x="63632" y="154809"/>
                  </a:cubicBezTo>
                  <a:lnTo>
                    <a:pt x="63632" y="181678"/>
                  </a:lnTo>
                  <a:close/>
                  <a:moveTo>
                    <a:pt x="45419" y="245198"/>
                  </a:moveTo>
                  <a:cubicBezTo>
                    <a:pt x="41597" y="244748"/>
                    <a:pt x="38562" y="241488"/>
                    <a:pt x="38562" y="237441"/>
                  </a:cubicBezTo>
                  <a:lnTo>
                    <a:pt x="38562" y="189435"/>
                  </a:lnTo>
                  <a:cubicBezTo>
                    <a:pt x="38562" y="185388"/>
                    <a:pt x="41597" y="182128"/>
                    <a:pt x="45419" y="181678"/>
                  </a:cubicBezTo>
                  <a:lnTo>
                    <a:pt x="45419" y="154809"/>
                  </a:lnTo>
                  <a:cubicBezTo>
                    <a:pt x="41597" y="154359"/>
                    <a:pt x="38562" y="151099"/>
                    <a:pt x="38562" y="147051"/>
                  </a:cubicBezTo>
                  <a:lnTo>
                    <a:pt x="38562" y="99046"/>
                  </a:lnTo>
                  <a:cubicBezTo>
                    <a:pt x="38562" y="94999"/>
                    <a:pt x="41597" y="91738"/>
                    <a:pt x="45419" y="91289"/>
                  </a:cubicBezTo>
                  <a:lnTo>
                    <a:pt x="45419" y="54526"/>
                  </a:lnTo>
                  <a:cubicBezTo>
                    <a:pt x="45419" y="49579"/>
                    <a:pt x="49579" y="45420"/>
                    <a:pt x="54526" y="45420"/>
                  </a:cubicBezTo>
                  <a:lnTo>
                    <a:pt x="327380" y="45420"/>
                  </a:lnTo>
                  <a:cubicBezTo>
                    <a:pt x="332439" y="45420"/>
                    <a:pt x="336486" y="49579"/>
                    <a:pt x="336486" y="54526"/>
                  </a:cubicBezTo>
                  <a:lnTo>
                    <a:pt x="336486" y="281961"/>
                  </a:lnTo>
                  <a:cubicBezTo>
                    <a:pt x="336486" y="286907"/>
                    <a:pt x="332439" y="290955"/>
                    <a:pt x="327380" y="290955"/>
                  </a:cubicBezTo>
                  <a:lnTo>
                    <a:pt x="54526" y="290955"/>
                  </a:lnTo>
                  <a:cubicBezTo>
                    <a:pt x="49579" y="290955"/>
                    <a:pt x="45419" y="286907"/>
                    <a:pt x="45419" y="281961"/>
                  </a:cubicBezTo>
                  <a:lnTo>
                    <a:pt x="45419" y="245198"/>
                  </a:lnTo>
                  <a:close/>
                  <a:moveTo>
                    <a:pt x="109276" y="113661"/>
                  </a:moveTo>
                  <a:cubicBezTo>
                    <a:pt x="109276" y="108602"/>
                    <a:pt x="113324" y="104555"/>
                    <a:pt x="118383" y="104555"/>
                  </a:cubicBezTo>
                  <a:cubicBezTo>
                    <a:pt x="123329" y="104555"/>
                    <a:pt x="127489" y="108602"/>
                    <a:pt x="127489" y="113661"/>
                  </a:cubicBezTo>
                  <a:lnTo>
                    <a:pt x="127489" y="222825"/>
                  </a:lnTo>
                  <a:cubicBezTo>
                    <a:pt x="127489" y="227772"/>
                    <a:pt x="123329" y="231932"/>
                    <a:pt x="118383" y="231932"/>
                  </a:cubicBezTo>
                  <a:cubicBezTo>
                    <a:pt x="113324" y="231932"/>
                    <a:pt x="109276" y="227772"/>
                    <a:pt x="109276" y="222825"/>
                  </a:cubicBezTo>
                  <a:lnTo>
                    <a:pt x="109276" y="113661"/>
                  </a:lnTo>
                  <a:close/>
                  <a:moveTo>
                    <a:pt x="363805" y="18213"/>
                  </a:moveTo>
                  <a:lnTo>
                    <a:pt x="18213" y="18213"/>
                  </a:lnTo>
                  <a:lnTo>
                    <a:pt x="18213" y="318274"/>
                  </a:lnTo>
                  <a:lnTo>
                    <a:pt x="363805" y="318274"/>
                  </a:lnTo>
                  <a:lnTo>
                    <a:pt x="363805" y="18213"/>
                  </a:lnTo>
                  <a:close/>
                </a:path>
              </a:pathLst>
            </a:custGeom>
            <a:solidFill>
              <a:schemeClr val="bg1"/>
            </a:solidFill>
            <a:ln w="111125" cap="flat">
              <a:noFill/>
              <a:prstDash val="solid"/>
              <a:miter/>
            </a:ln>
          </p:spPr>
          <p:txBody>
            <a:bodyPr rtlCol="0" anchor="ctr"/>
            <a:lstStyle/>
            <a:p>
              <a:endParaRPr lang="en-AU"/>
            </a:p>
          </p:txBody>
        </p:sp>
      </p:grpSp>
      <p:sp>
        <p:nvSpPr>
          <p:cNvPr id="4" name="Rectangle 3">
            <a:extLst>
              <a:ext uri="{FF2B5EF4-FFF2-40B4-BE49-F238E27FC236}">
                <a16:creationId xmlns:a16="http://schemas.microsoft.com/office/drawing/2014/main" id="{C74E2ED9-3FEB-47AD-8975-7DDF63ABA280}"/>
              </a:ext>
            </a:extLst>
          </p:cNvPr>
          <p:cNvSpPr/>
          <p:nvPr/>
        </p:nvSpPr>
        <p:spPr>
          <a:xfrm>
            <a:off x="1653130" y="6577607"/>
            <a:ext cx="7490870" cy="307777"/>
          </a:xfrm>
          <a:prstGeom prst="rect">
            <a:avLst/>
          </a:prstGeom>
        </p:spPr>
        <p:txBody>
          <a:bodyPr wrap="square">
            <a:spAutoFit/>
          </a:bodyPr>
          <a:lstStyle/>
          <a:p>
            <a:pPr algn="r"/>
            <a:r>
              <a:rPr lang="en-AU" sz="1400" dirty="0">
                <a:solidFill>
                  <a:schemeClr val="bg1"/>
                </a:solidFill>
              </a:rPr>
              <a:t>commons.wikimedia.org/wiki/Data </a:t>
            </a:r>
            <a:r>
              <a:rPr lang="en-AU" sz="1400" dirty="0" err="1">
                <a:solidFill>
                  <a:schemeClr val="bg1"/>
                </a:solidFill>
              </a:rPr>
              <a:t>lifecycle.svg</a:t>
            </a:r>
            <a:r>
              <a:rPr lang="en-AU" sz="1400" dirty="0">
                <a:solidFill>
                  <a:schemeClr val="bg1"/>
                </a:solidFill>
              </a:rPr>
              <a:t>, Thomas Shafee, CC BY</a:t>
            </a:r>
            <a:endParaRPr lang="en-AU" dirty="0">
              <a:solidFill>
                <a:schemeClr val="bg1"/>
              </a:solidFill>
            </a:endParaRPr>
          </a:p>
        </p:txBody>
      </p:sp>
    </p:spTree>
    <p:extLst>
      <p:ext uri="{BB962C8B-B14F-4D97-AF65-F5344CB8AC3E}">
        <p14:creationId xmlns:p14="http://schemas.microsoft.com/office/powerpoint/2010/main" val="2738489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10" presetClass="entr" presetSubtype="0" fill="hold" nodeType="withEffect">
                                  <p:stCondLst>
                                    <p:cond delay="25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56061F-E551-4231-BC8A-02B22013667F}"/>
              </a:ext>
            </a:extLst>
          </p:cNvPr>
          <p:cNvSpPr>
            <a:spLocks noGrp="1"/>
          </p:cNvSpPr>
          <p:nvPr>
            <p:ph type="title"/>
          </p:nvPr>
        </p:nvSpPr>
        <p:spPr/>
        <p:txBody>
          <a:bodyPr/>
          <a:lstStyle/>
          <a:p>
            <a:pPr algn="l"/>
            <a:r>
              <a:rPr lang="en-AU" dirty="0"/>
              <a:t>Safe storage</a:t>
            </a:r>
          </a:p>
        </p:txBody>
      </p:sp>
      <p:grpSp>
        <p:nvGrpSpPr>
          <p:cNvPr id="178" name="Group 177">
            <a:extLst>
              <a:ext uri="{FF2B5EF4-FFF2-40B4-BE49-F238E27FC236}">
                <a16:creationId xmlns:a16="http://schemas.microsoft.com/office/drawing/2014/main" id="{C7393E48-04B0-4F90-815C-90AA840E643D}"/>
              </a:ext>
            </a:extLst>
          </p:cNvPr>
          <p:cNvGrpSpPr/>
          <p:nvPr/>
        </p:nvGrpSpPr>
        <p:grpSpPr>
          <a:xfrm>
            <a:off x="219340" y="1451297"/>
            <a:ext cx="8924660" cy="802304"/>
            <a:chOff x="1621290" y="3302151"/>
            <a:chExt cx="6899400" cy="620238"/>
          </a:xfrm>
        </p:grpSpPr>
        <p:grpSp>
          <p:nvGrpSpPr>
            <p:cNvPr id="177" name="Group 176">
              <a:extLst>
                <a:ext uri="{FF2B5EF4-FFF2-40B4-BE49-F238E27FC236}">
                  <a16:creationId xmlns:a16="http://schemas.microsoft.com/office/drawing/2014/main" id="{DD5D4C4F-5AF4-4FD5-8617-83BA5434288D}"/>
                </a:ext>
              </a:extLst>
            </p:cNvPr>
            <p:cNvGrpSpPr/>
            <p:nvPr/>
          </p:nvGrpSpPr>
          <p:grpSpPr>
            <a:xfrm>
              <a:off x="1932117" y="3393744"/>
              <a:ext cx="6588573" cy="407897"/>
              <a:chOff x="1932117" y="3393744"/>
              <a:chExt cx="6588573" cy="407897"/>
            </a:xfrm>
          </p:grpSpPr>
          <p:sp>
            <p:nvSpPr>
              <p:cNvPr id="8" name="Arrow: Right 7">
                <a:extLst>
                  <a:ext uri="{FF2B5EF4-FFF2-40B4-BE49-F238E27FC236}">
                    <a16:creationId xmlns:a16="http://schemas.microsoft.com/office/drawing/2014/main" id="{49C25F6B-6D44-43A4-A9CF-2A5D4D304E29}"/>
                  </a:ext>
                </a:extLst>
              </p:cNvPr>
              <p:cNvSpPr/>
              <p:nvPr/>
            </p:nvSpPr>
            <p:spPr>
              <a:xfrm>
                <a:off x="1932117" y="3393744"/>
                <a:ext cx="6588573" cy="407897"/>
              </a:xfrm>
              <a:prstGeom prst="rightArrow">
                <a:avLst>
                  <a:gd name="adj1" fmla="val 10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dirty="0"/>
              </a:p>
            </p:txBody>
          </p:sp>
          <p:sp>
            <p:nvSpPr>
              <p:cNvPr id="96" name="TextBox 95">
                <a:extLst>
                  <a:ext uri="{FF2B5EF4-FFF2-40B4-BE49-F238E27FC236}">
                    <a16:creationId xmlns:a16="http://schemas.microsoft.com/office/drawing/2014/main" id="{6319191B-3A3D-4EAC-94F1-68A1CD3E42F5}"/>
                  </a:ext>
                </a:extLst>
              </p:cNvPr>
              <p:cNvSpPr txBox="1"/>
              <p:nvPr/>
            </p:nvSpPr>
            <p:spPr>
              <a:xfrm>
                <a:off x="2258424" y="3443694"/>
                <a:ext cx="2064082" cy="333106"/>
              </a:xfrm>
              <a:prstGeom prst="rect">
                <a:avLst/>
              </a:prstGeom>
              <a:noFill/>
            </p:spPr>
            <p:txBody>
              <a:bodyPr wrap="square" lIns="0" tIns="0" rIns="0" bIns="0" rtlCol="0">
                <a:spAutoFit/>
              </a:bodyPr>
              <a:lstStyle/>
              <a:p>
                <a:pPr algn="ctr"/>
                <a:r>
                  <a:rPr lang="en-ZA" sz="2800" dirty="0"/>
                  <a:t>Working Storage</a:t>
                </a:r>
              </a:p>
            </p:txBody>
          </p:sp>
        </p:grpSp>
        <p:sp>
          <p:nvSpPr>
            <p:cNvPr id="125" name="Oval 124" title="Circle Background">
              <a:extLst>
                <a:ext uri="{FF2B5EF4-FFF2-40B4-BE49-F238E27FC236}">
                  <a16:creationId xmlns:a16="http://schemas.microsoft.com/office/drawing/2014/main" id="{8C1FECA6-7433-4B91-956D-499A050AF6E5}"/>
                </a:ext>
              </a:extLst>
            </p:cNvPr>
            <p:cNvSpPr/>
            <p:nvPr/>
          </p:nvSpPr>
          <p:spPr>
            <a:xfrm>
              <a:off x="1621290" y="3302151"/>
              <a:ext cx="620238" cy="620238"/>
            </a:xfrm>
            <a:prstGeom prst="ellips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2400" dirty="0"/>
            </a:p>
          </p:txBody>
        </p:sp>
        <p:grpSp>
          <p:nvGrpSpPr>
            <p:cNvPr id="24" name="Group 23">
              <a:extLst>
                <a:ext uri="{FF2B5EF4-FFF2-40B4-BE49-F238E27FC236}">
                  <a16:creationId xmlns:a16="http://schemas.microsoft.com/office/drawing/2014/main" id="{C38D41F6-1376-4E96-8891-8865BE46D3D4}"/>
                </a:ext>
              </a:extLst>
            </p:cNvPr>
            <p:cNvGrpSpPr/>
            <p:nvPr/>
          </p:nvGrpSpPr>
          <p:grpSpPr>
            <a:xfrm>
              <a:off x="1681509" y="3365402"/>
              <a:ext cx="490884" cy="490884"/>
              <a:chOff x="1670532" y="3355795"/>
              <a:chExt cx="490884" cy="490884"/>
            </a:xfrm>
          </p:grpSpPr>
          <p:sp>
            <p:nvSpPr>
              <p:cNvPr id="19" name="Freeform: Shape 18">
                <a:extLst>
                  <a:ext uri="{FF2B5EF4-FFF2-40B4-BE49-F238E27FC236}">
                    <a16:creationId xmlns:a16="http://schemas.microsoft.com/office/drawing/2014/main" id="{214F35DA-6117-48EE-81FC-71E3D3B27696}"/>
                  </a:ext>
                </a:extLst>
              </p:cNvPr>
              <p:cNvSpPr/>
              <p:nvPr/>
            </p:nvSpPr>
            <p:spPr>
              <a:xfrm>
                <a:off x="1670532" y="3355795"/>
                <a:ext cx="490884" cy="490884"/>
              </a:xfrm>
              <a:custGeom>
                <a:avLst/>
                <a:gdLst>
                  <a:gd name="connsiteX0" fmla="*/ 482703 w 490884"/>
                  <a:gd name="connsiteY0" fmla="*/ 204903 h 490884"/>
                  <a:gd name="connsiteX1" fmla="*/ 424976 w 490884"/>
                  <a:gd name="connsiteY1" fmla="*/ 147158 h 490884"/>
                  <a:gd name="connsiteX2" fmla="*/ 441870 w 490884"/>
                  <a:gd name="connsiteY2" fmla="*/ 106358 h 490884"/>
                  <a:gd name="connsiteX3" fmla="*/ 441870 w 490884"/>
                  <a:gd name="connsiteY3" fmla="*/ 94790 h 490884"/>
                  <a:gd name="connsiteX4" fmla="*/ 396119 w 490884"/>
                  <a:gd name="connsiteY4" fmla="*/ 49015 h 490884"/>
                  <a:gd name="connsiteX5" fmla="*/ 384551 w 490884"/>
                  <a:gd name="connsiteY5" fmla="*/ 49015 h 490884"/>
                  <a:gd name="connsiteX6" fmla="*/ 321619 w 490884"/>
                  <a:gd name="connsiteY6" fmla="*/ 61532 h 490884"/>
                  <a:gd name="connsiteX7" fmla="*/ 285981 w 490884"/>
                  <a:gd name="connsiteY7" fmla="*/ 8181 h 490884"/>
                  <a:gd name="connsiteX8" fmla="*/ 277800 w 490884"/>
                  <a:gd name="connsiteY8" fmla="*/ 0 h 490884"/>
                  <a:gd name="connsiteX9" fmla="*/ 213085 w 490884"/>
                  <a:gd name="connsiteY9" fmla="*/ 0 h 490884"/>
                  <a:gd name="connsiteX10" fmla="*/ 204903 w 490884"/>
                  <a:gd name="connsiteY10" fmla="*/ 8181 h 490884"/>
                  <a:gd name="connsiteX11" fmla="*/ 169265 w 490884"/>
                  <a:gd name="connsiteY11" fmla="*/ 61532 h 490884"/>
                  <a:gd name="connsiteX12" fmla="*/ 106358 w 490884"/>
                  <a:gd name="connsiteY12" fmla="*/ 49015 h 490884"/>
                  <a:gd name="connsiteX13" fmla="*/ 94790 w 490884"/>
                  <a:gd name="connsiteY13" fmla="*/ 49015 h 490884"/>
                  <a:gd name="connsiteX14" fmla="*/ 49015 w 490884"/>
                  <a:gd name="connsiteY14" fmla="*/ 94765 h 490884"/>
                  <a:gd name="connsiteX15" fmla="*/ 49015 w 490884"/>
                  <a:gd name="connsiteY15" fmla="*/ 106334 h 490884"/>
                  <a:gd name="connsiteX16" fmla="*/ 61532 w 490884"/>
                  <a:gd name="connsiteY16" fmla="*/ 169265 h 490884"/>
                  <a:gd name="connsiteX17" fmla="*/ 8181 w 490884"/>
                  <a:gd name="connsiteY17" fmla="*/ 204903 h 490884"/>
                  <a:gd name="connsiteX18" fmla="*/ 0 w 490884"/>
                  <a:gd name="connsiteY18" fmla="*/ 213085 h 490884"/>
                  <a:gd name="connsiteX19" fmla="*/ 0 w 490884"/>
                  <a:gd name="connsiteY19" fmla="*/ 277799 h 490884"/>
                  <a:gd name="connsiteX20" fmla="*/ 8181 w 490884"/>
                  <a:gd name="connsiteY20" fmla="*/ 285981 h 490884"/>
                  <a:gd name="connsiteX21" fmla="*/ 61532 w 490884"/>
                  <a:gd name="connsiteY21" fmla="*/ 321619 h 490884"/>
                  <a:gd name="connsiteX22" fmla="*/ 49015 w 490884"/>
                  <a:gd name="connsiteY22" fmla="*/ 384526 h 490884"/>
                  <a:gd name="connsiteX23" fmla="*/ 49015 w 490884"/>
                  <a:gd name="connsiteY23" fmla="*/ 396094 h 490884"/>
                  <a:gd name="connsiteX24" fmla="*/ 94765 w 490884"/>
                  <a:gd name="connsiteY24" fmla="*/ 441845 h 490884"/>
                  <a:gd name="connsiteX25" fmla="*/ 106334 w 490884"/>
                  <a:gd name="connsiteY25" fmla="*/ 441845 h 490884"/>
                  <a:gd name="connsiteX26" fmla="*/ 187985 w 490884"/>
                  <a:gd name="connsiteY26" fmla="*/ 441829 h 490884"/>
                  <a:gd name="connsiteX27" fmla="*/ 204903 w 490884"/>
                  <a:gd name="connsiteY27" fmla="*/ 482703 h 490884"/>
                  <a:gd name="connsiteX28" fmla="*/ 213085 w 490884"/>
                  <a:gd name="connsiteY28" fmla="*/ 490884 h 490884"/>
                  <a:gd name="connsiteX29" fmla="*/ 277800 w 490884"/>
                  <a:gd name="connsiteY29" fmla="*/ 490884 h 490884"/>
                  <a:gd name="connsiteX30" fmla="*/ 285981 w 490884"/>
                  <a:gd name="connsiteY30" fmla="*/ 482703 h 490884"/>
                  <a:gd name="connsiteX31" fmla="*/ 343726 w 490884"/>
                  <a:gd name="connsiteY31" fmla="*/ 424975 h 490884"/>
                  <a:gd name="connsiteX32" fmla="*/ 384526 w 490884"/>
                  <a:gd name="connsiteY32" fmla="*/ 441869 h 490884"/>
                  <a:gd name="connsiteX33" fmla="*/ 396095 w 490884"/>
                  <a:gd name="connsiteY33" fmla="*/ 441869 h 490884"/>
                  <a:gd name="connsiteX34" fmla="*/ 441845 w 490884"/>
                  <a:gd name="connsiteY34" fmla="*/ 396119 h 490884"/>
                  <a:gd name="connsiteX35" fmla="*/ 441845 w 490884"/>
                  <a:gd name="connsiteY35" fmla="*/ 384550 h 490884"/>
                  <a:gd name="connsiteX36" fmla="*/ 441830 w 490884"/>
                  <a:gd name="connsiteY36" fmla="*/ 302899 h 490884"/>
                  <a:gd name="connsiteX37" fmla="*/ 482703 w 490884"/>
                  <a:gd name="connsiteY37" fmla="*/ 285981 h 490884"/>
                  <a:gd name="connsiteX38" fmla="*/ 490884 w 490884"/>
                  <a:gd name="connsiteY38" fmla="*/ 277799 h 490884"/>
                  <a:gd name="connsiteX39" fmla="*/ 490884 w 490884"/>
                  <a:gd name="connsiteY39" fmla="*/ 213085 h 490884"/>
                  <a:gd name="connsiteX40" fmla="*/ 482703 w 490884"/>
                  <a:gd name="connsiteY40" fmla="*/ 204903 h 490884"/>
                  <a:gd name="connsiteX41" fmla="*/ 474522 w 490884"/>
                  <a:gd name="connsiteY41" fmla="*/ 270043 h 490884"/>
                  <a:gd name="connsiteX42" fmla="*/ 409056 w 490884"/>
                  <a:gd name="connsiteY42" fmla="*/ 351973 h 490884"/>
                  <a:gd name="connsiteX43" fmla="*/ 424820 w 490884"/>
                  <a:gd name="connsiteY43" fmla="*/ 390032 h 490884"/>
                  <a:gd name="connsiteX44" fmla="*/ 390032 w 490884"/>
                  <a:gd name="connsiteY44" fmla="*/ 424819 h 490884"/>
                  <a:gd name="connsiteX45" fmla="*/ 285808 w 490884"/>
                  <a:gd name="connsiteY45" fmla="*/ 436462 h 490884"/>
                  <a:gd name="connsiteX46" fmla="*/ 270044 w 490884"/>
                  <a:gd name="connsiteY46" fmla="*/ 474521 h 490884"/>
                  <a:gd name="connsiteX47" fmla="*/ 220841 w 490884"/>
                  <a:gd name="connsiteY47" fmla="*/ 474521 h 490884"/>
                  <a:gd name="connsiteX48" fmla="*/ 138911 w 490884"/>
                  <a:gd name="connsiteY48" fmla="*/ 409055 h 490884"/>
                  <a:gd name="connsiteX49" fmla="*/ 100852 w 490884"/>
                  <a:gd name="connsiteY49" fmla="*/ 424819 h 490884"/>
                  <a:gd name="connsiteX50" fmla="*/ 66065 w 490884"/>
                  <a:gd name="connsiteY50" fmla="*/ 390032 h 490884"/>
                  <a:gd name="connsiteX51" fmla="*/ 76643 w 490884"/>
                  <a:gd name="connsiteY51" fmla="*/ 315360 h 490884"/>
                  <a:gd name="connsiteX52" fmla="*/ 16363 w 490884"/>
                  <a:gd name="connsiteY52" fmla="*/ 270043 h 490884"/>
                  <a:gd name="connsiteX53" fmla="*/ 16363 w 490884"/>
                  <a:gd name="connsiteY53" fmla="*/ 220841 h 490884"/>
                  <a:gd name="connsiteX54" fmla="*/ 76643 w 490884"/>
                  <a:gd name="connsiteY54" fmla="*/ 175524 h 490884"/>
                  <a:gd name="connsiteX55" fmla="*/ 66065 w 490884"/>
                  <a:gd name="connsiteY55" fmla="*/ 100852 h 490884"/>
                  <a:gd name="connsiteX56" fmla="*/ 100852 w 490884"/>
                  <a:gd name="connsiteY56" fmla="*/ 66065 h 490884"/>
                  <a:gd name="connsiteX57" fmla="*/ 175524 w 490884"/>
                  <a:gd name="connsiteY57" fmla="*/ 76643 h 490884"/>
                  <a:gd name="connsiteX58" fmla="*/ 220841 w 490884"/>
                  <a:gd name="connsiteY58" fmla="*/ 16363 h 490884"/>
                  <a:gd name="connsiteX59" fmla="*/ 270044 w 490884"/>
                  <a:gd name="connsiteY59" fmla="*/ 16363 h 490884"/>
                  <a:gd name="connsiteX60" fmla="*/ 315361 w 490884"/>
                  <a:gd name="connsiteY60" fmla="*/ 76643 h 490884"/>
                  <a:gd name="connsiteX61" fmla="*/ 390032 w 490884"/>
                  <a:gd name="connsiteY61" fmla="*/ 66065 h 490884"/>
                  <a:gd name="connsiteX62" fmla="*/ 424820 w 490884"/>
                  <a:gd name="connsiteY62" fmla="*/ 100852 h 490884"/>
                  <a:gd name="connsiteX63" fmla="*/ 436462 w 490884"/>
                  <a:gd name="connsiteY63" fmla="*/ 205077 h 490884"/>
                  <a:gd name="connsiteX64" fmla="*/ 474522 w 490884"/>
                  <a:gd name="connsiteY64" fmla="*/ 220841 h 49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90884" h="490884">
                    <a:moveTo>
                      <a:pt x="482703" y="204903"/>
                    </a:moveTo>
                    <a:cubicBezTo>
                      <a:pt x="450816" y="204898"/>
                      <a:pt x="424971" y="179045"/>
                      <a:pt x="424976" y="147158"/>
                    </a:cubicBezTo>
                    <a:cubicBezTo>
                      <a:pt x="424978" y="131857"/>
                      <a:pt x="431055" y="117182"/>
                      <a:pt x="441870" y="106358"/>
                    </a:cubicBezTo>
                    <a:cubicBezTo>
                      <a:pt x="445064" y="103163"/>
                      <a:pt x="445064" y="97985"/>
                      <a:pt x="441870" y="94790"/>
                    </a:cubicBezTo>
                    <a:lnTo>
                      <a:pt x="396119" y="49015"/>
                    </a:lnTo>
                    <a:cubicBezTo>
                      <a:pt x="392924" y="45821"/>
                      <a:pt x="387746" y="45821"/>
                      <a:pt x="384551" y="49015"/>
                    </a:cubicBezTo>
                    <a:cubicBezTo>
                      <a:pt x="368158" y="65757"/>
                      <a:pt x="343172" y="70727"/>
                      <a:pt x="321619" y="61532"/>
                    </a:cubicBezTo>
                    <a:cubicBezTo>
                      <a:pt x="299883" y="52789"/>
                      <a:pt x="285735" y="31609"/>
                      <a:pt x="285981" y="8181"/>
                    </a:cubicBezTo>
                    <a:cubicBezTo>
                      <a:pt x="285981" y="3663"/>
                      <a:pt x="282318" y="0"/>
                      <a:pt x="277800" y="0"/>
                    </a:cubicBezTo>
                    <a:lnTo>
                      <a:pt x="213085" y="0"/>
                    </a:lnTo>
                    <a:cubicBezTo>
                      <a:pt x="208566" y="0"/>
                      <a:pt x="204903" y="3663"/>
                      <a:pt x="204903" y="8181"/>
                    </a:cubicBezTo>
                    <a:cubicBezTo>
                      <a:pt x="205150" y="31609"/>
                      <a:pt x="191001" y="52789"/>
                      <a:pt x="169265" y="61532"/>
                    </a:cubicBezTo>
                    <a:cubicBezTo>
                      <a:pt x="147719" y="70709"/>
                      <a:pt x="122751" y="65740"/>
                      <a:pt x="106358" y="49015"/>
                    </a:cubicBezTo>
                    <a:cubicBezTo>
                      <a:pt x="103163" y="45821"/>
                      <a:pt x="97985" y="45821"/>
                      <a:pt x="94790" y="49015"/>
                    </a:cubicBezTo>
                    <a:lnTo>
                      <a:pt x="49015" y="94765"/>
                    </a:lnTo>
                    <a:cubicBezTo>
                      <a:pt x="45821" y="97960"/>
                      <a:pt x="45821" y="103139"/>
                      <a:pt x="49015" y="106334"/>
                    </a:cubicBezTo>
                    <a:cubicBezTo>
                      <a:pt x="65753" y="122729"/>
                      <a:pt x="70723" y="147712"/>
                      <a:pt x="61532" y="169265"/>
                    </a:cubicBezTo>
                    <a:cubicBezTo>
                      <a:pt x="52789" y="191001"/>
                      <a:pt x="31609" y="205149"/>
                      <a:pt x="8181" y="204903"/>
                    </a:cubicBezTo>
                    <a:cubicBezTo>
                      <a:pt x="3663" y="204903"/>
                      <a:pt x="0" y="208566"/>
                      <a:pt x="0" y="213085"/>
                    </a:cubicBezTo>
                    <a:lnTo>
                      <a:pt x="0" y="277799"/>
                    </a:lnTo>
                    <a:cubicBezTo>
                      <a:pt x="0" y="282318"/>
                      <a:pt x="3663" y="285981"/>
                      <a:pt x="8181" y="285981"/>
                    </a:cubicBezTo>
                    <a:cubicBezTo>
                      <a:pt x="31609" y="285735"/>
                      <a:pt x="52789" y="299883"/>
                      <a:pt x="61532" y="321619"/>
                    </a:cubicBezTo>
                    <a:cubicBezTo>
                      <a:pt x="70711" y="343165"/>
                      <a:pt x="65743" y="368134"/>
                      <a:pt x="49015" y="384526"/>
                    </a:cubicBezTo>
                    <a:cubicBezTo>
                      <a:pt x="45821" y="387721"/>
                      <a:pt x="45821" y="392899"/>
                      <a:pt x="49015" y="396094"/>
                    </a:cubicBezTo>
                    <a:lnTo>
                      <a:pt x="94765" y="441845"/>
                    </a:lnTo>
                    <a:cubicBezTo>
                      <a:pt x="97960" y="445039"/>
                      <a:pt x="103139" y="445039"/>
                      <a:pt x="106334" y="441845"/>
                    </a:cubicBezTo>
                    <a:cubicBezTo>
                      <a:pt x="128877" y="419293"/>
                      <a:pt x="165433" y="419286"/>
                      <a:pt x="187985" y="441829"/>
                    </a:cubicBezTo>
                    <a:cubicBezTo>
                      <a:pt x="198827" y="452667"/>
                      <a:pt x="204914" y="467372"/>
                      <a:pt x="204903" y="482703"/>
                    </a:cubicBezTo>
                    <a:cubicBezTo>
                      <a:pt x="204903" y="487221"/>
                      <a:pt x="208566" y="490884"/>
                      <a:pt x="213085" y="490884"/>
                    </a:cubicBezTo>
                    <a:lnTo>
                      <a:pt x="277800" y="490884"/>
                    </a:lnTo>
                    <a:cubicBezTo>
                      <a:pt x="282318" y="490884"/>
                      <a:pt x="285981" y="487221"/>
                      <a:pt x="285981" y="482703"/>
                    </a:cubicBezTo>
                    <a:cubicBezTo>
                      <a:pt x="285986" y="450816"/>
                      <a:pt x="311839" y="424971"/>
                      <a:pt x="343726" y="424975"/>
                    </a:cubicBezTo>
                    <a:cubicBezTo>
                      <a:pt x="359028" y="424978"/>
                      <a:pt x="373702" y="431054"/>
                      <a:pt x="384526" y="441869"/>
                    </a:cubicBezTo>
                    <a:cubicBezTo>
                      <a:pt x="387721" y="445063"/>
                      <a:pt x="392900" y="445063"/>
                      <a:pt x="396095" y="441869"/>
                    </a:cubicBezTo>
                    <a:lnTo>
                      <a:pt x="441845" y="396119"/>
                    </a:lnTo>
                    <a:cubicBezTo>
                      <a:pt x="445039" y="392924"/>
                      <a:pt x="445039" y="387745"/>
                      <a:pt x="441845" y="384550"/>
                    </a:cubicBezTo>
                    <a:cubicBezTo>
                      <a:pt x="419293" y="362007"/>
                      <a:pt x="419286" y="325450"/>
                      <a:pt x="441830" y="302899"/>
                    </a:cubicBezTo>
                    <a:cubicBezTo>
                      <a:pt x="452667" y="292057"/>
                      <a:pt x="467373" y="285970"/>
                      <a:pt x="482703" y="285981"/>
                    </a:cubicBezTo>
                    <a:cubicBezTo>
                      <a:pt x="487222" y="285981"/>
                      <a:pt x="490884" y="282318"/>
                      <a:pt x="490884" y="277799"/>
                    </a:cubicBezTo>
                    <a:lnTo>
                      <a:pt x="490884" y="213085"/>
                    </a:lnTo>
                    <a:cubicBezTo>
                      <a:pt x="490884" y="208566"/>
                      <a:pt x="487222" y="204903"/>
                      <a:pt x="482703" y="204903"/>
                    </a:cubicBezTo>
                    <a:close/>
                    <a:moveTo>
                      <a:pt x="474522" y="270043"/>
                    </a:moveTo>
                    <a:cubicBezTo>
                      <a:pt x="433819" y="274590"/>
                      <a:pt x="404509" y="311271"/>
                      <a:pt x="409056" y="351973"/>
                    </a:cubicBezTo>
                    <a:cubicBezTo>
                      <a:pt x="410610" y="365893"/>
                      <a:pt x="416076" y="379089"/>
                      <a:pt x="424820" y="390032"/>
                    </a:cubicBezTo>
                    <a:lnTo>
                      <a:pt x="390032" y="424819"/>
                    </a:lnTo>
                    <a:cubicBezTo>
                      <a:pt x="358036" y="399254"/>
                      <a:pt x="311374" y="404466"/>
                      <a:pt x="285808" y="436462"/>
                    </a:cubicBezTo>
                    <a:cubicBezTo>
                      <a:pt x="277064" y="447406"/>
                      <a:pt x="271598" y="460601"/>
                      <a:pt x="270044" y="474521"/>
                    </a:cubicBezTo>
                    <a:lnTo>
                      <a:pt x="220841" y="474521"/>
                    </a:lnTo>
                    <a:cubicBezTo>
                      <a:pt x="216294" y="433819"/>
                      <a:pt x="179613" y="404509"/>
                      <a:pt x="138911" y="409055"/>
                    </a:cubicBezTo>
                    <a:cubicBezTo>
                      <a:pt x="124991" y="410610"/>
                      <a:pt x="111795" y="416076"/>
                      <a:pt x="100852" y="424819"/>
                    </a:cubicBezTo>
                    <a:lnTo>
                      <a:pt x="66065" y="390032"/>
                    </a:lnTo>
                    <a:cubicBezTo>
                      <a:pt x="83211" y="369049"/>
                      <a:pt x="87287" y="340280"/>
                      <a:pt x="76643" y="315360"/>
                    </a:cubicBezTo>
                    <a:cubicBezTo>
                      <a:pt x="66556" y="290208"/>
                      <a:pt x="43327" y="272746"/>
                      <a:pt x="16363" y="270043"/>
                    </a:cubicBezTo>
                    <a:lnTo>
                      <a:pt x="16363" y="220841"/>
                    </a:lnTo>
                    <a:cubicBezTo>
                      <a:pt x="43327" y="218138"/>
                      <a:pt x="66556" y="200676"/>
                      <a:pt x="76643" y="175524"/>
                    </a:cubicBezTo>
                    <a:cubicBezTo>
                      <a:pt x="87287" y="150604"/>
                      <a:pt x="83211" y="121835"/>
                      <a:pt x="66065" y="100852"/>
                    </a:cubicBezTo>
                    <a:lnTo>
                      <a:pt x="100852" y="66065"/>
                    </a:lnTo>
                    <a:cubicBezTo>
                      <a:pt x="121835" y="83211"/>
                      <a:pt x="150604" y="87287"/>
                      <a:pt x="175524" y="76643"/>
                    </a:cubicBezTo>
                    <a:cubicBezTo>
                      <a:pt x="200676" y="66556"/>
                      <a:pt x="218138" y="43327"/>
                      <a:pt x="220841" y="16363"/>
                    </a:cubicBezTo>
                    <a:lnTo>
                      <a:pt x="270044" y="16363"/>
                    </a:lnTo>
                    <a:cubicBezTo>
                      <a:pt x="272746" y="43327"/>
                      <a:pt x="290208" y="66556"/>
                      <a:pt x="315361" y="76643"/>
                    </a:cubicBezTo>
                    <a:cubicBezTo>
                      <a:pt x="340280" y="87287"/>
                      <a:pt x="369049" y="83211"/>
                      <a:pt x="390032" y="66065"/>
                    </a:cubicBezTo>
                    <a:lnTo>
                      <a:pt x="424820" y="100852"/>
                    </a:lnTo>
                    <a:cubicBezTo>
                      <a:pt x="399254" y="132848"/>
                      <a:pt x="404467" y="179511"/>
                      <a:pt x="436462" y="205077"/>
                    </a:cubicBezTo>
                    <a:cubicBezTo>
                      <a:pt x="447406" y="213820"/>
                      <a:pt x="460601" y="219285"/>
                      <a:pt x="474522" y="220841"/>
                    </a:cubicBezTo>
                    <a:close/>
                  </a:path>
                </a:pathLst>
              </a:custGeom>
              <a:solidFill>
                <a:schemeClr val="bg1"/>
              </a:solidFill>
              <a:ln w="8037" cap="flat">
                <a:noFill/>
                <a:prstDash val="solid"/>
                <a:miter/>
              </a:ln>
            </p:spPr>
            <p:txBody>
              <a:bodyPr rtlCol="0" anchor="ctr"/>
              <a:lstStyle/>
              <a:p>
                <a:endParaRPr lang="en-AU" sz="2400"/>
              </a:p>
            </p:txBody>
          </p:sp>
          <p:sp>
            <p:nvSpPr>
              <p:cNvPr id="20" name="Freeform: Shape 19">
                <a:extLst>
                  <a:ext uri="{FF2B5EF4-FFF2-40B4-BE49-F238E27FC236}">
                    <a16:creationId xmlns:a16="http://schemas.microsoft.com/office/drawing/2014/main" id="{D95246BD-46A7-4D5A-835E-26F4FF451900}"/>
                  </a:ext>
                </a:extLst>
              </p:cNvPr>
              <p:cNvSpPr/>
              <p:nvPr/>
            </p:nvSpPr>
            <p:spPr>
              <a:xfrm>
                <a:off x="1752346" y="3437609"/>
                <a:ext cx="327256" cy="327256"/>
              </a:xfrm>
              <a:custGeom>
                <a:avLst/>
                <a:gdLst>
                  <a:gd name="connsiteX0" fmla="*/ 163628 w 327256"/>
                  <a:gd name="connsiteY0" fmla="*/ 0 h 327256"/>
                  <a:gd name="connsiteX1" fmla="*/ 0 w 327256"/>
                  <a:gd name="connsiteY1" fmla="*/ 163628 h 327256"/>
                  <a:gd name="connsiteX2" fmla="*/ 163628 w 327256"/>
                  <a:gd name="connsiteY2" fmla="*/ 327256 h 327256"/>
                  <a:gd name="connsiteX3" fmla="*/ 327256 w 327256"/>
                  <a:gd name="connsiteY3" fmla="*/ 163628 h 327256"/>
                  <a:gd name="connsiteX4" fmla="*/ 163628 w 327256"/>
                  <a:gd name="connsiteY4" fmla="*/ 0 h 327256"/>
                  <a:gd name="connsiteX5" fmla="*/ 163628 w 327256"/>
                  <a:gd name="connsiteY5" fmla="*/ 310893 h 327256"/>
                  <a:gd name="connsiteX6" fmla="*/ 16363 w 327256"/>
                  <a:gd name="connsiteY6" fmla="*/ 163628 h 327256"/>
                  <a:gd name="connsiteX7" fmla="*/ 163628 w 327256"/>
                  <a:gd name="connsiteY7" fmla="*/ 16363 h 327256"/>
                  <a:gd name="connsiteX8" fmla="*/ 310893 w 327256"/>
                  <a:gd name="connsiteY8" fmla="*/ 163628 h 327256"/>
                  <a:gd name="connsiteX9" fmla="*/ 163628 w 327256"/>
                  <a:gd name="connsiteY9" fmla="*/ 310893 h 327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7256" h="327256">
                    <a:moveTo>
                      <a:pt x="163628" y="0"/>
                    </a:moveTo>
                    <a:cubicBezTo>
                      <a:pt x="73259" y="0"/>
                      <a:pt x="0" y="73259"/>
                      <a:pt x="0" y="163628"/>
                    </a:cubicBezTo>
                    <a:cubicBezTo>
                      <a:pt x="0" y="253997"/>
                      <a:pt x="73259" y="327256"/>
                      <a:pt x="163628" y="327256"/>
                    </a:cubicBezTo>
                    <a:cubicBezTo>
                      <a:pt x="253997" y="327256"/>
                      <a:pt x="327256" y="253997"/>
                      <a:pt x="327256" y="163628"/>
                    </a:cubicBezTo>
                    <a:cubicBezTo>
                      <a:pt x="327152" y="73302"/>
                      <a:pt x="253954" y="104"/>
                      <a:pt x="163628" y="0"/>
                    </a:cubicBezTo>
                    <a:close/>
                    <a:moveTo>
                      <a:pt x="163628" y="310893"/>
                    </a:moveTo>
                    <a:cubicBezTo>
                      <a:pt x="82296" y="310893"/>
                      <a:pt x="16363" y="244960"/>
                      <a:pt x="16363" y="163628"/>
                    </a:cubicBezTo>
                    <a:cubicBezTo>
                      <a:pt x="16363" y="82296"/>
                      <a:pt x="82296" y="16363"/>
                      <a:pt x="163628" y="16363"/>
                    </a:cubicBezTo>
                    <a:cubicBezTo>
                      <a:pt x="244960" y="16363"/>
                      <a:pt x="310893" y="82296"/>
                      <a:pt x="310893" y="163628"/>
                    </a:cubicBezTo>
                    <a:cubicBezTo>
                      <a:pt x="310799" y="244921"/>
                      <a:pt x="244921" y="310798"/>
                      <a:pt x="163628" y="310893"/>
                    </a:cubicBezTo>
                    <a:close/>
                  </a:path>
                </a:pathLst>
              </a:custGeom>
              <a:solidFill>
                <a:schemeClr val="bg1"/>
              </a:solidFill>
              <a:ln w="8037" cap="flat">
                <a:noFill/>
                <a:prstDash val="solid"/>
                <a:miter/>
              </a:ln>
            </p:spPr>
            <p:txBody>
              <a:bodyPr rtlCol="0" anchor="ctr"/>
              <a:lstStyle/>
              <a:p>
                <a:endParaRPr lang="en-AU" sz="2400"/>
              </a:p>
            </p:txBody>
          </p:sp>
          <p:sp>
            <p:nvSpPr>
              <p:cNvPr id="21" name="Freeform: Shape 20">
                <a:extLst>
                  <a:ext uri="{FF2B5EF4-FFF2-40B4-BE49-F238E27FC236}">
                    <a16:creationId xmlns:a16="http://schemas.microsoft.com/office/drawing/2014/main" id="{88932C30-8EE1-42FF-8782-9FED599A6BCD}"/>
                  </a:ext>
                </a:extLst>
              </p:cNvPr>
              <p:cNvSpPr/>
              <p:nvPr/>
            </p:nvSpPr>
            <p:spPr>
              <a:xfrm>
                <a:off x="1809515" y="3601256"/>
                <a:ext cx="229079" cy="114540"/>
              </a:xfrm>
              <a:custGeom>
                <a:avLst/>
                <a:gdLst>
                  <a:gd name="connsiteX0" fmla="*/ 180263 w 229079"/>
                  <a:gd name="connsiteY0" fmla="*/ 22832 h 114539"/>
                  <a:gd name="connsiteX1" fmla="*/ 168637 w 229079"/>
                  <a:gd name="connsiteY1" fmla="*/ 69294 h 114539"/>
                  <a:gd name="connsiteX2" fmla="*/ 137777 w 229079"/>
                  <a:gd name="connsiteY2" fmla="*/ 73131 h 114539"/>
                  <a:gd name="connsiteX3" fmla="*/ 114338 w 229079"/>
                  <a:gd name="connsiteY3" fmla="*/ 37951 h 114539"/>
                  <a:gd name="connsiteX4" fmla="*/ 87267 w 229079"/>
                  <a:gd name="connsiteY4" fmla="*/ 16503 h 114539"/>
                  <a:gd name="connsiteX5" fmla="*/ 65928 w 229079"/>
                  <a:gd name="connsiteY5" fmla="*/ 37133 h 114539"/>
                  <a:gd name="connsiteX6" fmla="*/ 44157 w 229079"/>
                  <a:gd name="connsiteY6" fmla="*/ 58887 h 114539"/>
                  <a:gd name="connsiteX7" fmla="*/ 9787 w 229079"/>
                  <a:gd name="connsiteY7" fmla="*/ 54033 h 114539"/>
                  <a:gd name="connsiteX8" fmla="*/ 4934 w 229079"/>
                  <a:gd name="connsiteY8" fmla="*/ 88403 h 114539"/>
                  <a:gd name="connsiteX9" fmla="*/ 39303 w 229079"/>
                  <a:gd name="connsiteY9" fmla="*/ 93257 h 114539"/>
                  <a:gd name="connsiteX10" fmla="*/ 48804 w 229079"/>
                  <a:gd name="connsiteY10" fmla="*/ 77377 h 114539"/>
                  <a:gd name="connsiteX11" fmla="*/ 70583 w 229079"/>
                  <a:gd name="connsiteY11" fmla="*/ 55614 h 114539"/>
                  <a:gd name="connsiteX12" fmla="*/ 104600 w 229079"/>
                  <a:gd name="connsiteY12" fmla="*/ 60648 h 114539"/>
                  <a:gd name="connsiteX13" fmla="*/ 107858 w 229079"/>
                  <a:gd name="connsiteY13" fmla="*/ 57742 h 114539"/>
                  <a:gd name="connsiteX14" fmla="*/ 131298 w 229079"/>
                  <a:gd name="connsiteY14" fmla="*/ 92922 h 114539"/>
                  <a:gd name="connsiteX15" fmla="*/ 158313 w 229079"/>
                  <a:gd name="connsiteY15" fmla="*/ 114419 h 114539"/>
                  <a:gd name="connsiteX16" fmla="*/ 179920 w 229079"/>
                  <a:gd name="connsiteY16" fmla="*/ 91694 h 114539"/>
                  <a:gd name="connsiteX17" fmla="*/ 191537 w 229079"/>
                  <a:gd name="connsiteY17" fmla="*/ 45232 h 114539"/>
                  <a:gd name="connsiteX18" fmla="*/ 225434 w 229079"/>
                  <a:gd name="connsiteY18" fmla="*/ 37759 h 114539"/>
                  <a:gd name="connsiteX19" fmla="*/ 217961 w 229079"/>
                  <a:gd name="connsiteY19" fmla="*/ 3862 h 114539"/>
                  <a:gd name="connsiteX20" fmla="*/ 184064 w 229079"/>
                  <a:gd name="connsiteY20" fmla="*/ 11335 h 114539"/>
                  <a:gd name="connsiteX21" fmla="*/ 180263 w 229079"/>
                  <a:gd name="connsiteY21" fmla="*/ 22856 h 114539"/>
                  <a:gd name="connsiteX22" fmla="*/ 24645 w 229079"/>
                  <a:gd name="connsiteY22" fmla="*/ 81795 h 114539"/>
                  <a:gd name="connsiteX23" fmla="*/ 16463 w 229079"/>
                  <a:gd name="connsiteY23" fmla="*/ 73613 h 114539"/>
                  <a:gd name="connsiteX24" fmla="*/ 24645 w 229079"/>
                  <a:gd name="connsiteY24" fmla="*/ 65432 h 114539"/>
                  <a:gd name="connsiteX25" fmla="*/ 32826 w 229079"/>
                  <a:gd name="connsiteY25" fmla="*/ 73613 h 114539"/>
                  <a:gd name="connsiteX26" fmla="*/ 24645 w 229079"/>
                  <a:gd name="connsiteY26" fmla="*/ 81795 h 114539"/>
                  <a:gd name="connsiteX27" fmla="*/ 90096 w 229079"/>
                  <a:gd name="connsiteY27" fmla="*/ 49069 h 114539"/>
                  <a:gd name="connsiteX28" fmla="*/ 81915 w 229079"/>
                  <a:gd name="connsiteY28" fmla="*/ 40888 h 114539"/>
                  <a:gd name="connsiteX29" fmla="*/ 90096 w 229079"/>
                  <a:gd name="connsiteY29" fmla="*/ 32706 h 114539"/>
                  <a:gd name="connsiteX30" fmla="*/ 98277 w 229079"/>
                  <a:gd name="connsiteY30" fmla="*/ 40888 h 114539"/>
                  <a:gd name="connsiteX31" fmla="*/ 90096 w 229079"/>
                  <a:gd name="connsiteY31" fmla="*/ 49069 h 114539"/>
                  <a:gd name="connsiteX32" fmla="*/ 155547 w 229079"/>
                  <a:gd name="connsiteY32" fmla="*/ 98158 h 114539"/>
                  <a:gd name="connsiteX33" fmla="*/ 147366 w 229079"/>
                  <a:gd name="connsiteY33" fmla="*/ 89976 h 114539"/>
                  <a:gd name="connsiteX34" fmla="*/ 155547 w 229079"/>
                  <a:gd name="connsiteY34" fmla="*/ 81795 h 114539"/>
                  <a:gd name="connsiteX35" fmla="*/ 163729 w 229079"/>
                  <a:gd name="connsiteY35" fmla="*/ 89976 h 114539"/>
                  <a:gd name="connsiteX36" fmla="*/ 155547 w 229079"/>
                  <a:gd name="connsiteY36" fmla="*/ 98158 h 114539"/>
                  <a:gd name="connsiteX37" fmla="*/ 212817 w 229079"/>
                  <a:gd name="connsiteY37" fmla="*/ 24525 h 114539"/>
                  <a:gd name="connsiteX38" fmla="*/ 204636 w 229079"/>
                  <a:gd name="connsiteY38" fmla="*/ 32706 h 114539"/>
                  <a:gd name="connsiteX39" fmla="*/ 196454 w 229079"/>
                  <a:gd name="connsiteY39" fmla="*/ 24525 h 114539"/>
                  <a:gd name="connsiteX40" fmla="*/ 204636 w 229079"/>
                  <a:gd name="connsiteY40" fmla="*/ 16344 h 114539"/>
                  <a:gd name="connsiteX41" fmla="*/ 212817 w 229079"/>
                  <a:gd name="connsiteY41" fmla="*/ 24525 h 114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29079" h="114539">
                    <a:moveTo>
                      <a:pt x="180263" y="22832"/>
                    </a:moveTo>
                    <a:lnTo>
                      <a:pt x="168637" y="69294"/>
                    </a:lnTo>
                    <a:cubicBezTo>
                      <a:pt x="158776" y="62944"/>
                      <a:pt x="145784" y="64559"/>
                      <a:pt x="137777" y="73131"/>
                    </a:cubicBezTo>
                    <a:lnTo>
                      <a:pt x="114338" y="37951"/>
                    </a:lnTo>
                    <a:cubicBezTo>
                      <a:pt x="112785" y="24553"/>
                      <a:pt x="100665" y="14950"/>
                      <a:pt x="87267" y="16503"/>
                    </a:cubicBezTo>
                    <a:cubicBezTo>
                      <a:pt x="76312" y="17773"/>
                      <a:pt x="67567" y="26227"/>
                      <a:pt x="65928" y="37133"/>
                    </a:cubicBezTo>
                    <a:lnTo>
                      <a:pt x="44157" y="58887"/>
                    </a:lnTo>
                    <a:cubicBezTo>
                      <a:pt x="36007" y="48056"/>
                      <a:pt x="20619" y="45883"/>
                      <a:pt x="9787" y="54033"/>
                    </a:cubicBezTo>
                    <a:cubicBezTo>
                      <a:pt x="-1043" y="62184"/>
                      <a:pt x="-3217" y="77572"/>
                      <a:pt x="4934" y="88403"/>
                    </a:cubicBezTo>
                    <a:cubicBezTo>
                      <a:pt x="13084" y="99234"/>
                      <a:pt x="28472" y="101407"/>
                      <a:pt x="39303" y="93257"/>
                    </a:cubicBezTo>
                    <a:cubicBezTo>
                      <a:pt x="44421" y="89406"/>
                      <a:pt x="47831" y="83707"/>
                      <a:pt x="48804" y="77377"/>
                    </a:cubicBezTo>
                    <a:lnTo>
                      <a:pt x="70583" y="55614"/>
                    </a:lnTo>
                    <a:cubicBezTo>
                      <a:pt x="78586" y="66397"/>
                      <a:pt x="93816" y="68651"/>
                      <a:pt x="104600" y="60648"/>
                    </a:cubicBezTo>
                    <a:cubicBezTo>
                      <a:pt x="105771" y="59779"/>
                      <a:pt x="106861" y="58806"/>
                      <a:pt x="107858" y="57742"/>
                    </a:cubicBezTo>
                    <a:lnTo>
                      <a:pt x="131298" y="92922"/>
                    </a:lnTo>
                    <a:cubicBezTo>
                      <a:pt x="132822" y="106319"/>
                      <a:pt x="144917" y="115943"/>
                      <a:pt x="158313" y="114419"/>
                    </a:cubicBezTo>
                    <a:cubicBezTo>
                      <a:pt x="170072" y="113082"/>
                      <a:pt x="179177" y="103505"/>
                      <a:pt x="179920" y="91694"/>
                    </a:cubicBezTo>
                    <a:lnTo>
                      <a:pt x="191537" y="45232"/>
                    </a:lnTo>
                    <a:cubicBezTo>
                      <a:pt x="202961" y="52529"/>
                      <a:pt x="218137" y="49183"/>
                      <a:pt x="225434" y="37759"/>
                    </a:cubicBezTo>
                    <a:cubicBezTo>
                      <a:pt x="232731" y="26336"/>
                      <a:pt x="229385" y="11159"/>
                      <a:pt x="217961" y="3862"/>
                    </a:cubicBezTo>
                    <a:cubicBezTo>
                      <a:pt x="206537" y="-3434"/>
                      <a:pt x="191361" y="-89"/>
                      <a:pt x="184064" y="11335"/>
                    </a:cubicBezTo>
                    <a:cubicBezTo>
                      <a:pt x="181853" y="14797"/>
                      <a:pt x="180546" y="18758"/>
                      <a:pt x="180263" y="22856"/>
                    </a:cubicBezTo>
                    <a:close/>
                    <a:moveTo>
                      <a:pt x="24645" y="81795"/>
                    </a:moveTo>
                    <a:cubicBezTo>
                      <a:pt x="20126" y="81795"/>
                      <a:pt x="16463" y="78132"/>
                      <a:pt x="16463" y="73613"/>
                    </a:cubicBezTo>
                    <a:cubicBezTo>
                      <a:pt x="16463" y="69095"/>
                      <a:pt x="20126" y="65432"/>
                      <a:pt x="24645" y="65432"/>
                    </a:cubicBezTo>
                    <a:cubicBezTo>
                      <a:pt x="29163" y="65432"/>
                      <a:pt x="32826" y="69095"/>
                      <a:pt x="32826" y="73613"/>
                    </a:cubicBezTo>
                    <a:cubicBezTo>
                      <a:pt x="32826" y="78132"/>
                      <a:pt x="29163" y="81795"/>
                      <a:pt x="24645" y="81795"/>
                    </a:cubicBezTo>
                    <a:close/>
                    <a:moveTo>
                      <a:pt x="90096" y="49069"/>
                    </a:moveTo>
                    <a:cubicBezTo>
                      <a:pt x="85577" y="49069"/>
                      <a:pt x="81915" y="45406"/>
                      <a:pt x="81915" y="40888"/>
                    </a:cubicBezTo>
                    <a:cubicBezTo>
                      <a:pt x="81915" y="36369"/>
                      <a:pt x="85577" y="32706"/>
                      <a:pt x="90096" y="32706"/>
                    </a:cubicBezTo>
                    <a:cubicBezTo>
                      <a:pt x="94615" y="32706"/>
                      <a:pt x="98277" y="36369"/>
                      <a:pt x="98277" y="40888"/>
                    </a:cubicBezTo>
                    <a:cubicBezTo>
                      <a:pt x="98277" y="45406"/>
                      <a:pt x="94615" y="49069"/>
                      <a:pt x="90096" y="49069"/>
                    </a:cubicBezTo>
                    <a:close/>
                    <a:moveTo>
                      <a:pt x="155547" y="98158"/>
                    </a:moveTo>
                    <a:cubicBezTo>
                      <a:pt x="151029" y="98158"/>
                      <a:pt x="147366" y="94495"/>
                      <a:pt x="147366" y="89976"/>
                    </a:cubicBezTo>
                    <a:cubicBezTo>
                      <a:pt x="147366" y="85458"/>
                      <a:pt x="151029" y="81795"/>
                      <a:pt x="155547" y="81795"/>
                    </a:cubicBezTo>
                    <a:cubicBezTo>
                      <a:pt x="160066" y="81795"/>
                      <a:pt x="163729" y="85458"/>
                      <a:pt x="163729" y="89976"/>
                    </a:cubicBezTo>
                    <a:cubicBezTo>
                      <a:pt x="163729" y="94495"/>
                      <a:pt x="160066" y="98158"/>
                      <a:pt x="155547" y="98158"/>
                    </a:cubicBezTo>
                    <a:close/>
                    <a:moveTo>
                      <a:pt x="212817" y="24525"/>
                    </a:moveTo>
                    <a:cubicBezTo>
                      <a:pt x="212817" y="29044"/>
                      <a:pt x="209154" y="32706"/>
                      <a:pt x="204636" y="32706"/>
                    </a:cubicBezTo>
                    <a:cubicBezTo>
                      <a:pt x="200117" y="32706"/>
                      <a:pt x="196454" y="29044"/>
                      <a:pt x="196454" y="24525"/>
                    </a:cubicBezTo>
                    <a:cubicBezTo>
                      <a:pt x="196454" y="20006"/>
                      <a:pt x="200117" y="16344"/>
                      <a:pt x="204636" y="16344"/>
                    </a:cubicBezTo>
                    <a:cubicBezTo>
                      <a:pt x="209154" y="16344"/>
                      <a:pt x="212817" y="20006"/>
                      <a:pt x="212817" y="24525"/>
                    </a:cubicBezTo>
                    <a:close/>
                  </a:path>
                </a:pathLst>
              </a:custGeom>
              <a:solidFill>
                <a:schemeClr val="bg1"/>
              </a:solidFill>
              <a:ln w="8037" cap="flat">
                <a:noFill/>
                <a:prstDash val="solid"/>
                <a:miter/>
              </a:ln>
            </p:spPr>
            <p:txBody>
              <a:bodyPr rtlCol="0" anchor="ctr"/>
              <a:lstStyle/>
              <a:p>
                <a:endParaRPr lang="en-AU" sz="2400"/>
              </a:p>
            </p:txBody>
          </p:sp>
          <p:sp>
            <p:nvSpPr>
              <p:cNvPr id="22" name="Freeform: Shape 21">
                <a:extLst>
                  <a:ext uri="{FF2B5EF4-FFF2-40B4-BE49-F238E27FC236}">
                    <a16:creationId xmlns:a16="http://schemas.microsoft.com/office/drawing/2014/main" id="{90616A7B-85A8-448F-A4EB-A2026A5B44FA}"/>
                  </a:ext>
                </a:extLst>
              </p:cNvPr>
              <p:cNvSpPr/>
              <p:nvPr/>
            </p:nvSpPr>
            <p:spPr>
              <a:xfrm>
                <a:off x="1784971" y="3503067"/>
                <a:ext cx="229079" cy="114540"/>
              </a:xfrm>
              <a:custGeom>
                <a:avLst/>
                <a:gdLst>
                  <a:gd name="connsiteX0" fmla="*/ 48804 w 229079"/>
                  <a:gd name="connsiteY0" fmla="*/ 93760 h 114539"/>
                  <a:gd name="connsiteX1" fmla="*/ 70583 w 229079"/>
                  <a:gd name="connsiteY1" fmla="*/ 71990 h 114539"/>
                  <a:gd name="connsiteX2" fmla="*/ 104574 w 229079"/>
                  <a:gd name="connsiteY2" fmla="*/ 77040 h 114539"/>
                  <a:gd name="connsiteX3" fmla="*/ 111539 w 229079"/>
                  <a:gd name="connsiteY3" fmla="*/ 68963 h 114539"/>
                  <a:gd name="connsiteX4" fmla="*/ 131641 w 229079"/>
                  <a:gd name="connsiteY4" fmla="*/ 79009 h 114539"/>
                  <a:gd name="connsiteX5" fmla="*/ 160730 w 229079"/>
                  <a:gd name="connsiteY5" fmla="*/ 97692 h 114539"/>
                  <a:gd name="connsiteX6" fmla="*/ 179911 w 229079"/>
                  <a:gd name="connsiteY6" fmla="*/ 75540 h 114539"/>
                  <a:gd name="connsiteX7" fmla="*/ 190302 w 229079"/>
                  <a:gd name="connsiteY7" fmla="*/ 44369 h 114539"/>
                  <a:gd name="connsiteX8" fmla="*/ 224598 w 229079"/>
                  <a:gd name="connsiteY8" fmla="*/ 39019 h 114539"/>
                  <a:gd name="connsiteX9" fmla="*/ 219247 w 229079"/>
                  <a:gd name="connsiteY9" fmla="*/ 4722 h 114539"/>
                  <a:gd name="connsiteX10" fmla="*/ 184951 w 229079"/>
                  <a:gd name="connsiteY10" fmla="*/ 10074 h 114539"/>
                  <a:gd name="connsiteX11" fmla="*/ 180304 w 229079"/>
                  <a:gd name="connsiteY11" fmla="*/ 22639 h 114539"/>
                  <a:gd name="connsiteX12" fmla="*/ 169914 w 229079"/>
                  <a:gd name="connsiteY12" fmla="*/ 53811 h 114539"/>
                  <a:gd name="connsiteX13" fmla="*/ 135988 w 229079"/>
                  <a:gd name="connsiteY13" fmla="*/ 58977 h 114539"/>
                  <a:gd name="connsiteX14" fmla="*/ 134120 w 229079"/>
                  <a:gd name="connsiteY14" fmla="*/ 61943 h 114539"/>
                  <a:gd name="connsiteX15" fmla="*/ 114018 w 229079"/>
                  <a:gd name="connsiteY15" fmla="*/ 51896 h 114539"/>
                  <a:gd name="connsiteX16" fmla="*/ 84833 w 229079"/>
                  <a:gd name="connsiteY16" fmla="*/ 33322 h 114539"/>
                  <a:gd name="connsiteX17" fmla="*/ 65953 w 229079"/>
                  <a:gd name="connsiteY17" fmla="*/ 53532 h 114539"/>
                  <a:gd name="connsiteX18" fmla="*/ 44157 w 229079"/>
                  <a:gd name="connsiteY18" fmla="*/ 75262 h 114539"/>
                  <a:gd name="connsiteX19" fmla="*/ 9787 w 229079"/>
                  <a:gd name="connsiteY19" fmla="*/ 70408 h 114539"/>
                  <a:gd name="connsiteX20" fmla="*/ 4934 w 229079"/>
                  <a:gd name="connsiteY20" fmla="*/ 104778 h 114539"/>
                  <a:gd name="connsiteX21" fmla="*/ 39303 w 229079"/>
                  <a:gd name="connsiteY21" fmla="*/ 109632 h 114539"/>
                  <a:gd name="connsiteX22" fmla="*/ 48804 w 229079"/>
                  <a:gd name="connsiteY22" fmla="*/ 93752 h 114539"/>
                  <a:gd name="connsiteX23" fmla="*/ 204636 w 229079"/>
                  <a:gd name="connsiteY23" fmla="*/ 16356 h 114539"/>
                  <a:gd name="connsiteX24" fmla="*/ 212817 w 229079"/>
                  <a:gd name="connsiteY24" fmla="*/ 24538 h 114539"/>
                  <a:gd name="connsiteX25" fmla="*/ 204636 w 229079"/>
                  <a:gd name="connsiteY25" fmla="*/ 32719 h 114539"/>
                  <a:gd name="connsiteX26" fmla="*/ 196454 w 229079"/>
                  <a:gd name="connsiteY26" fmla="*/ 24538 h 114539"/>
                  <a:gd name="connsiteX27" fmla="*/ 204636 w 229079"/>
                  <a:gd name="connsiteY27" fmla="*/ 16356 h 114539"/>
                  <a:gd name="connsiteX28" fmla="*/ 155547 w 229079"/>
                  <a:gd name="connsiteY28" fmla="*/ 65445 h 114539"/>
                  <a:gd name="connsiteX29" fmla="*/ 163729 w 229079"/>
                  <a:gd name="connsiteY29" fmla="*/ 73626 h 114539"/>
                  <a:gd name="connsiteX30" fmla="*/ 155547 w 229079"/>
                  <a:gd name="connsiteY30" fmla="*/ 81807 h 114539"/>
                  <a:gd name="connsiteX31" fmla="*/ 147366 w 229079"/>
                  <a:gd name="connsiteY31" fmla="*/ 73626 h 114539"/>
                  <a:gd name="connsiteX32" fmla="*/ 155547 w 229079"/>
                  <a:gd name="connsiteY32" fmla="*/ 65445 h 114539"/>
                  <a:gd name="connsiteX33" fmla="*/ 90096 w 229079"/>
                  <a:gd name="connsiteY33" fmla="*/ 49082 h 114539"/>
                  <a:gd name="connsiteX34" fmla="*/ 98277 w 229079"/>
                  <a:gd name="connsiteY34" fmla="*/ 57263 h 114539"/>
                  <a:gd name="connsiteX35" fmla="*/ 90096 w 229079"/>
                  <a:gd name="connsiteY35" fmla="*/ 65445 h 114539"/>
                  <a:gd name="connsiteX36" fmla="*/ 81915 w 229079"/>
                  <a:gd name="connsiteY36" fmla="*/ 57263 h 114539"/>
                  <a:gd name="connsiteX37" fmla="*/ 90096 w 229079"/>
                  <a:gd name="connsiteY37" fmla="*/ 49082 h 114539"/>
                  <a:gd name="connsiteX38" fmla="*/ 16463 w 229079"/>
                  <a:gd name="connsiteY38" fmla="*/ 89989 h 114539"/>
                  <a:gd name="connsiteX39" fmla="*/ 24645 w 229079"/>
                  <a:gd name="connsiteY39" fmla="*/ 81807 h 114539"/>
                  <a:gd name="connsiteX40" fmla="*/ 32826 w 229079"/>
                  <a:gd name="connsiteY40" fmla="*/ 89989 h 114539"/>
                  <a:gd name="connsiteX41" fmla="*/ 24645 w 229079"/>
                  <a:gd name="connsiteY41" fmla="*/ 98170 h 114539"/>
                  <a:gd name="connsiteX42" fmla="*/ 16463 w 229079"/>
                  <a:gd name="connsiteY42" fmla="*/ 89989 h 114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29079" h="114539">
                    <a:moveTo>
                      <a:pt x="48804" y="93760"/>
                    </a:moveTo>
                    <a:lnTo>
                      <a:pt x="70583" y="71990"/>
                    </a:lnTo>
                    <a:cubicBezTo>
                      <a:pt x="78575" y="82770"/>
                      <a:pt x="93793" y="85032"/>
                      <a:pt x="104574" y="77040"/>
                    </a:cubicBezTo>
                    <a:cubicBezTo>
                      <a:pt x="107465" y="74897"/>
                      <a:pt x="109844" y="72138"/>
                      <a:pt x="111539" y="68963"/>
                    </a:cubicBezTo>
                    <a:lnTo>
                      <a:pt x="131641" y="79009"/>
                    </a:lnTo>
                    <a:cubicBezTo>
                      <a:pt x="134514" y="92201"/>
                      <a:pt x="147538" y="100566"/>
                      <a:pt x="160730" y="97692"/>
                    </a:cubicBezTo>
                    <a:cubicBezTo>
                      <a:pt x="171331" y="95383"/>
                      <a:pt x="179142" y="86363"/>
                      <a:pt x="179911" y="75540"/>
                    </a:cubicBezTo>
                    <a:lnTo>
                      <a:pt x="190302" y="44369"/>
                    </a:lnTo>
                    <a:cubicBezTo>
                      <a:pt x="201250" y="52362"/>
                      <a:pt x="216605" y="49966"/>
                      <a:pt x="224598" y="39019"/>
                    </a:cubicBezTo>
                    <a:cubicBezTo>
                      <a:pt x="232591" y="28070"/>
                      <a:pt x="230195" y="12715"/>
                      <a:pt x="219247" y="4722"/>
                    </a:cubicBezTo>
                    <a:cubicBezTo>
                      <a:pt x="208299" y="-3270"/>
                      <a:pt x="192944" y="-875"/>
                      <a:pt x="184951" y="10074"/>
                    </a:cubicBezTo>
                    <a:cubicBezTo>
                      <a:pt x="182267" y="13750"/>
                      <a:pt x="180658" y="18101"/>
                      <a:pt x="180304" y="22639"/>
                    </a:cubicBezTo>
                    <a:lnTo>
                      <a:pt x="169914" y="53811"/>
                    </a:lnTo>
                    <a:cubicBezTo>
                      <a:pt x="159118" y="45869"/>
                      <a:pt x="143930" y="48182"/>
                      <a:pt x="135988" y="58977"/>
                    </a:cubicBezTo>
                    <a:cubicBezTo>
                      <a:pt x="135294" y="59920"/>
                      <a:pt x="134670" y="60910"/>
                      <a:pt x="134120" y="61943"/>
                    </a:cubicBezTo>
                    <a:lnTo>
                      <a:pt x="114018" y="51896"/>
                    </a:lnTo>
                    <a:cubicBezTo>
                      <a:pt x="111088" y="38708"/>
                      <a:pt x="98021" y="30391"/>
                      <a:pt x="84833" y="33322"/>
                    </a:cubicBezTo>
                    <a:cubicBezTo>
                      <a:pt x="74969" y="35513"/>
                      <a:pt x="67468" y="43543"/>
                      <a:pt x="65953" y="53532"/>
                    </a:cubicBezTo>
                    <a:lnTo>
                      <a:pt x="44157" y="75262"/>
                    </a:lnTo>
                    <a:cubicBezTo>
                      <a:pt x="36007" y="64431"/>
                      <a:pt x="20619" y="62258"/>
                      <a:pt x="9787" y="70408"/>
                    </a:cubicBezTo>
                    <a:cubicBezTo>
                      <a:pt x="-1043" y="78559"/>
                      <a:pt x="-3217" y="93947"/>
                      <a:pt x="4934" y="104778"/>
                    </a:cubicBezTo>
                    <a:cubicBezTo>
                      <a:pt x="13084" y="115610"/>
                      <a:pt x="28472" y="117783"/>
                      <a:pt x="39303" y="109632"/>
                    </a:cubicBezTo>
                    <a:cubicBezTo>
                      <a:pt x="44421" y="105781"/>
                      <a:pt x="47831" y="100082"/>
                      <a:pt x="48804" y="93752"/>
                    </a:cubicBezTo>
                    <a:close/>
                    <a:moveTo>
                      <a:pt x="204636" y="16356"/>
                    </a:moveTo>
                    <a:cubicBezTo>
                      <a:pt x="209154" y="16356"/>
                      <a:pt x="212817" y="20019"/>
                      <a:pt x="212817" y="24538"/>
                    </a:cubicBezTo>
                    <a:cubicBezTo>
                      <a:pt x="212817" y="29056"/>
                      <a:pt x="209154" y="32719"/>
                      <a:pt x="204636" y="32719"/>
                    </a:cubicBezTo>
                    <a:cubicBezTo>
                      <a:pt x="200117" y="32719"/>
                      <a:pt x="196454" y="29056"/>
                      <a:pt x="196454" y="24538"/>
                    </a:cubicBezTo>
                    <a:cubicBezTo>
                      <a:pt x="196454" y="20019"/>
                      <a:pt x="200117" y="16356"/>
                      <a:pt x="204636" y="16356"/>
                    </a:cubicBezTo>
                    <a:close/>
                    <a:moveTo>
                      <a:pt x="155547" y="65445"/>
                    </a:moveTo>
                    <a:cubicBezTo>
                      <a:pt x="160066" y="65445"/>
                      <a:pt x="163729" y="69107"/>
                      <a:pt x="163729" y="73626"/>
                    </a:cubicBezTo>
                    <a:cubicBezTo>
                      <a:pt x="163729" y="78145"/>
                      <a:pt x="160066" y="81807"/>
                      <a:pt x="155547" y="81807"/>
                    </a:cubicBezTo>
                    <a:cubicBezTo>
                      <a:pt x="151029" y="81807"/>
                      <a:pt x="147366" y="78145"/>
                      <a:pt x="147366" y="73626"/>
                    </a:cubicBezTo>
                    <a:cubicBezTo>
                      <a:pt x="147366" y="69107"/>
                      <a:pt x="151029" y="65445"/>
                      <a:pt x="155547" y="65445"/>
                    </a:cubicBezTo>
                    <a:close/>
                    <a:moveTo>
                      <a:pt x="90096" y="49082"/>
                    </a:moveTo>
                    <a:cubicBezTo>
                      <a:pt x="94615" y="49082"/>
                      <a:pt x="98277" y="52745"/>
                      <a:pt x="98277" y="57263"/>
                    </a:cubicBezTo>
                    <a:cubicBezTo>
                      <a:pt x="98277" y="61782"/>
                      <a:pt x="94615" y="65445"/>
                      <a:pt x="90096" y="65445"/>
                    </a:cubicBezTo>
                    <a:cubicBezTo>
                      <a:pt x="85577" y="65445"/>
                      <a:pt x="81915" y="61782"/>
                      <a:pt x="81915" y="57263"/>
                    </a:cubicBezTo>
                    <a:cubicBezTo>
                      <a:pt x="81915" y="52745"/>
                      <a:pt x="85577" y="49082"/>
                      <a:pt x="90096" y="49082"/>
                    </a:cubicBezTo>
                    <a:close/>
                    <a:moveTo>
                      <a:pt x="16463" y="89989"/>
                    </a:moveTo>
                    <a:cubicBezTo>
                      <a:pt x="16463" y="85470"/>
                      <a:pt x="20126" y="81807"/>
                      <a:pt x="24645" y="81807"/>
                    </a:cubicBezTo>
                    <a:cubicBezTo>
                      <a:pt x="29163" y="81807"/>
                      <a:pt x="32826" y="85470"/>
                      <a:pt x="32826" y="89989"/>
                    </a:cubicBezTo>
                    <a:cubicBezTo>
                      <a:pt x="32826" y="94507"/>
                      <a:pt x="29163" y="98170"/>
                      <a:pt x="24645" y="98170"/>
                    </a:cubicBezTo>
                    <a:cubicBezTo>
                      <a:pt x="20126" y="98170"/>
                      <a:pt x="16463" y="94507"/>
                      <a:pt x="16463" y="89989"/>
                    </a:cubicBezTo>
                    <a:close/>
                  </a:path>
                </a:pathLst>
              </a:custGeom>
              <a:solidFill>
                <a:schemeClr val="bg1"/>
              </a:solidFill>
              <a:ln w="8037" cap="flat">
                <a:noFill/>
                <a:prstDash val="solid"/>
                <a:miter/>
              </a:ln>
            </p:spPr>
            <p:txBody>
              <a:bodyPr rtlCol="0" anchor="ctr"/>
              <a:lstStyle/>
              <a:p>
                <a:endParaRPr lang="en-AU" sz="2400" dirty="0"/>
              </a:p>
            </p:txBody>
          </p:sp>
        </p:grpSp>
      </p:grpSp>
      <p:sp>
        <p:nvSpPr>
          <p:cNvPr id="15" name="TextBox 14">
            <a:extLst>
              <a:ext uri="{FF2B5EF4-FFF2-40B4-BE49-F238E27FC236}">
                <a16:creationId xmlns:a16="http://schemas.microsoft.com/office/drawing/2014/main" id="{4F69676E-61D6-457E-A748-76AFEBDFE8E4}"/>
              </a:ext>
            </a:extLst>
          </p:cNvPr>
          <p:cNvSpPr txBox="1"/>
          <p:nvPr/>
        </p:nvSpPr>
        <p:spPr>
          <a:xfrm>
            <a:off x="6179934" y="1918950"/>
            <a:ext cx="2809359" cy="1446550"/>
          </a:xfrm>
          <a:prstGeom prst="rect">
            <a:avLst/>
          </a:prstGeom>
          <a:solidFill>
            <a:srgbClr val="E52212"/>
          </a:solidFill>
        </p:spPr>
        <p:txBody>
          <a:bodyPr wrap="square" rtlCol="0">
            <a:spAutoFit/>
          </a:bodyPr>
          <a:lstStyle/>
          <a:p>
            <a:r>
              <a:rPr lang="en-AU" sz="2400" b="1" dirty="0">
                <a:solidFill>
                  <a:schemeClr val="bg1"/>
                </a:solidFill>
              </a:rPr>
              <a:t>Principles</a:t>
            </a:r>
          </a:p>
          <a:p>
            <a:pPr marL="214313" indent="-214313">
              <a:buFont typeface="Arial" panose="020B0604020202020204" pitchFamily="34" charset="0"/>
              <a:buChar char="•"/>
            </a:pPr>
            <a:r>
              <a:rPr lang="en-AU" sz="1600" b="1" dirty="0">
                <a:solidFill>
                  <a:schemeClr val="bg1"/>
                </a:solidFill>
              </a:rPr>
              <a:t>Multiple redundant backups</a:t>
            </a:r>
          </a:p>
          <a:p>
            <a:pPr marL="214313" indent="-214313">
              <a:buFont typeface="Arial" panose="020B0604020202020204" pitchFamily="34" charset="0"/>
              <a:buChar char="•"/>
            </a:pPr>
            <a:r>
              <a:rPr lang="en-AU" sz="1600" b="1" dirty="0">
                <a:solidFill>
                  <a:schemeClr val="bg1"/>
                </a:solidFill>
              </a:rPr>
              <a:t>Organisation &amp; description</a:t>
            </a:r>
          </a:p>
          <a:p>
            <a:pPr marL="214313" indent="-214313">
              <a:buFont typeface="Arial" panose="020B0604020202020204" pitchFamily="34" charset="0"/>
              <a:buChar char="•"/>
            </a:pPr>
            <a:r>
              <a:rPr lang="en-AU" sz="1600" b="1" dirty="0">
                <a:solidFill>
                  <a:schemeClr val="bg1"/>
                </a:solidFill>
              </a:rPr>
              <a:t>Version management</a:t>
            </a:r>
          </a:p>
          <a:p>
            <a:pPr marL="214313" indent="-214313">
              <a:buFont typeface="Arial" panose="020B0604020202020204" pitchFamily="34" charset="0"/>
              <a:buChar char="•"/>
            </a:pPr>
            <a:r>
              <a:rPr lang="en-AU" sz="1600" b="1" dirty="0">
                <a:solidFill>
                  <a:schemeClr val="bg1"/>
                </a:solidFill>
              </a:rPr>
              <a:t>Automation</a:t>
            </a:r>
          </a:p>
        </p:txBody>
      </p:sp>
      <p:sp>
        <p:nvSpPr>
          <p:cNvPr id="16" name="TextBox 15">
            <a:extLst>
              <a:ext uri="{FF2B5EF4-FFF2-40B4-BE49-F238E27FC236}">
                <a16:creationId xmlns:a16="http://schemas.microsoft.com/office/drawing/2014/main" id="{CDF94D5E-F431-4736-88DF-C97E48B03866}"/>
              </a:ext>
            </a:extLst>
          </p:cNvPr>
          <p:cNvSpPr txBox="1"/>
          <p:nvPr/>
        </p:nvSpPr>
        <p:spPr>
          <a:xfrm>
            <a:off x="6179933" y="502033"/>
            <a:ext cx="2809359" cy="1200329"/>
          </a:xfrm>
          <a:prstGeom prst="rect">
            <a:avLst/>
          </a:prstGeom>
          <a:solidFill>
            <a:srgbClr val="E52212"/>
          </a:solidFill>
        </p:spPr>
        <p:txBody>
          <a:bodyPr wrap="square" rtlCol="0">
            <a:spAutoFit/>
          </a:bodyPr>
          <a:lstStyle/>
          <a:p>
            <a:r>
              <a:rPr lang="en-AU" sz="2400" b="1" dirty="0">
                <a:solidFill>
                  <a:schemeClr val="bg1"/>
                </a:solidFill>
              </a:rPr>
              <a:t>Tools &amp; Support</a:t>
            </a:r>
          </a:p>
          <a:p>
            <a:pPr marL="214313" indent="-214313">
              <a:buFont typeface="Arial" panose="020B0604020202020204" pitchFamily="34" charset="0"/>
              <a:buChar char="•"/>
            </a:pPr>
            <a:r>
              <a:rPr lang="en-AU" sz="1600" b="1" dirty="0" err="1">
                <a:solidFill>
                  <a:schemeClr val="bg1"/>
                </a:solidFill>
              </a:rPr>
              <a:t>CloudStor</a:t>
            </a:r>
            <a:endParaRPr lang="en-AU" sz="1600" b="1" dirty="0">
              <a:solidFill>
                <a:schemeClr val="bg1"/>
              </a:solidFill>
            </a:endParaRPr>
          </a:p>
          <a:p>
            <a:pPr marL="214313" indent="-214313">
              <a:buFont typeface="Arial" panose="020B0604020202020204" pitchFamily="34" charset="0"/>
              <a:buChar char="•"/>
            </a:pPr>
            <a:r>
              <a:rPr lang="en-AU" sz="1600" b="1" dirty="0">
                <a:solidFill>
                  <a:schemeClr val="bg1"/>
                </a:solidFill>
              </a:rPr>
              <a:t>Research drive</a:t>
            </a:r>
          </a:p>
          <a:p>
            <a:pPr marL="214313" indent="-214313">
              <a:buFont typeface="Arial" panose="020B0604020202020204" pitchFamily="34" charset="0"/>
              <a:buChar char="•"/>
            </a:pPr>
            <a:r>
              <a:rPr lang="en-AU" sz="1600" b="1" dirty="0">
                <a:solidFill>
                  <a:schemeClr val="bg1"/>
                </a:solidFill>
              </a:rPr>
              <a:t>Online Research Notebook</a:t>
            </a:r>
          </a:p>
        </p:txBody>
      </p:sp>
      <p:grpSp>
        <p:nvGrpSpPr>
          <p:cNvPr id="5" name="Group 4">
            <a:extLst>
              <a:ext uri="{FF2B5EF4-FFF2-40B4-BE49-F238E27FC236}">
                <a16:creationId xmlns:a16="http://schemas.microsoft.com/office/drawing/2014/main" id="{469CB4FF-2437-4077-8177-956781A9E093}"/>
              </a:ext>
            </a:extLst>
          </p:cNvPr>
          <p:cNvGrpSpPr/>
          <p:nvPr/>
        </p:nvGrpSpPr>
        <p:grpSpPr>
          <a:xfrm>
            <a:off x="89502" y="2711426"/>
            <a:ext cx="4613362" cy="761787"/>
            <a:chOff x="3359696" y="2053244"/>
            <a:chExt cx="4628835" cy="764342"/>
          </a:xfrm>
          <a:effectLst/>
        </p:grpSpPr>
        <p:pic>
          <p:nvPicPr>
            <p:cNvPr id="18" name="Picture 17">
              <a:extLst>
                <a:ext uri="{FF2B5EF4-FFF2-40B4-BE49-F238E27FC236}">
                  <a16:creationId xmlns:a16="http://schemas.microsoft.com/office/drawing/2014/main" id="{126BFFB1-FB81-4BFB-B5F4-A5068E969E21}"/>
                </a:ext>
              </a:extLst>
            </p:cNvPr>
            <p:cNvPicPr>
              <a:picLocks noChangeAspect="1"/>
            </p:cNvPicPr>
            <p:nvPr/>
          </p:nvPicPr>
          <p:blipFill rotWithShape="1">
            <a:blip r:embed="rId2"/>
            <a:srcRect t="90158" r="44319" b="1065"/>
            <a:stretch/>
          </p:blipFill>
          <p:spPr>
            <a:xfrm>
              <a:off x="3359696" y="2601992"/>
              <a:ext cx="4628835" cy="215594"/>
            </a:xfrm>
            <a:prstGeom prst="rect">
              <a:avLst/>
            </a:prstGeom>
            <a:ln>
              <a:noFill/>
            </a:ln>
            <a:effectLst/>
          </p:spPr>
        </p:pic>
        <p:pic>
          <p:nvPicPr>
            <p:cNvPr id="17" name="Picture 16">
              <a:extLst>
                <a:ext uri="{FF2B5EF4-FFF2-40B4-BE49-F238E27FC236}">
                  <a16:creationId xmlns:a16="http://schemas.microsoft.com/office/drawing/2014/main" id="{56BC38EF-918A-4BB5-BCBD-3BD5545E4FC2}"/>
                </a:ext>
              </a:extLst>
            </p:cNvPr>
            <p:cNvPicPr>
              <a:picLocks noChangeAspect="1"/>
            </p:cNvPicPr>
            <p:nvPr/>
          </p:nvPicPr>
          <p:blipFill rotWithShape="1">
            <a:blip r:embed="rId2"/>
            <a:srcRect t="43656" r="44319" b="33334"/>
            <a:stretch/>
          </p:blipFill>
          <p:spPr>
            <a:xfrm>
              <a:off x="3359696" y="2053244"/>
              <a:ext cx="4628835" cy="565265"/>
            </a:xfrm>
            <a:prstGeom prst="rect">
              <a:avLst/>
            </a:prstGeom>
            <a:ln>
              <a:noFill/>
            </a:ln>
            <a:effectLst/>
          </p:spPr>
        </p:pic>
      </p:grpSp>
      <p:pic>
        <p:nvPicPr>
          <p:cNvPr id="23" name="Picture 22">
            <a:extLst>
              <a:ext uri="{FF2B5EF4-FFF2-40B4-BE49-F238E27FC236}">
                <a16:creationId xmlns:a16="http://schemas.microsoft.com/office/drawing/2014/main" id="{ABA27DC4-455B-4F65-9EF3-95F0CE554C85}"/>
              </a:ext>
            </a:extLst>
          </p:cNvPr>
          <p:cNvPicPr>
            <a:picLocks noChangeAspect="1"/>
          </p:cNvPicPr>
          <p:nvPr/>
        </p:nvPicPr>
        <p:blipFill rotWithShape="1">
          <a:blip r:embed="rId3"/>
          <a:srcRect t="6838" b="7095"/>
          <a:stretch/>
        </p:blipFill>
        <p:spPr>
          <a:xfrm>
            <a:off x="4031941" y="2710821"/>
            <a:ext cx="1459757" cy="568283"/>
          </a:xfrm>
          <a:prstGeom prst="rect">
            <a:avLst/>
          </a:prstGeom>
          <a:ln>
            <a:noFill/>
          </a:ln>
          <a:effectLst/>
        </p:spPr>
      </p:pic>
      <p:grpSp>
        <p:nvGrpSpPr>
          <p:cNvPr id="28" name="Group 27">
            <a:extLst>
              <a:ext uri="{FF2B5EF4-FFF2-40B4-BE49-F238E27FC236}">
                <a16:creationId xmlns:a16="http://schemas.microsoft.com/office/drawing/2014/main" id="{8BE60C72-5391-41A0-AACD-DB3AC419FEE4}"/>
              </a:ext>
            </a:extLst>
          </p:cNvPr>
          <p:cNvGrpSpPr/>
          <p:nvPr/>
        </p:nvGrpSpPr>
        <p:grpSpPr>
          <a:xfrm>
            <a:off x="-17749" y="3578896"/>
            <a:ext cx="9161749" cy="3250876"/>
            <a:chOff x="-17749" y="3578896"/>
            <a:chExt cx="9161749" cy="3250876"/>
          </a:xfrm>
        </p:grpSpPr>
        <p:grpSp>
          <p:nvGrpSpPr>
            <p:cNvPr id="14" name="Group 13">
              <a:extLst>
                <a:ext uri="{FF2B5EF4-FFF2-40B4-BE49-F238E27FC236}">
                  <a16:creationId xmlns:a16="http://schemas.microsoft.com/office/drawing/2014/main" id="{DCB58B7C-3861-4E6C-A6E1-8123FCA9D7E6}"/>
                </a:ext>
              </a:extLst>
            </p:cNvPr>
            <p:cNvGrpSpPr/>
            <p:nvPr/>
          </p:nvGrpSpPr>
          <p:grpSpPr>
            <a:xfrm>
              <a:off x="-17749" y="4480052"/>
              <a:ext cx="5648257" cy="2123474"/>
              <a:chOff x="64020" y="4682320"/>
              <a:chExt cx="3466867" cy="1303376"/>
            </a:xfrm>
          </p:grpSpPr>
          <p:pic>
            <p:nvPicPr>
              <p:cNvPr id="26" name="Picture 25">
                <a:extLst>
                  <a:ext uri="{FF2B5EF4-FFF2-40B4-BE49-F238E27FC236}">
                    <a16:creationId xmlns:a16="http://schemas.microsoft.com/office/drawing/2014/main" id="{D91E4D39-0163-40D8-ACBF-BA00C99BF636}"/>
                  </a:ext>
                </a:extLst>
              </p:cNvPr>
              <p:cNvPicPr>
                <a:picLocks noChangeAspect="1"/>
              </p:cNvPicPr>
              <p:nvPr/>
            </p:nvPicPr>
            <p:blipFill rotWithShape="1">
              <a:blip r:embed="rId4"/>
              <a:srcRect l="21336" t="80573" r="8331"/>
              <a:stretch/>
            </p:blipFill>
            <p:spPr>
              <a:xfrm>
                <a:off x="64020" y="4986469"/>
                <a:ext cx="3466867" cy="999227"/>
              </a:xfrm>
              <a:prstGeom prst="rect">
                <a:avLst/>
              </a:prstGeom>
            </p:spPr>
          </p:pic>
          <p:pic>
            <p:nvPicPr>
              <p:cNvPr id="27" name="Picture 26">
                <a:extLst>
                  <a:ext uri="{FF2B5EF4-FFF2-40B4-BE49-F238E27FC236}">
                    <a16:creationId xmlns:a16="http://schemas.microsoft.com/office/drawing/2014/main" id="{22BE12A1-7615-4D76-B5D0-AB300C172B02}"/>
                  </a:ext>
                </a:extLst>
              </p:cNvPr>
              <p:cNvPicPr>
                <a:picLocks noChangeAspect="1"/>
              </p:cNvPicPr>
              <p:nvPr/>
            </p:nvPicPr>
            <p:blipFill rotWithShape="1">
              <a:blip r:embed="rId4"/>
              <a:srcRect l="3861" t="313" r="960" b="85776"/>
              <a:stretch/>
            </p:blipFill>
            <p:spPr>
              <a:xfrm>
                <a:off x="122108" y="4682320"/>
                <a:ext cx="2317092" cy="353393"/>
              </a:xfrm>
              <a:prstGeom prst="rect">
                <a:avLst/>
              </a:prstGeom>
            </p:spPr>
          </p:pic>
        </p:grpSp>
        <p:grpSp>
          <p:nvGrpSpPr>
            <p:cNvPr id="25" name="Group 24">
              <a:extLst>
                <a:ext uri="{FF2B5EF4-FFF2-40B4-BE49-F238E27FC236}">
                  <a16:creationId xmlns:a16="http://schemas.microsoft.com/office/drawing/2014/main" id="{0FE711D5-90A2-473B-9063-6F53A2EEA4A0}"/>
                </a:ext>
              </a:extLst>
            </p:cNvPr>
            <p:cNvGrpSpPr/>
            <p:nvPr/>
          </p:nvGrpSpPr>
          <p:grpSpPr>
            <a:xfrm>
              <a:off x="3830002" y="3578896"/>
              <a:ext cx="5303694" cy="1374103"/>
              <a:chOff x="5058054" y="4094115"/>
              <a:chExt cx="4075641" cy="1055934"/>
            </a:xfrm>
          </p:grpSpPr>
          <p:pic>
            <p:nvPicPr>
              <p:cNvPr id="29" name="Picture 28">
                <a:extLst>
                  <a:ext uri="{FF2B5EF4-FFF2-40B4-BE49-F238E27FC236}">
                    <a16:creationId xmlns:a16="http://schemas.microsoft.com/office/drawing/2014/main" id="{00502B2E-B6DB-43F6-8EC5-7F6002C68745}"/>
                  </a:ext>
                </a:extLst>
              </p:cNvPr>
              <p:cNvPicPr>
                <a:picLocks noChangeAspect="1"/>
              </p:cNvPicPr>
              <p:nvPr/>
            </p:nvPicPr>
            <p:blipFill rotWithShape="1">
              <a:blip r:embed="rId5"/>
              <a:srcRect t="76048" b="13869"/>
              <a:stretch/>
            </p:blipFill>
            <p:spPr>
              <a:xfrm>
                <a:off x="5058054" y="4703729"/>
                <a:ext cx="4075641" cy="446320"/>
              </a:xfrm>
              <a:prstGeom prst="rect">
                <a:avLst/>
              </a:prstGeom>
              <a:ln>
                <a:noFill/>
              </a:ln>
              <a:effectLst/>
            </p:spPr>
          </p:pic>
          <p:pic>
            <p:nvPicPr>
              <p:cNvPr id="30" name="Picture 29">
                <a:extLst>
                  <a:ext uri="{FF2B5EF4-FFF2-40B4-BE49-F238E27FC236}">
                    <a16:creationId xmlns:a16="http://schemas.microsoft.com/office/drawing/2014/main" id="{8B004343-DB4E-4ABA-93D1-27F0B5553FAF}"/>
                  </a:ext>
                </a:extLst>
              </p:cNvPr>
              <p:cNvPicPr>
                <a:picLocks noChangeAspect="1"/>
              </p:cNvPicPr>
              <p:nvPr/>
            </p:nvPicPr>
            <p:blipFill rotWithShape="1">
              <a:blip r:embed="rId5"/>
              <a:srcRect t="-159" b="86387"/>
              <a:stretch/>
            </p:blipFill>
            <p:spPr>
              <a:xfrm>
                <a:off x="5058054" y="4094115"/>
                <a:ext cx="4075641" cy="609616"/>
              </a:xfrm>
              <a:prstGeom prst="rect">
                <a:avLst/>
              </a:prstGeom>
              <a:ln>
                <a:noFill/>
              </a:ln>
              <a:effectLst/>
            </p:spPr>
          </p:pic>
        </p:grpSp>
        <p:pic>
          <p:nvPicPr>
            <p:cNvPr id="31" name="Picture 30">
              <a:extLst>
                <a:ext uri="{FF2B5EF4-FFF2-40B4-BE49-F238E27FC236}">
                  <a16:creationId xmlns:a16="http://schemas.microsoft.com/office/drawing/2014/main" id="{1F8CC0AF-B375-4F70-A83B-F56D9CBE0208}"/>
                </a:ext>
              </a:extLst>
            </p:cNvPr>
            <p:cNvPicPr>
              <a:picLocks noChangeAspect="1"/>
            </p:cNvPicPr>
            <p:nvPr/>
          </p:nvPicPr>
          <p:blipFill rotWithShape="1">
            <a:blip r:embed="rId5"/>
            <a:srcRect l="3286" t="28565" r="3286" b="24309"/>
            <a:stretch/>
          </p:blipFill>
          <p:spPr>
            <a:xfrm>
              <a:off x="6724398" y="4839777"/>
              <a:ext cx="2419602" cy="1325527"/>
            </a:xfrm>
            <a:prstGeom prst="rect">
              <a:avLst/>
            </a:prstGeom>
            <a:ln>
              <a:noFill/>
            </a:ln>
            <a:effectLst/>
          </p:spPr>
        </p:pic>
        <p:pic>
          <p:nvPicPr>
            <p:cNvPr id="32" name="Picture 31">
              <a:extLst>
                <a:ext uri="{FF2B5EF4-FFF2-40B4-BE49-F238E27FC236}">
                  <a16:creationId xmlns:a16="http://schemas.microsoft.com/office/drawing/2014/main" id="{46730BD5-32CE-466E-9193-91EF76958A56}"/>
                </a:ext>
              </a:extLst>
            </p:cNvPr>
            <p:cNvPicPr>
              <a:picLocks noChangeAspect="1"/>
            </p:cNvPicPr>
            <p:nvPr/>
          </p:nvPicPr>
          <p:blipFill rotWithShape="1">
            <a:blip r:embed="rId4"/>
            <a:srcRect l="21975" t="15125" r="7528" b="37134"/>
            <a:stretch/>
          </p:blipFill>
          <p:spPr>
            <a:xfrm>
              <a:off x="5587441" y="5282050"/>
              <a:ext cx="2190171" cy="1547722"/>
            </a:xfrm>
            <a:prstGeom prst="rect">
              <a:avLst/>
            </a:prstGeom>
          </p:spPr>
        </p:pic>
      </p:grpSp>
    </p:spTree>
    <p:extLst>
      <p:ext uri="{BB962C8B-B14F-4D97-AF65-F5344CB8AC3E}">
        <p14:creationId xmlns:p14="http://schemas.microsoft.com/office/powerpoint/2010/main" val="1232050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56061F-E551-4231-BC8A-02B22013667F}"/>
              </a:ext>
            </a:extLst>
          </p:cNvPr>
          <p:cNvSpPr>
            <a:spLocks noGrp="1"/>
          </p:cNvSpPr>
          <p:nvPr>
            <p:ph type="title"/>
          </p:nvPr>
        </p:nvSpPr>
        <p:spPr/>
        <p:txBody>
          <a:bodyPr/>
          <a:lstStyle/>
          <a:p>
            <a:pPr algn="l"/>
            <a:r>
              <a:rPr lang="en-AU" dirty="0"/>
              <a:t>Tidy storage</a:t>
            </a:r>
          </a:p>
        </p:txBody>
      </p:sp>
      <p:grpSp>
        <p:nvGrpSpPr>
          <p:cNvPr id="178" name="Group 177">
            <a:extLst>
              <a:ext uri="{FF2B5EF4-FFF2-40B4-BE49-F238E27FC236}">
                <a16:creationId xmlns:a16="http://schemas.microsoft.com/office/drawing/2014/main" id="{C7393E48-04B0-4F90-815C-90AA840E643D}"/>
              </a:ext>
            </a:extLst>
          </p:cNvPr>
          <p:cNvGrpSpPr/>
          <p:nvPr/>
        </p:nvGrpSpPr>
        <p:grpSpPr>
          <a:xfrm>
            <a:off x="219340" y="1451297"/>
            <a:ext cx="8924660" cy="802304"/>
            <a:chOff x="1621290" y="3302151"/>
            <a:chExt cx="6899400" cy="620238"/>
          </a:xfrm>
        </p:grpSpPr>
        <p:grpSp>
          <p:nvGrpSpPr>
            <p:cNvPr id="177" name="Group 176">
              <a:extLst>
                <a:ext uri="{FF2B5EF4-FFF2-40B4-BE49-F238E27FC236}">
                  <a16:creationId xmlns:a16="http://schemas.microsoft.com/office/drawing/2014/main" id="{DD5D4C4F-5AF4-4FD5-8617-83BA5434288D}"/>
                </a:ext>
              </a:extLst>
            </p:cNvPr>
            <p:cNvGrpSpPr/>
            <p:nvPr/>
          </p:nvGrpSpPr>
          <p:grpSpPr>
            <a:xfrm>
              <a:off x="1932117" y="3393744"/>
              <a:ext cx="6588573" cy="407897"/>
              <a:chOff x="1932117" y="3393744"/>
              <a:chExt cx="6588573" cy="407897"/>
            </a:xfrm>
          </p:grpSpPr>
          <p:sp>
            <p:nvSpPr>
              <p:cNvPr id="8" name="Arrow: Right 7">
                <a:extLst>
                  <a:ext uri="{FF2B5EF4-FFF2-40B4-BE49-F238E27FC236}">
                    <a16:creationId xmlns:a16="http://schemas.microsoft.com/office/drawing/2014/main" id="{49C25F6B-6D44-43A4-A9CF-2A5D4D304E29}"/>
                  </a:ext>
                </a:extLst>
              </p:cNvPr>
              <p:cNvSpPr/>
              <p:nvPr/>
            </p:nvSpPr>
            <p:spPr>
              <a:xfrm>
                <a:off x="1932117" y="3393744"/>
                <a:ext cx="6588573" cy="407897"/>
              </a:xfrm>
              <a:prstGeom prst="rightArrow">
                <a:avLst>
                  <a:gd name="adj1" fmla="val 10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dirty="0"/>
              </a:p>
            </p:txBody>
          </p:sp>
          <p:sp>
            <p:nvSpPr>
              <p:cNvPr id="96" name="TextBox 95">
                <a:extLst>
                  <a:ext uri="{FF2B5EF4-FFF2-40B4-BE49-F238E27FC236}">
                    <a16:creationId xmlns:a16="http://schemas.microsoft.com/office/drawing/2014/main" id="{6319191B-3A3D-4EAC-94F1-68A1CD3E42F5}"/>
                  </a:ext>
                </a:extLst>
              </p:cNvPr>
              <p:cNvSpPr txBox="1"/>
              <p:nvPr/>
            </p:nvSpPr>
            <p:spPr>
              <a:xfrm>
                <a:off x="2258424" y="3443694"/>
                <a:ext cx="2064082" cy="333106"/>
              </a:xfrm>
              <a:prstGeom prst="rect">
                <a:avLst/>
              </a:prstGeom>
              <a:noFill/>
            </p:spPr>
            <p:txBody>
              <a:bodyPr wrap="square" lIns="0" tIns="0" rIns="0" bIns="0" rtlCol="0">
                <a:spAutoFit/>
              </a:bodyPr>
              <a:lstStyle/>
              <a:p>
                <a:pPr algn="ctr"/>
                <a:r>
                  <a:rPr lang="en-ZA" sz="2800" dirty="0"/>
                  <a:t>Working Storage</a:t>
                </a:r>
              </a:p>
            </p:txBody>
          </p:sp>
        </p:grpSp>
        <p:sp>
          <p:nvSpPr>
            <p:cNvPr id="125" name="Oval 124" title="Circle Background">
              <a:extLst>
                <a:ext uri="{FF2B5EF4-FFF2-40B4-BE49-F238E27FC236}">
                  <a16:creationId xmlns:a16="http://schemas.microsoft.com/office/drawing/2014/main" id="{8C1FECA6-7433-4B91-956D-499A050AF6E5}"/>
                </a:ext>
              </a:extLst>
            </p:cNvPr>
            <p:cNvSpPr/>
            <p:nvPr/>
          </p:nvSpPr>
          <p:spPr>
            <a:xfrm>
              <a:off x="1621290" y="3302151"/>
              <a:ext cx="620238" cy="620238"/>
            </a:xfrm>
            <a:prstGeom prst="ellips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2400" dirty="0"/>
            </a:p>
          </p:txBody>
        </p:sp>
        <p:grpSp>
          <p:nvGrpSpPr>
            <p:cNvPr id="24" name="Group 23">
              <a:extLst>
                <a:ext uri="{FF2B5EF4-FFF2-40B4-BE49-F238E27FC236}">
                  <a16:creationId xmlns:a16="http://schemas.microsoft.com/office/drawing/2014/main" id="{C38D41F6-1376-4E96-8891-8865BE46D3D4}"/>
                </a:ext>
              </a:extLst>
            </p:cNvPr>
            <p:cNvGrpSpPr/>
            <p:nvPr/>
          </p:nvGrpSpPr>
          <p:grpSpPr>
            <a:xfrm>
              <a:off x="1681509" y="3365402"/>
              <a:ext cx="490884" cy="490884"/>
              <a:chOff x="1670532" y="3355795"/>
              <a:chExt cx="490884" cy="490884"/>
            </a:xfrm>
          </p:grpSpPr>
          <p:sp>
            <p:nvSpPr>
              <p:cNvPr id="19" name="Freeform: Shape 18">
                <a:extLst>
                  <a:ext uri="{FF2B5EF4-FFF2-40B4-BE49-F238E27FC236}">
                    <a16:creationId xmlns:a16="http://schemas.microsoft.com/office/drawing/2014/main" id="{214F35DA-6117-48EE-81FC-71E3D3B27696}"/>
                  </a:ext>
                </a:extLst>
              </p:cNvPr>
              <p:cNvSpPr/>
              <p:nvPr/>
            </p:nvSpPr>
            <p:spPr>
              <a:xfrm>
                <a:off x="1670532" y="3355795"/>
                <a:ext cx="490884" cy="490884"/>
              </a:xfrm>
              <a:custGeom>
                <a:avLst/>
                <a:gdLst>
                  <a:gd name="connsiteX0" fmla="*/ 482703 w 490884"/>
                  <a:gd name="connsiteY0" fmla="*/ 204903 h 490884"/>
                  <a:gd name="connsiteX1" fmla="*/ 424976 w 490884"/>
                  <a:gd name="connsiteY1" fmla="*/ 147158 h 490884"/>
                  <a:gd name="connsiteX2" fmla="*/ 441870 w 490884"/>
                  <a:gd name="connsiteY2" fmla="*/ 106358 h 490884"/>
                  <a:gd name="connsiteX3" fmla="*/ 441870 w 490884"/>
                  <a:gd name="connsiteY3" fmla="*/ 94790 h 490884"/>
                  <a:gd name="connsiteX4" fmla="*/ 396119 w 490884"/>
                  <a:gd name="connsiteY4" fmla="*/ 49015 h 490884"/>
                  <a:gd name="connsiteX5" fmla="*/ 384551 w 490884"/>
                  <a:gd name="connsiteY5" fmla="*/ 49015 h 490884"/>
                  <a:gd name="connsiteX6" fmla="*/ 321619 w 490884"/>
                  <a:gd name="connsiteY6" fmla="*/ 61532 h 490884"/>
                  <a:gd name="connsiteX7" fmla="*/ 285981 w 490884"/>
                  <a:gd name="connsiteY7" fmla="*/ 8181 h 490884"/>
                  <a:gd name="connsiteX8" fmla="*/ 277800 w 490884"/>
                  <a:gd name="connsiteY8" fmla="*/ 0 h 490884"/>
                  <a:gd name="connsiteX9" fmla="*/ 213085 w 490884"/>
                  <a:gd name="connsiteY9" fmla="*/ 0 h 490884"/>
                  <a:gd name="connsiteX10" fmla="*/ 204903 w 490884"/>
                  <a:gd name="connsiteY10" fmla="*/ 8181 h 490884"/>
                  <a:gd name="connsiteX11" fmla="*/ 169265 w 490884"/>
                  <a:gd name="connsiteY11" fmla="*/ 61532 h 490884"/>
                  <a:gd name="connsiteX12" fmla="*/ 106358 w 490884"/>
                  <a:gd name="connsiteY12" fmla="*/ 49015 h 490884"/>
                  <a:gd name="connsiteX13" fmla="*/ 94790 w 490884"/>
                  <a:gd name="connsiteY13" fmla="*/ 49015 h 490884"/>
                  <a:gd name="connsiteX14" fmla="*/ 49015 w 490884"/>
                  <a:gd name="connsiteY14" fmla="*/ 94765 h 490884"/>
                  <a:gd name="connsiteX15" fmla="*/ 49015 w 490884"/>
                  <a:gd name="connsiteY15" fmla="*/ 106334 h 490884"/>
                  <a:gd name="connsiteX16" fmla="*/ 61532 w 490884"/>
                  <a:gd name="connsiteY16" fmla="*/ 169265 h 490884"/>
                  <a:gd name="connsiteX17" fmla="*/ 8181 w 490884"/>
                  <a:gd name="connsiteY17" fmla="*/ 204903 h 490884"/>
                  <a:gd name="connsiteX18" fmla="*/ 0 w 490884"/>
                  <a:gd name="connsiteY18" fmla="*/ 213085 h 490884"/>
                  <a:gd name="connsiteX19" fmla="*/ 0 w 490884"/>
                  <a:gd name="connsiteY19" fmla="*/ 277799 h 490884"/>
                  <a:gd name="connsiteX20" fmla="*/ 8181 w 490884"/>
                  <a:gd name="connsiteY20" fmla="*/ 285981 h 490884"/>
                  <a:gd name="connsiteX21" fmla="*/ 61532 w 490884"/>
                  <a:gd name="connsiteY21" fmla="*/ 321619 h 490884"/>
                  <a:gd name="connsiteX22" fmla="*/ 49015 w 490884"/>
                  <a:gd name="connsiteY22" fmla="*/ 384526 h 490884"/>
                  <a:gd name="connsiteX23" fmla="*/ 49015 w 490884"/>
                  <a:gd name="connsiteY23" fmla="*/ 396094 h 490884"/>
                  <a:gd name="connsiteX24" fmla="*/ 94765 w 490884"/>
                  <a:gd name="connsiteY24" fmla="*/ 441845 h 490884"/>
                  <a:gd name="connsiteX25" fmla="*/ 106334 w 490884"/>
                  <a:gd name="connsiteY25" fmla="*/ 441845 h 490884"/>
                  <a:gd name="connsiteX26" fmla="*/ 187985 w 490884"/>
                  <a:gd name="connsiteY26" fmla="*/ 441829 h 490884"/>
                  <a:gd name="connsiteX27" fmla="*/ 204903 w 490884"/>
                  <a:gd name="connsiteY27" fmla="*/ 482703 h 490884"/>
                  <a:gd name="connsiteX28" fmla="*/ 213085 w 490884"/>
                  <a:gd name="connsiteY28" fmla="*/ 490884 h 490884"/>
                  <a:gd name="connsiteX29" fmla="*/ 277800 w 490884"/>
                  <a:gd name="connsiteY29" fmla="*/ 490884 h 490884"/>
                  <a:gd name="connsiteX30" fmla="*/ 285981 w 490884"/>
                  <a:gd name="connsiteY30" fmla="*/ 482703 h 490884"/>
                  <a:gd name="connsiteX31" fmla="*/ 343726 w 490884"/>
                  <a:gd name="connsiteY31" fmla="*/ 424975 h 490884"/>
                  <a:gd name="connsiteX32" fmla="*/ 384526 w 490884"/>
                  <a:gd name="connsiteY32" fmla="*/ 441869 h 490884"/>
                  <a:gd name="connsiteX33" fmla="*/ 396095 w 490884"/>
                  <a:gd name="connsiteY33" fmla="*/ 441869 h 490884"/>
                  <a:gd name="connsiteX34" fmla="*/ 441845 w 490884"/>
                  <a:gd name="connsiteY34" fmla="*/ 396119 h 490884"/>
                  <a:gd name="connsiteX35" fmla="*/ 441845 w 490884"/>
                  <a:gd name="connsiteY35" fmla="*/ 384550 h 490884"/>
                  <a:gd name="connsiteX36" fmla="*/ 441830 w 490884"/>
                  <a:gd name="connsiteY36" fmla="*/ 302899 h 490884"/>
                  <a:gd name="connsiteX37" fmla="*/ 482703 w 490884"/>
                  <a:gd name="connsiteY37" fmla="*/ 285981 h 490884"/>
                  <a:gd name="connsiteX38" fmla="*/ 490884 w 490884"/>
                  <a:gd name="connsiteY38" fmla="*/ 277799 h 490884"/>
                  <a:gd name="connsiteX39" fmla="*/ 490884 w 490884"/>
                  <a:gd name="connsiteY39" fmla="*/ 213085 h 490884"/>
                  <a:gd name="connsiteX40" fmla="*/ 482703 w 490884"/>
                  <a:gd name="connsiteY40" fmla="*/ 204903 h 490884"/>
                  <a:gd name="connsiteX41" fmla="*/ 474522 w 490884"/>
                  <a:gd name="connsiteY41" fmla="*/ 270043 h 490884"/>
                  <a:gd name="connsiteX42" fmla="*/ 409056 w 490884"/>
                  <a:gd name="connsiteY42" fmla="*/ 351973 h 490884"/>
                  <a:gd name="connsiteX43" fmla="*/ 424820 w 490884"/>
                  <a:gd name="connsiteY43" fmla="*/ 390032 h 490884"/>
                  <a:gd name="connsiteX44" fmla="*/ 390032 w 490884"/>
                  <a:gd name="connsiteY44" fmla="*/ 424819 h 490884"/>
                  <a:gd name="connsiteX45" fmla="*/ 285808 w 490884"/>
                  <a:gd name="connsiteY45" fmla="*/ 436462 h 490884"/>
                  <a:gd name="connsiteX46" fmla="*/ 270044 w 490884"/>
                  <a:gd name="connsiteY46" fmla="*/ 474521 h 490884"/>
                  <a:gd name="connsiteX47" fmla="*/ 220841 w 490884"/>
                  <a:gd name="connsiteY47" fmla="*/ 474521 h 490884"/>
                  <a:gd name="connsiteX48" fmla="*/ 138911 w 490884"/>
                  <a:gd name="connsiteY48" fmla="*/ 409055 h 490884"/>
                  <a:gd name="connsiteX49" fmla="*/ 100852 w 490884"/>
                  <a:gd name="connsiteY49" fmla="*/ 424819 h 490884"/>
                  <a:gd name="connsiteX50" fmla="*/ 66065 w 490884"/>
                  <a:gd name="connsiteY50" fmla="*/ 390032 h 490884"/>
                  <a:gd name="connsiteX51" fmla="*/ 76643 w 490884"/>
                  <a:gd name="connsiteY51" fmla="*/ 315360 h 490884"/>
                  <a:gd name="connsiteX52" fmla="*/ 16363 w 490884"/>
                  <a:gd name="connsiteY52" fmla="*/ 270043 h 490884"/>
                  <a:gd name="connsiteX53" fmla="*/ 16363 w 490884"/>
                  <a:gd name="connsiteY53" fmla="*/ 220841 h 490884"/>
                  <a:gd name="connsiteX54" fmla="*/ 76643 w 490884"/>
                  <a:gd name="connsiteY54" fmla="*/ 175524 h 490884"/>
                  <a:gd name="connsiteX55" fmla="*/ 66065 w 490884"/>
                  <a:gd name="connsiteY55" fmla="*/ 100852 h 490884"/>
                  <a:gd name="connsiteX56" fmla="*/ 100852 w 490884"/>
                  <a:gd name="connsiteY56" fmla="*/ 66065 h 490884"/>
                  <a:gd name="connsiteX57" fmla="*/ 175524 w 490884"/>
                  <a:gd name="connsiteY57" fmla="*/ 76643 h 490884"/>
                  <a:gd name="connsiteX58" fmla="*/ 220841 w 490884"/>
                  <a:gd name="connsiteY58" fmla="*/ 16363 h 490884"/>
                  <a:gd name="connsiteX59" fmla="*/ 270044 w 490884"/>
                  <a:gd name="connsiteY59" fmla="*/ 16363 h 490884"/>
                  <a:gd name="connsiteX60" fmla="*/ 315361 w 490884"/>
                  <a:gd name="connsiteY60" fmla="*/ 76643 h 490884"/>
                  <a:gd name="connsiteX61" fmla="*/ 390032 w 490884"/>
                  <a:gd name="connsiteY61" fmla="*/ 66065 h 490884"/>
                  <a:gd name="connsiteX62" fmla="*/ 424820 w 490884"/>
                  <a:gd name="connsiteY62" fmla="*/ 100852 h 490884"/>
                  <a:gd name="connsiteX63" fmla="*/ 436462 w 490884"/>
                  <a:gd name="connsiteY63" fmla="*/ 205077 h 490884"/>
                  <a:gd name="connsiteX64" fmla="*/ 474522 w 490884"/>
                  <a:gd name="connsiteY64" fmla="*/ 220841 h 49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90884" h="490884">
                    <a:moveTo>
                      <a:pt x="482703" y="204903"/>
                    </a:moveTo>
                    <a:cubicBezTo>
                      <a:pt x="450816" y="204898"/>
                      <a:pt x="424971" y="179045"/>
                      <a:pt x="424976" y="147158"/>
                    </a:cubicBezTo>
                    <a:cubicBezTo>
                      <a:pt x="424978" y="131857"/>
                      <a:pt x="431055" y="117182"/>
                      <a:pt x="441870" y="106358"/>
                    </a:cubicBezTo>
                    <a:cubicBezTo>
                      <a:pt x="445064" y="103163"/>
                      <a:pt x="445064" y="97985"/>
                      <a:pt x="441870" y="94790"/>
                    </a:cubicBezTo>
                    <a:lnTo>
                      <a:pt x="396119" y="49015"/>
                    </a:lnTo>
                    <a:cubicBezTo>
                      <a:pt x="392924" y="45821"/>
                      <a:pt x="387746" y="45821"/>
                      <a:pt x="384551" y="49015"/>
                    </a:cubicBezTo>
                    <a:cubicBezTo>
                      <a:pt x="368158" y="65757"/>
                      <a:pt x="343172" y="70727"/>
                      <a:pt x="321619" y="61532"/>
                    </a:cubicBezTo>
                    <a:cubicBezTo>
                      <a:pt x="299883" y="52789"/>
                      <a:pt x="285735" y="31609"/>
                      <a:pt x="285981" y="8181"/>
                    </a:cubicBezTo>
                    <a:cubicBezTo>
                      <a:pt x="285981" y="3663"/>
                      <a:pt x="282318" y="0"/>
                      <a:pt x="277800" y="0"/>
                    </a:cubicBezTo>
                    <a:lnTo>
                      <a:pt x="213085" y="0"/>
                    </a:lnTo>
                    <a:cubicBezTo>
                      <a:pt x="208566" y="0"/>
                      <a:pt x="204903" y="3663"/>
                      <a:pt x="204903" y="8181"/>
                    </a:cubicBezTo>
                    <a:cubicBezTo>
                      <a:pt x="205150" y="31609"/>
                      <a:pt x="191001" y="52789"/>
                      <a:pt x="169265" y="61532"/>
                    </a:cubicBezTo>
                    <a:cubicBezTo>
                      <a:pt x="147719" y="70709"/>
                      <a:pt x="122751" y="65740"/>
                      <a:pt x="106358" y="49015"/>
                    </a:cubicBezTo>
                    <a:cubicBezTo>
                      <a:pt x="103163" y="45821"/>
                      <a:pt x="97985" y="45821"/>
                      <a:pt x="94790" y="49015"/>
                    </a:cubicBezTo>
                    <a:lnTo>
                      <a:pt x="49015" y="94765"/>
                    </a:lnTo>
                    <a:cubicBezTo>
                      <a:pt x="45821" y="97960"/>
                      <a:pt x="45821" y="103139"/>
                      <a:pt x="49015" y="106334"/>
                    </a:cubicBezTo>
                    <a:cubicBezTo>
                      <a:pt x="65753" y="122729"/>
                      <a:pt x="70723" y="147712"/>
                      <a:pt x="61532" y="169265"/>
                    </a:cubicBezTo>
                    <a:cubicBezTo>
                      <a:pt x="52789" y="191001"/>
                      <a:pt x="31609" y="205149"/>
                      <a:pt x="8181" y="204903"/>
                    </a:cubicBezTo>
                    <a:cubicBezTo>
                      <a:pt x="3663" y="204903"/>
                      <a:pt x="0" y="208566"/>
                      <a:pt x="0" y="213085"/>
                    </a:cubicBezTo>
                    <a:lnTo>
                      <a:pt x="0" y="277799"/>
                    </a:lnTo>
                    <a:cubicBezTo>
                      <a:pt x="0" y="282318"/>
                      <a:pt x="3663" y="285981"/>
                      <a:pt x="8181" y="285981"/>
                    </a:cubicBezTo>
                    <a:cubicBezTo>
                      <a:pt x="31609" y="285735"/>
                      <a:pt x="52789" y="299883"/>
                      <a:pt x="61532" y="321619"/>
                    </a:cubicBezTo>
                    <a:cubicBezTo>
                      <a:pt x="70711" y="343165"/>
                      <a:pt x="65743" y="368134"/>
                      <a:pt x="49015" y="384526"/>
                    </a:cubicBezTo>
                    <a:cubicBezTo>
                      <a:pt x="45821" y="387721"/>
                      <a:pt x="45821" y="392899"/>
                      <a:pt x="49015" y="396094"/>
                    </a:cubicBezTo>
                    <a:lnTo>
                      <a:pt x="94765" y="441845"/>
                    </a:lnTo>
                    <a:cubicBezTo>
                      <a:pt x="97960" y="445039"/>
                      <a:pt x="103139" y="445039"/>
                      <a:pt x="106334" y="441845"/>
                    </a:cubicBezTo>
                    <a:cubicBezTo>
                      <a:pt x="128877" y="419293"/>
                      <a:pt x="165433" y="419286"/>
                      <a:pt x="187985" y="441829"/>
                    </a:cubicBezTo>
                    <a:cubicBezTo>
                      <a:pt x="198827" y="452667"/>
                      <a:pt x="204914" y="467372"/>
                      <a:pt x="204903" y="482703"/>
                    </a:cubicBezTo>
                    <a:cubicBezTo>
                      <a:pt x="204903" y="487221"/>
                      <a:pt x="208566" y="490884"/>
                      <a:pt x="213085" y="490884"/>
                    </a:cubicBezTo>
                    <a:lnTo>
                      <a:pt x="277800" y="490884"/>
                    </a:lnTo>
                    <a:cubicBezTo>
                      <a:pt x="282318" y="490884"/>
                      <a:pt x="285981" y="487221"/>
                      <a:pt x="285981" y="482703"/>
                    </a:cubicBezTo>
                    <a:cubicBezTo>
                      <a:pt x="285986" y="450816"/>
                      <a:pt x="311839" y="424971"/>
                      <a:pt x="343726" y="424975"/>
                    </a:cubicBezTo>
                    <a:cubicBezTo>
                      <a:pt x="359028" y="424978"/>
                      <a:pt x="373702" y="431054"/>
                      <a:pt x="384526" y="441869"/>
                    </a:cubicBezTo>
                    <a:cubicBezTo>
                      <a:pt x="387721" y="445063"/>
                      <a:pt x="392900" y="445063"/>
                      <a:pt x="396095" y="441869"/>
                    </a:cubicBezTo>
                    <a:lnTo>
                      <a:pt x="441845" y="396119"/>
                    </a:lnTo>
                    <a:cubicBezTo>
                      <a:pt x="445039" y="392924"/>
                      <a:pt x="445039" y="387745"/>
                      <a:pt x="441845" y="384550"/>
                    </a:cubicBezTo>
                    <a:cubicBezTo>
                      <a:pt x="419293" y="362007"/>
                      <a:pt x="419286" y="325450"/>
                      <a:pt x="441830" y="302899"/>
                    </a:cubicBezTo>
                    <a:cubicBezTo>
                      <a:pt x="452667" y="292057"/>
                      <a:pt x="467373" y="285970"/>
                      <a:pt x="482703" y="285981"/>
                    </a:cubicBezTo>
                    <a:cubicBezTo>
                      <a:pt x="487222" y="285981"/>
                      <a:pt x="490884" y="282318"/>
                      <a:pt x="490884" y="277799"/>
                    </a:cubicBezTo>
                    <a:lnTo>
                      <a:pt x="490884" y="213085"/>
                    </a:lnTo>
                    <a:cubicBezTo>
                      <a:pt x="490884" y="208566"/>
                      <a:pt x="487222" y="204903"/>
                      <a:pt x="482703" y="204903"/>
                    </a:cubicBezTo>
                    <a:close/>
                    <a:moveTo>
                      <a:pt x="474522" y="270043"/>
                    </a:moveTo>
                    <a:cubicBezTo>
                      <a:pt x="433819" y="274590"/>
                      <a:pt x="404509" y="311271"/>
                      <a:pt x="409056" y="351973"/>
                    </a:cubicBezTo>
                    <a:cubicBezTo>
                      <a:pt x="410610" y="365893"/>
                      <a:pt x="416076" y="379089"/>
                      <a:pt x="424820" y="390032"/>
                    </a:cubicBezTo>
                    <a:lnTo>
                      <a:pt x="390032" y="424819"/>
                    </a:lnTo>
                    <a:cubicBezTo>
                      <a:pt x="358036" y="399254"/>
                      <a:pt x="311374" y="404466"/>
                      <a:pt x="285808" y="436462"/>
                    </a:cubicBezTo>
                    <a:cubicBezTo>
                      <a:pt x="277064" y="447406"/>
                      <a:pt x="271598" y="460601"/>
                      <a:pt x="270044" y="474521"/>
                    </a:cubicBezTo>
                    <a:lnTo>
                      <a:pt x="220841" y="474521"/>
                    </a:lnTo>
                    <a:cubicBezTo>
                      <a:pt x="216294" y="433819"/>
                      <a:pt x="179613" y="404509"/>
                      <a:pt x="138911" y="409055"/>
                    </a:cubicBezTo>
                    <a:cubicBezTo>
                      <a:pt x="124991" y="410610"/>
                      <a:pt x="111795" y="416076"/>
                      <a:pt x="100852" y="424819"/>
                    </a:cubicBezTo>
                    <a:lnTo>
                      <a:pt x="66065" y="390032"/>
                    </a:lnTo>
                    <a:cubicBezTo>
                      <a:pt x="83211" y="369049"/>
                      <a:pt x="87287" y="340280"/>
                      <a:pt x="76643" y="315360"/>
                    </a:cubicBezTo>
                    <a:cubicBezTo>
                      <a:pt x="66556" y="290208"/>
                      <a:pt x="43327" y="272746"/>
                      <a:pt x="16363" y="270043"/>
                    </a:cubicBezTo>
                    <a:lnTo>
                      <a:pt x="16363" y="220841"/>
                    </a:lnTo>
                    <a:cubicBezTo>
                      <a:pt x="43327" y="218138"/>
                      <a:pt x="66556" y="200676"/>
                      <a:pt x="76643" y="175524"/>
                    </a:cubicBezTo>
                    <a:cubicBezTo>
                      <a:pt x="87287" y="150604"/>
                      <a:pt x="83211" y="121835"/>
                      <a:pt x="66065" y="100852"/>
                    </a:cubicBezTo>
                    <a:lnTo>
                      <a:pt x="100852" y="66065"/>
                    </a:lnTo>
                    <a:cubicBezTo>
                      <a:pt x="121835" y="83211"/>
                      <a:pt x="150604" y="87287"/>
                      <a:pt x="175524" y="76643"/>
                    </a:cubicBezTo>
                    <a:cubicBezTo>
                      <a:pt x="200676" y="66556"/>
                      <a:pt x="218138" y="43327"/>
                      <a:pt x="220841" y="16363"/>
                    </a:cubicBezTo>
                    <a:lnTo>
                      <a:pt x="270044" y="16363"/>
                    </a:lnTo>
                    <a:cubicBezTo>
                      <a:pt x="272746" y="43327"/>
                      <a:pt x="290208" y="66556"/>
                      <a:pt x="315361" y="76643"/>
                    </a:cubicBezTo>
                    <a:cubicBezTo>
                      <a:pt x="340280" y="87287"/>
                      <a:pt x="369049" y="83211"/>
                      <a:pt x="390032" y="66065"/>
                    </a:cubicBezTo>
                    <a:lnTo>
                      <a:pt x="424820" y="100852"/>
                    </a:lnTo>
                    <a:cubicBezTo>
                      <a:pt x="399254" y="132848"/>
                      <a:pt x="404467" y="179511"/>
                      <a:pt x="436462" y="205077"/>
                    </a:cubicBezTo>
                    <a:cubicBezTo>
                      <a:pt x="447406" y="213820"/>
                      <a:pt x="460601" y="219285"/>
                      <a:pt x="474522" y="220841"/>
                    </a:cubicBezTo>
                    <a:close/>
                  </a:path>
                </a:pathLst>
              </a:custGeom>
              <a:solidFill>
                <a:schemeClr val="bg1"/>
              </a:solidFill>
              <a:ln w="8037" cap="flat">
                <a:noFill/>
                <a:prstDash val="solid"/>
                <a:miter/>
              </a:ln>
            </p:spPr>
            <p:txBody>
              <a:bodyPr rtlCol="0" anchor="ctr"/>
              <a:lstStyle/>
              <a:p>
                <a:endParaRPr lang="en-AU" sz="2400"/>
              </a:p>
            </p:txBody>
          </p:sp>
          <p:sp>
            <p:nvSpPr>
              <p:cNvPr id="20" name="Freeform: Shape 19">
                <a:extLst>
                  <a:ext uri="{FF2B5EF4-FFF2-40B4-BE49-F238E27FC236}">
                    <a16:creationId xmlns:a16="http://schemas.microsoft.com/office/drawing/2014/main" id="{D95246BD-46A7-4D5A-835E-26F4FF451900}"/>
                  </a:ext>
                </a:extLst>
              </p:cNvPr>
              <p:cNvSpPr/>
              <p:nvPr/>
            </p:nvSpPr>
            <p:spPr>
              <a:xfrm>
                <a:off x="1752346" y="3437609"/>
                <a:ext cx="327256" cy="327256"/>
              </a:xfrm>
              <a:custGeom>
                <a:avLst/>
                <a:gdLst>
                  <a:gd name="connsiteX0" fmla="*/ 163628 w 327256"/>
                  <a:gd name="connsiteY0" fmla="*/ 0 h 327256"/>
                  <a:gd name="connsiteX1" fmla="*/ 0 w 327256"/>
                  <a:gd name="connsiteY1" fmla="*/ 163628 h 327256"/>
                  <a:gd name="connsiteX2" fmla="*/ 163628 w 327256"/>
                  <a:gd name="connsiteY2" fmla="*/ 327256 h 327256"/>
                  <a:gd name="connsiteX3" fmla="*/ 327256 w 327256"/>
                  <a:gd name="connsiteY3" fmla="*/ 163628 h 327256"/>
                  <a:gd name="connsiteX4" fmla="*/ 163628 w 327256"/>
                  <a:gd name="connsiteY4" fmla="*/ 0 h 327256"/>
                  <a:gd name="connsiteX5" fmla="*/ 163628 w 327256"/>
                  <a:gd name="connsiteY5" fmla="*/ 310893 h 327256"/>
                  <a:gd name="connsiteX6" fmla="*/ 16363 w 327256"/>
                  <a:gd name="connsiteY6" fmla="*/ 163628 h 327256"/>
                  <a:gd name="connsiteX7" fmla="*/ 163628 w 327256"/>
                  <a:gd name="connsiteY7" fmla="*/ 16363 h 327256"/>
                  <a:gd name="connsiteX8" fmla="*/ 310893 w 327256"/>
                  <a:gd name="connsiteY8" fmla="*/ 163628 h 327256"/>
                  <a:gd name="connsiteX9" fmla="*/ 163628 w 327256"/>
                  <a:gd name="connsiteY9" fmla="*/ 310893 h 327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7256" h="327256">
                    <a:moveTo>
                      <a:pt x="163628" y="0"/>
                    </a:moveTo>
                    <a:cubicBezTo>
                      <a:pt x="73259" y="0"/>
                      <a:pt x="0" y="73259"/>
                      <a:pt x="0" y="163628"/>
                    </a:cubicBezTo>
                    <a:cubicBezTo>
                      <a:pt x="0" y="253997"/>
                      <a:pt x="73259" y="327256"/>
                      <a:pt x="163628" y="327256"/>
                    </a:cubicBezTo>
                    <a:cubicBezTo>
                      <a:pt x="253997" y="327256"/>
                      <a:pt x="327256" y="253997"/>
                      <a:pt x="327256" y="163628"/>
                    </a:cubicBezTo>
                    <a:cubicBezTo>
                      <a:pt x="327152" y="73302"/>
                      <a:pt x="253954" y="104"/>
                      <a:pt x="163628" y="0"/>
                    </a:cubicBezTo>
                    <a:close/>
                    <a:moveTo>
                      <a:pt x="163628" y="310893"/>
                    </a:moveTo>
                    <a:cubicBezTo>
                      <a:pt x="82296" y="310893"/>
                      <a:pt x="16363" y="244960"/>
                      <a:pt x="16363" y="163628"/>
                    </a:cubicBezTo>
                    <a:cubicBezTo>
                      <a:pt x="16363" y="82296"/>
                      <a:pt x="82296" y="16363"/>
                      <a:pt x="163628" y="16363"/>
                    </a:cubicBezTo>
                    <a:cubicBezTo>
                      <a:pt x="244960" y="16363"/>
                      <a:pt x="310893" y="82296"/>
                      <a:pt x="310893" y="163628"/>
                    </a:cubicBezTo>
                    <a:cubicBezTo>
                      <a:pt x="310799" y="244921"/>
                      <a:pt x="244921" y="310798"/>
                      <a:pt x="163628" y="310893"/>
                    </a:cubicBezTo>
                    <a:close/>
                  </a:path>
                </a:pathLst>
              </a:custGeom>
              <a:solidFill>
                <a:schemeClr val="bg1"/>
              </a:solidFill>
              <a:ln w="8037" cap="flat">
                <a:noFill/>
                <a:prstDash val="solid"/>
                <a:miter/>
              </a:ln>
            </p:spPr>
            <p:txBody>
              <a:bodyPr rtlCol="0" anchor="ctr"/>
              <a:lstStyle/>
              <a:p>
                <a:endParaRPr lang="en-AU" sz="2400"/>
              </a:p>
            </p:txBody>
          </p:sp>
          <p:sp>
            <p:nvSpPr>
              <p:cNvPr id="21" name="Freeform: Shape 20">
                <a:extLst>
                  <a:ext uri="{FF2B5EF4-FFF2-40B4-BE49-F238E27FC236}">
                    <a16:creationId xmlns:a16="http://schemas.microsoft.com/office/drawing/2014/main" id="{88932C30-8EE1-42FF-8782-9FED599A6BCD}"/>
                  </a:ext>
                </a:extLst>
              </p:cNvPr>
              <p:cNvSpPr/>
              <p:nvPr/>
            </p:nvSpPr>
            <p:spPr>
              <a:xfrm>
                <a:off x="1809515" y="3601256"/>
                <a:ext cx="229079" cy="114540"/>
              </a:xfrm>
              <a:custGeom>
                <a:avLst/>
                <a:gdLst>
                  <a:gd name="connsiteX0" fmla="*/ 180263 w 229079"/>
                  <a:gd name="connsiteY0" fmla="*/ 22832 h 114539"/>
                  <a:gd name="connsiteX1" fmla="*/ 168637 w 229079"/>
                  <a:gd name="connsiteY1" fmla="*/ 69294 h 114539"/>
                  <a:gd name="connsiteX2" fmla="*/ 137777 w 229079"/>
                  <a:gd name="connsiteY2" fmla="*/ 73131 h 114539"/>
                  <a:gd name="connsiteX3" fmla="*/ 114338 w 229079"/>
                  <a:gd name="connsiteY3" fmla="*/ 37951 h 114539"/>
                  <a:gd name="connsiteX4" fmla="*/ 87267 w 229079"/>
                  <a:gd name="connsiteY4" fmla="*/ 16503 h 114539"/>
                  <a:gd name="connsiteX5" fmla="*/ 65928 w 229079"/>
                  <a:gd name="connsiteY5" fmla="*/ 37133 h 114539"/>
                  <a:gd name="connsiteX6" fmla="*/ 44157 w 229079"/>
                  <a:gd name="connsiteY6" fmla="*/ 58887 h 114539"/>
                  <a:gd name="connsiteX7" fmla="*/ 9787 w 229079"/>
                  <a:gd name="connsiteY7" fmla="*/ 54033 h 114539"/>
                  <a:gd name="connsiteX8" fmla="*/ 4934 w 229079"/>
                  <a:gd name="connsiteY8" fmla="*/ 88403 h 114539"/>
                  <a:gd name="connsiteX9" fmla="*/ 39303 w 229079"/>
                  <a:gd name="connsiteY9" fmla="*/ 93257 h 114539"/>
                  <a:gd name="connsiteX10" fmla="*/ 48804 w 229079"/>
                  <a:gd name="connsiteY10" fmla="*/ 77377 h 114539"/>
                  <a:gd name="connsiteX11" fmla="*/ 70583 w 229079"/>
                  <a:gd name="connsiteY11" fmla="*/ 55614 h 114539"/>
                  <a:gd name="connsiteX12" fmla="*/ 104600 w 229079"/>
                  <a:gd name="connsiteY12" fmla="*/ 60648 h 114539"/>
                  <a:gd name="connsiteX13" fmla="*/ 107858 w 229079"/>
                  <a:gd name="connsiteY13" fmla="*/ 57742 h 114539"/>
                  <a:gd name="connsiteX14" fmla="*/ 131298 w 229079"/>
                  <a:gd name="connsiteY14" fmla="*/ 92922 h 114539"/>
                  <a:gd name="connsiteX15" fmla="*/ 158313 w 229079"/>
                  <a:gd name="connsiteY15" fmla="*/ 114419 h 114539"/>
                  <a:gd name="connsiteX16" fmla="*/ 179920 w 229079"/>
                  <a:gd name="connsiteY16" fmla="*/ 91694 h 114539"/>
                  <a:gd name="connsiteX17" fmla="*/ 191537 w 229079"/>
                  <a:gd name="connsiteY17" fmla="*/ 45232 h 114539"/>
                  <a:gd name="connsiteX18" fmla="*/ 225434 w 229079"/>
                  <a:gd name="connsiteY18" fmla="*/ 37759 h 114539"/>
                  <a:gd name="connsiteX19" fmla="*/ 217961 w 229079"/>
                  <a:gd name="connsiteY19" fmla="*/ 3862 h 114539"/>
                  <a:gd name="connsiteX20" fmla="*/ 184064 w 229079"/>
                  <a:gd name="connsiteY20" fmla="*/ 11335 h 114539"/>
                  <a:gd name="connsiteX21" fmla="*/ 180263 w 229079"/>
                  <a:gd name="connsiteY21" fmla="*/ 22856 h 114539"/>
                  <a:gd name="connsiteX22" fmla="*/ 24645 w 229079"/>
                  <a:gd name="connsiteY22" fmla="*/ 81795 h 114539"/>
                  <a:gd name="connsiteX23" fmla="*/ 16463 w 229079"/>
                  <a:gd name="connsiteY23" fmla="*/ 73613 h 114539"/>
                  <a:gd name="connsiteX24" fmla="*/ 24645 w 229079"/>
                  <a:gd name="connsiteY24" fmla="*/ 65432 h 114539"/>
                  <a:gd name="connsiteX25" fmla="*/ 32826 w 229079"/>
                  <a:gd name="connsiteY25" fmla="*/ 73613 h 114539"/>
                  <a:gd name="connsiteX26" fmla="*/ 24645 w 229079"/>
                  <a:gd name="connsiteY26" fmla="*/ 81795 h 114539"/>
                  <a:gd name="connsiteX27" fmla="*/ 90096 w 229079"/>
                  <a:gd name="connsiteY27" fmla="*/ 49069 h 114539"/>
                  <a:gd name="connsiteX28" fmla="*/ 81915 w 229079"/>
                  <a:gd name="connsiteY28" fmla="*/ 40888 h 114539"/>
                  <a:gd name="connsiteX29" fmla="*/ 90096 w 229079"/>
                  <a:gd name="connsiteY29" fmla="*/ 32706 h 114539"/>
                  <a:gd name="connsiteX30" fmla="*/ 98277 w 229079"/>
                  <a:gd name="connsiteY30" fmla="*/ 40888 h 114539"/>
                  <a:gd name="connsiteX31" fmla="*/ 90096 w 229079"/>
                  <a:gd name="connsiteY31" fmla="*/ 49069 h 114539"/>
                  <a:gd name="connsiteX32" fmla="*/ 155547 w 229079"/>
                  <a:gd name="connsiteY32" fmla="*/ 98158 h 114539"/>
                  <a:gd name="connsiteX33" fmla="*/ 147366 w 229079"/>
                  <a:gd name="connsiteY33" fmla="*/ 89976 h 114539"/>
                  <a:gd name="connsiteX34" fmla="*/ 155547 w 229079"/>
                  <a:gd name="connsiteY34" fmla="*/ 81795 h 114539"/>
                  <a:gd name="connsiteX35" fmla="*/ 163729 w 229079"/>
                  <a:gd name="connsiteY35" fmla="*/ 89976 h 114539"/>
                  <a:gd name="connsiteX36" fmla="*/ 155547 w 229079"/>
                  <a:gd name="connsiteY36" fmla="*/ 98158 h 114539"/>
                  <a:gd name="connsiteX37" fmla="*/ 212817 w 229079"/>
                  <a:gd name="connsiteY37" fmla="*/ 24525 h 114539"/>
                  <a:gd name="connsiteX38" fmla="*/ 204636 w 229079"/>
                  <a:gd name="connsiteY38" fmla="*/ 32706 h 114539"/>
                  <a:gd name="connsiteX39" fmla="*/ 196454 w 229079"/>
                  <a:gd name="connsiteY39" fmla="*/ 24525 h 114539"/>
                  <a:gd name="connsiteX40" fmla="*/ 204636 w 229079"/>
                  <a:gd name="connsiteY40" fmla="*/ 16344 h 114539"/>
                  <a:gd name="connsiteX41" fmla="*/ 212817 w 229079"/>
                  <a:gd name="connsiteY41" fmla="*/ 24525 h 114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29079" h="114539">
                    <a:moveTo>
                      <a:pt x="180263" y="22832"/>
                    </a:moveTo>
                    <a:lnTo>
                      <a:pt x="168637" y="69294"/>
                    </a:lnTo>
                    <a:cubicBezTo>
                      <a:pt x="158776" y="62944"/>
                      <a:pt x="145784" y="64559"/>
                      <a:pt x="137777" y="73131"/>
                    </a:cubicBezTo>
                    <a:lnTo>
                      <a:pt x="114338" y="37951"/>
                    </a:lnTo>
                    <a:cubicBezTo>
                      <a:pt x="112785" y="24553"/>
                      <a:pt x="100665" y="14950"/>
                      <a:pt x="87267" y="16503"/>
                    </a:cubicBezTo>
                    <a:cubicBezTo>
                      <a:pt x="76312" y="17773"/>
                      <a:pt x="67567" y="26227"/>
                      <a:pt x="65928" y="37133"/>
                    </a:cubicBezTo>
                    <a:lnTo>
                      <a:pt x="44157" y="58887"/>
                    </a:lnTo>
                    <a:cubicBezTo>
                      <a:pt x="36007" y="48056"/>
                      <a:pt x="20619" y="45883"/>
                      <a:pt x="9787" y="54033"/>
                    </a:cubicBezTo>
                    <a:cubicBezTo>
                      <a:pt x="-1043" y="62184"/>
                      <a:pt x="-3217" y="77572"/>
                      <a:pt x="4934" y="88403"/>
                    </a:cubicBezTo>
                    <a:cubicBezTo>
                      <a:pt x="13084" y="99234"/>
                      <a:pt x="28472" y="101407"/>
                      <a:pt x="39303" y="93257"/>
                    </a:cubicBezTo>
                    <a:cubicBezTo>
                      <a:pt x="44421" y="89406"/>
                      <a:pt x="47831" y="83707"/>
                      <a:pt x="48804" y="77377"/>
                    </a:cubicBezTo>
                    <a:lnTo>
                      <a:pt x="70583" y="55614"/>
                    </a:lnTo>
                    <a:cubicBezTo>
                      <a:pt x="78586" y="66397"/>
                      <a:pt x="93816" y="68651"/>
                      <a:pt x="104600" y="60648"/>
                    </a:cubicBezTo>
                    <a:cubicBezTo>
                      <a:pt x="105771" y="59779"/>
                      <a:pt x="106861" y="58806"/>
                      <a:pt x="107858" y="57742"/>
                    </a:cubicBezTo>
                    <a:lnTo>
                      <a:pt x="131298" y="92922"/>
                    </a:lnTo>
                    <a:cubicBezTo>
                      <a:pt x="132822" y="106319"/>
                      <a:pt x="144917" y="115943"/>
                      <a:pt x="158313" y="114419"/>
                    </a:cubicBezTo>
                    <a:cubicBezTo>
                      <a:pt x="170072" y="113082"/>
                      <a:pt x="179177" y="103505"/>
                      <a:pt x="179920" y="91694"/>
                    </a:cubicBezTo>
                    <a:lnTo>
                      <a:pt x="191537" y="45232"/>
                    </a:lnTo>
                    <a:cubicBezTo>
                      <a:pt x="202961" y="52529"/>
                      <a:pt x="218137" y="49183"/>
                      <a:pt x="225434" y="37759"/>
                    </a:cubicBezTo>
                    <a:cubicBezTo>
                      <a:pt x="232731" y="26336"/>
                      <a:pt x="229385" y="11159"/>
                      <a:pt x="217961" y="3862"/>
                    </a:cubicBezTo>
                    <a:cubicBezTo>
                      <a:pt x="206537" y="-3434"/>
                      <a:pt x="191361" y="-89"/>
                      <a:pt x="184064" y="11335"/>
                    </a:cubicBezTo>
                    <a:cubicBezTo>
                      <a:pt x="181853" y="14797"/>
                      <a:pt x="180546" y="18758"/>
                      <a:pt x="180263" y="22856"/>
                    </a:cubicBezTo>
                    <a:close/>
                    <a:moveTo>
                      <a:pt x="24645" y="81795"/>
                    </a:moveTo>
                    <a:cubicBezTo>
                      <a:pt x="20126" y="81795"/>
                      <a:pt x="16463" y="78132"/>
                      <a:pt x="16463" y="73613"/>
                    </a:cubicBezTo>
                    <a:cubicBezTo>
                      <a:pt x="16463" y="69095"/>
                      <a:pt x="20126" y="65432"/>
                      <a:pt x="24645" y="65432"/>
                    </a:cubicBezTo>
                    <a:cubicBezTo>
                      <a:pt x="29163" y="65432"/>
                      <a:pt x="32826" y="69095"/>
                      <a:pt x="32826" y="73613"/>
                    </a:cubicBezTo>
                    <a:cubicBezTo>
                      <a:pt x="32826" y="78132"/>
                      <a:pt x="29163" y="81795"/>
                      <a:pt x="24645" y="81795"/>
                    </a:cubicBezTo>
                    <a:close/>
                    <a:moveTo>
                      <a:pt x="90096" y="49069"/>
                    </a:moveTo>
                    <a:cubicBezTo>
                      <a:pt x="85577" y="49069"/>
                      <a:pt x="81915" y="45406"/>
                      <a:pt x="81915" y="40888"/>
                    </a:cubicBezTo>
                    <a:cubicBezTo>
                      <a:pt x="81915" y="36369"/>
                      <a:pt x="85577" y="32706"/>
                      <a:pt x="90096" y="32706"/>
                    </a:cubicBezTo>
                    <a:cubicBezTo>
                      <a:pt x="94615" y="32706"/>
                      <a:pt x="98277" y="36369"/>
                      <a:pt x="98277" y="40888"/>
                    </a:cubicBezTo>
                    <a:cubicBezTo>
                      <a:pt x="98277" y="45406"/>
                      <a:pt x="94615" y="49069"/>
                      <a:pt x="90096" y="49069"/>
                    </a:cubicBezTo>
                    <a:close/>
                    <a:moveTo>
                      <a:pt x="155547" y="98158"/>
                    </a:moveTo>
                    <a:cubicBezTo>
                      <a:pt x="151029" y="98158"/>
                      <a:pt x="147366" y="94495"/>
                      <a:pt x="147366" y="89976"/>
                    </a:cubicBezTo>
                    <a:cubicBezTo>
                      <a:pt x="147366" y="85458"/>
                      <a:pt x="151029" y="81795"/>
                      <a:pt x="155547" y="81795"/>
                    </a:cubicBezTo>
                    <a:cubicBezTo>
                      <a:pt x="160066" y="81795"/>
                      <a:pt x="163729" y="85458"/>
                      <a:pt x="163729" y="89976"/>
                    </a:cubicBezTo>
                    <a:cubicBezTo>
                      <a:pt x="163729" y="94495"/>
                      <a:pt x="160066" y="98158"/>
                      <a:pt x="155547" y="98158"/>
                    </a:cubicBezTo>
                    <a:close/>
                    <a:moveTo>
                      <a:pt x="212817" y="24525"/>
                    </a:moveTo>
                    <a:cubicBezTo>
                      <a:pt x="212817" y="29044"/>
                      <a:pt x="209154" y="32706"/>
                      <a:pt x="204636" y="32706"/>
                    </a:cubicBezTo>
                    <a:cubicBezTo>
                      <a:pt x="200117" y="32706"/>
                      <a:pt x="196454" y="29044"/>
                      <a:pt x="196454" y="24525"/>
                    </a:cubicBezTo>
                    <a:cubicBezTo>
                      <a:pt x="196454" y="20006"/>
                      <a:pt x="200117" y="16344"/>
                      <a:pt x="204636" y="16344"/>
                    </a:cubicBezTo>
                    <a:cubicBezTo>
                      <a:pt x="209154" y="16344"/>
                      <a:pt x="212817" y="20006"/>
                      <a:pt x="212817" y="24525"/>
                    </a:cubicBezTo>
                    <a:close/>
                  </a:path>
                </a:pathLst>
              </a:custGeom>
              <a:solidFill>
                <a:schemeClr val="bg1"/>
              </a:solidFill>
              <a:ln w="8037" cap="flat">
                <a:noFill/>
                <a:prstDash val="solid"/>
                <a:miter/>
              </a:ln>
            </p:spPr>
            <p:txBody>
              <a:bodyPr rtlCol="0" anchor="ctr"/>
              <a:lstStyle/>
              <a:p>
                <a:endParaRPr lang="en-AU" sz="2400"/>
              </a:p>
            </p:txBody>
          </p:sp>
          <p:sp>
            <p:nvSpPr>
              <p:cNvPr id="22" name="Freeform: Shape 21">
                <a:extLst>
                  <a:ext uri="{FF2B5EF4-FFF2-40B4-BE49-F238E27FC236}">
                    <a16:creationId xmlns:a16="http://schemas.microsoft.com/office/drawing/2014/main" id="{90616A7B-85A8-448F-A4EB-A2026A5B44FA}"/>
                  </a:ext>
                </a:extLst>
              </p:cNvPr>
              <p:cNvSpPr/>
              <p:nvPr/>
            </p:nvSpPr>
            <p:spPr>
              <a:xfrm>
                <a:off x="1784971" y="3503067"/>
                <a:ext cx="229079" cy="114540"/>
              </a:xfrm>
              <a:custGeom>
                <a:avLst/>
                <a:gdLst>
                  <a:gd name="connsiteX0" fmla="*/ 48804 w 229079"/>
                  <a:gd name="connsiteY0" fmla="*/ 93760 h 114539"/>
                  <a:gd name="connsiteX1" fmla="*/ 70583 w 229079"/>
                  <a:gd name="connsiteY1" fmla="*/ 71990 h 114539"/>
                  <a:gd name="connsiteX2" fmla="*/ 104574 w 229079"/>
                  <a:gd name="connsiteY2" fmla="*/ 77040 h 114539"/>
                  <a:gd name="connsiteX3" fmla="*/ 111539 w 229079"/>
                  <a:gd name="connsiteY3" fmla="*/ 68963 h 114539"/>
                  <a:gd name="connsiteX4" fmla="*/ 131641 w 229079"/>
                  <a:gd name="connsiteY4" fmla="*/ 79009 h 114539"/>
                  <a:gd name="connsiteX5" fmla="*/ 160730 w 229079"/>
                  <a:gd name="connsiteY5" fmla="*/ 97692 h 114539"/>
                  <a:gd name="connsiteX6" fmla="*/ 179911 w 229079"/>
                  <a:gd name="connsiteY6" fmla="*/ 75540 h 114539"/>
                  <a:gd name="connsiteX7" fmla="*/ 190302 w 229079"/>
                  <a:gd name="connsiteY7" fmla="*/ 44369 h 114539"/>
                  <a:gd name="connsiteX8" fmla="*/ 224598 w 229079"/>
                  <a:gd name="connsiteY8" fmla="*/ 39019 h 114539"/>
                  <a:gd name="connsiteX9" fmla="*/ 219247 w 229079"/>
                  <a:gd name="connsiteY9" fmla="*/ 4722 h 114539"/>
                  <a:gd name="connsiteX10" fmla="*/ 184951 w 229079"/>
                  <a:gd name="connsiteY10" fmla="*/ 10074 h 114539"/>
                  <a:gd name="connsiteX11" fmla="*/ 180304 w 229079"/>
                  <a:gd name="connsiteY11" fmla="*/ 22639 h 114539"/>
                  <a:gd name="connsiteX12" fmla="*/ 169914 w 229079"/>
                  <a:gd name="connsiteY12" fmla="*/ 53811 h 114539"/>
                  <a:gd name="connsiteX13" fmla="*/ 135988 w 229079"/>
                  <a:gd name="connsiteY13" fmla="*/ 58977 h 114539"/>
                  <a:gd name="connsiteX14" fmla="*/ 134120 w 229079"/>
                  <a:gd name="connsiteY14" fmla="*/ 61943 h 114539"/>
                  <a:gd name="connsiteX15" fmla="*/ 114018 w 229079"/>
                  <a:gd name="connsiteY15" fmla="*/ 51896 h 114539"/>
                  <a:gd name="connsiteX16" fmla="*/ 84833 w 229079"/>
                  <a:gd name="connsiteY16" fmla="*/ 33322 h 114539"/>
                  <a:gd name="connsiteX17" fmla="*/ 65953 w 229079"/>
                  <a:gd name="connsiteY17" fmla="*/ 53532 h 114539"/>
                  <a:gd name="connsiteX18" fmla="*/ 44157 w 229079"/>
                  <a:gd name="connsiteY18" fmla="*/ 75262 h 114539"/>
                  <a:gd name="connsiteX19" fmla="*/ 9787 w 229079"/>
                  <a:gd name="connsiteY19" fmla="*/ 70408 h 114539"/>
                  <a:gd name="connsiteX20" fmla="*/ 4934 w 229079"/>
                  <a:gd name="connsiteY20" fmla="*/ 104778 h 114539"/>
                  <a:gd name="connsiteX21" fmla="*/ 39303 w 229079"/>
                  <a:gd name="connsiteY21" fmla="*/ 109632 h 114539"/>
                  <a:gd name="connsiteX22" fmla="*/ 48804 w 229079"/>
                  <a:gd name="connsiteY22" fmla="*/ 93752 h 114539"/>
                  <a:gd name="connsiteX23" fmla="*/ 204636 w 229079"/>
                  <a:gd name="connsiteY23" fmla="*/ 16356 h 114539"/>
                  <a:gd name="connsiteX24" fmla="*/ 212817 w 229079"/>
                  <a:gd name="connsiteY24" fmla="*/ 24538 h 114539"/>
                  <a:gd name="connsiteX25" fmla="*/ 204636 w 229079"/>
                  <a:gd name="connsiteY25" fmla="*/ 32719 h 114539"/>
                  <a:gd name="connsiteX26" fmla="*/ 196454 w 229079"/>
                  <a:gd name="connsiteY26" fmla="*/ 24538 h 114539"/>
                  <a:gd name="connsiteX27" fmla="*/ 204636 w 229079"/>
                  <a:gd name="connsiteY27" fmla="*/ 16356 h 114539"/>
                  <a:gd name="connsiteX28" fmla="*/ 155547 w 229079"/>
                  <a:gd name="connsiteY28" fmla="*/ 65445 h 114539"/>
                  <a:gd name="connsiteX29" fmla="*/ 163729 w 229079"/>
                  <a:gd name="connsiteY29" fmla="*/ 73626 h 114539"/>
                  <a:gd name="connsiteX30" fmla="*/ 155547 w 229079"/>
                  <a:gd name="connsiteY30" fmla="*/ 81807 h 114539"/>
                  <a:gd name="connsiteX31" fmla="*/ 147366 w 229079"/>
                  <a:gd name="connsiteY31" fmla="*/ 73626 h 114539"/>
                  <a:gd name="connsiteX32" fmla="*/ 155547 w 229079"/>
                  <a:gd name="connsiteY32" fmla="*/ 65445 h 114539"/>
                  <a:gd name="connsiteX33" fmla="*/ 90096 w 229079"/>
                  <a:gd name="connsiteY33" fmla="*/ 49082 h 114539"/>
                  <a:gd name="connsiteX34" fmla="*/ 98277 w 229079"/>
                  <a:gd name="connsiteY34" fmla="*/ 57263 h 114539"/>
                  <a:gd name="connsiteX35" fmla="*/ 90096 w 229079"/>
                  <a:gd name="connsiteY35" fmla="*/ 65445 h 114539"/>
                  <a:gd name="connsiteX36" fmla="*/ 81915 w 229079"/>
                  <a:gd name="connsiteY36" fmla="*/ 57263 h 114539"/>
                  <a:gd name="connsiteX37" fmla="*/ 90096 w 229079"/>
                  <a:gd name="connsiteY37" fmla="*/ 49082 h 114539"/>
                  <a:gd name="connsiteX38" fmla="*/ 16463 w 229079"/>
                  <a:gd name="connsiteY38" fmla="*/ 89989 h 114539"/>
                  <a:gd name="connsiteX39" fmla="*/ 24645 w 229079"/>
                  <a:gd name="connsiteY39" fmla="*/ 81807 h 114539"/>
                  <a:gd name="connsiteX40" fmla="*/ 32826 w 229079"/>
                  <a:gd name="connsiteY40" fmla="*/ 89989 h 114539"/>
                  <a:gd name="connsiteX41" fmla="*/ 24645 w 229079"/>
                  <a:gd name="connsiteY41" fmla="*/ 98170 h 114539"/>
                  <a:gd name="connsiteX42" fmla="*/ 16463 w 229079"/>
                  <a:gd name="connsiteY42" fmla="*/ 89989 h 114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29079" h="114539">
                    <a:moveTo>
                      <a:pt x="48804" y="93760"/>
                    </a:moveTo>
                    <a:lnTo>
                      <a:pt x="70583" y="71990"/>
                    </a:lnTo>
                    <a:cubicBezTo>
                      <a:pt x="78575" y="82770"/>
                      <a:pt x="93793" y="85032"/>
                      <a:pt x="104574" y="77040"/>
                    </a:cubicBezTo>
                    <a:cubicBezTo>
                      <a:pt x="107465" y="74897"/>
                      <a:pt x="109844" y="72138"/>
                      <a:pt x="111539" y="68963"/>
                    </a:cubicBezTo>
                    <a:lnTo>
                      <a:pt x="131641" y="79009"/>
                    </a:lnTo>
                    <a:cubicBezTo>
                      <a:pt x="134514" y="92201"/>
                      <a:pt x="147538" y="100566"/>
                      <a:pt x="160730" y="97692"/>
                    </a:cubicBezTo>
                    <a:cubicBezTo>
                      <a:pt x="171331" y="95383"/>
                      <a:pt x="179142" y="86363"/>
                      <a:pt x="179911" y="75540"/>
                    </a:cubicBezTo>
                    <a:lnTo>
                      <a:pt x="190302" y="44369"/>
                    </a:lnTo>
                    <a:cubicBezTo>
                      <a:pt x="201250" y="52362"/>
                      <a:pt x="216605" y="49966"/>
                      <a:pt x="224598" y="39019"/>
                    </a:cubicBezTo>
                    <a:cubicBezTo>
                      <a:pt x="232591" y="28070"/>
                      <a:pt x="230195" y="12715"/>
                      <a:pt x="219247" y="4722"/>
                    </a:cubicBezTo>
                    <a:cubicBezTo>
                      <a:pt x="208299" y="-3270"/>
                      <a:pt x="192944" y="-875"/>
                      <a:pt x="184951" y="10074"/>
                    </a:cubicBezTo>
                    <a:cubicBezTo>
                      <a:pt x="182267" y="13750"/>
                      <a:pt x="180658" y="18101"/>
                      <a:pt x="180304" y="22639"/>
                    </a:cubicBezTo>
                    <a:lnTo>
                      <a:pt x="169914" y="53811"/>
                    </a:lnTo>
                    <a:cubicBezTo>
                      <a:pt x="159118" y="45869"/>
                      <a:pt x="143930" y="48182"/>
                      <a:pt x="135988" y="58977"/>
                    </a:cubicBezTo>
                    <a:cubicBezTo>
                      <a:pt x="135294" y="59920"/>
                      <a:pt x="134670" y="60910"/>
                      <a:pt x="134120" y="61943"/>
                    </a:cubicBezTo>
                    <a:lnTo>
                      <a:pt x="114018" y="51896"/>
                    </a:lnTo>
                    <a:cubicBezTo>
                      <a:pt x="111088" y="38708"/>
                      <a:pt x="98021" y="30391"/>
                      <a:pt x="84833" y="33322"/>
                    </a:cubicBezTo>
                    <a:cubicBezTo>
                      <a:pt x="74969" y="35513"/>
                      <a:pt x="67468" y="43543"/>
                      <a:pt x="65953" y="53532"/>
                    </a:cubicBezTo>
                    <a:lnTo>
                      <a:pt x="44157" y="75262"/>
                    </a:lnTo>
                    <a:cubicBezTo>
                      <a:pt x="36007" y="64431"/>
                      <a:pt x="20619" y="62258"/>
                      <a:pt x="9787" y="70408"/>
                    </a:cubicBezTo>
                    <a:cubicBezTo>
                      <a:pt x="-1043" y="78559"/>
                      <a:pt x="-3217" y="93947"/>
                      <a:pt x="4934" y="104778"/>
                    </a:cubicBezTo>
                    <a:cubicBezTo>
                      <a:pt x="13084" y="115610"/>
                      <a:pt x="28472" y="117783"/>
                      <a:pt x="39303" y="109632"/>
                    </a:cubicBezTo>
                    <a:cubicBezTo>
                      <a:pt x="44421" y="105781"/>
                      <a:pt x="47831" y="100082"/>
                      <a:pt x="48804" y="93752"/>
                    </a:cubicBezTo>
                    <a:close/>
                    <a:moveTo>
                      <a:pt x="204636" y="16356"/>
                    </a:moveTo>
                    <a:cubicBezTo>
                      <a:pt x="209154" y="16356"/>
                      <a:pt x="212817" y="20019"/>
                      <a:pt x="212817" y="24538"/>
                    </a:cubicBezTo>
                    <a:cubicBezTo>
                      <a:pt x="212817" y="29056"/>
                      <a:pt x="209154" y="32719"/>
                      <a:pt x="204636" y="32719"/>
                    </a:cubicBezTo>
                    <a:cubicBezTo>
                      <a:pt x="200117" y="32719"/>
                      <a:pt x="196454" y="29056"/>
                      <a:pt x="196454" y="24538"/>
                    </a:cubicBezTo>
                    <a:cubicBezTo>
                      <a:pt x="196454" y="20019"/>
                      <a:pt x="200117" y="16356"/>
                      <a:pt x="204636" y="16356"/>
                    </a:cubicBezTo>
                    <a:close/>
                    <a:moveTo>
                      <a:pt x="155547" y="65445"/>
                    </a:moveTo>
                    <a:cubicBezTo>
                      <a:pt x="160066" y="65445"/>
                      <a:pt x="163729" y="69107"/>
                      <a:pt x="163729" y="73626"/>
                    </a:cubicBezTo>
                    <a:cubicBezTo>
                      <a:pt x="163729" y="78145"/>
                      <a:pt x="160066" y="81807"/>
                      <a:pt x="155547" y="81807"/>
                    </a:cubicBezTo>
                    <a:cubicBezTo>
                      <a:pt x="151029" y="81807"/>
                      <a:pt x="147366" y="78145"/>
                      <a:pt x="147366" y="73626"/>
                    </a:cubicBezTo>
                    <a:cubicBezTo>
                      <a:pt x="147366" y="69107"/>
                      <a:pt x="151029" y="65445"/>
                      <a:pt x="155547" y="65445"/>
                    </a:cubicBezTo>
                    <a:close/>
                    <a:moveTo>
                      <a:pt x="90096" y="49082"/>
                    </a:moveTo>
                    <a:cubicBezTo>
                      <a:pt x="94615" y="49082"/>
                      <a:pt x="98277" y="52745"/>
                      <a:pt x="98277" y="57263"/>
                    </a:cubicBezTo>
                    <a:cubicBezTo>
                      <a:pt x="98277" y="61782"/>
                      <a:pt x="94615" y="65445"/>
                      <a:pt x="90096" y="65445"/>
                    </a:cubicBezTo>
                    <a:cubicBezTo>
                      <a:pt x="85577" y="65445"/>
                      <a:pt x="81915" y="61782"/>
                      <a:pt x="81915" y="57263"/>
                    </a:cubicBezTo>
                    <a:cubicBezTo>
                      <a:pt x="81915" y="52745"/>
                      <a:pt x="85577" y="49082"/>
                      <a:pt x="90096" y="49082"/>
                    </a:cubicBezTo>
                    <a:close/>
                    <a:moveTo>
                      <a:pt x="16463" y="89989"/>
                    </a:moveTo>
                    <a:cubicBezTo>
                      <a:pt x="16463" y="85470"/>
                      <a:pt x="20126" y="81807"/>
                      <a:pt x="24645" y="81807"/>
                    </a:cubicBezTo>
                    <a:cubicBezTo>
                      <a:pt x="29163" y="81807"/>
                      <a:pt x="32826" y="85470"/>
                      <a:pt x="32826" y="89989"/>
                    </a:cubicBezTo>
                    <a:cubicBezTo>
                      <a:pt x="32826" y="94507"/>
                      <a:pt x="29163" y="98170"/>
                      <a:pt x="24645" y="98170"/>
                    </a:cubicBezTo>
                    <a:cubicBezTo>
                      <a:pt x="20126" y="98170"/>
                      <a:pt x="16463" y="94507"/>
                      <a:pt x="16463" y="89989"/>
                    </a:cubicBezTo>
                    <a:close/>
                  </a:path>
                </a:pathLst>
              </a:custGeom>
              <a:solidFill>
                <a:schemeClr val="bg1"/>
              </a:solidFill>
              <a:ln w="8037" cap="flat">
                <a:noFill/>
                <a:prstDash val="solid"/>
                <a:miter/>
              </a:ln>
            </p:spPr>
            <p:txBody>
              <a:bodyPr rtlCol="0" anchor="ctr"/>
              <a:lstStyle/>
              <a:p>
                <a:endParaRPr lang="en-AU" sz="2400" dirty="0"/>
              </a:p>
            </p:txBody>
          </p:sp>
        </p:grpSp>
      </p:grpSp>
      <p:sp>
        <p:nvSpPr>
          <p:cNvPr id="15" name="TextBox 14">
            <a:extLst>
              <a:ext uri="{FF2B5EF4-FFF2-40B4-BE49-F238E27FC236}">
                <a16:creationId xmlns:a16="http://schemas.microsoft.com/office/drawing/2014/main" id="{4F69676E-61D6-457E-A748-76AFEBDFE8E4}"/>
              </a:ext>
            </a:extLst>
          </p:cNvPr>
          <p:cNvSpPr txBox="1"/>
          <p:nvPr/>
        </p:nvSpPr>
        <p:spPr>
          <a:xfrm>
            <a:off x="6179934" y="1918950"/>
            <a:ext cx="2809359" cy="2185214"/>
          </a:xfrm>
          <a:prstGeom prst="rect">
            <a:avLst/>
          </a:prstGeom>
          <a:solidFill>
            <a:srgbClr val="E52212"/>
          </a:solidFill>
        </p:spPr>
        <p:txBody>
          <a:bodyPr wrap="square" rtlCol="0">
            <a:spAutoFit/>
          </a:bodyPr>
          <a:lstStyle/>
          <a:p>
            <a:r>
              <a:rPr lang="en-AU" sz="2400" b="1" dirty="0">
                <a:solidFill>
                  <a:schemeClr val="bg1"/>
                </a:solidFill>
              </a:rPr>
              <a:t>Principles</a:t>
            </a:r>
          </a:p>
          <a:p>
            <a:pPr marL="214313" indent="-214313">
              <a:buFont typeface="Arial" panose="020B0604020202020204" pitchFamily="34" charset="0"/>
              <a:buChar char="•"/>
            </a:pPr>
            <a:r>
              <a:rPr lang="en-AU" sz="1600" b="1" dirty="0">
                <a:solidFill>
                  <a:schemeClr val="bg1"/>
                </a:solidFill>
              </a:rPr>
              <a:t>Tidy data</a:t>
            </a:r>
          </a:p>
          <a:p>
            <a:pPr marL="214313" indent="-214313">
              <a:buFont typeface="Arial" panose="020B0604020202020204" pitchFamily="34" charset="0"/>
              <a:buChar char="•"/>
            </a:pPr>
            <a:r>
              <a:rPr lang="en-AU" sz="1600" b="1" dirty="0">
                <a:solidFill>
                  <a:schemeClr val="bg1"/>
                </a:solidFill>
              </a:rPr>
              <a:t>Organisation &amp; description</a:t>
            </a:r>
          </a:p>
          <a:p>
            <a:pPr marL="671513" lvl="1" indent="-214313">
              <a:buFont typeface="Arial" panose="020B0604020202020204" pitchFamily="34" charset="0"/>
              <a:buChar char="•"/>
            </a:pPr>
            <a:r>
              <a:rPr lang="en-AU" sz="1600" b="1" dirty="0">
                <a:solidFill>
                  <a:schemeClr val="bg1"/>
                </a:solidFill>
              </a:rPr>
              <a:t>files &amp; folders</a:t>
            </a:r>
          </a:p>
          <a:p>
            <a:pPr marL="671513" lvl="1" indent="-214313">
              <a:buFont typeface="Arial" panose="020B0604020202020204" pitchFamily="34" charset="0"/>
              <a:buChar char="•"/>
            </a:pPr>
            <a:r>
              <a:rPr lang="en-AU" sz="1600" b="1" dirty="0">
                <a:solidFill>
                  <a:schemeClr val="bg1"/>
                </a:solidFill>
              </a:rPr>
              <a:t>rows &amp; columns</a:t>
            </a:r>
          </a:p>
          <a:p>
            <a:pPr marL="671513" lvl="1" indent="-214313">
              <a:buFont typeface="Arial" panose="020B0604020202020204" pitchFamily="34" charset="0"/>
              <a:buChar char="•"/>
            </a:pPr>
            <a:r>
              <a:rPr lang="en-AU" sz="1600" b="1" dirty="0">
                <a:solidFill>
                  <a:schemeClr val="bg1"/>
                </a:solidFill>
              </a:rPr>
              <a:t>datasets &amp; </a:t>
            </a:r>
            <a:r>
              <a:rPr lang="en-AU" sz="1600" b="1" dirty="0" err="1">
                <a:solidFill>
                  <a:schemeClr val="bg1"/>
                </a:solidFill>
              </a:rPr>
              <a:t>collecitons</a:t>
            </a:r>
            <a:endParaRPr lang="en-AU" sz="1600" b="1" dirty="0">
              <a:solidFill>
                <a:schemeClr val="bg1"/>
              </a:solidFill>
            </a:endParaRPr>
          </a:p>
          <a:p>
            <a:pPr marL="214313" indent="-214313">
              <a:buFont typeface="Arial" panose="020B0604020202020204" pitchFamily="34" charset="0"/>
              <a:buChar char="•"/>
            </a:pPr>
            <a:r>
              <a:rPr lang="en-AU" sz="1600" b="1" dirty="0">
                <a:solidFill>
                  <a:schemeClr val="bg1"/>
                </a:solidFill>
              </a:rPr>
              <a:t>Version management</a:t>
            </a:r>
          </a:p>
          <a:p>
            <a:pPr marL="214313" indent="-214313">
              <a:buFont typeface="Arial" panose="020B0604020202020204" pitchFamily="34" charset="0"/>
              <a:buChar char="•"/>
            </a:pPr>
            <a:r>
              <a:rPr lang="en-AU" sz="1600" b="1" dirty="0">
                <a:solidFill>
                  <a:schemeClr val="bg1"/>
                </a:solidFill>
              </a:rPr>
              <a:t>Automation</a:t>
            </a:r>
          </a:p>
        </p:txBody>
      </p:sp>
      <p:sp>
        <p:nvSpPr>
          <p:cNvPr id="16" name="TextBox 15">
            <a:extLst>
              <a:ext uri="{FF2B5EF4-FFF2-40B4-BE49-F238E27FC236}">
                <a16:creationId xmlns:a16="http://schemas.microsoft.com/office/drawing/2014/main" id="{CDF94D5E-F431-4736-88DF-C97E48B03866}"/>
              </a:ext>
            </a:extLst>
          </p:cNvPr>
          <p:cNvSpPr txBox="1"/>
          <p:nvPr/>
        </p:nvSpPr>
        <p:spPr>
          <a:xfrm>
            <a:off x="6179933" y="255812"/>
            <a:ext cx="2809359" cy="1446550"/>
          </a:xfrm>
          <a:prstGeom prst="rect">
            <a:avLst/>
          </a:prstGeom>
          <a:solidFill>
            <a:srgbClr val="E52212"/>
          </a:solidFill>
        </p:spPr>
        <p:txBody>
          <a:bodyPr wrap="square" rtlCol="0" anchor="b">
            <a:spAutoFit/>
          </a:bodyPr>
          <a:lstStyle/>
          <a:p>
            <a:r>
              <a:rPr lang="en-AU" sz="2400" b="1" dirty="0">
                <a:solidFill>
                  <a:schemeClr val="bg1"/>
                </a:solidFill>
              </a:rPr>
              <a:t>Tools &amp; Support</a:t>
            </a:r>
          </a:p>
          <a:p>
            <a:pPr marL="214313" indent="-214313">
              <a:buFont typeface="Arial" panose="020B0604020202020204" pitchFamily="34" charset="0"/>
              <a:buChar char="•"/>
            </a:pPr>
            <a:r>
              <a:rPr lang="en-AU" sz="1600" b="1" dirty="0" err="1">
                <a:solidFill>
                  <a:schemeClr val="bg1"/>
                </a:solidFill>
              </a:rPr>
              <a:t>CloudStor</a:t>
            </a:r>
            <a:endParaRPr lang="en-AU" sz="1600" b="1" dirty="0">
              <a:solidFill>
                <a:schemeClr val="bg1"/>
              </a:solidFill>
            </a:endParaRPr>
          </a:p>
          <a:p>
            <a:pPr marL="214313" indent="-214313">
              <a:buFont typeface="Arial" panose="020B0604020202020204" pitchFamily="34" charset="0"/>
              <a:buChar char="•"/>
            </a:pPr>
            <a:r>
              <a:rPr lang="en-AU" sz="1600" b="1" dirty="0">
                <a:solidFill>
                  <a:schemeClr val="bg1"/>
                </a:solidFill>
              </a:rPr>
              <a:t>Research drive</a:t>
            </a:r>
          </a:p>
          <a:p>
            <a:pPr marL="214313" indent="-214313">
              <a:buFont typeface="Arial" panose="020B0604020202020204" pitchFamily="34" charset="0"/>
              <a:buChar char="•"/>
            </a:pPr>
            <a:r>
              <a:rPr lang="en-AU" sz="1600" b="1" dirty="0">
                <a:solidFill>
                  <a:schemeClr val="bg1"/>
                </a:solidFill>
              </a:rPr>
              <a:t>Online Research Notebook</a:t>
            </a:r>
          </a:p>
          <a:p>
            <a:pPr marL="214313" indent="-214313">
              <a:buFont typeface="Arial" panose="020B0604020202020204" pitchFamily="34" charset="0"/>
              <a:buChar char="•"/>
            </a:pPr>
            <a:r>
              <a:rPr lang="en-AU" sz="1600" b="1" dirty="0">
                <a:solidFill>
                  <a:schemeClr val="bg1"/>
                </a:solidFill>
              </a:rPr>
              <a:t>Data carpentry</a:t>
            </a:r>
          </a:p>
        </p:txBody>
      </p:sp>
      <p:sp>
        <p:nvSpPr>
          <p:cNvPr id="34" name="Rectangle 33">
            <a:extLst>
              <a:ext uri="{FF2B5EF4-FFF2-40B4-BE49-F238E27FC236}">
                <a16:creationId xmlns:a16="http://schemas.microsoft.com/office/drawing/2014/main" id="{84544A69-B275-469E-891C-18DD86A82B44}"/>
              </a:ext>
            </a:extLst>
          </p:cNvPr>
          <p:cNvSpPr/>
          <p:nvPr/>
        </p:nvSpPr>
        <p:spPr>
          <a:xfrm>
            <a:off x="1021644" y="2359883"/>
            <a:ext cx="3834446" cy="461665"/>
          </a:xfrm>
          <a:prstGeom prst="rect">
            <a:avLst/>
          </a:prstGeom>
        </p:spPr>
        <p:txBody>
          <a:bodyPr wrap="square">
            <a:spAutoFit/>
          </a:bodyPr>
          <a:lstStyle/>
          <a:p>
            <a:pPr lvl="0" eaLnBrk="1" hangingPunct="1">
              <a:spcAft>
                <a:spcPts val="1500"/>
              </a:spcAft>
              <a:buClr>
                <a:srgbClr val="E52212"/>
              </a:buClr>
              <a:buSzPct val="100000"/>
              <a:defRPr/>
            </a:pPr>
            <a:r>
              <a:rPr lang="en-AU" altLang="en-US" sz="2400" dirty="0">
                <a:solidFill>
                  <a:sysClr val="windowText" lastClr="000000"/>
                </a:solidFill>
                <a:latin typeface="Roboto" panose="02000000000000000000" pitchFamily="2" charset="0"/>
                <a:ea typeface="Roboto" panose="02000000000000000000" pitchFamily="2" charset="0"/>
              </a:rPr>
              <a:t>Untidy data is valueless</a:t>
            </a:r>
            <a:endParaRPr lang="en-AU" altLang="en-US" sz="1400" dirty="0">
              <a:solidFill>
                <a:srgbClr val="A6A6A6"/>
              </a:solidFill>
              <a:latin typeface="Roboto Condensed" panose="02000000000000000000" pitchFamily="2" charset="0"/>
              <a:ea typeface="Roboto Condensed" panose="02000000000000000000" pitchFamily="2" charset="0"/>
            </a:endParaRPr>
          </a:p>
        </p:txBody>
      </p:sp>
      <p:sp>
        <p:nvSpPr>
          <p:cNvPr id="35" name="Text Placeholder 3">
            <a:extLst>
              <a:ext uri="{FF2B5EF4-FFF2-40B4-BE49-F238E27FC236}">
                <a16:creationId xmlns:a16="http://schemas.microsoft.com/office/drawing/2014/main" id="{614E181D-835F-409C-B3C8-8798CAEF212B}"/>
              </a:ext>
            </a:extLst>
          </p:cNvPr>
          <p:cNvSpPr txBox="1">
            <a:spLocks/>
          </p:cNvSpPr>
          <p:nvPr/>
        </p:nvSpPr>
        <p:spPr bwMode="auto">
          <a:xfrm>
            <a:off x="297236" y="3016326"/>
            <a:ext cx="5727991" cy="370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215895" indent="-215895" algn="l" rtl="0" eaLnBrk="1" fontAlgn="base" hangingPunct="1">
              <a:spcBef>
                <a:spcPct val="0"/>
              </a:spcBef>
              <a:spcAft>
                <a:spcPts val="1500"/>
              </a:spcAft>
              <a:buClr>
                <a:srgbClr val="E52212"/>
              </a:buClr>
              <a:buSzPct val="100000"/>
              <a:buFont typeface="Wingdings 2" panose="05020102010507070707" pitchFamily="18" charset="2"/>
              <a:buChar char=""/>
              <a:defRPr lang="en-US" altLang="en-US" sz="1600" kern="12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471476" indent="-241294" algn="l" rtl="0" eaLnBrk="1" fontAlgn="base" hangingPunct="1">
              <a:lnSpc>
                <a:spcPct val="90000"/>
              </a:lnSpc>
              <a:spcBef>
                <a:spcPts val="500"/>
              </a:spcBef>
              <a:spcAft>
                <a:spcPts val="1000"/>
              </a:spcAft>
              <a:buClr>
                <a:srgbClr val="E52212"/>
              </a:buClr>
              <a:buSzPct val="100000"/>
              <a:buFont typeface="Roboto Condensed" panose="02000000000000000000" pitchFamily="2" charset="0"/>
              <a:buChar char="–"/>
              <a:defRPr lang="en-US" altLang="en-US" sz="1600" kern="1200" dirty="0">
                <a:solidFill>
                  <a:srgbClr val="A6A6A6"/>
                </a:solidFill>
                <a:latin typeface="Roboto Condensed" panose="02000000000000000000" pitchFamily="2" charset="0"/>
                <a:ea typeface="Roboto Condensed" panose="02000000000000000000" pitchFamily="2" charset="0"/>
                <a:cs typeface="Roboto Condensed" panose="02000000000000000000" pitchFamily="2" charset="0"/>
              </a:defRPr>
            </a:lvl2pPr>
            <a:lvl3pPr marL="536561" indent="-176209" algn="l" rtl="0" eaLnBrk="1" fontAlgn="base" hangingPunct="1">
              <a:lnSpc>
                <a:spcPct val="90000"/>
              </a:lnSpc>
              <a:spcBef>
                <a:spcPts val="500"/>
              </a:spcBef>
              <a:spcAft>
                <a:spcPts val="1000"/>
              </a:spcAft>
              <a:buClr>
                <a:srgbClr val="E52212"/>
              </a:buClr>
              <a:buSzPct val="100000"/>
              <a:buFont typeface="Wingdings 2" panose="05020102010507070707" pitchFamily="18" charset="2"/>
              <a:buChar char=""/>
              <a:defRPr lang="en-US" altLang="en-US" sz="1600" kern="1200" dirty="0">
                <a:solidFill>
                  <a:srgbClr val="A6A6A6"/>
                </a:solidFill>
                <a:latin typeface="Roboto Condensed" panose="02000000000000000000" pitchFamily="2" charset="0"/>
                <a:ea typeface="Roboto Condensed" panose="02000000000000000000" pitchFamily="2" charset="0"/>
                <a:cs typeface="Roboto Condensed" panose="02000000000000000000" pitchFamily="2" charset="0"/>
              </a:defRPr>
            </a:lvl3pPr>
            <a:lvl4pPr marL="1600160" indent="-228594" algn="l" rtl="0" eaLnBrk="1" fontAlgn="base" hangingPunct="1">
              <a:lnSpc>
                <a:spcPct val="90000"/>
              </a:lnSpc>
              <a:spcBef>
                <a:spcPts val="500"/>
              </a:spcBef>
              <a:spcAft>
                <a:spcPts val="1000"/>
              </a:spcAft>
              <a:buClr>
                <a:srgbClr val="E52212"/>
              </a:buClr>
              <a:buSzPct val="150000"/>
              <a:buFont typeface="Arial" panose="020B0604020202020204" pitchFamily="34" charset="0"/>
              <a:buChar char="•"/>
              <a:defRPr lang="en-US" altLang="en-US" sz="1600" kern="1200" dirty="0">
                <a:solidFill>
                  <a:srgbClr val="A6A6A6"/>
                </a:solidFill>
                <a:latin typeface="Roboto Condensed" panose="02000000000000000000" pitchFamily="2" charset="0"/>
                <a:ea typeface="Roboto Condensed" panose="02000000000000000000" pitchFamily="2" charset="0"/>
                <a:cs typeface="Roboto Condensed" panose="02000000000000000000" pitchFamily="2" charset="0"/>
              </a:defRPr>
            </a:lvl4pPr>
            <a:lvl5pPr marL="2057349" indent="-228594" algn="l" rtl="0" eaLnBrk="1" fontAlgn="base" hangingPunct="1">
              <a:lnSpc>
                <a:spcPct val="90000"/>
              </a:lnSpc>
              <a:spcBef>
                <a:spcPts val="500"/>
              </a:spcBef>
              <a:spcAft>
                <a:spcPts val="1000"/>
              </a:spcAft>
              <a:buClr>
                <a:srgbClr val="E52212"/>
              </a:buClr>
              <a:buSzPct val="150000"/>
              <a:buFont typeface="Arial" panose="020B0604020202020204" pitchFamily="34" charset="0"/>
              <a:buChar char="•"/>
              <a:defRPr lang="en-US" altLang="en-US" sz="1600" kern="1200" dirty="0">
                <a:solidFill>
                  <a:srgbClr val="A6A6A6"/>
                </a:solidFill>
                <a:latin typeface="Roboto Condensed" panose="02000000000000000000" pitchFamily="2" charset="0"/>
                <a:ea typeface="Roboto Condensed" panose="02000000000000000000" pitchFamily="2" charset="0"/>
                <a:cs typeface="Roboto Condensed" panose="02000000000000000000" pitchFamily="2"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Aft>
                <a:spcPts val="0"/>
              </a:spcAft>
              <a:buNone/>
            </a:pPr>
            <a:r>
              <a:rPr lang="en-AU" sz="2000" dirty="0"/>
              <a:t>Imagine your future self or colleagues in 10 years trying to find and understand your data. What would you need to know?</a:t>
            </a:r>
          </a:p>
          <a:p>
            <a:pPr>
              <a:lnSpc>
                <a:spcPct val="120000"/>
              </a:lnSpc>
              <a:spcAft>
                <a:spcPts val="0"/>
              </a:spcAft>
            </a:pPr>
            <a:r>
              <a:rPr lang="en-AU" sz="2000" dirty="0"/>
              <a:t>Context</a:t>
            </a:r>
          </a:p>
          <a:p>
            <a:pPr>
              <a:lnSpc>
                <a:spcPct val="120000"/>
              </a:lnSpc>
              <a:spcAft>
                <a:spcPts val="0"/>
              </a:spcAft>
            </a:pPr>
            <a:r>
              <a:rPr lang="en-AU" sz="2000" dirty="0"/>
              <a:t>Meaning of fields</a:t>
            </a:r>
          </a:p>
          <a:p>
            <a:pPr>
              <a:lnSpc>
                <a:spcPct val="120000"/>
              </a:lnSpc>
              <a:spcAft>
                <a:spcPts val="0"/>
              </a:spcAft>
            </a:pPr>
            <a:r>
              <a:rPr lang="en-AU" sz="2000" dirty="0"/>
              <a:t>Nature of measurements</a:t>
            </a:r>
          </a:p>
          <a:p>
            <a:pPr>
              <a:lnSpc>
                <a:spcPct val="120000"/>
              </a:lnSpc>
              <a:spcAft>
                <a:spcPts val="0"/>
              </a:spcAft>
            </a:pPr>
            <a:r>
              <a:rPr lang="en-AU" sz="2000" dirty="0"/>
              <a:t>Data methodologies</a:t>
            </a:r>
          </a:p>
          <a:p>
            <a:pPr>
              <a:lnSpc>
                <a:spcPct val="120000"/>
              </a:lnSpc>
              <a:spcAft>
                <a:spcPts val="0"/>
              </a:spcAft>
            </a:pPr>
            <a:r>
              <a:rPr lang="en-AU" sz="2000" dirty="0"/>
              <a:t>Timestamps or dates</a:t>
            </a:r>
          </a:p>
          <a:p>
            <a:pPr>
              <a:lnSpc>
                <a:spcPct val="120000"/>
              </a:lnSpc>
              <a:spcAft>
                <a:spcPts val="0"/>
              </a:spcAft>
            </a:pPr>
            <a:r>
              <a:rPr lang="en-AU" sz="2000" dirty="0"/>
              <a:t>Why the dataset/collection is valuable</a:t>
            </a:r>
          </a:p>
        </p:txBody>
      </p:sp>
      <p:sp>
        <p:nvSpPr>
          <p:cNvPr id="3" name="Rectangle 2">
            <a:extLst>
              <a:ext uri="{FF2B5EF4-FFF2-40B4-BE49-F238E27FC236}">
                <a16:creationId xmlns:a16="http://schemas.microsoft.com/office/drawing/2014/main" id="{3B354229-C4F5-49BC-B7D2-C4FBA9A1FAF0}"/>
              </a:ext>
            </a:extLst>
          </p:cNvPr>
          <p:cNvSpPr/>
          <p:nvPr/>
        </p:nvSpPr>
        <p:spPr>
          <a:xfrm>
            <a:off x="6025226" y="4700371"/>
            <a:ext cx="2993569" cy="1175706"/>
          </a:xfrm>
          <a:prstGeom prst="rect">
            <a:avLst/>
          </a:prstGeom>
        </p:spPr>
        <p:txBody>
          <a:bodyPr wrap="square">
            <a:spAutoFit/>
          </a:bodyPr>
          <a:lstStyle/>
          <a:p>
            <a:pPr marL="0" indent="0">
              <a:lnSpc>
                <a:spcPct val="120000"/>
              </a:lnSpc>
              <a:spcAft>
                <a:spcPts val="0"/>
              </a:spcAft>
              <a:buNone/>
            </a:pPr>
            <a:r>
              <a:rPr lang="en-AU" sz="2000" dirty="0"/>
              <a:t>This is all </a:t>
            </a:r>
            <a:r>
              <a:rPr lang="en-AU" sz="2000" i="1" dirty="0"/>
              <a:t>metadata</a:t>
            </a:r>
            <a:r>
              <a:rPr lang="en-AU" sz="2000" dirty="0"/>
              <a:t>: the data that makes your data make sense</a:t>
            </a:r>
          </a:p>
        </p:txBody>
      </p:sp>
    </p:spTree>
    <p:extLst>
      <p:ext uri="{BB962C8B-B14F-4D97-AF65-F5344CB8AC3E}">
        <p14:creationId xmlns:p14="http://schemas.microsoft.com/office/powerpoint/2010/main" val="24072858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Group 68">
            <a:extLst>
              <a:ext uri="{FF2B5EF4-FFF2-40B4-BE49-F238E27FC236}">
                <a16:creationId xmlns:a16="http://schemas.microsoft.com/office/drawing/2014/main" id="{25A2D29F-BB85-47B2-B3D0-2159EF052CF0}"/>
              </a:ext>
            </a:extLst>
          </p:cNvPr>
          <p:cNvGrpSpPr/>
          <p:nvPr/>
        </p:nvGrpSpPr>
        <p:grpSpPr>
          <a:xfrm>
            <a:off x="219340" y="1451297"/>
            <a:ext cx="8924660" cy="802304"/>
            <a:chOff x="1621290" y="3302151"/>
            <a:chExt cx="6899400" cy="620238"/>
          </a:xfrm>
        </p:grpSpPr>
        <p:grpSp>
          <p:nvGrpSpPr>
            <p:cNvPr id="70" name="Group 69">
              <a:extLst>
                <a:ext uri="{FF2B5EF4-FFF2-40B4-BE49-F238E27FC236}">
                  <a16:creationId xmlns:a16="http://schemas.microsoft.com/office/drawing/2014/main" id="{DCF3A8FA-4E38-4124-849D-7D924AFE5ABE}"/>
                </a:ext>
              </a:extLst>
            </p:cNvPr>
            <p:cNvGrpSpPr/>
            <p:nvPr/>
          </p:nvGrpSpPr>
          <p:grpSpPr>
            <a:xfrm>
              <a:off x="1932117" y="3393744"/>
              <a:ext cx="6588573" cy="407897"/>
              <a:chOff x="1932117" y="3393744"/>
              <a:chExt cx="6588573" cy="407897"/>
            </a:xfrm>
          </p:grpSpPr>
          <p:sp>
            <p:nvSpPr>
              <p:cNvPr id="77" name="Arrow: Right 76">
                <a:extLst>
                  <a:ext uri="{FF2B5EF4-FFF2-40B4-BE49-F238E27FC236}">
                    <a16:creationId xmlns:a16="http://schemas.microsoft.com/office/drawing/2014/main" id="{6C973279-E092-47F9-B6F9-8DC515F84A9A}"/>
                  </a:ext>
                </a:extLst>
              </p:cNvPr>
              <p:cNvSpPr/>
              <p:nvPr/>
            </p:nvSpPr>
            <p:spPr>
              <a:xfrm>
                <a:off x="1932117" y="3393744"/>
                <a:ext cx="6588573" cy="407897"/>
              </a:xfrm>
              <a:prstGeom prst="rightArrow">
                <a:avLst>
                  <a:gd name="adj1" fmla="val 10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dirty="0"/>
              </a:p>
            </p:txBody>
          </p:sp>
          <p:sp>
            <p:nvSpPr>
              <p:cNvPr id="78" name="TextBox 77">
                <a:extLst>
                  <a:ext uri="{FF2B5EF4-FFF2-40B4-BE49-F238E27FC236}">
                    <a16:creationId xmlns:a16="http://schemas.microsoft.com/office/drawing/2014/main" id="{379F8EA7-503B-4345-9A60-CDB4387315E2}"/>
                  </a:ext>
                </a:extLst>
              </p:cNvPr>
              <p:cNvSpPr txBox="1"/>
              <p:nvPr/>
            </p:nvSpPr>
            <p:spPr>
              <a:xfrm>
                <a:off x="2258424" y="3443694"/>
                <a:ext cx="2064082" cy="333106"/>
              </a:xfrm>
              <a:prstGeom prst="rect">
                <a:avLst/>
              </a:prstGeom>
              <a:noFill/>
            </p:spPr>
            <p:txBody>
              <a:bodyPr wrap="square" lIns="0" tIns="0" rIns="0" bIns="0" rtlCol="0">
                <a:spAutoFit/>
              </a:bodyPr>
              <a:lstStyle/>
              <a:p>
                <a:pPr algn="ctr"/>
                <a:r>
                  <a:rPr lang="en-ZA" sz="2800" dirty="0"/>
                  <a:t>Working Storage</a:t>
                </a:r>
              </a:p>
            </p:txBody>
          </p:sp>
        </p:grpSp>
        <p:sp>
          <p:nvSpPr>
            <p:cNvPr id="71" name="Oval 70" title="Circle Background">
              <a:extLst>
                <a:ext uri="{FF2B5EF4-FFF2-40B4-BE49-F238E27FC236}">
                  <a16:creationId xmlns:a16="http://schemas.microsoft.com/office/drawing/2014/main" id="{A51D2654-044C-4796-BC76-1AD8D0F3C827}"/>
                </a:ext>
              </a:extLst>
            </p:cNvPr>
            <p:cNvSpPr/>
            <p:nvPr/>
          </p:nvSpPr>
          <p:spPr>
            <a:xfrm>
              <a:off x="1621290" y="3302151"/>
              <a:ext cx="620238" cy="620238"/>
            </a:xfrm>
            <a:prstGeom prst="ellips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2400" dirty="0"/>
            </a:p>
          </p:txBody>
        </p:sp>
        <p:grpSp>
          <p:nvGrpSpPr>
            <p:cNvPr id="72" name="Group 71">
              <a:extLst>
                <a:ext uri="{FF2B5EF4-FFF2-40B4-BE49-F238E27FC236}">
                  <a16:creationId xmlns:a16="http://schemas.microsoft.com/office/drawing/2014/main" id="{C2C63A04-FDAE-4BF5-99DA-0EC33C2E7615}"/>
                </a:ext>
              </a:extLst>
            </p:cNvPr>
            <p:cNvGrpSpPr/>
            <p:nvPr/>
          </p:nvGrpSpPr>
          <p:grpSpPr>
            <a:xfrm>
              <a:off x="1681509" y="3365402"/>
              <a:ext cx="490884" cy="490884"/>
              <a:chOff x="1670532" y="3355795"/>
              <a:chExt cx="490884" cy="490884"/>
            </a:xfrm>
          </p:grpSpPr>
          <p:sp>
            <p:nvSpPr>
              <p:cNvPr id="73" name="Freeform: Shape 72">
                <a:extLst>
                  <a:ext uri="{FF2B5EF4-FFF2-40B4-BE49-F238E27FC236}">
                    <a16:creationId xmlns:a16="http://schemas.microsoft.com/office/drawing/2014/main" id="{0EA8668E-1C45-4FF3-915F-059AE1409E11}"/>
                  </a:ext>
                </a:extLst>
              </p:cNvPr>
              <p:cNvSpPr/>
              <p:nvPr/>
            </p:nvSpPr>
            <p:spPr>
              <a:xfrm>
                <a:off x="1670532" y="3355795"/>
                <a:ext cx="490884" cy="490884"/>
              </a:xfrm>
              <a:custGeom>
                <a:avLst/>
                <a:gdLst>
                  <a:gd name="connsiteX0" fmla="*/ 482703 w 490884"/>
                  <a:gd name="connsiteY0" fmla="*/ 204903 h 490884"/>
                  <a:gd name="connsiteX1" fmla="*/ 424976 w 490884"/>
                  <a:gd name="connsiteY1" fmla="*/ 147158 h 490884"/>
                  <a:gd name="connsiteX2" fmla="*/ 441870 w 490884"/>
                  <a:gd name="connsiteY2" fmla="*/ 106358 h 490884"/>
                  <a:gd name="connsiteX3" fmla="*/ 441870 w 490884"/>
                  <a:gd name="connsiteY3" fmla="*/ 94790 h 490884"/>
                  <a:gd name="connsiteX4" fmla="*/ 396119 w 490884"/>
                  <a:gd name="connsiteY4" fmla="*/ 49015 h 490884"/>
                  <a:gd name="connsiteX5" fmla="*/ 384551 w 490884"/>
                  <a:gd name="connsiteY5" fmla="*/ 49015 h 490884"/>
                  <a:gd name="connsiteX6" fmla="*/ 321619 w 490884"/>
                  <a:gd name="connsiteY6" fmla="*/ 61532 h 490884"/>
                  <a:gd name="connsiteX7" fmla="*/ 285981 w 490884"/>
                  <a:gd name="connsiteY7" fmla="*/ 8181 h 490884"/>
                  <a:gd name="connsiteX8" fmla="*/ 277800 w 490884"/>
                  <a:gd name="connsiteY8" fmla="*/ 0 h 490884"/>
                  <a:gd name="connsiteX9" fmla="*/ 213085 w 490884"/>
                  <a:gd name="connsiteY9" fmla="*/ 0 h 490884"/>
                  <a:gd name="connsiteX10" fmla="*/ 204903 w 490884"/>
                  <a:gd name="connsiteY10" fmla="*/ 8181 h 490884"/>
                  <a:gd name="connsiteX11" fmla="*/ 169265 w 490884"/>
                  <a:gd name="connsiteY11" fmla="*/ 61532 h 490884"/>
                  <a:gd name="connsiteX12" fmla="*/ 106358 w 490884"/>
                  <a:gd name="connsiteY12" fmla="*/ 49015 h 490884"/>
                  <a:gd name="connsiteX13" fmla="*/ 94790 w 490884"/>
                  <a:gd name="connsiteY13" fmla="*/ 49015 h 490884"/>
                  <a:gd name="connsiteX14" fmla="*/ 49015 w 490884"/>
                  <a:gd name="connsiteY14" fmla="*/ 94765 h 490884"/>
                  <a:gd name="connsiteX15" fmla="*/ 49015 w 490884"/>
                  <a:gd name="connsiteY15" fmla="*/ 106334 h 490884"/>
                  <a:gd name="connsiteX16" fmla="*/ 61532 w 490884"/>
                  <a:gd name="connsiteY16" fmla="*/ 169265 h 490884"/>
                  <a:gd name="connsiteX17" fmla="*/ 8181 w 490884"/>
                  <a:gd name="connsiteY17" fmla="*/ 204903 h 490884"/>
                  <a:gd name="connsiteX18" fmla="*/ 0 w 490884"/>
                  <a:gd name="connsiteY18" fmla="*/ 213085 h 490884"/>
                  <a:gd name="connsiteX19" fmla="*/ 0 w 490884"/>
                  <a:gd name="connsiteY19" fmla="*/ 277799 h 490884"/>
                  <a:gd name="connsiteX20" fmla="*/ 8181 w 490884"/>
                  <a:gd name="connsiteY20" fmla="*/ 285981 h 490884"/>
                  <a:gd name="connsiteX21" fmla="*/ 61532 w 490884"/>
                  <a:gd name="connsiteY21" fmla="*/ 321619 h 490884"/>
                  <a:gd name="connsiteX22" fmla="*/ 49015 w 490884"/>
                  <a:gd name="connsiteY22" fmla="*/ 384526 h 490884"/>
                  <a:gd name="connsiteX23" fmla="*/ 49015 w 490884"/>
                  <a:gd name="connsiteY23" fmla="*/ 396094 h 490884"/>
                  <a:gd name="connsiteX24" fmla="*/ 94765 w 490884"/>
                  <a:gd name="connsiteY24" fmla="*/ 441845 h 490884"/>
                  <a:gd name="connsiteX25" fmla="*/ 106334 w 490884"/>
                  <a:gd name="connsiteY25" fmla="*/ 441845 h 490884"/>
                  <a:gd name="connsiteX26" fmla="*/ 187985 w 490884"/>
                  <a:gd name="connsiteY26" fmla="*/ 441829 h 490884"/>
                  <a:gd name="connsiteX27" fmla="*/ 204903 w 490884"/>
                  <a:gd name="connsiteY27" fmla="*/ 482703 h 490884"/>
                  <a:gd name="connsiteX28" fmla="*/ 213085 w 490884"/>
                  <a:gd name="connsiteY28" fmla="*/ 490884 h 490884"/>
                  <a:gd name="connsiteX29" fmla="*/ 277800 w 490884"/>
                  <a:gd name="connsiteY29" fmla="*/ 490884 h 490884"/>
                  <a:gd name="connsiteX30" fmla="*/ 285981 w 490884"/>
                  <a:gd name="connsiteY30" fmla="*/ 482703 h 490884"/>
                  <a:gd name="connsiteX31" fmla="*/ 343726 w 490884"/>
                  <a:gd name="connsiteY31" fmla="*/ 424975 h 490884"/>
                  <a:gd name="connsiteX32" fmla="*/ 384526 w 490884"/>
                  <a:gd name="connsiteY32" fmla="*/ 441869 h 490884"/>
                  <a:gd name="connsiteX33" fmla="*/ 396095 w 490884"/>
                  <a:gd name="connsiteY33" fmla="*/ 441869 h 490884"/>
                  <a:gd name="connsiteX34" fmla="*/ 441845 w 490884"/>
                  <a:gd name="connsiteY34" fmla="*/ 396119 h 490884"/>
                  <a:gd name="connsiteX35" fmla="*/ 441845 w 490884"/>
                  <a:gd name="connsiteY35" fmla="*/ 384550 h 490884"/>
                  <a:gd name="connsiteX36" fmla="*/ 441830 w 490884"/>
                  <a:gd name="connsiteY36" fmla="*/ 302899 h 490884"/>
                  <a:gd name="connsiteX37" fmla="*/ 482703 w 490884"/>
                  <a:gd name="connsiteY37" fmla="*/ 285981 h 490884"/>
                  <a:gd name="connsiteX38" fmla="*/ 490884 w 490884"/>
                  <a:gd name="connsiteY38" fmla="*/ 277799 h 490884"/>
                  <a:gd name="connsiteX39" fmla="*/ 490884 w 490884"/>
                  <a:gd name="connsiteY39" fmla="*/ 213085 h 490884"/>
                  <a:gd name="connsiteX40" fmla="*/ 482703 w 490884"/>
                  <a:gd name="connsiteY40" fmla="*/ 204903 h 490884"/>
                  <a:gd name="connsiteX41" fmla="*/ 474522 w 490884"/>
                  <a:gd name="connsiteY41" fmla="*/ 270043 h 490884"/>
                  <a:gd name="connsiteX42" fmla="*/ 409056 w 490884"/>
                  <a:gd name="connsiteY42" fmla="*/ 351973 h 490884"/>
                  <a:gd name="connsiteX43" fmla="*/ 424820 w 490884"/>
                  <a:gd name="connsiteY43" fmla="*/ 390032 h 490884"/>
                  <a:gd name="connsiteX44" fmla="*/ 390032 w 490884"/>
                  <a:gd name="connsiteY44" fmla="*/ 424819 h 490884"/>
                  <a:gd name="connsiteX45" fmla="*/ 285808 w 490884"/>
                  <a:gd name="connsiteY45" fmla="*/ 436462 h 490884"/>
                  <a:gd name="connsiteX46" fmla="*/ 270044 w 490884"/>
                  <a:gd name="connsiteY46" fmla="*/ 474521 h 490884"/>
                  <a:gd name="connsiteX47" fmla="*/ 220841 w 490884"/>
                  <a:gd name="connsiteY47" fmla="*/ 474521 h 490884"/>
                  <a:gd name="connsiteX48" fmla="*/ 138911 w 490884"/>
                  <a:gd name="connsiteY48" fmla="*/ 409055 h 490884"/>
                  <a:gd name="connsiteX49" fmla="*/ 100852 w 490884"/>
                  <a:gd name="connsiteY49" fmla="*/ 424819 h 490884"/>
                  <a:gd name="connsiteX50" fmla="*/ 66065 w 490884"/>
                  <a:gd name="connsiteY50" fmla="*/ 390032 h 490884"/>
                  <a:gd name="connsiteX51" fmla="*/ 76643 w 490884"/>
                  <a:gd name="connsiteY51" fmla="*/ 315360 h 490884"/>
                  <a:gd name="connsiteX52" fmla="*/ 16363 w 490884"/>
                  <a:gd name="connsiteY52" fmla="*/ 270043 h 490884"/>
                  <a:gd name="connsiteX53" fmla="*/ 16363 w 490884"/>
                  <a:gd name="connsiteY53" fmla="*/ 220841 h 490884"/>
                  <a:gd name="connsiteX54" fmla="*/ 76643 w 490884"/>
                  <a:gd name="connsiteY54" fmla="*/ 175524 h 490884"/>
                  <a:gd name="connsiteX55" fmla="*/ 66065 w 490884"/>
                  <a:gd name="connsiteY55" fmla="*/ 100852 h 490884"/>
                  <a:gd name="connsiteX56" fmla="*/ 100852 w 490884"/>
                  <a:gd name="connsiteY56" fmla="*/ 66065 h 490884"/>
                  <a:gd name="connsiteX57" fmla="*/ 175524 w 490884"/>
                  <a:gd name="connsiteY57" fmla="*/ 76643 h 490884"/>
                  <a:gd name="connsiteX58" fmla="*/ 220841 w 490884"/>
                  <a:gd name="connsiteY58" fmla="*/ 16363 h 490884"/>
                  <a:gd name="connsiteX59" fmla="*/ 270044 w 490884"/>
                  <a:gd name="connsiteY59" fmla="*/ 16363 h 490884"/>
                  <a:gd name="connsiteX60" fmla="*/ 315361 w 490884"/>
                  <a:gd name="connsiteY60" fmla="*/ 76643 h 490884"/>
                  <a:gd name="connsiteX61" fmla="*/ 390032 w 490884"/>
                  <a:gd name="connsiteY61" fmla="*/ 66065 h 490884"/>
                  <a:gd name="connsiteX62" fmla="*/ 424820 w 490884"/>
                  <a:gd name="connsiteY62" fmla="*/ 100852 h 490884"/>
                  <a:gd name="connsiteX63" fmla="*/ 436462 w 490884"/>
                  <a:gd name="connsiteY63" fmla="*/ 205077 h 490884"/>
                  <a:gd name="connsiteX64" fmla="*/ 474522 w 490884"/>
                  <a:gd name="connsiteY64" fmla="*/ 220841 h 49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90884" h="490884">
                    <a:moveTo>
                      <a:pt x="482703" y="204903"/>
                    </a:moveTo>
                    <a:cubicBezTo>
                      <a:pt x="450816" y="204898"/>
                      <a:pt x="424971" y="179045"/>
                      <a:pt x="424976" y="147158"/>
                    </a:cubicBezTo>
                    <a:cubicBezTo>
                      <a:pt x="424978" y="131857"/>
                      <a:pt x="431055" y="117182"/>
                      <a:pt x="441870" y="106358"/>
                    </a:cubicBezTo>
                    <a:cubicBezTo>
                      <a:pt x="445064" y="103163"/>
                      <a:pt x="445064" y="97985"/>
                      <a:pt x="441870" y="94790"/>
                    </a:cubicBezTo>
                    <a:lnTo>
                      <a:pt x="396119" y="49015"/>
                    </a:lnTo>
                    <a:cubicBezTo>
                      <a:pt x="392924" y="45821"/>
                      <a:pt x="387746" y="45821"/>
                      <a:pt x="384551" y="49015"/>
                    </a:cubicBezTo>
                    <a:cubicBezTo>
                      <a:pt x="368158" y="65757"/>
                      <a:pt x="343172" y="70727"/>
                      <a:pt x="321619" y="61532"/>
                    </a:cubicBezTo>
                    <a:cubicBezTo>
                      <a:pt x="299883" y="52789"/>
                      <a:pt x="285735" y="31609"/>
                      <a:pt x="285981" y="8181"/>
                    </a:cubicBezTo>
                    <a:cubicBezTo>
                      <a:pt x="285981" y="3663"/>
                      <a:pt x="282318" y="0"/>
                      <a:pt x="277800" y="0"/>
                    </a:cubicBezTo>
                    <a:lnTo>
                      <a:pt x="213085" y="0"/>
                    </a:lnTo>
                    <a:cubicBezTo>
                      <a:pt x="208566" y="0"/>
                      <a:pt x="204903" y="3663"/>
                      <a:pt x="204903" y="8181"/>
                    </a:cubicBezTo>
                    <a:cubicBezTo>
                      <a:pt x="205150" y="31609"/>
                      <a:pt x="191001" y="52789"/>
                      <a:pt x="169265" y="61532"/>
                    </a:cubicBezTo>
                    <a:cubicBezTo>
                      <a:pt x="147719" y="70709"/>
                      <a:pt x="122751" y="65740"/>
                      <a:pt x="106358" y="49015"/>
                    </a:cubicBezTo>
                    <a:cubicBezTo>
                      <a:pt x="103163" y="45821"/>
                      <a:pt x="97985" y="45821"/>
                      <a:pt x="94790" y="49015"/>
                    </a:cubicBezTo>
                    <a:lnTo>
                      <a:pt x="49015" y="94765"/>
                    </a:lnTo>
                    <a:cubicBezTo>
                      <a:pt x="45821" y="97960"/>
                      <a:pt x="45821" y="103139"/>
                      <a:pt x="49015" y="106334"/>
                    </a:cubicBezTo>
                    <a:cubicBezTo>
                      <a:pt x="65753" y="122729"/>
                      <a:pt x="70723" y="147712"/>
                      <a:pt x="61532" y="169265"/>
                    </a:cubicBezTo>
                    <a:cubicBezTo>
                      <a:pt x="52789" y="191001"/>
                      <a:pt x="31609" y="205149"/>
                      <a:pt x="8181" y="204903"/>
                    </a:cubicBezTo>
                    <a:cubicBezTo>
                      <a:pt x="3663" y="204903"/>
                      <a:pt x="0" y="208566"/>
                      <a:pt x="0" y="213085"/>
                    </a:cubicBezTo>
                    <a:lnTo>
                      <a:pt x="0" y="277799"/>
                    </a:lnTo>
                    <a:cubicBezTo>
                      <a:pt x="0" y="282318"/>
                      <a:pt x="3663" y="285981"/>
                      <a:pt x="8181" y="285981"/>
                    </a:cubicBezTo>
                    <a:cubicBezTo>
                      <a:pt x="31609" y="285735"/>
                      <a:pt x="52789" y="299883"/>
                      <a:pt x="61532" y="321619"/>
                    </a:cubicBezTo>
                    <a:cubicBezTo>
                      <a:pt x="70711" y="343165"/>
                      <a:pt x="65743" y="368134"/>
                      <a:pt x="49015" y="384526"/>
                    </a:cubicBezTo>
                    <a:cubicBezTo>
                      <a:pt x="45821" y="387721"/>
                      <a:pt x="45821" y="392899"/>
                      <a:pt x="49015" y="396094"/>
                    </a:cubicBezTo>
                    <a:lnTo>
                      <a:pt x="94765" y="441845"/>
                    </a:lnTo>
                    <a:cubicBezTo>
                      <a:pt x="97960" y="445039"/>
                      <a:pt x="103139" y="445039"/>
                      <a:pt x="106334" y="441845"/>
                    </a:cubicBezTo>
                    <a:cubicBezTo>
                      <a:pt x="128877" y="419293"/>
                      <a:pt x="165433" y="419286"/>
                      <a:pt x="187985" y="441829"/>
                    </a:cubicBezTo>
                    <a:cubicBezTo>
                      <a:pt x="198827" y="452667"/>
                      <a:pt x="204914" y="467372"/>
                      <a:pt x="204903" y="482703"/>
                    </a:cubicBezTo>
                    <a:cubicBezTo>
                      <a:pt x="204903" y="487221"/>
                      <a:pt x="208566" y="490884"/>
                      <a:pt x="213085" y="490884"/>
                    </a:cubicBezTo>
                    <a:lnTo>
                      <a:pt x="277800" y="490884"/>
                    </a:lnTo>
                    <a:cubicBezTo>
                      <a:pt x="282318" y="490884"/>
                      <a:pt x="285981" y="487221"/>
                      <a:pt x="285981" y="482703"/>
                    </a:cubicBezTo>
                    <a:cubicBezTo>
                      <a:pt x="285986" y="450816"/>
                      <a:pt x="311839" y="424971"/>
                      <a:pt x="343726" y="424975"/>
                    </a:cubicBezTo>
                    <a:cubicBezTo>
                      <a:pt x="359028" y="424978"/>
                      <a:pt x="373702" y="431054"/>
                      <a:pt x="384526" y="441869"/>
                    </a:cubicBezTo>
                    <a:cubicBezTo>
                      <a:pt x="387721" y="445063"/>
                      <a:pt x="392900" y="445063"/>
                      <a:pt x="396095" y="441869"/>
                    </a:cubicBezTo>
                    <a:lnTo>
                      <a:pt x="441845" y="396119"/>
                    </a:lnTo>
                    <a:cubicBezTo>
                      <a:pt x="445039" y="392924"/>
                      <a:pt x="445039" y="387745"/>
                      <a:pt x="441845" y="384550"/>
                    </a:cubicBezTo>
                    <a:cubicBezTo>
                      <a:pt x="419293" y="362007"/>
                      <a:pt x="419286" y="325450"/>
                      <a:pt x="441830" y="302899"/>
                    </a:cubicBezTo>
                    <a:cubicBezTo>
                      <a:pt x="452667" y="292057"/>
                      <a:pt x="467373" y="285970"/>
                      <a:pt x="482703" y="285981"/>
                    </a:cubicBezTo>
                    <a:cubicBezTo>
                      <a:pt x="487222" y="285981"/>
                      <a:pt x="490884" y="282318"/>
                      <a:pt x="490884" y="277799"/>
                    </a:cubicBezTo>
                    <a:lnTo>
                      <a:pt x="490884" y="213085"/>
                    </a:lnTo>
                    <a:cubicBezTo>
                      <a:pt x="490884" y="208566"/>
                      <a:pt x="487222" y="204903"/>
                      <a:pt x="482703" y="204903"/>
                    </a:cubicBezTo>
                    <a:close/>
                    <a:moveTo>
                      <a:pt x="474522" y="270043"/>
                    </a:moveTo>
                    <a:cubicBezTo>
                      <a:pt x="433819" y="274590"/>
                      <a:pt x="404509" y="311271"/>
                      <a:pt x="409056" y="351973"/>
                    </a:cubicBezTo>
                    <a:cubicBezTo>
                      <a:pt x="410610" y="365893"/>
                      <a:pt x="416076" y="379089"/>
                      <a:pt x="424820" y="390032"/>
                    </a:cubicBezTo>
                    <a:lnTo>
                      <a:pt x="390032" y="424819"/>
                    </a:lnTo>
                    <a:cubicBezTo>
                      <a:pt x="358036" y="399254"/>
                      <a:pt x="311374" y="404466"/>
                      <a:pt x="285808" y="436462"/>
                    </a:cubicBezTo>
                    <a:cubicBezTo>
                      <a:pt x="277064" y="447406"/>
                      <a:pt x="271598" y="460601"/>
                      <a:pt x="270044" y="474521"/>
                    </a:cubicBezTo>
                    <a:lnTo>
                      <a:pt x="220841" y="474521"/>
                    </a:lnTo>
                    <a:cubicBezTo>
                      <a:pt x="216294" y="433819"/>
                      <a:pt x="179613" y="404509"/>
                      <a:pt x="138911" y="409055"/>
                    </a:cubicBezTo>
                    <a:cubicBezTo>
                      <a:pt x="124991" y="410610"/>
                      <a:pt x="111795" y="416076"/>
                      <a:pt x="100852" y="424819"/>
                    </a:cubicBezTo>
                    <a:lnTo>
                      <a:pt x="66065" y="390032"/>
                    </a:lnTo>
                    <a:cubicBezTo>
                      <a:pt x="83211" y="369049"/>
                      <a:pt x="87287" y="340280"/>
                      <a:pt x="76643" y="315360"/>
                    </a:cubicBezTo>
                    <a:cubicBezTo>
                      <a:pt x="66556" y="290208"/>
                      <a:pt x="43327" y="272746"/>
                      <a:pt x="16363" y="270043"/>
                    </a:cubicBezTo>
                    <a:lnTo>
                      <a:pt x="16363" y="220841"/>
                    </a:lnTo>
                    <a:cubicBezTo>
                      <a:pt x="43327" y="218138"/>
                      <a:pt x="66556" y="200676"/>
                      <a:pt x="76643" y="175524"/>
                    </a:cubicBezTo>
                    <a:cubicBezTo>
                      <a:pt x="87287" y="150604"/>
                      <a:pt x="83211" y="121835"/>
                      <a:pt x="66065" y="100852"/>
                    </a:cubicBezTo>
                    <a:lnTo>
                      <a:pt x="100852" y="66065"/>
                    </a:lnTo>
                    <a:cubicBezTo>
                      <a:pt x="121835" y="83211"/>
                      <a:pt x="150604" y="87287"/>
                      <a:pt x="175524" y="76643"/>
                    </a:cubicBezTo>
                    <a:cubicBezTo>
                      <a:pt x="200676" y="66556"/>
                      <a:pt x="218138" y="43327"/>
                      <a:pt x="220841" y="16363"/>
                    </a:cubicBezTo>
                    <a:lnTo>
                      <a:pt x="270044" y="16363"/>
                    </a:lnTo>
                    <a:cubicBezTo>
                      <a:pt x="272746" y="43327"/>
                      <a:pt x="290208" y="66556"/>
                      <a:pt x="315361" y="76643"/>
                    </a:cubicBezTo>
                    <a:cubicBezTo>
                      <a:pt x="340280" y="87287"/>
                      <a:pt x="369049" y="83211"/>
                      <a:pt x="390032" y="66065"/>
                    </a:cubicBezTo>
                    <a:lnTo>
                      <a:pt x="424820" y="100852"/>
                    </a:lnTo>
                    <a:cubicBezTo>
                      <a:pt x="399254" y="132848"/>
                      <a:pt x="404467" y="179511"/>
                      <a:pt x="436462" y="205077"/>
                    </a:cubicBezTo>
                    <a:cubicBezTo>
                      <a:pt x="447406" y="213820"/>
                      <a:pt x="460601" y="219285"/>
                      <a:pt x="474522" y="220841"/>
                    </a:cubicBezTo>
                    <a:close/>
                  </a:path>
                </a:pathLst>
              </a:custGeom>
              <a:solidFill>
                <a:schemeClr val="bg1"/>
              </a:solidFill>
              <a:ln w="8037" cap="flat">
                <a:noFill/>
                <a:prstDash val="solid"/>
                <a:miter/>
              </a:ln>
            </p:spPr>
            <p:txBody>
              <a:bodyPr rtlCol="0" anchor="ctr"/>
              <a:lstStyle/>
              <a:p>
                <a:endParaRPr lang="en-AU" sz="2400"/>
              </a:p>
            </p:txBody>
          </p:sp>
          <p:sp>
            <p:nvSpPr>
              <p:cNvPr id="74" name="Freeform: Shape 73">
                <a:extLst>
                  <a:ext uri="{FF2B5EF4-FFF2-40B4-BE49-F238E27FC236}">
                    <a16:creationId xmlns:a16="http://schemas.microsoft.com/office/drawing/2014/main" id="{887DD21E-ACA7-4B19-BAAF-4F25EDAC8219}"/>
                  </a:ext>
                </a:extLst>
              </p:cNvPr>
              <p:cNvSpPr/>
              <p:nvPr/>
            </p:nvSpPr>
            <p:spPr>
              <a:xfrm>
                <a:off x="1752346" y="3437609"/>
                <a:ext cx="327256" cy="327256"/>
              </a:xfrm>
              <a:custGeom>
                <a:avLst/>
                <a:gdLst>
                  <a:gd name="connsiteX0" fmla="*/ 163628 w 327256"/>
                  <a:gd name="connsiteY0" fmla="*/ 0 h 327256"/>
                  <a:gd name="connsiteX1" fmla="*/ 0 w 327256"/>
                  <a:gd name="connsiteY1" fmla="*/ 163628 h 327256"/>
                  <a:gd name="connsiteX2" fmla="*/ 163628 w 327256"/>
                  <a:gd name="connsiteY2" fmla="*/ 327256 h 327256"/>
                  <a:gd name="connsiteX3" fmla="*/ 327256 w 327256"/>
                  <a:gd name="connsiteY3" fmla="*/ 163628 h 327256"/>
                  <a:gd name="connsiteX4" fmla="*/ 163628 w 327256"/>
                  <a:gd name="connsiteY4" fmla="*/ 0 h 327256"/>
                  <a:gd name="connsiteX5" fmla="*/ 163628 w 327256"/>
                  <a:gd name="connsiteY5" fmla="*/ 310893 h 327256"/>
                  <a:gd name="connsiteX6" fmla="*/ 16363 w 327256"/>
                  <a:gd name="connsiteY6" fmla="*/ 163628 h 327256"/>
                  <a:gd name="connsiteX7" fmla="*/ 163628 w 327256"/>
                  <a:gd name="connsiteY7" fmla="*/ 16363 h 327256"/>
                  <a:gd name="connsiteX8" fmla="*/ 310893 w 327256"/>
                  <a:gd name="connsiteY8" fmla="*/ 163628 h 327256"/>
                  <a:gd name="connsiteX9" fmla="*/ 163628 w 327256"/>
                  <a:gd name="connsiteY9" fmla="*/ 310893 h 327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7256" h="327256">
                    <a:moveTo>
                      <a:pt x="163628" y="0"/>
                    </a:moveTo>
                    <a:cubicBezTo>
                      <a:pt x="73259" y="0"/>
                      <a:pt x="0" y="73259"/>
                      <a:pt x="0" y="163628"/>
                    </a:cubicBezTo>
                    <a:cubicBezTo>
                      <a:pt x="0" y="253997"/>
                      <a:pt x="73259" y="327256"/>
                      <a:pt x="163628" y="327256"/>
                    </a:cubicBezTo>
                    <a:cubicBezTo>
                      <a:pt x="253997" y="327256"/>
                      <a:pt x="327256" y="253997"/>
                      <a:pt x="327256" y="163628"/>
                    </a:cubicBezTo>
                    <a:cubicBezTo>
                      <a:pt x="327152" y="73302"/>
                      <a:pt x="253954" y="104"/>
                      <a:pt x="163628" y="0"/>
                    </a:cubicBezTo>
                    <a:close/>
                    <a:moveTo>
                      <a:pt x="163628" y="310893"/>
                    </a:moveTo>
                    <a:cubicBezTo>
                      <a:pt x="82296" y="310893"/>
                      <a:pt x="16363" y="244960"/>
                      <a:pt x="16363" y="163628"/>
                    </a:cubicBezTo>
                    <a:cubicBezTo>
                      <a:pt x="16363" y="82296"/>
                      <a:pt x="82296" y="16363"/>
                      <a:pt x="163628" y="16363"/>
                    </a:cubicBezTo>
                    <a:cubicBezTo>
                      <a:pt x="244960" y="16363"/>
                      <a:pt x="310893" y="82296"/>
                      <a:pt x="310893" y="163628"/>
                    </a:cubicBezTo>
                    <a:cubicBezTo>
                      <a:pt x="310799" y="244921"/>
                      <a:pt x="244921" y="310798"/>
                      <a:pt x="163628" y="310893"/>
                    </a:cubicBezTo>
                    <a:close/>
                  </a:path>
                </a:pathLst>
              </a:custGeom>
              <a:solidFill>
                <a:schemeClr val="bg1"/>
              </a:solidFill>
              <a:ln w="8037" cap="flat">
                <a:noFill/>
                <a:prstDash val="solid"/>
                <a:miter/>
              </a:ln>
            </p:spPr>
            <p:txBody>
              <a:bodyPr rtlCol="0" anchor="ctr"/>
              <a:lstStyle/>
              <a:p>
                <a:endParaRPr lang="en-AU" sz="2400"/>
              </a:p>
            </p:txBody>
          </p:sp>
          <p:sp>
            <p:nvSpPr>
              <p:cNvPr id="75" name="Freeform: Shape 74">
                <a:extLst>
                  <a:ext uri="{FF2B5EF4-FFF2-40B4-BE49-F238E27FC236}">
                    <a16:creationId xmlns:a16="http://schemas.microsoft.com/office/drawing/2014/main" id="{11B8B810-B867-421F-A25E-01FB727973C4}"/>
                  </a:ext>
                </a:extLst>
              </p:cNvPr>
              <p:cNvSpPr/>
              <p:nvPr/>
            </p:nvSpPr>
            <p:spPr>
              <a:xfrm>
                <a:off x="1809515" y="3601256"/>
                <a:ext cx="229079" cy="114540"/>
              </a:xfrm>
              <a:custGeom>
                <a:avLst/>
                <a:gdLst>
                  <a:gd name="connsiteX0" fmla="*/ 180263 w 229079"/>
                  <a:gd name="connsiteY0" fmla="*/ 22832 h 114539"/>
                  <a:gd name="connsiteX1" fmla="*/ 168637 w 229079"/>
                  <a:gd name="connsiteY1" fmla="*/ 69294 h 114539"/>
                  <a:gd name="connsiteX2" fmla="*/ 137777 w 229079"/>
                  <a:gd name="connsiteY2" fmla="*/ 73131 h 114539"/>
                  <a:gd name="connsiteX3" fmla="*/ 114338 w 229079"/>
                  <a:gd name="connsiteY3" fmla="*/ 37951 h 114539"/>
                  <a:gd name="connsiteX4" fmla="*/ 87267 w 229079"/>
                  <a:gd name="connsiteY4" fmla="*/ 16503 h 114539"/>
                  <a:gd name="connsiteX5" fmla="*/ 65928 w 229079"/>
                  <a:gd name="connsiteY5" fmla="*/ 37133 h 114539"/>
                  <a:gd name="connsiteX6" fmla="*/ 44157 w 229079"/>
                  <a:gd name="connsiteY6" fmla="*/ 58887 h 114539"/>
                  <a:gd name="connsiteX7" fmla="*/ 9787 w 229079"/>
                  <a:gd name="connsiteY7" fmla="*/ 54033 h 114539"/>
                  <a:gd name="connsiteX8" fmla="*/ 4934 w 229079"/>
                  <a:gd name="connsiteY8" fmla="*/ 88403 h 114539"/>
                  <a:gd name="connsiteX9" fmla="*/ 39303 w 229079"/>
                  <a:gd name="connsiteY9" fmla="*/ 93257 h 114539"/>
                  <a:gd name="connsiteX10" fmla="*/ 48804 w 229079"/>
                  <a:gd name="connsiteY10" fmla="*/ 77377 h 114539"/>
                  <a:gd name="connsiteX11" fmla="*/ 70583 w 229079"/>
                  <a:gd name="connsiteY11" fmla="*/ 55614 h 114539"/>
                  <a:gd name="connsiteX12" fmla="*/ 104600 w 229079"/>
                  <a:gd name="connsiteY12" fmla="*/ 60648 h 114539"/>
                  <a:gd name="connsiteX13" fmla="*/ 107858 w 229079"/>
                  <a:gd name="connsiteY13" fmla="*/ 57742 h 114539"/>
                  <a:gd name="connsiteX14" fmla="*/ 131298 w 229079"/>
                  <a:gd name="connsiteY14" fmla="*/ 92922 h 114539"/>
                  <a:gd name="connsiteX15" fmla="*/ 158313 w 229079"/>
                  <a:gd name="connsiteY15" fmla="*/ 114419 h 114539"/>
                  <a:gd name="connsiteX16" fmla="*/ 179920 w 229079"/>
                  <a:gd name="connsiteY16" fmla="*/ 91694 h 114539"/>
                  <a:gd name="connsiteX17" fmla="*/ 191537 w 229079"/>
                  <a:gd name="connsiteY17" fmla="*/ 45232 h 114539"/>
                  <a:gd name="connsiteX18" fmla="*/ 225434 w 229079"/>
                  <a:gd name="connsiteY18" fmla="*/ 37759 h 114539"/>
                  <a:gd name="connsiteX19" fmla="*/ 217961 w 229079"/>
                  <a:gd name="connsiteY19" fmla="*/ 3862 h 114539"/>
                  <a:gd name="connsiteX20" fmla="*/ 184064 w 229079"/>
                  <a:gd name="connsiteY20" fmla="*/ 11335 h 114539"/>
                  <a:gd name="connsiteX21" fmla="*/ 180263 w 229079"/>
                  <a:gd name="connsiteY21" fmla="*/ 22856 h 114539"/>
                  <a:gd name="connsiteX22" fmla="*/ 24645 w 229079"/>
                  <a:gd name="connsiteY22" fmla="*/ 81795 h 114539"/>
                  <a:gd name="connsiteX23" fmla="*/ 16463 w 229079"/>
                  <a:gd name="connsiteY23" fmla="*/ 73613 h 114539"/>
                  <a:gd name="connsiteX24" fmla="*/ 24645 w 229079"/>
                  <a:gd name="connsiteY24" fmla="*/ 65432 h 114539"/>
                  <a:gd name="connsiteX25" fmla="*/ 32826 w 229079"/>
                  <a:gd name="connsiteY25" fmla="*/ 73613 h 114539"/>
                  <a:gd name="connsiteX26" fmla="*/ 24645 w 229079"/>
                  <a:gd name="connsiteY26" fmla="*/ 81795 h 114539"/>
                  <a:gd name="connsiteX27" fmla="*/ 90096 w 229079"/>
                  <a:gd name="connsiteY27" fmla="*/ 49069 h 114539"/>
                  <a:gd name="connsiteX28" fmla="*/ 81915 w 229079"/>
                  <a:gd name="connsiteY28" fmla="*/ 40888 h 114539"/>
                  <a:gd name="connsiteX29" fmla="*/ 90096 w 229079"/>
                  <a:gd name="connsiteY29" fmla="*/ 32706 h 114539"/>
                  <a:gd name="connsiteX30" fmla="*/ 98277 w 229079"/>
                  <a:gd name="connsiteY30" fmla="*/ 40888 h 114539"/>
                  <a:gd name="connsiteX31" fmla="*/ 90096 w 229079"/>
                  <a:gd name="connsiteY31" fmla="*/ 49069 h 114539"/>
                  <a:gd name="connsiteX32" fmla="*/ 155547 w 229079"/>
                  <a:gd name="connsiteY32" fmla="*/ 98158 h 114539"/>
                  <a:gd name="connsiteX33" fmla="*/ 147366 w 229079"/>
                  <a:gd name="connsiteY33" fmla="*/ 89976 h 114539"/>
                  <a:gd name="connsiteX34" fmla="*/ 155547 w 229079"/>
                  <a:gd name="connsiteY34" fmla="*/ 81795 h 114539"/>
                  <a:gd name="connsiteX35" fmla="*/ 163729 w 229079"/>
                  <a:gd name="connsiteY35" fmla="*/ 89976 h 114539"/>
                  <a:gd name="connsiteX36" fmla="*/ 155547 w 229079"/>
                  <a:gd name="connsiteY36" fmla="*/ 98158 h 114539"/>
                  <a:gd name="connsiteX37" fmla="*/ 212817 w 229079"/>
                  <a:gd name="connsiteY37" fmla="*/ 24525 h 114539"/>
                  <a:gd name="connsiteX38" fmla="*/ 204636 w 229079"/>
                  <a:gd name="connsiteY38" fmla="*/ 32706 h 114539"/>
                  <a:gd name="connsiteX39" fmla="*/ 196454 w 229079"/>
                  <a:gd name="connsiteY39" fmla="*/ 24525 h 114539"/>
                  <a:gd name="connsiteX40" fmla="*/ 204636 w 229079"/>
                  <a:gd name="connsiteY40" fmla="*/ 16344 h 114539"/>
                  <a:gd name="connsiteX41" fmla="*/ 212817 w 229079"/>
                  <a:gd name="connsiteY41" fmla="*/ 24525 h 114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29079" h="114539">
                    <a:moveTo>
                      <a:pt x="180263" y="22832"/>
                    </a:moveTo>
                    <a:lnTo>
                      <a:pt x="168637" y="69294"/>
                    </a:lnTo>
                    <a:cubicBezTo>
                      <a:pt x="158776" y="62944"/>
                      <a:pt x="145784" y="64559"/>
                      <a:pt x="137777" y="73131"/>
                    </a:cubicBezTo>
                    <a:lnTo>
                      <a:pt x="114338" y="37951"/>
                    </a:lnTo>
                    <a:cubicBezTo>
                      <a:pt x="112785" y="24553"/>
                      <a:pt x="100665" y="14950"/>
                      <a:pt x="87267" y="16503"/>
                    </a:cubicBezTo>
                    <a:cubicBezTo>
                      <a:pt x="76312" y="17773"/>
                      <a:pt x="67567" y="26227"/>
                      <a:pt x="65928" y="37133"/>
                    </a:cubicBezTo>
                    <a:lnTo>
                      <a:pt x="44157" y="58887"/>
                    </a:lnTo>
                    <a:cubicBezTo>
                      <a:pt x="36007" y="48056"/>
                      <a:pt x="20619" y="45883"/>
                      <a:pt x="9787" y="54033"/>
                    </a:cubicBezTo>
                    <a:cubicBezTo>
                      <a:pt x="-1043" y="62184"/>
                      <a:pt x="-3217" y="77572"/>
                      <a:pt x="4934" y="88403"/>
                    </a:cubicBezTo>
                    <a:cubicBezTo>
                      <a:pt x="13084" y="99234"/>
                      <a:pt x="28472" y="101407"/>
                      <a:pt x="39303" y="93257"/>
                    </a:cubicBezTo>
                    <a:cubicBezTo>
                      <a:pt x="44421" y="89406"/>
                      <a:pt x="47831" y="83707"/>
                      <a:pt x="48804" y="77377"/>
                    </a:cubicBezTo>
                    <a:lnTo>
                      <a:pt x="70583" y="55614"/>
                    </a:lnTo>
                    <a:cubicBezTo>
                      <a:pt x="78586" y="66397"/>
                      <a:pt x="93816" y="68651"/>
                      <a:pt x="104600" y="60648"/>
                    </a:cubicBezTo>
                    <a:cubicBezTo>
                      <a:pt x="105771" y="59779"/>
                      <a:pt x="106861" y="58806"/>
                      <a:pt x="107858" y="57742"/>
                    </a:cubicBezTo>
                    <a:lnTo>
                      <a:pt x="131298" y="92922"/>
                    </a:lnTo>
                    <a:cubicBezTo>
                      <a:pt x="132822" y="106319"/>
                      <a:pt x="144917" y="115943"/>
                      <a:pt x="158313" y="114419"/>
                    </a:cubicBezTo>
                    <a:cubicBezTo>
                      <a:pt x="170072" y="113082"/>
                      <a:pt x="179177" y="103505"/>
                      <a:pt x="179920" y="91694"/>
                    </a:cubicBezTo>
                    <a:lnTo>
                      <a:pt x="191537" y="45232"/>
                    </a:lnTo>
                    <a:cubicBezTo>
                      <a:pt x="202961" y="52529"/>
                      <a:pt x="218137" y="49183"/>
                      <a:pt x="225434" y="37759"/>
                    </a:cubicBezTo>
                    <a:cubicBezTo>
                      <a:pt x="232731" y="26336"/>
                      <a:pt x="229385" y="11159"/>
                      <a:pt x="217961" y="3862"/>
                    </a:cubicBezTo>
                    <a:cubicBezTo>
                      <a:pt x="206537" y="-3434"/>
                      <a:pt x="191361" y="-89"/>
                      <a:pt x="184064" y="11335"/>
                    </a:cubicBezTo>
                    <a:cubicBezTo>
                      <a:pt x="181853" y="14797"/>
                      <a:pt x="180546" y="18758"/>
                      <a:pt x="180263" y="22856"/>
                    </a:cubicBezTo>
                    <a:close/>
                    <a:moveTo>
                      <a:pt x="24645" y="81795"/>
                    </a:moveTo>
                    <a:cubicBezTo>
                      <a:pt x="20126" y="81795"/>
                      <a:pt x="16463" y="78132"/>
                      <a:pt x="16463" y="73613"/>
                    </a:cubicBezTo>
                    <a:cubicBezTo>
                      <a:pt x="16463" y="69095"/>
                      <a:pt x="20126" y="65432"/>
                      <a:pt x="24645" y="65432"/>
                    </a:cubicBezTo>
                    <a:cubicBezTo>
                      <a:pt x="29163" y="65432"/>
                      <a:pt x="32826" y="69095"/>
                      <a:pt x="32826" y="73613"/>
                    </a:cubicBezTo>
                    <a:cubicBezTo>
                      <a:pt x="32826" y="78132"/>
                      <a:pt x="29163" y="81795"/>
                      <a:pt x="24645" y="81795"/>
                    </a:cubicBezTo>
                    <a:close/>
                    <a:moveTo>
                      <a:pt x="90096" y="49069"/>
                    </a:moveTo>
                    <a:cubicBezTo>
                      <a:pt x="85577" y="49069"/>
                      <a:pt x="81915" y="45406"/>
                      <a:pt x="81915" y="40888"/>
                    </a:cubicBezTo>
                    <a:cubicBezTo>
                      <a:pt x="81915" y="36369"/>
                      <a:pt x="85577" y="32706"/>
                      <a:pt x="90096" y="32706"/>
                    </a:cubicBezTo>
                    <a:cubicBezTo>
                      <a:pt x="94615" y="32706"/>
                      <a:pt x="98277" y="36369"/>
                      <a:pt x="98277" y="40888"/>
                    </a:cubicBezTo>
                    <a:cubicBezTo>
                      <a:pt x="98277" y="45406"/>
                      <a:pt x="94615" y="49069"/>
                      <a:pt x="90096" y="49069"/>
                    </a:cubicBezTo>
                    <a:close/>
                    <a:moveTo>
                      <a:pt x="155547" y="98158"/>
                    </a:moveTo>
                    <a:cubicBezTo>
                      <a:pt x="151029" y="98158"/>
                      <a:pt x="147366" y="94495"/>
                      <a:pt x="147366" y="89976"/>
                    </a:cubicBezTo>
                    <a:cubicBezTo>
                      <a:pt x="147366" y="85458"/>
                      <a:pt x="151029" y="81795"/>
                      <a:pt x="155547" y="81795"/>
                    </a:cubicBezTo>
                    <a:cubicBezTo>
                      <a:pt x="160066" y="81795"/>
                      <a:pt x="163729" y="85458"/>
                      <a:pt x="163729" y="89976"/>
                    </a:cubicBezTo>
                    <a:cubicBezTo>
                      <a:pt x="163729" y="94495"/>
                      <a:pt x="160066" y="98158"/>
                      <a:pt x="155547" y="98158"/>
                    </a:cubicBezTo>
                    <a:close/>
                    <a:moveTo>
                      <a:pt x="212817" y="24525"/>
                    </a:moveTo>
                    <a:cubicBezTo>
                      <a:pt x="212817" y="29044"/>
                      <a:pt x="209154" y="32706"/>
                      <a:pt x="204636" y="32706"/>
                    </a:cubicBezTo>
                    <a:cubicBezTo>
                      <a:pt x="200117" y="32706"/>
                      <a:pt x="196454" y="29044"/>
                      <a:pt x="196454" y="24525"/>
                    </a:cubicBezTo>
                    <a:cubicBezTo>
                      <a:pt x="196454" y="20006"/>
                      <a:pt x="200117" y="16344"/>
                      <a:pt x="204636" y="16344"/>
                    </a:cubicBezTo>
                    <a:cubicBezTo>
                      <a:pt x="209154" y="16344"/>
                      <a:pt x="212817" y="20006"/>
                      <a:pt x="212817" y="24525"/>
                    </a:cubicBezTo>
                    <a:close/>
                  </a:path>
                </a:pathLst>
              </a:custGeom>
              <a:solidFill>
                <a:schemeClr val="bg1"/>
              </a:solidFill>
              <a:ln w="8037" cap="flat">
                <a:noFill/>
                <a:prstDash val="solid"/>
                <a:miter/>
              </a:ln>
            </p:spPr>
            <p:txBody>
              <a:bodyPr rtlCol="0" anchor="ctr"/>
              <a:lstStyle/>
              <a:p>
                <a:endParaRPr lang="en-AU" sz="2400"/>
              </a:p>
            </p:txBody>
          </p:sp>
          <p:sp>
            <p:nvSpPr>
              <p:cNvPr id="76" name="Freeform: Shape 75">
                <a:extLst>
                  <a:ext uri="{FF2B5EF4-FFF2-40B4-BE49-F238E27FC236}">
                    <a16:creationId xmlns:a16="http://schemas.microsoft.com/office/drawing/2014/main" id="{6FC472E0-AC92-4748-9137-AEF3801A5001}"/>
                  </a:ext>
                </a:extLst>
              </p:cNvPr>
              <p:cNvSpPr/>
              <p:nvPr/>
            </p:nvSpPr>
            <p:spPr>
              <a:xfrm>
                <a:off x="1784971" y="3503067"/>
                <a:ext cx="229079" cy="114540"/>
              </a:xfrm>
              <a:custGeom>
                <a:avLst/>
                <a:gdLst>
                  <a:gd name="connsiteX0" fmla="*/ 48804 w 229079"/>
                  <a:gd name="connsiteY0" fmla="*/ 93760 h 114539"/>
                  <a:gd name="connsiteX1" fmla="*/ 70583 w 229079"/>
                  <a:gd name="connsiteY1" fmla="*/ 71990 h 114539"/>
                  <a:gd name="connsiteX2" fmla="*/ 104574 w 229079"/>
                  <a:gd name="connsiteY2" fmla="*/ 77040 h 114539"/>
                  <a:gd name="connsiteX3" fmla="*/ 111539 w 229079"/>
                  <a:gd name="connsiteY3" fmla="*/ 68963 h 114539"/>
                  <a:gd name="connsiteX4" fmla="*/ 131641 w 229079"/>
                  <a:gd name="connsiteY4" fmla="*/ 79009 h 114539"/>
                  <a:gd name="connsiteX5" fmla="*/ 160730 w 229079"/>
                  <a:gd name="connsiteY5" fmla="*/ 97692 h 114539"/>
                  <a:gd name="connsiteX6" fmla="*/ 179911 w 229079"/>
                  <a:gd name="connsiteY6" fmla="*/ 75540 h 114539"/>
                  <a:gd name="connsiteX7" fmla="*/ 190302 w 229079"/>
                  <a:gd name="connsiteY7" fmla="*/ 44369 h 114539"/>
                  <a:gd name="connsiteX8" fmla="*/ 224598 w 229079"/>
                  <a:gd name="connsiteY8" fmla="*/ 39019 h 114539"/>
                  <a:gd name="connsiteX9" fmla="*/ 219247 w 229079"/>
                  <a:gd name="connsiteY9" fmla="*/ 4722 h 114539"/>
                  <a:gd name="connsiteX10" fmla="*/ 184951 w 229079"/>
                  <a:gd name="connsiteY10" fmla="*/ 10074 h 114539"/>
                  <a:gd name="connsiteX11" fmla="*/ 180304 w 229079"/>
                  <a:gd name="connsiteY11" fmla="*/ 22639 h 114539"/>
                  <a:gd name="connsiteX12" fmla="*/ 169914 w 229079"/>
                  <a:gd name="connsiteY12" fmla="*/ 53811 h 114539"/>
                  <a:gd name="connsiteX13" fmla="*/ 135988 w 229079"/>
                  <a:gd name="connsiteY13" fmla="*/ 58977 h 114539"/>
                  <a:gd name="connsiteX14" fmla="*/ 134120 w 229079"/>
                  <a:gd name="connsiteY14" fmla="*/ 61943 h 114539"/>
                  <a:gd name="connsiteX15" fmla="*/ 114018 w 229079"/>
                  <a:gd name="connsiteY15" fmla="*/ 51896 h 114539"/>
                  <a:gd name="connsiteX16" fmla="*/ 84833 w 229079"/>
                  <a:gd name="connsiteY16" fmla="*/ 33322 h 114539"/>
                  <a:gd name="connsiteX17" fmla="*/ 65953 w 229079"/>
                  <a:gd name="connsiteY17" fmla="*/ 53532 h 114539"/>
                  <a:gd name="connsiteX18" fmla="*/ 44157 w 229079"/>
                  <a:gd name="connsiteY18" fmla="*/ 75262 h 114539"/>
                  <a:gd name="connsiteX19" fmla="*/ 9787 w 229079"/>
                  <a:gd name="connsiteY19" fmla="*/ 70408 h 114539"/>
                  <a:gd name="connsiteX20" fmla="*/ 4934 w 229079"/>
                  <a:gd name="connsiteY20" fmla="*/ 104778 h 114539"/>
                  <a:gd name="connsiteX21" fmla="*/ 39303 w 229079"/>
                  <a:gd name="connsiteY21" fmla="*/ 109632 h 114539"/>
                  <a:gd name="connsiteX22" fmla="*/ 48804 w 229079"/>
                  <a:gd name="connsiteY22" fmla="*/ 93752 h 114539"/>
                  <a:gd name="connsiteX23" fmla="*/ 204636 w 229079"/>
                  <a:gd name="connsiteY23" fmla="*/ 16356 h 114539"/>
                  <a:gd name="connsiteX24" fmla="*/ 212817 w 229079"/>
                  <a:gd name="connsiteY24" fmla="*/ 24538 h 114539"/>
                  <a:gd name="connsiteX25" fmla="*/ 204636 w 229079"/>
                  <a:gd name="connsiteY25" fmla="*/ 32719 h 114539"/>
                  <a:gd name="connsiteX26" fmla="*/ 196454 w 229079"/>
                  <a:gd name="connsiteY26" fmla="*/ 24538 h 114539"/>
                  <a:gd name="connsiteX27" fmla="*/ 204636 w 229079"/>
                  <a:gd name="connsiteY27" fmla="*/ 16356 h 114539"/>
                  <a:gd name="connsiteX28" fmla="*/ 155547 w 229079"/>
                  <a:gd name="connsiteY28" fmla="*/ 65445 h 114539"/>
                  <a:gd name="connsiteX29" fmla="*/ 163729 w 229079"/>
                  <a:gd name="connsiteY29" fmla="*/ 73626 h 114539"/>
                  <a:gd name="connsiteX30" fmla="*/ 155547 w 229079"/>
                  <a:gd name="connsiteY30" fmla="*/ 81807 h 114539"/>
                  <a:gd name="connsiteX31" fmla="*/ 147366 w 229079"/>
                  <a:gd name="connsiteY31" fmla="*/ 73626 h 114539"/>
                  <a:gd name="connsiteX32" fmla="*/ 155547 w 229079"/>
                  <a:gd name="connsiteY32" fmla="*/ 65445 h 114539"/>
                  <a:gd name="connsiteX33" fmla="*/ 90096 w 229079"/>
                  <a:gd name="connsiteY33" fmla="*/ 49082 h 114539"/>
                  <a:gd name="connsiteX34" fmla="*/ 98277 w 229079"/>
                  <a:gd name="connsiteY34" fmla="*/ 57263 h 114539"/>
                  <a:gd name="connsiteX35" fmla="*/ 90096 w 229079"/>
                  <a:gd name="connsiteY35" fmla="*/ 65445 h 114539"/>
                  <a:gd name="connsiteX36" fmla="*/ 81915 w 229079"/>
                  <a:gd name="connsiteY36" fmla="*/ 57263 h 114539"/>
                  <a:gd name="connsiteX37" fmla="*/ 90096 w 229079"/>
                  <a:gd name="connsiteY37" fmla="*/ 49082 h 114539"/>
                  <a:gd name="connsiteX38" fmla="*/ 16463 w 229079"/>
                  <a:gd name="connsiteY38" fmla="*/ 89989 h 114539"/>
                  <a:gd name="connsiteX39" fmla="*/ 24645 w 229079"/>
                  <a:gd name="connsiteY39" fmla="*/ 81807 h 114539"/>
                  <a:gd name="connsiteX40" fmla="*/ 32826 w 229079"/>
                  <a:gd name="connsiteY40" fmla="*/ 89989 h 114539"/>
                  <a:gd name="connsiteX41" fmla="*/ 24645 w 229079"/>
                  <a:gd name="connsiteY41" fmla="*/ 98170 h 114539"/>
                  <a:gd name="connsiteX42" fmla="*/ 16463 w 229079"/>
                  <a:gd name="connsiteY42" fmla="*/ 89989 h 114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29079" h="114539">
                    <a:moveTo>
                      <a:pt x="48804" y="93760"/>
                    </a:moveTo>
                    <a:lnTo>
                      <a:pt x="70583" y="71990"/>
                    </a:lnTo>
                    <a:cubicBezTo>
                      <a:pt x="78575" y="82770"/>
                      <a:pt x="93793" y="85032"/>
                      <a:pt x="104574" y="77040"/>
                    </a:cubicBezTo>
                    <a:cubicBezTo>
                      <a:pt x="107465" y="74897"/>
                      <a:pt x="109844" y="72138"/>
                      <a:pt x="111539" y="68963"/>
                    </a:cubicBezTo>
                    <a:lnTo>
                      <a:pt x="131641" y="79009"/>
                    </a:lnTo>
                    <a:cubicBezTo>
                      <a:pt x="134514" y="92201"/>
                      <a:pt x="147538" y="100566"/>
                      <a:pt x="160730" y="97692"/>
                    </a:cubicBezTo>
                    <a:cubicBezTo>
                      <a:pt x="171331" y="95383"/>
                      <a:pt x="179142" y="86363"/>
                      <a:pt x="179911" y="75540"/>
                    </a:cubicBezTo>
                    <a:lnTo>
                      <a:pt x="190302" y="44369"/>
                    </a:lnTo>
                    <a:cubicBezTo>
                      <a:pt x="201250" y="52362"/>
                      <a:pt x="216605" y="49966"/>
                      <a:pt x="224598" y="39019"/>
                    </a:cubicBezTo>
                    <a:cubicBezTo>
                      <a:pt x="232591" y="28070"/>
                      <a:pt x="230195" y="12715"/>
                      <a:pt x="219247" y="4722"/>
                    </a:cubicBezTo>
                    <a:cubicBezTo>
                      <a:pt x="208299" y="-3270"/>
                      <a:pt x="192944" y="-875"/>
                      <a:pt x="184951" y="10074"/>
                    </a:cubicBezTo>
                    <a:cubicBezTo>
                      <a:pt x="182267" y="13750"/>
                      <a:pt x="180658" y="18101"/>
                      <a:pt x="180304" y="22639"/>
                    </a:cubicBezTo>
                    <a:lnTo>
                      <a:pt x="169914" y="53811"/>
                    </a:lnTo>
                    <a:cubicBezTo>
                      <a:pt x="159118" y="45869"/>
                      <a:pt x="143930" y="48182"/>
                      <a:pt x="135988" y="58977"/>
                    </a:cubicBezTo>
                    <a:cubicBezTo>
                      <a:pt x="135294" y="59920"/>
                      <a:pt x="134670" y="60910"/>
                      <a:pt x="134120" y="61943"/>
                    </a:cubicBezTo>
                    <a:lnTo>
                      <a:pt x="114018" y="51896"/>
                    </a:lnTo>
                    <a:cubicBezTo>
                      <a:pt x="111088" y="38708"/>
                      <a:pt x="98021" y="30391"/>
                      <a:pt x="84833" y="33322"/>
                    </a:cubicBezTo>
                    <a:cubicBezTo>
                      <a:pt x="74969" y="35513"/>
                      <a:pt x="67468" y="43543"/>
                      <a:pt x="65953" y="53532"/>
                    </a:cubicBezTo>
                    <a:lnTo>
                      <a:pt x="44157" y="75262"/>
                    </a:lnTo>
                    <a:cubicBezTo>
                      <a:pt x="36007" y="64431"/>
                      <a:pt x="20619" y="62258"/>
                      <a:pt x="9787" y="70408"/>
                    </a:cubicBezTo>
                    <a:cubicBezTo>
                      <a:pt x="-1043" y="78559"/>
                      <a:pt x="-3217" y="93947"/>
                      <a:pt x="4934" y="104778"/>
                    </a:cubicBezTo>
                    <a:cubicBezTo>
                      <a:pt x="13084" y="115610"/>
                      <a:pt x="28472" y="117783"/>
                      <a:pt x="39303" y="109632"/>
                    </a:cubicBezTo>
                    <a:cubicBezTo>
                      <a:pt x="44421" y="105781"/>
                      <a:pt x="47831" y="100082"/>
                      <a:pt x="48804" y="93752"/>
                    </a:cubicBezTo>
                    <a:close/>
                    <a:moveTo>
                      <a:pt x="204636" y="16356"/>
                    </a:moveTo>
                    <a:cubicBezTo>
                      <a:pt x="209154" y="16356"/>
                      <a:pt x="212817" y="20019"/>
                      <a:pt x="212817" y="24538"/>
                    </a:cubicBezTo>
                    <a:cubicBezTo>
                      <a:pt x="212817" y="29056"/>
                      <a:pt x="209154" y="32719"/>
                      <a:pt x="204636" y="32719"/>
                    </a:cubicBezTo>
                    <a:cubicBezTo>
                      <a:pt x="200117" y="32719"/>
                      <a:pt x="196454" y="29056"/>
                      <a:pt x="196454" y="24538"/>
                    </a:cubicBezTo>
                    <a:cubicBezTo>
                      <a:pt x="196454" y="20019"/>
                      <a:pt x="200117" y="16356"/>
                      <a:pt x="204636" y="16356"/>
                    </a:cubicBezTo>
                    <a:close/>
                    <a:moveTo>
                      <a:pt x="155547" y="65445"/>
                    </a:moveTo>
                    <a:cubicBezTo>
                      <a:pt x="160066" y="65445"/>
                      <a:pt x="163729" y="69107"/>
                      <a:pt x="163729" y="73626"/>
                    </a:cubicBezTo>
                    <a:cubicBezTo>
                      <a:pt x="163729" y="78145"/>
                      <a:pt x="160066" y="81807"/>
                      <a:pt x="155547" y="81807"/>
                    </a:cubicBezTo>
                    <a:cubicBezTo>
                      <a:pt x="151029" y="81807"/>
                      <a:pt x="147366" y="78145"/>
                      <a:pt x="147366" y="73626"/>
                    </a:cubicBezTo>
                    <a:cubicBezTo>
                      <a:pt x="147366" y="69107"/>
                      <a:pt x="151029" y="65445"/>
                      <a:pt x="155547" y="65445"/>
                    </a:cubicBezTo>
                    <a:close/>
                    <a:moveTo>
                      <a:pt x="90096" y="49082"/>
                    </a:moveTo>
                    <a:cubicBezTo>
                      <a:pt x="94615" y="49082"/>
                      <a:pt x="98277" y="52745"/>
                      <a:pt x="98277" y="57263"/>
                    </a:cubicBezTo>
                    <a:cubicBezTo>
                      <a:pt x="98277" y="61782"/>
                      <a:pt x="94615" y="65445"/>
                      <a:pt x="90096" y="65445"/>
                    </a:cubicBezTo>
                    <a:cubicBezTo>
                      <a:pt x="85577" y="65445"/>
                      <a:pt x="81915" y="61782"/>
                      <a:pt x="81915" y="57263"/>
                    </a:cubicBezTo>
                    <a:cubicBezTo>
                      <a:pt x="81915" y="52745"/>
                      <a:pt x="85577" y="49082"/>
                      <a:pt x="90096" y="49082"/>
                    </a:cubicBezTo>
                    <a:close/>
                    <a:moveTo>
                      <a:pt x="16463" y="89989"/>
                    </a:moveTo>
                    <a:cubicBezTo>
                      <a:pt x="16463" y="85470"/>
                      <a:pt x="20126" y="81807"/>
                      <a:pt x="24645" y="81807"/>
                    </a:cubicBezTo>
                    <a:cubicBezTo>
                      <a:pt x="29163" y="81807"/>
                      <a:pt x="32826" y="85470"/>
                      <a:pt x="32826" y="89989"/>
                    </a:cubicBezTo>
                    <a:cubicBezTo>
                      <a:pt x="32826" y="94507"/>
                      <a:pt x="29163" y="98170"/>
                      <a:pt x="24645" y="98170"/>
                    </a:cubicBezTo>
                    <a:cubicBezTo>
                      <a:pt x="20126" y="98170"/>
                      <a:pt x="16463" y="94507"/>
                      <a:pt x="16463" y="89989"/>
                    </a:cubicBezTo>
                    <a:close/>
                  </a:path>
                </a:pathLst>
              </a:custGeom>
              <a:solidFill>
                <a:schemeClr val="bg1"/>
              </a:solidFill>
              <a:ln w="8037" cap="flat">
                <a:noFill/>
                <a:prstDash val="solid"/>
                <a:miter/>
              </a:ln>
            </p:spPr>
            <p:txBody>
              <a:bodyPr rtlCol="0" anchor="ctr"/>
              <a:lstStyle/>
              <a:p>
                <a:endParaRPr lang="en-AU" sz="2400" dirty="0"/>
              </a:p>
            </p:txBody>
          </p:sp>
        </p:grpSp>
      </p:grpSp>
      <p:sp>
        <p:nvSpPr>
          <p:cNvPr id="2" name="Title 1">
            <a:extLst>
              <a:ext uri="{FF2B5EF4-FFF2-40B4-BE49-F238E27FC236}">
                <a16:creationId xmlns:a16="http://schemas.microsoft.com/office/drawing/2014/main" id="{FB56061F-E551-4231-BC8A-02B22013667F}"/>
              </a:ext>
            </a:extLst>
          </p:cNvPr>
          <p:cNvSpPr>
            <a:spLocks noGrp="1"/>
          </p:cNvSpPr>
          <p:nvPr>
            <p:ph type="title"/>
          </p:nvPr>
        </p:nvSpPr>
        <p:spPr/>
        <p:txBody>
          <a:bodyPr/>
          <a:lstStyle/>
          <a:p>
            <a:pPr algn="l"/>
            <a:r>
              <a:rPr lang="en-AU" dirty="0"/>
              <a:t>Data sensitivity</a:t>
            </a:r>
          </a:p>
        </p:txBody>
      </p:sp>
      <p:sp>
        <p:nvSpPr>
          <p:cNvPr id="4" name="Rectangle 3">
            <a:extLst>
              <a:ext uri="{FF2B5EF4-FFF2-40B4-BE49-F238E27FC236}">
                <a16:creationId xmlns:a16="http://schemas.microsoft.com/office/drawing/2014/main" id="{4C10C791-4275-4299-9BFB-8D5290C26C6D}"/>
              </a:ext>
            </a:extLst>
          </p:cNvPr>
          <p:cNvSpPr/>
          <p:nvPr/>
        </p:nvSpPr>
        <p:spPr>
          <a:xfrm>
            <a:off x="403066" y="2365720"/>
            <a:ext cx="5465078" cy="1701491"/>
          </a:xfrm>
          <a:prstGeom prst="rect">
            <a:avLst/>
          </a:prstGeom>
        </p:spPr>
        <p:txBody>
          <a:bodyPr wrap="square">
            <a:spAutoFit/>
          </a:bodyPr>
          <a:lstStyle/>
          <a:p>
            <a:pPr lvl="0" eaLnBrk="1" hangingPunct="1">
              <a:spcAft>
                <a:spcPts val="1500"/>
              </a:spcAft>
              <a:buClr>
                <a:srgbClr val="E52212"/>
              </a:buClr>
              <a:buSzPct val="100000"/>
              <a:defRPr/>
            </a:pPr>
            <a:r>
              <a:rPr lang="en-AU" altLang="en-US" dirty="0">
                <a:solidFill>
                  <a:sysClr val="windowText" lastClr="000000"/>
                </a:solidFill>
                <a:latin typeface="Roboto" panose="02000000000000000000" pitchFamily="2" charset="0"/>
                <a:ea typeface="Roboto" panose="02000000000000000000" pitchFamily="2" charset="0"/>
              </a:rPr>
              <a:t>“Sensitive data are data that can be used to </a:t>
            </a:r>
            <a:r>
              <a:rPr lang="en-AU" altLang="en-US" b="1" i="1" dirty="0">
                <a:solidFill>
                  <a:sysClr val="windowText" lastClr="000000"/>
                </a:solidFill>
                <a:latin typeface="Roboto" panose="02000000000000000000" pitchFamily="2" charset="0"/>
                <a:ea typeface="Roboto" panose="02000000000000000000" pitchFamily="2" charset="0"/>
              </a:rPr>
              <a:t>identify</a:t>
            </a:r>
            <a:r>
              <a:rPr lang="en-AU" altLang="en-US" dirty="0">
                <a:solidFill>
                  <a:sysClr val="windowText" lastClr="000000"/>
                </a:solidFill>
                <a:latin typeface="Roboto" panose="02000000000000000000" pitchFamily="2" charset="0"/>
                <a:ea typeface="Roboto" panose="02000000000000000000" pitchFamily="2" charset="0"/>
              </a:rPr>
              <a:t> an individual, species, object, or location that </a:t>
            </a:r>
            <a:r>
              <a:rPr lang="en-AU" altLang="en-US" b="1" i="1" dirty="0">
                <a:solidFill>
                  <a:sysClr val="windowText" lastClr="000000"/>
                </a:solidFill>
                <a:latin typeface="Roboto" panose="02000000000000000000" pitchFamily="2" charset="0"/>
                <a:ea typeface="Roboto" panose="02000000000000000000" pitchFamily="2" charset="0"/>
              </a:rPr>
              <a:t>introduces a risk of discrimination, harm, or unwanted attention</a:t>
            </a:r>
            <a:r>
              <a:rPr lang="en-AU" altLang="en-US" dirty="0">
                <a:solidFill>
                  <a:sysClr val="windowText" lastClr="000000"/>
                </a:solidFill>
                <a:latin typeface="Roboto" panose="02000000000000000000" pitchFamily="2" charset="0"/>
                <a:ea typeface="Roboto" panose="02000000000000000000" pitchFamily="2" charset="0"/>
              </a:rPr>
              <a:t>.”</a:t>
            </a:r>
            <a:r>
              <a:rPr lang="en-AU" altLang="en-US" sz="2400" dirty="0">
                <a:solidFill>
                  <a:sysClr val="windowText" lastClr="000000"/>
                </a:solidFill>
                <a:latin typeface="Roboto" panose="02000000000000000000" pitchFamily="2" charset="0"/>
                <a:ea typeface="Roboto" panose="02000000000000000000" pitchFamily="2" charset="0"/>
              </a:rPr>
              <a:t> </a:t>
            </a:r>
            <a:r>
              <a:rPr lang="en-AU" altLang="en-US" sz="1400" dirty="0">
                <a:solidFill>
                  <a:sysClr val="windowText" lastClr="000000"/>
                </a:solidFill>
                <a:latin typeface="Roboto" panose="02000000000000000000" pitchFamily="2" charset="0"/>
                <a:ea typeface="Roboto" panose="02000000000000000000" pitchFamily="2" charset="0"/>
              </a:rPr>
              <a:t>- Australian Research Data Commons</a:t>
            </a:r>
            <a:endParaRPr lang="en-AU" altLang="en-US" sz="2400" i="1" dirty="0">
              <a:solidFill>
                <a:sysClr val="windowText" lastClr="000000"/>
              </a:solidFill>
              <a:latin typeface="Roboto" panose="02000000000000000000" pitchFamily="2" charset="0"/>
              <a:ea typeface="Roboto" panose="02000000000000000000" pitchFamily="2" charset="0"/>
            </a:endParaRPr>
          </a:p>
          <a:p>
            <a:pPr marL="230182" lvl="1" eaLnBrk="1" hangingPunct="1">
              <a:lnSpc>
                <a:spcPct val="90000"/>
              </a:lnSpc>
              <a:spcBef>
                <a:spcPts val="500"/>
              </a:spcBef>
              <a:spcAft>
                <a:spcPts val="1000"/>
              </a:spcAft>
              <a:buClr>
                <a:srgbClr val="E52212"/>
              </a:buClr>
              <a:buSzPct val="100000"/>
              <a:defRPr/>
            </a:pPr>
            <a:endParaRPr lang="en-AU" altLang="en-US" sz="1100" dirty="0">
              <a:solidFill>
                <a:srgbClr val="A6A6A6"/>
              </a:solidFill>
              <a:latin typeface="Roboto Condensed" panose="02000000000000000000" pitchFamily="2" charset="0"/>
              <a:ea typeface="Roboto Condensed" panose="02000000000000000000" pitchFamily="2" charset="0"/>
            </a:endParaRPr>
          </a:p>
        </p:txBody>
      </p:sp>
      <p:sp>
        <p:nvSpPr>
          <p:cNvPr id="67" name="Text Placeholder 3">
            <a:extLst>
              <a:ext uri="{FF2B5EF4-FFF2-40B4-BE49-F238E27FC236}">
                <a16:creationId xmlns:a16="http://schemas.microsoft.com/office/drawing/2014/main" id="{7C187A20-5F0C-4011-BFD6-6F43D8D6B64E}"/>
              </a:ext>
            </a:extLst>
          </p:cNvPr>
          <p:cNvSpPr txBox="1">
            <a:spLocks/>
          </p:cNvSpPr>
          <p:nvPr/>
        </p:nvSpPr>
        <p:spPr bwMode="auto">
          <a:xfrm>
            <a:off x="219340" y="4152619"/>
            <a:ext cx="8924660" cy="2386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215895" indent="-215895" algn="l" rtl="0" eaLnBrk="1" fontAlgn="base" hangingPunct="1">
              <a:spcBef>
                <a:spcPct val="0"/>
              </a:spcBef>
              <a:spcAft>
                <a:spcPts val="1500"/>
              </a:spcAft>
              <a:buClr>
                <a:srgbClr val="E52212"/>
              </a:buClr>
              <a:buSzPct val="100000"/>
              <a:buFont typeface="Wingdings 2" panose="05020102010507070707" pitchFamily="18" charset="2"/>
              <a:buChar char=""/>
              <a:defRPr lang="en-US" altLang="en-US" sz="1600" kern="12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471476" indent="-241294" algn="l" rtl="0" eaLnBrk="1" fontAlgn="base" hangingPunct="1">
              <a:lnSpc>
                <a:spcPct val="90000"/>
              </a:lnSpc>
              <a:spcBef>
                <a:spcPts val="500"/>
              </a:spcBef>
              <a:spcAft>
                <a:spcPts val="1000"/>
              </a:spcAft>
              <a:buClr>
                <a:srgbClr val="E52212"/>
              </a:buClr>
              <a:buSzPct val="100000"/>
              <a:buFont typeface="Roboto Condensed" panose="02000000000000000000" pitchFamily="2" charset="0"/>
              <a:buChar char="–"/>
              <a:defRPr lang="en-US" altLang="en-US" sz="1600" kern="1200" dirty="0">
                <a:solidFill>
                  <a:srgbClr val="A6A6A6"/>
                </a:solidFill>
                <a:latin typeface="Roboto Condensed" panose="02000000000000000000" pitchFamily="2" charset="0"/>
                <a:ea typeface="Roboto Condensed" panose="02000000000000000000" pitchFamily="2" charset="0"/>
                <a:cs typeface="Roboto Condensed" panose="02000000000000000000" pitchFamily="2" charset="0"/>
              </a:defRPr>
            </a:lvl2pPr>
            <a:lvl3pPr marL="536561" indent="-176209" algn="l" rtl="0" eaLnBrk="1" fontAlgn="base" hangingPunct="1">
              <a:lnSpc>
                <a:spcPct val="90000"/>
              </a:lnSpc>
              <a:spcBef>
                <a:spcPts val="500"/>
              </a:spcBef>
              <a:spcAft>
                <a:spcPts val="1000"/>
              </a:spcAft>
              <a:buClr>
                <a:srgbClr val="E52212"/>
              </a:buClr>
              <a:buSzPct val="100000"/>
              <a:buFont typeface="Wingdings 2" panose="05020102010507070707" pitchFamily="18" charset="2"/>
              <a:buChar char=""/>
              <a:defRPr lang="en-US" altLang="en-US" sz="1600" kern="1200" dirty="0">
                <a:solidFill>
                  <a:srgbClr val="A6A6A6"/>
                </a:solidFill>
                <a:latin typeface="Roboto Condensed" panose="02000000000000000000" pitchFamily="2" charset="0"/>
                <a:ea typeface="Roboto Condensed" panose="02000000000000000000" pitchFamily="2" charset="0"/>
                <a:cs typeface="Roboto Condensed" panose="02000000000000000000" pitchFamily="2" charset="0"/>
              </a:defRPr>
            </a:lvl3pPr>
            <a:lvl4pPr marL="1600160" indent="-228594" algn="l" rtl="0" eaLnBrk="1" fontAlgn="base" hangingPunct="1">
              <a:lnSpc>
                <a:spcPct val="90000"/>
              </a:lnSpc>
              <a:spcBef>
                <a:spcPts val="500"/>
              </a:spcBef>
              <a:spcAft>
                <a:spcPts val="1000"/>
              </a:spcAft>
              <a:buClr>
                <a:srgbClr val="E52212"/>
              </a:buClr>
              <a:buSzPct val="150000"/>
              <a:buFont typeface="Arial" panose="020B0604020202020204" pitchFamily="34" charset="0"/>
              <a:buChar char="•"/>
              <a:defRPr lang="en-US" altLang="en-US" sz="1600" kern="1200" dirty="0">
                <a:solidFill>
                  <a:srgbClr val="A6A6A6"/>
                </a:solidFill>
                <a:latin typeface="Roboto Condensed" panose="02000000000000000000" pitchFamily="2" charset="0"/>
                <a:ea typeface="Roboto Condensed" panose="02000000000000000000" pitchFamily="2" charset="0"/>
                <a:cs typeface="Roboto Condensed" panose="02000000000000000000" pitchFamily="2" charset="0"/>
              </a:defRPr>
            </a:lvl4pPr>
            <a:lvl5pPr marL="2057349" indent="-228594" algn="l" rtl="0" eaLnBrk="1" fontAlgn="base" hangingPunct="1">
              <a:lnSpc>
                <a:spcPct val="90000"/>
              </a:lnSpc>
              <a:spcBef>
                <a:spcPts val="500"/>
              </a:spcBef>
              <a:spcAft>
                <a:spcPts val="1000"/>
              </a:spcAft>
              <a:buClr>
                <a:srgbClr val="E52212"/>
              </a:buClr>
              <a:buSzPct val="150000"/>
              <a:buFont typeface="Arial" panose="020B0604020202020204" pitchFamily="34" charset="0"/>
              <a:buChar char="•"/>
              <a:defRPr lang="en-US" altLang="en-US" sz="1600" kern="1200" dirty="0">
                <a:solidFill>
                  <a:srgbClr val="A6A6A6"/>
                </a:solidFill>
                <a:latin typeface="Roboto Condensed" panose="02000000000000000000" pitchFamily="2" charset="0"/>
                <a:ea typeface="Roboto Condensed" panose="02000000000000000000" pitchFamily="2" charset="0"/>
                <a:cs typeface="Roboto Condensed" panose="02000000000000000000" pitchFamily="2"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Aft>
                <a:spcPts val="0"/>
              </a:spcAft>
            </a:pPr>
            <a:r>
              <a:rPr lang="en-AU" sz="2000" dirty="0"/>
              <a:t>How identifiable is your data?</a:t>
            </a:r>
          </a:p>
          <a:p>
            <a:pPr>
              <a:lnSpc>
                <a:spcPct val="150000"/>
              </a:lnSpc>
              <a:spcAft>
                <a:spcPts val="0"/>
              </a:spcAft>
            </a:pPr>
            <a:r>
              <a:rPr lang="en-AU" sz="2000" dirty="0"/>
              <a:t>What are your ethical responsibilities as a researcher?</a:t>
            </a:r>
          </a:p>
          <a:p>
            <a:pPr>
              <a:lnSpc>
                <a:spcPct val="150000"/>
              </a:lnSpc>
              <a:spcAft>
                <a:spcPts val="0"/>
              </a:spcAft>
            </a:pPr>
            <a:r>
              <a:rPr lang="en-AU" sz="2000" dirty="0"/>
              <a:t>Who has ownership or rights over the data?</a:t>
            </a:r>
          </a:p>
          <a:p>
            <a:pPr>
              <a:lnSpc>
                <a:spcPct val="150000"/>
              </a:lnSpc>
              <a:spcAft>
                <a:spcPts val="0"/>
              </a:spcAft>
            </a:pPr>
            <a:r>
              <a:rPr lang="en-AU" sz="2000" dirty="0"/>
              <a:t>What grant/contract conditions and mandates do you have to comply with?</a:t>
            </a:r>
          </a:p>
          <a:p>
            <a:pPr>
              <a:lnSpc>
                <a:spcPct val="150000"/>
              </a:lnSpc>
              <a:spcAft>
                <a:spcPts val="0"/>
              </a:spcAft>
            </a:pPr>
            <a:r>
              <a:rPr lang="en-AU" sz="2000" dirty="0"/>
              <a:t>What consent is there for future use?</a:t>
            </a:r>
          </a:p>
        </p:txBody>
      </p:sp>
      <p:sp>
        <p:nvSpPr>
          <p:cNvPr id="63" name="TextBox 62">
            <a:extLst>
              <a:ext uri="{FF2B5EF4-FFF2-40B4-BE49-F238E27FC236}">
                <a16:creationId xmlns:a16="http://schemas.microsoft.com/office/drawing/2014/main" id="{4DE90480-73C2-4B61-86BD-D0A0F05AAB24}"/>
              </a:ext>
            </a:extLst>
          </p:cNvPr>
          <p:cNvSpPr txBox="1"/>
          <p:nvPr/>
        </p:nvSpPr>
        <p:spPr>
          <a:xfrm>
            <a:off x="6179933" y="1916832"/>
            <a:ext cx="2809360" cy="1938992"/>
          </a:xfrm>
          <a:prstGeom prst="rect">
            <a:avLst/>
          </a:prstGeom>
          <a:solidFill>
            <a:srgbClr val="E52212"/>
          </a:solidFill>
        </p:spPr>
        <p:txBody>
          <a:bodyPr wrap="square" rtlCol="0">
            <a:spAutoFit/>
          </a:bodyPr>
          <a:lstStyle/>
          <a:p>
            <a:r>
              <a:rPr lang="en-AU" sz="2400" b="1" dirty="0">
                <a:solidFill>
                  <a:schemeClr val="bg1"/>
                </a:solidFill>
              </a:rPr>
              <a:t>Principles</a:t>
            </a:r>
          </a:p>
          <a:p>
            <a:pPr marL="214313" indent="-214313">
              <a:buFont typeface="Arial" panose="020B0604020202020204" pitchFamily="34" charset="0"/>
              <a:buChar char="•"/>
            </a:pPr>
            <a:r>
              <a:rPr lang="en-AU" sz="1600" b="1" dirty="0">
                <a:solidFill>
                  <a:schemeClr val="bg1"/>
                </a:solidFill>
              </a:rPr>
              <a:t>Encryption at rest</a:t>
            </a:r>
          </a:p>
          <a:p>
            <a:pPr marL="214313" indent="-214313">
              <a:buFont typeface="Arial" panose="020B0604020202020204" pitchFamily="34" charset="0"/>
              <a:buChar char="•"/>
            </a:pPr>
            <a:r>
              <a:rPr lang="en-AU" sz="1600" b="1" dirty="0">
                <a:solidFill>
                  <a:schemeClr val="bg1"/>
                </a:solidFill>
              </a:rPr>
              <a:t>Encryption in transit</a:t>
            </a:r>
          </a:p>
          <a:p>
            <a:pPr marL="214313" indent="-214313">
              <a:buFont typeface="Arial" panose="020B0604020202020204" pitchFamily="34" charset="0"/>
              <a:buChar char="•"/>
            </a:pPr>
            <a:r>
              <a:rPr lang="en-AU" sz="1600" b="1" dirty="0">
                <a:solidFill>
                  <a:schemeClr val="bg1"/>
                </a:solidFill>
              </a:rPr>
              <a:t>De-identification of personal information</a:t>
            </a:r>
          </a:p>
          <a:p>
            <a:pPr marL="214313" indent="-214313">
              <a:buFont typeface="Arial" panose="020B0604020202020204" pitchFamily="34" charset="0"/>
              <a:buChar char="•"/>
            </a:pPr>
            <a:r>
              <a:rPr lang="en-AU" sz="1600" b="1" dirty="0">
                <a:solidFill>
                  <a:schemeClr val="bg1"/>
                </a:solidFill>
              </a:rPr>
              <a:t>Store re-identification codes separate from data</a:t>
            </a:r>
          </a:p>
        </p:txBody>
      </p:sp>
      <p:sp>
        <p:nvSpPr>
          <p:cNvPr id="17" name="TextBox 16">
            <a:extLst>
              <a:ext uri="{FF2B5EF4-FFF2-40B4-BE49-F238E27FC236}">
                <a16:creationId xmlns:a16="http://schemas.microsoft.com/office/drawing/2014/main" id="{5D9AD543-5BB3-4570-9415-93C216B59896}"/>
              </a:ext>
            </a:extLst>
          </p:cNvPr>
          <p:cNvSpPr txBox="1"/>
          <p:nvPr/>
        </p:nvSpPr>
        <p:spPr>
          <a:xfrm>
            <a:off x="6179933" y="502033"/>
            <a:ext cx="2809359" cy="1200329"/>
          </a:xfrm>
          <a:prstGeom prst="rect">
            <a:avLst/>
          </a:prstGeom>
          <a:solidFill>
            <a:srgbClr val="E52212"/>
          </a:solidFill>
        </p:spPr>
        <p:txBody>
          <a:bodyPr wrap="square" rtlCol="0" anchor="b">
            <a:spAutoFit/>
          </a:bodyPr>
          <a:lstStyle/>
          <a:p>
            <a:r>
              <a:rPr lang="en-AU" sz="2400" b="1" dirty="0">
                <a:solidFill>
                  <a:schemeClr val="bg1"/>
                </a:solidFill>
              </a:rPr>
              <a:t>Tools &amp; Support</a:t>
            </a:r>
          </a:p>
          <a:p>
            <a:pPr marL="214313" indent="-214313">
              <a:buFont typeface="Arial" panose="020B0604020202020204" pitchFamily="34" charset="0"/>
              <a:buChar char="•"/>
            </a:pPr>
            <a:r>
              <a:rPr lang="en-AU" sz="1600" b="1" dirty="0" err="1">
                <a:solidFill>
                  <a:schemeClr val="bg1"/>
                </a:solidFill>
              </a:rPr>
              <a:t>CloudStor</a:t>
            </a:r>
            <a:endParaRPr lang="en-AU" sz="1600" b="1" dirty="0">
              <a:solidFill>
                <a:schemeClr val="bg1"/>
              </a:solidFill>
            </a:endParaRPr>
          </a:p>
          <a:p>
            <a:pPr marL="214313" indent="-214313">
              <a:buFont typeface="Arial" panose="020B0604020202020204" pitchFamily="34" charset="0"/>
              <a:buChar char="•"/>
            </a:pPr>
            <a:r>
              <a:rPr lang="en-AU" sz="1600" b="1" dirty="0">
                <a:solidFill>
                  <a:schemeClr val="bg1"/>
                </a:solidFill>
              </a:rPr>
              <a:t>Research drive</a:t>
            </a:r>
          </a:p>
          <a:p>
            <a:pPr marL="214313" indent="-214313">
              <a:buFont typeface="Arial" panose="020B0604020202020204" pitchFamily="34" charset="0"/>
              <a:buChar char="•"/>
            </a:pPr>
            <a:r>
              <a:rPr lang="en-AU" sz="1600" b="1" dirty="0">
                <a:solidFill>
                  <a:schemeClr val="bg1"/>
                </a:solidFill>
              </a:rPr>
              <a:t>Online Research Notebook</a:t>
            </a:r>
          </a:p>
        </p:txBody>
      </p:sp>
    </p:spTree>
    <p:extLst>
      <p:ext uri="{BB962C8B-B14F-4D97-AF65-F5344CB8AC3E}">
        <p14:creationId xmlns:p14="http://schemas.microsoft.com/office/powerpoint/2010/main" val="397646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Lst>
  </p:timing>
</p:sld>
</file>

<file path=ppt/theme/theme1.xml><?xml version="1.0" encoding="utf-8"?>
<a:theme xmlns:a="http://schemas.openxmlformats.org/drawingml/2006/main" name="Theme1">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1" id="{2B93B692-178D-40A5-A576-38F7A280877B}" vid="{FB3C4CD4-6F87-47F3-A50E-C1972D493FD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8ADE905A547B8409032E58457F06AAD" ma:contentTypeVersion="9" ma:contentTypeDescription="Create a new document." ma:contentTypeScope="" ma:versionID="86f140972fc6aa697f1a3ee8505eb066">
  <xsd:schema xmlns:xsd="http://www.w3.org/2001/XMLSchema" xmlns:xs="http://www.w3.org/2001/XMLSchema" xmlns:p="http://schemas.microsoft.com/office/2006/metadata/properties" xmlns:ns3="862bbe59-9e0c-409e-bb0c-fc77e28dbe1c" xmlns:ns4="50d3fedc-e87b-4143-9cc6-1b19765adb50" targetNamespace="http://schemas.microsoft.com/office/2006/metadata/properties" ma:root="true" ma:fieldsID="37b7fa81a8375f3526f5615a51a54f9d" ns3:_="" ns4:_="">
    <xsd:import namespace="862bbe59-9e0c-409e-bb0c-fc77e28dbe1c"/>
    <xsd:import namespace="50d3fedc-e87b-4143-9cc6-1b19765adb50"/>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62bbe59-9e0c-409e-bb0c-fc77e28dbe1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0d3fedc-e87b-4143-9cc6-1b19765adb5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B93CB3A-4EC9-471B-8BF3-23B30918C484}">
  <ds:schemaRefs>
    <ds:schemaRef ds:uri="http://schemas.microsoft.com/sharepoint/v3/contenttype/forms"/>
  </ds:schemaRefs>
</ds:datastoreItem>
</file>

<file path=customXml/itemProps2.xml><?xml version="1.0" encoding="utf-8"?>
<ds:datastoreItem xmlns:ds="http://schemas.openxmlformats.org/officeDocument/2006/customXml" ds:itemID="{D5FC7760-FE5E-4A22-B63F-7571C6F4A41D}">
  <ds:schemaRefs>
    <ds:schemaRef ds:uri="http://purl.org/dc/term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862bbe59-9e0c-409e-bb0c-fc77e28dbe1c"/>
    <ds:schemaRef ds:uri="http://purl.org/dc/elements/1.1/"/>
    <ds:schemaRef ds:uri="http://schemas.microsoft.com/office/2006/metadata/properties"/>
    <ds:schemaRef ds:uri="50d3fedc-e87b-4143-9cc6-1b19765adb50"/>
    <ds:schemaRef ds:uri="http://www.w3.org/XML/1998/namespace"/>
  </ds:schemaRefs>
</ds:datastoreItem>
</file>

<file path=customXml/itemProps3.xml><?xml version="1.0" encoding="utf-8"?>
<ds:datastoreItem xmlns:ds="http://schemas.openxmlformats.org/officeDocument/2006/customXml" ds:itemID="{F737E9F8-4C10-4444-8D53-7420A0889E7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62bbe59-9e0c-409e-bb0c-fc77e28dbe1c"/>
    <ds:schemaRef ds:uri="50d3fedc-e87b-4143-9cc6-1b19765adb5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Theme1</Template>
  <TotalTime>12736</TotalTime>
  <Words>1735</Words>
  <Application>Microsoft Office PowerPoint</Application>
  <PresentationFormat>On-screen Show (4:3)</PresentationFormat>
  <Paragraphs>329</Paragraphs>
  <Slides>18</Slides>
  <Notes>11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vt:i4>
      </vt:variant>
    </vt:vector>
  </HeadingPairs>
  <TitlesOfParts>
    <vt:vector size="26" baseType="lpstr">
      <vt:lpstr>Arial</vt:lpstr>
      <vt:lpstr>Arial Black</vt:lpstr>
      <vt:lpstr>Calibri</vt:lpstr>
      <vt:lpstr>Calibri Light</vt:lpstr>
      <vt:lpstr>Roboto</vt:lpstr>
      <vt:lpstr>Roboto Condensed</vt:lpstr>
      <vt:lpstr>Wingdings 2</vt:lpstr>
      <vt:lpstr>Theme1</vt:lpstr>
      <vt:lpstr>Research</vt:lpstr>
      <vt:lpstr>Overview</vt:lpstr>
      <vt:lpstr>PowerPoint Presentation</vt:lpstr>
      <vt:lpstr>PowerPoint Presentation</vt:lpstr>
      <vt:lpstr>PowerPoint Presentation</vt:lpstr>
      <vt:lpstr>The data lifecycle</vt:lpstr>
      <vt:lpstr>Safe storage</vt:lpstr>
      <vt:lpstr>Tidy storage</vt:lpstr>
      <vt:lpstr>Data sensitivity</vt:lpstr>
      <vt:lpstr>PowerPoint Presentation</vt:lpstr>
      <vt:lpstr>Data Gathering</vt:lpstr>
      <vt:lpstr>Analysis and visualisation</vt:lpstr>
      <vt:lpstr>The fate of data</vt:lpstr>
      <vt:lpstr>Archiving</vt:lpstr>
      <vt:lpstr>Sharing secure data</vt:lpstr>
      <vt:lpstr>Sharing open data</vt:lpstr>
      <vt:lpstr>Thank</vt:lpstr>
      <vt:lpstr>PowerPoint Presentation</vt:lpstr>
    </vt:vector>
  </TitlesOfParts>
  <Company>La Trobe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Andrew Williams;Rachel Salby;Steven Chang</dc:creator>
  <cp:lastModifiedBy>Thomas Shafee</cp:lastModifiedBy>
  <cp:revision>593</cp:revision>
  <cp:lastPrinted>2020-03-01T23:07:11Z</cp:lastPrinted>
  <dcterms:created xsi:type="dcterms:W3CDTF">2016-09-07T05:14:31Z</dcterms:created>
  <dcterms:modified xsi:type="dcterms:W3CDTF">2020-04-08T08:00:06Z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0x01010088ADE905A547B8409032E58457F06AAD</vt:lpwstr>
  </property>
</Properties>
</file>